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3"/>
  </p:normalViewPr>
  <p:slideViewPr>
    <p:cSldViewPr snapToGrid="0" snapToObjects="1">
      <p:cViewPr>
        <p:scale>
          <a:sx n="75" d="100"/>
          <a:sy n="75" d="100"/>
        </p:scale>
        <p:origin x="132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E1AF6E-99F9-1942-B764-36231F6C0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5489EF-50E2-D544-BB47-955E0A2C8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AF52B7-22A8-3040-B70B-E6D92F4C2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A382E9-86D5-5849-85AC-7EF94404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70EFA6-14CF-474A-8D80-B3458305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7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BF2AD-9E01-8547-94B1-F0892702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4D8514-EFE8-B94A-9F31-6AD35635D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D4ECD9-61A9-A442-898C-38BE5CE5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E8DD2-2D5A-874B-8181-BF7C4C06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ADEF47-A720-D945-AD03-29FE6007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1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1E7722-647F-9844-98DD-09D504AF4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3D880C-14C3-8F4F-A932-9F4D09D9B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36A768-A974-F442-AD83-D171C354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02B-888E-B245-A09D-4DBEF348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EF4742-41DC-ED49-8875-CBE2E95F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25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1A47D-0933-AF4D-B32C-A7BB0072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9D9826-A1D5-9C41-860C-D65D8C68B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D821C6-49F4-9146-BE22-5DD2972B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957CF6-EBAE-0F47-A126-06D838F7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EA8055-EAC2-AE43-96F0-84B3C8C4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27D3C-90E5-CF46-BF14-704F0299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291E25-8B86-1D4E-874B-EC50AD0BA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A1575C-5316-0D45-A829-94C5BB60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A41886-2FE0-A043-8ED9-ED4278D9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6CB875-6153-3A4F-960D-F2E1D4E0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7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4CE697-A474-014D-889D-2A65DBEE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71150A-D888-2044-977A-7D81953B8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AB4711-0EF8-614D-AE30-1E2F20D0A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419FBA-C120-144A-8159-2C029234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9071B2-5CC8-FC44-B6B6-665CD7E0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8F5553-07CA-914A-9F15-FFC6A60F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75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B1BF1-F2FA-8F48-9351-E1904C25B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3C8BA1-8B01-F54C-B68E-AB827C3B4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78FB61-9531-4C44-AB87-AFA841332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A4967D-0912-6F41-9A23-8624721FF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08A245-D642-9C40-B7E4-814C09828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90A7D7-F8E7-CB40-9D6D-7F562B9E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C784D7-6607-3F45-99BB-8A7E8298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B72A21-E5B5-9646-AF4D-470E115A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67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51307-A55E-CE43-A74E-D4AD5862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EF8ACF-53F1-A24E-811A-F808E46D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26F409-793E-1A4B-9606-8974BE85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64470B-6B03-6048-BE6D-3127DD4F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E678E6-4A60-D148-B961-2DFC8974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2CC452-481A-A444-AD01-1BECDF65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B216BD-D16C-E741-A08E-59E6B5A6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1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3685E-816E-C045-9CD0-EB5BFB34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052486-7236-3E4E-8CA8-224EBE046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DB2EC3-0D92-1A49-B78E-7AFA9D47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458682-1189-D249-A7ED-212300A7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096CB3-CB57-4346-9C90-78FC806F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57B34B-0193-CB48-968E-18267E2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03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631F7-4068-9E46-999E-9808F8B8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7761FF-D23D-DA4C-9764-F44BB4EDA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1307A9-9198-4A42-A0CC-70B3AF72A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2E61C2-77B9-484A-8814-4B3AFCFB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B8F403-21B7-3341-B5ED-47328E25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CC601-F3D7-5F4E-9F82-ADB6E384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90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A52F727-5DDE-724C-AFA2-824950932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1ACC55-317E-7A43-AE37-DB14A6B51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2AEA6A-B04B-8B4A-B6E5-B716D51C8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A609-8FC8-7146-9B37-8F1908D11987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69D5ED-34B0-8E48-BEF8-6ADA0DFF7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2CA18B-62C9-F64A-BBCD-0BCD621C2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4081-D5FE-4B40-A8E9-2969893C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05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que 8">
            <a:extLst>
              <a:ext uri="{FF2B5EF4-FFF2-40B4-BE49-F238E27FC236}">
                <a16:creationId xmlns:a16="http://schemas.microsoft.com/office/drawing/2014/main" id="{E3CAF214-E2D3-E248-A964-EE8DF7ED8F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90169"/>
          <a:stretch/>
        </p:blipFill>
        <p:spPr>
          <a:xfrm>
            <a:off x="523187" y="542108"/>
            <a:ext cx="2842181" cy="1951190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882301F9-86C2-E349-8FA0-E243BB6E84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669" b="71628"/>
          <a:stretch/>
        </p:blipFill>
        <p:spPr>
          <a:xfrm>
            <a:off x="591139" y="2446683"/>
            <a:ext cx="2613974" cy="2684037"/>
          </a:xfrm>
          <a:prstGeom prst="rect">
            <a:avLst/>
          </a:prstGeom>
        </p:spPr>
      </p:pic>
      <p:pic>
        <p:nvPicPr>
          <p:cNvPr id="14" name="Graphique 13">
            <a:extLst>
              <a:ext uri="{FF2B5EF4-FFF2-40B4-BE49-F238E27FC236}">
                <a16:creationId xmlns:a16="http://schemas.microsoft.com/office/drawing/2014/main" id="{91233392-4B3F-BC4F-9490-038753BBDB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5398" b="58134"/>
          <a:stretch/>
        </p:blipFill>
        <p:spPr>
          <a:xfrm>
            <a:off x="460430" y="5130720"/>
            <a:ext cx="2342683" cy="1058112"/>
          </a:xfrm>
          <a:prstGeom prst="rect">
            <a:avLst/>
          </a:prstGeom>
        </p:spPr>
      </p:pic>
      <p:pic>
        <p:nvPicPr>
          <p:cNvPr id="15" name="Graphique 14">
            <a:extLst>
              <a:ext uri="{FF2B5EF4-FFF2-40B4-BE49-F238E27FC236}">
                <a16:creationId xmlns:a16="http://schemas.microsoft.com/office/drawing/2014/main" id="{1AE7502A-88DE-9942-828F-3877A278D8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3816" b="48567"/>
          <a:stretch/>
        </p:blipFill>
        <p:spPr>
          <a:xfrm>
            <a:off x="5530283" y="686696"/>
            <a:ext cx="2826656" cy="1503666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40A37F9D-F628-5941-B317-FAA5721DC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2240"/>
          <a:stretch/>
        </p:blipFill>
        <p:spPr>
          <a:xfrm>
            <a:off x="8475472" y="686696"/>
            <a:ext cx="2596044" cy="1406763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FC358B92-C033-9348-BD4D-F77944DF19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4118" b="35253"/>
          <a:stretch/>
        </p:blipFill>
        <p:spPr>
          <a:xfrm>
            <a:off x="5732620" y="2335970"/>
            <a:ext cx="1933467" cy="143515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5AF1BD0A-BE6B-184B-A836-2F694D7FA8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0958" b="12487"/>
          <a:stretch/>
        </p:blipFill>
        <p:spPr>
          <a:xfrm>
            <a:off x="8677096" y="4496080"/>
            <a:ext cx="3073329" cy="1406762"/>
          </a:xfrm>
          <a:prstGeom prst="rect">
            <a:avLst/>
          </a:prstGeom>
        </p:spPr>
      </p:pic>
      <p:pic>
        <p:nvPicPr>
          <p:cNvPr id="19" name="Graphique 18">
            <a:extLst>
              <a:ext uri="{FF2B5EF4-FFF2-40B4-BE49-F238E27FC236}">
                <a16:creationId xmlns:a16="http://schemas.microsoft.com/office/drawing/2014/main" id="{419B6766-E745-6446-B445-2AAF4C283F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0655" b="20488"/>
          <a:stretch/>
        </p:blipFill>
        <p:spPr>
          <a:xfrm>
            <a:off x="5451088" y="4427338"/>
            <a:ext cx="3024384" cy="187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94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Jean-Luc Chiavarino-Mercier</dc:creator>
  <cp:lastModifiedBy>Jean-Luc Chiavarino-Mercier</cp:lastModifiedBy>
  <cp:revision>1</cp:revision>
  <dcterms:created xsi:type="dcterms:W3CDTF">2022-10-03T13:44:38Z</dcterms:created>
  <dcterms:modified xsi:type="dcterms:W3CDTF">2022-10-03T14:18:27Z</dcterms:modified>
</cp:coreProperties>
</file>