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329" r:id="rId2"/>
    <p:sldId id="333" r:id="rId3"/>
    <p:sldId id="331" r:id="rId4"/>
    <p:sldId id="330" r:id="rId5"/>
    <p:sldId id="375" r:id="rId6"/>
    <p:sldId id="377" r:id="rId7"/>
    <p:sldId id="379" r:id="rId8"/>
    <p:sldId id="380" r:id="rId9"/>
    <p:sldId id="339" r:id="rId10"/>
    <p:sldId id="381" r:id="rId11"/>
    <p:sldId id="382" r:id="rId12"/>
    <p:sldId id="383" r:id="rId13"/>
    <p:sldId id="357" r:id="rId14"/>
    <p:sldId id="384" r:id="rId15"/>
    <p:sldId id="385" r:id="rId16"/>
    <p:sldId id="387" r:id="rId17"/>
    <p:sldId id="386" r:id="rId18"/>
    <p:sldId id="388" r:id="rId19"/>
    <p:sldId id="389" r:id="rId20"/>
    <p:sldId id="390" r:id="rId21"/>
    <p:sldId id="391" r:id="rId22"/>
    <p:sldId id="392" r:id="rId23"/>
    <p:sldId id="393" r:id="rId24"/>
    <p:sldId id="394" r:id="rId25"/>
    <p:sldId id="395" r:id="rId26"/>
    <p:sldId id="332" r:id="rId27"/>
  </p:sldIdLst>
  <p:sldSz cx="12192000" cy="6858000"/>
  <p:notesSz cx="12192000" cy="6858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va MUKJA" initials="EM" lastIdx="1" clrIdx="0">
    <p:extLst>
      <p:ext uri="{19B8F6BF-5375-455C-9EA6-DF929625EA0E}">
        <p15:presenceInfo xmlns:p15="http://schemas.microsoft.com/office/powerpoint/2012/main" userId="S::elva.mukja@viacesi.fr::9e713bb5-f0e7-47fc-814d-c8b2c7ffb5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FFF7F"/>
    <a:srgbClr val="97EB96"/>
    <a:srgbClr val="0070C0"/>
    <a:srgbClr val="00FF00"/>
    <a:srgbClr val="01CC00"/>
    <a:srgbClr val="7FFFFF"/>
    <a:srgbClr val="FFFF00"/>
    <a:srgbClr val="00B050"/>
    <a:srgbClr val="CCF6D0"/>
    <a:srgbClr val="F7F5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754" autoAdjust="0"/>
    <p:restoredTop sz="92289" autoAdjust="0"/>
  </p:normalViewPr>
  <p:slideViewPr>
    <p:cSldViewPr>
      <p:cViewPr varScale="1">
        <p:scale>
          <a:sx n="96" d="100"/>
          <a:sy n="96" d="100"/>
        </p:scale>
        <p:origin x="282" y="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AF4847C8-AC4B-4342-BDFF-1839886A621B}" type="datetimeFigureOut">
              <a:rPr lang="fr-FR" smtClean="0"/>
              <a:t>26/03/2024</a:t>
            </a:fld>
            <a:endParaRPr lang="fr-FR"/>
          </a:p>
        </p:txBody>
      </p:sp>
      <p:sp>
        <p:nvSpPr>
          <p:cNvPr id="4" name="Espace réservé de l'image des diapositives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A396DAEF-9B48-444C-BA17-109DBCBF8F96}" type="slidenum">
              <a:rPr lang="fr-FR" smtClean="0"/>
              <a:t>‹N°›</a:t>
            </a:fld>
            <a:endParaRPr lang="fr-FR"/>
          </a:p>
        </p:txBody>
      </p:sp>
    </p:spTree>
    <p:extLst>
      <p:ext uri="{BB962C8B-B14F-4D97-AF65-F5344CB8AC3E}">
        <p14:creationId xmlns:p14="http://schemas.microsoft.com/office/powerpoint/2010/main" val="91936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F4B167-A0AE-33EC-7855-44B26A70A5F4}"/>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B4B26BB-69BE-FB6A-FE7B-4F72B577D01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26946E7-C8AA-4CE8-7C0A-4764F372D7C9}"/>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F7FD189-93BA-993E-C8A8-1C366FE9BF85}"/>
              </a:ext>
            </a:extLst>
          </p:cNvPr>
          <p:cNvSpPr>
            <a:spLocks noGrp="1"/>
          </p:cNvSpPr>
          <p:nvPr>
            <p:ph type="sldNum" sz="quarter" idx="5"/>
          </p:nvPr>
        </p:nvSpPr>
        <p:spPr/>
        <p:txBody>
          <a:bodyPr/>
          <a:lstStyle/>
          <a:p>
            <a:fld id="{A396DAEF-9B48-444C-BA17-109DBCBF8F96}" type="slidenum">
              <a:rPr lang="fr-FR" smtClean="0"/>
              <a:t>1</a:t>
            </a:fld>
            <a:endParaRPr lang="fr-FR"/>
          </a:p>
        </p:txBody>
      </p:sp>
    </p:spTree>
    <p:extLst>
      <p:ext uri="{BB962C8B-B14F-4D97-AF65-F5344CB8AC3E}">
        <p14:creationId xmlns:p14="http://schemas.microsoft.com/office/powerpoint/2010/main" val="10602105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C3792-3A65-EB9C-FAE5-9C11843288A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B88C350-C3BA-8150-C584-A5EB4FC0B48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D522D92-55D0-0B7C-877C-E1BD419FC1F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58DF5D5-274F-8AF5-9303-7C0135092F13}"/>
              </a:ext>
            </a:extLst>
          </p:cNvPr>
          <p:cNvSpPr>
            <a:spLocks noGrp="1"/>
          </p:cNvSpPr>
          <p:nvPr>
            <p:ph type="sldNum" sz="quarter" idx="5"/>
          </p:nvPr>
        </p:nvSpPr>
        <p:spPr/>
        <p:txBody>
          <a:bodyPr/>
          <a:lstStyle/>
          <a:p>
            <a:fld id="{A396DAEF-9B48-444C-BA17-109DBCBF8F96}" type="slidenum">
              <a:rPr lang="fr-FR" smtClean="0"/>
              <a:t>10</a:t>
            </a:fld>
            <a:endParaRPr lang="fr-FR"/>
          </a:p>
        </p:txBody>
      </p:sp>
    </p:spTree>
    <p:extLst>
      <p:ext uri="{BB962C8B-B14F-4D97-AF65-F5344CB8AC3E}">
        <p14:creationId xmlns:p14="http://schemas.microsoft.com/office/powerpoint/2010/main" val="1810978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C3792-3A65-EB9C-FAE5-9C11843288A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B88C350-C3BA-8150-C584-A5EB4FC0B48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D522D92-55D0-0B7C-877C-E1BD419FC1F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58DF5D5-274F-8AF5-9303-7C0135092F13}"/>
              </a:ext>
            </a:extLst>
          </p:cNvPr>
          <p:cNvSpPr>
            <a:spLocks noGrp="1"/>
          </p:cNvSpPr>
          <p:nvPr>
            <p:ph type="sldNum" sz="quarter" idx="5"/>
          </p:nvPr>
        </p:nvSpPr>
        <p:spPr/>
        <p:txBody>
          <a:bodyPr/>
          <a:lstStyle/>
          <a:p>
            <a:fld id="{A396DAEF-9B48-444C-BA17-109DBCBF8F96}" type="slidenum">
              <a:rPr lang="fr-FR" smtClean="0"/>
              <a:t>11</a:t>
            </a:fld>
            <a:endParaRPr lang="fr-FR"/>
          </a:p>
        </p:txBody>
      </p:sp>
    </p:spTree>
    <p:extLst>
      <p:ext uri="{BB962C8B-B14F-4D97-AF65-F5344CB8AC3E}">
        <p14:creationId xmlns:p14="http://schemas.microsoft.com/office/powerpoint/2010/main" val="1028166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C3792-3A65-EB9C-FAE5-9C11843288A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B88C350-C3BA-8150-C584-A5EB4FC0B48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D522D92-55D0-0B7C-877C-E1BD419FC1F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58DF5D5-274F-8AF5-9303-7C0135092F13}"/>
              </a:ext>
            </a:extLst>
          </p:cNvPr>
          <p:cNvSpPr>
            <a:spLocks noGrp="1"/>
          </p:cNvSpPr>
          <p:nvPr>
            <p:ph type="sldNum" sz="quarter" idx="5"/>
          </p:nvPr>
        </p:nvSpPr>
        <p:spPr/>
        <p:txBody>
          <a:bodyPr/>
          <a:lstStyle/>
          <a:p>
            <a:fld id="{A396DAEF-9B48-444C-BA17-109DBCBF8F96}" type="slidenum">
              <a:rPr lang="fr-FR" smtClean="0"/>
              <a:t>12</a:t>
            </a:fld>
            <a:endParaRPr lang="fr-FR"/>
          </a:p>
        </p:txBody>
      </p:sp>
    </p:spTree>
    <p:extLst>
      <p:ext uri="{BB962C8B-B14F-4D97-AF65-F5344CB8AC3E}">
        <p14:creationId xmlns:p14="http://schemas.microsoft.com/office/powerpoint/2010/main" val="8790574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B66F1-5FBE-E610-3554-4E6B42ADE1B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62A60E9-0909-1589-0207-70A050FF51F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6373B64-D480-92B5-401A-E11AAADFB7D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20EA8C5-39F5-7B71-1E01-9A24AFCCD6C4}"/>
              </a:ext>
            </a:extLst>
          </p:cNvPr>
          <p:cNvSpPr>
            <a:spLocks noGrp="1"/>
          </p:cNvSpPr>
          <p:nvPr>
            <p:ph type="sldNum" sz="quarter" idx="5"/>
          </p:nvPr>
        </p:nvSpPr>
        <p:spPr/>
        <p:txBody>
          <a:bodyPr/>
          <a:lstStyle/>
          <a:p>
            <a:fld id="{A396DAEF-9B48-444C-BA17-109DBCBF8F96}" type="slidenum">
              <a:rPr lang="fr-FR" smtClean="0"/>
              <a:t>13</a:t>
            </a:fld>
            <a:endParaRPr lang="fr-FR"/>
          </a:p>
        </p:txBody>
      </p:sp>
    </p:spTree>
    <p:extLst>
      <p:ext uri="{BB962C8B-B14F-4D97-AF65-F5344CB8AC3E}">
        <p14:creationId xmlns:p14="http://schemas.microsoft.com/office/powerpoint/2010/main" val="245177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B66F1-5FBE-E610-3554-4E6B42ADE1B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62A60E9-0909-1589-0207-70A050FF51F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6373B64-D480-92B5-401A-E11AAADFB7D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20EA8C5-39F5-7B71-1E01-9A24AFCCD6C4}"/>
              </a:ext>
            </a:extLst>
          </p:cNvPr>
          <p:cNvSpPr>
            <a:spLocks noGrp="1"/>
          </p:cNvSpPr>
          <p:nvPr>
            <p:ph type="sldNum" sz="quarter" idx="5"/>
          </p:nvPr>
        </p:nvSpPr>
        <p:spPr/>
        <p:txBody>
          <a:bodyPr/>
          <a:lstStyle/>
          <a:p>
            <a:fld id="{A396DAEF-9B48-444C-BA17-109DBCBF8F96}" type="slidenum">
              <a:rPr lang="fr-FR" smtClean="0"/>
              <a:t>14</a:t>
            </a:fld>
            <a:endParaRPr lang="fr-FR"/>
          </a:p>
        </p:txBody>
      </p:sp>
    </p:spTree>
    <p:extLst>
      <p:ext uri="{BB962C8B-B14F-4D97-AF65-F5344CB8AC3E}">
        <p14:creationId xmlns:p14="http://schemas.microsoft.com/office/powerpoint/2010/main" val="2087554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B66F1-5FBE-E610-3554-4E6B42ADE1B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62A60E9-0909-1589-0207-70A050FF51F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6373B64-D480-92B5-401A-E11AAADFB7D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20EA8C5-39F5-7B71-1E01-9A24AFCCD6C4}"/>
              </a:ext>
            </a:extLst>
          </p:cNvPr>
          <p:cNvSpPr>
            <a:spLocks noGrp="1"/>
          </p:cNvSpPr>
          <p:nvPr>
            <p:ph type="sldNum" sz="quarter" idx="5"/>
          </p:nvPr>
        </p:nvSpPr>
        <p:spPr/>
        <p:txBody>
          <a:bodyPr/>
          <a:lstStyle/>
          <a:p>
            <a:fld id="{A396DAEF-9B48-444C-BA17-109DBCBF8F96}" type="slidenum">
              <a:rPr lang="fr-FR" smtClean="0"/>
              <a:t>15</a:t>
            </a:fld>
            <a:endParaRPr lang="fr-FR"/>
          </a:p>
        </p:txBody>
      </p:sp>
    </p:spTree>
    <p:extLst>
      <p:ext uri="{BB962C8B-B14F-4D97-AF65-F5344CB8AC3E}">
        <p14:creationId xmlns:p14="http://schemas.microsoft.com/office/powerpoint/2010/main" val="1405527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B66F1-5FBE-E610-3554-4E6B42ADE1B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62A60E9-0909-1589-0207-70A050FF51F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6373B64-D480-92B5-401A-E11AAADFB7D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20EA8C5-39F5-7B71-1E01-9A24AFCCD6C4}"/>
              </a:ext>
            </a:extLst>
          </p:cNvPr>
          <p:cNvSpPr>
            <a:spLocks noGrp="1"/>
          </p:cNvSpPr>
          <p:nvPr>
            <p:ph type="sldNum" sz="quarter" idx="5"/>
          </p:nvPr>
        </p:nvSpPr>
        <p:spPr/>
        <p:txBody>
          <a:bodyPr/>
          <a:lstStyle/>
          <a:p>
            <a:fld id="{A396DAEF-9B48-444C-BA17-109DBCBF8F96}" type="slidenum">
              <a:rPr lang="fr-FR" smtClean="0"/>
              <a:t>16</a:t>
            </a:fld>
            <a:endParaRPr lang="fr-FR"/>
          </a:p>
        </p:txBody>
      </p:sp>
    </p:spTree>
    <p:extLst>
      <p:ext uri="{BB962C8B-B14F-4D97-AF65-F5344CB8AC3E}">
        <p14:creationId xmlns:p14="http://schemas.microsoft.com/office/powerpoint/2010/main" val="17138934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B66F1-5FBE-E610-3554-4E6B42ADE1B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62A60E9-0909-1589-0207-70A050FF51F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6373B64-D480-92B5-401A-E11AAADFB7D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20EA8C5-39F5-7B71-1E01-9A24AFCCD6C4}"/>
              </a:ext>
            </a:extLst>
          </p:cNvPr>
          <p:cNvSpPr>
            <a:spLocks noGrp="1"/>
          </p:cNvSpPr>
          <p:nvPr>
            <p:ph type="sldNum" sz="quarter" idx="5"/>
          </p:nvPr>
        </p:nvSpPr>
        <p:spPr/>
        <p:txBody>
          <a:bodyPr/>
          <a:lstStyle/>
          <a:p>
            <a:fld id="{A396DAEF-9B48-444C-BA17-109DBCBF8F96}" type="slidenum">
              <a:rPr lang="fr-FR" smtClean="0"/>
              <a:t>17</a:t>
            </a:fld>
            <a:endParaRPr lang="fr-FR"/>
          </a:p>
        </p:txBody>
      </p:sp>
    </p:spTree>
    <p:extLst>
      <p:ext uri="{BB962C8B-B14F-4D97-AF65-F5344CB8AC3E}">
        <p14:creationId xmlns:p14="http://schemas.microsoft.com/office/powerpoint/2010/main" val="39906971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B66F1-5FBE-E610-3554-4E6B42ADE1B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62A60E9-0909-1589-0207-70A050FF51F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6373B64-D480-92B5-401A-E11AAADFB7D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20EA8C5-39F5-7B71-1E01-9A24AFCCD6C4}"/>
              </a:ext>
            </a:extLst>
          </p:cNvPr>
          <p:cNvSpPr>
            <a:spLocks noGrp="1"/>
          </p:cNvSpPr>
          <p:nvPr>
            <p:ph type="sldNum" sz="quarter" idx="5"/>
          </p:nvPr>
        </p:nvSpPr>
        <p:spPr/>
        <p:txBody>
          <a:bodyPr/>
          <a:lstStyle/>
          <a:p>
            <a:fld id="{A396DAEF-9B48-444C-BA17-109DBCBF8F96}" type="slidenum">
              <a:rPr lang="fr-FR" smtClean="0"/>
              <a:t>18</a:t>
            </a:fld>
            <a:endParaRPr lang="fr-FR"/>
          </a:p>
        </p:txBody>
      </p:sp>
    </p:spTree>
    <p:extLst>
      <p:ext uri="{BB962C8B-B14F-4D97-AF65-F5344CB8AC3E}">
        <p14:creationId xmlns:p14="http://schemas.microsoft.com/office/powerpoint/2010/main" val="2482134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B66F1-5FBE-E610-3554-4E6B42ADE1B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62A60E9-0909-1589-0207-70A050FF51F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6373B64-D480-92B5-401A-E11AAADFB7D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20EA8C5-39F5-7B71-1E01-9A24AFCCD6C4}"/>
              </a:ext>
            </a:extLst>
          </p:cNvPr>
          <p:cNvSpPr>
            <a:spLocks noGrp="1"/>
          </p:cNvSpPr>
          <p:nvPr>
            <p:ph type="sldNum" sz="quarter" idx="5"/>
          </p:nvPr>
        </p:nvSpPr>
        <p:spPr/>
        <p:txBody>
          <a:bodyPr/>
          <a:lstStyle/>
          <a:p>
            <a:fld id="{A396DAEF-9B48-444C-BA17-109DBCBF8F96}" type="slidenum">
              <a:rPr lang="fr-FR" smtClean="0"/>
              <a:t>19</a:t>
            </a:fld>
            <a:endParaRPr lang="fr-FR"/>
          </a:p>
        </p:txBody>
      </p:sp>
    </p:spTree>
    <p:extLst>
      <p:ext uri="{BB962C8B-B14F-4D97-AF65-F5344CB8AC3E}">
        <p14:creationId xmlns:p14="http://schemas.microsoft.com/office/powerpoint/2010/main" val="2984592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33BD97-D12F-73E9-29C6-B48A2227F77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30BB431D-764A-A33A-4D4A-676F1838FAD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F5C5FE7-2353-7914-C49A-74778DA712A2}"/>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3F83039-7D66-E549-6D6F-98C46B24E6FC}"/>
              </a:ext>
            </a:extLst>
          </p:cNvPr>
          <p:cNvSpPr>
            <a:spLocks noGrp="1"/>
          </p:cNvSpPr>
          <p:nvPr>
            <p:ph type="sldNum" sz="quarter" idx="5"/>
          </p:nvPr>
        </p:nvSpPr>
        <p:spPr/>
        <p:txBody>
          <a:bodyPr/>
          <a:lstStyle/>
          <a:p>
            <a:fld id="{A396DAEF-9B48-444C-BA17-109DBCBF8F96}" type="slidenum">
              <a:rPr lang="fr-FR" smtClean="0"/>
              <a:t>2</a:t>
            </a:fld>
            <a:endParaRPr lang="fr-FR"/>
          </a:p>
        </p:txBody>
      </p:sp>
    </p:spTree>
    <p:extLst>
      <p:ext uri="{BB962C8B-B14F-4D97-AF65-F5344CB8AC3E}">
        <p14:creationId xmlns:p14="http://schemas.microsoft.com/office/powerpoint/2010/main" val="21673028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B66F1-5FBE-E610-3554-4E6B42ADE1B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62A60E9-0909-1589-0207-70A050FF51F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6373B64-D480-92B5-401A-E11AAADFB7D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20EA8C5-39F5-7B71-1E01-9A24AFCCD6C4}"/>
              </a:ext>
            </a:extLst>
          </p:cNvPr>
          <p:cNvSpPr>
            <a:spLocks noGrp="1"/>
          </p:cNvSpPr>
          <p:nvPr>
            <p:ph type="sldNum" sz="quarter" idx="5"/>
          </p:nvPr>
        </p:nvSpPr>
        <p:spPr/>
        <p:txBody>
          <a:bodyPr/>
          <a:lstStyle/>
          <a:p>
            <a:fld id="{A396DAEF-9B48-444C-BA17-109DBCBF8F96}" type="slidenum">
              <a:rPr lang="fr-FR" smtClean="0"/>
              <a:t>20</a:t>
            </a:fld>
            <a:endParaRPr lang="fr-FR"/>
          </a:p>
        </p:txBody>
      </p:sp>
    </p:spTree>
    <p:extLst>
      <p:ext uri="{BB962C8B-B14F-4D97-AF65-F5344CB8AC3E}">
        <p14:creationId xmlns:p14="http://schemas.microsoft.com/office/powerpoint/2010/main" val="663847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B66F1-5FBE-E610-3554-4E6B42ADE1B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62A60E9-0909-1589-0207-70A050FF51F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6373B64-D480-92B5-401A-E11AAADFB7D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20EA8C5-39F5-7B71-1E01-9A24AFCCD6C4}"/>
              </a:ext>
            </a:extLst>
          </p:cNvPr>
          <p:cNvSpPr>
            <a:spLocks noGrp="1"/>
          </p:cNvSpPr>
          <p:nvPr>
            <p:ph type="sldNum" sz="quarter" idx="5"/>
          </p:nvPr>
        </p:nvSpPr>
        <p:spPr/>
        <p:txBody>
          <a:bodyPr/>
          <a:lstStyle/>
          <a:p>
            <a:fld id="{A396DAEF-9B48-444C-BA17-109DBCBF8F96}" type="slidenum">
              <a:rPr lang="fr-FR" smtClean="0"/>
              <a:t>21</a:t>
            </a:fld>
            <a:endParaRPr lang="fr-FR"/>
          </a:p>
        </p:txBody>
      </p:sp>
    </p:spTree>
    <p:extLst>
      <p:ext uri="{BB962C8B-B14F-4D97-AF65-F5344CB8AC3E}">
        <p14:creationId xmlns:p14="http://schemas.microsoft.com/office/powerpoint/2010/main" val="18806838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B66F1-5FBE-E610-3554-4E6B42ADE1B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62A60E9-0909-1589-0207-70A050FF51F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6373B64-D480-92B5-401A-E11AAADFB7D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20EA8C5-39F5-7B71-1E01-9A24AFCCD6C4}"/>
              </a:ext>
            </a:extLst>
          </p:cNvPr>
          <p:cNvSpPr>
            <a:spLocks noGrp="1"/>
          </p:cNvSpPr>
          <p:nvPr>
            <p:ph type="sldNum" sz="quarter" idx="5"/>
          </p:nvPr>
        </p:nvSpPr>
        <p:spPr/>
        <p:txBody>
          <a:bodyPr/>
          <a:lstStyle/>
          <a:p>
            <a:fld id="{A396DAEF-9B48-444C-BA17-109DBCBF8F96}" type="slidenum">
              <a:rPr lang="fr-FR" smtClean="0"/>
              <a:t>22</a:t>
            </a:fld>
            <a:endParaRPr lang="fr-FR"/>
          </a:p>
        </p:txBody>
      </p:sp>
    </p:spTree>
    <p:extLst>
      <p:ext uri="{BB962C8B-B14F-4D97-AF65-F5344CB8AC3E}">
        <p14:creationId xmlns:p14="http://schemas.microsoft.com/office/powerpoint/2010/main" val="12021185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B66F1-5FBE-E610-3554-4E6B42ADE1B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62A60E9-0909-1589-0207-70A050FF51F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6373B64-D480-92B5-401A-E11AAADFB7D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20EA8C5-39F5-7B71-1E01-9A24AFCCD6C4}"/>
              </a:ext>
            </a:extLst>
          </p:cNvPr>
          <p:cNvSpPr>
            <a:spLocks noGrp="1"/>
          </p:cNvSpPr>
          <p:nvPr>
            <p:ph type="sldNum" sz="quarter" idx="5"/>
          </p:nvPr>
        </p:nvSpPr>
        <p:spPr/>
        <p:txBody>
          <a:bodyPr/>
          <a:lstStyle/>
          <a:p>
            <a:fld id="{A396DAEF-9B48-444C-BA17-109DBCBF8F96}" type="slidenum">
              <a:rPr lang="fr-FR" smtClean="0"/>
              <a:t>23</a:t>
            </a:fld>
            <a:endParaRPr lang="fr-FR"/>
          </a:p>
        </p:txBody>
      </p:sp>
    </p:spTree>
    <p:extLst>
      <p:ext uri="{BB962C8B-B14F-4D97-AF65-F5344CB8AC3E}">
        <p14:creationId xmlns:p14="http://schemas.microsoft.com/office/powerpoint/2010/main" val="7964038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B66F1-5FBE-E610-3554-4E6B42ADE1B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62A60E9-0909-1589-0207-70A050FF51F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6373B64-D480-92B5-401A-E11AAADFB7D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20EA8C5-39F5-7B71-1E01-9A24AFCCD6C4}"/>
              </a:ext>
            </a:extLst>
          </p:cNvPr>
          <p:cNvSpPr>
            <a:spLocks noGrp="1"/>
          </p:cNvSpPr>
          <p:nvPr>
            <p:ph type="sldNum" sz="quarter" idx="5"/>
          </p:nvPr>
        </p:nvSpPr>
        <p:spPr/>
        <p:txBody>
          <a:bodyPr/>
          <a:lstStyle/>
          <a:p>
            <a:fld id="{A396DAEF-9B48-444C-BA17-109DBCBF8F96}" type="slidenum">
              <a:rPr lang="fr-FR" smtClean="0"/>
              <a:t>24</a:t>
            </a:fld>
            <a:endParaRPr lang="fr-FR"/>
          </a:p>
        </p:txBody>
      </p:sp>
    </p:spTree>
    <p:extLst>
      <p:ext uri="{BB962C8B-B14F-4D97-AF65-F5344CB8AC3E}">
        <p14:creationId xmlns:p14="http://schemas.microsoft.com/office/powerpoint/2010/main" val="12708586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7B66F1-5FBE-E610-3554-4E6B42ADE1B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62A60E9-0909-1589-0207-70A050FF51F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6373B64-D480-92B5-401A-E11AAADFB7D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20EA8C5-39F5-7B71-1E01-9A24AFCCD6C4}"/>
              </a:ext>
            </a:extLst>
          </p:cNvPr>
          <p:cNvSpPr>
            <a:spLocks noGrp="1"/>
          </p:cNvSpPr>
          <p:nvPr>
            <p:ph type="sldNum" sz="quarter" idx="5"/>
          </p:nvPr>
        </p:nvSpPr>
        <p:spPr/>
        <p:txBody>
          <a:bodyPr/>
          <a:lstStyle/>
          <a:p>
            <a:fld id="{A396DAEF-9B48-444C-BA17-109DBCBF8F96}" type="slidenum">
              <a:rPr lang="fr-FR" smtClean="0"/>
              <a:t>25</a:t>
            </a:fld>
            <a:endParaRPr lang="fr-FR"/>
          </a:p>
        </p:txBody>
      </p:sp>
    </p:spTree>
    <p:extLst>
      <p:ext uri="{BB962C8B-B14F-4D97-AF65-F5344CB8AC3E}">
        <p14:creationId xmlns:p14="http://schemas.microsoft.com/office/powerpoint/2010/main" val="3387286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FB84EA-F953-D590-064F-6FA80230E3C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75CC340F-6316-D76A-180A-5BEEB24F841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CB188C14-5B5C-9218-28AA-459D50EFA630}"/>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CD08C9E5-7DF1-0AF1-A821-8509CA150BF0}"/>
              </a:ext>
            </a:extLst>
          </p:cNvPr>
          <p:cNvSpPr>
            <a:spLocks noGrp="1"/>
          </p:cNvSpPr>
          <p:nvPr>
            <p:ph type="sldNum" sz="quarter" idx="5"/>
          </p:nvPr>
        </p:nvSpPr>
        <p:spPr/>
        <p:txBody>
          <a:bodyPr/>
          <a:lstStyle/>
          <a:p>
            <a:fld id="{A396DAEF-9B48-444C-BA17-109DBCBF8F96}" type="slidenum">
              <a:rPr lang="fr-FR" smtClean="0"/>
              <a:t>26</a:t>
            </a:fld>
            <a:endParaRPr lang="fr-FR"/>
          </a:p>
        </p:txBody>
      </p:sp>
    </p:spTree>
    <p:extLst>
      <p:ext uri="{BB962C8B-B14F-4D97-AF65-F5344CB8AC3E}">
        <p14:creationId xmlns:p14="http://schemas.microsoft.com/office/powerpoint/2010/main" val="550753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B7403-BCE6-0F10-0959-5711033A12C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22F8415-7F4B-E0C3-8F86-A4E30EB6D1D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EB8932B-9C04-9E8D-CD11-9BF89CDAA92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D748EED-7884-9450-E436-441E0FD11FCB}"/>
              </a:ext>
            </a:extLst>
          </p:cNvPr>
          <p:cNvSpPr>
            <a:spLocks noGrp="1"/>
          </p:cNvSpPr>
          <p:nvPr>
            <p:ph type="sldNum" sz="quarter" idx="5"/>
          </p:nvPr>
        </p:nvSpPr>
        <p:spPr/>
        <p:txBody>
          <a:bodyPr/>
          <a:lstStyle/>
          <a:p>
            <a:fld id="{A396DAEF-9B48-444C-BA17-109DBCBF8F96}" type="slidenum">
              <a:rPr lang="fr-FR" smtClean="0"/>
              <a:t>3</a:t>
            </a:fld>
            <a:endParaRPr lang="fr-FR"/>
          </a:p>
        </p:txBody>
      </p:sp>
    </p:spTree>
    <p:extLst>
      <p:ext uri="{BB962C8B-B14F-4D97-AF65-F5344CB8AC3E}">
        <p14:creationId xmlns:p14="http://schemas.microsoft.com/office/powerpoint/2010/main" val="2675512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BF306-9560-E91D-D222-81B670C0689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0ED1172-0F80-AA5E-9233-A174E8868AF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27B3ACDA-BEE9-D5A7-E0F5-504C495B525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A16899F9-7CEB-75A0-798E-7527E21F9708}"/>
              </a:ext>
            </a:extLst>
          </p:cNvPr>
          <p:cNvSpPr>
            <a:spLocks noGrp="1"/>
          </p:cNvSpPr>
          <p:nvPr>
            <p:ph type="sldNum" sz="quarter" idx="5"/>
          </p:nvPr>
        </p:nvSpPr>
        <p:spPr/>
        <p:txBody>
          <a:bodyPr/>
          <a:lstStyle/>
          <a:p>
            <a:fld id="{A396DAEF-9B48-444C-BA17-109DBCBF8F96}" type="slidenum">
              <a:rPr lang="fr-FR" smtClean="0"/>
              <a:t>4</a:t>
            </a:fld>
            <a:endParaRPr lang="fr-FR"/>
          </a:p>
        </p:txBody>
      </p:sp>
    </p:spTree>
    <p:extLst>
      <p:ext uri="{BB962C8B-B14F-4D97-AF65-F5344CB8AC3E}">
        <p14:creationId xmlns:p14="http://schemas.microsoft.com/office/powerpoint/2010/main" val="3107557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B7403-BCE6-0F10-0959-5711033A12C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22F8415-7F4B-E0C3-8F86-A4E30EB6D1D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EB8932B-9C04-9E8D-CD11-9BF89CDAA92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D748EED-7884-9450-E436-441E0FD11FCB}"/>
              </a:ext>
            </a:extLst>
          </p:cNvPr>
          <p:cNvSpPr>
            <a:spLocks noGrp="1"/>
          </p:cNvSpPr>
          <p:nvPr>
            <p:ph type="sldNum" sz="quarter" idx="5"/>
          </p:nvPr>
        </p:nvSpPr>
        <p:spPr/>
        <p:txBody>
          <a:bodyPr/>
          <a:lstStyle/>
          <a:p>
            <a:fld id="{A396DAEF-9B48-444C-BA17-109DBCBF8F96}" type="slidenum">
              <a:rPr lang="fr-FR" smtClean="0"/>
              <a:t>5</a:t>
            </a:fld>
            <a:endParaRPr lang="fr-FR"/>
          </a:p>
        </p:txBody>
      </p:sp>
    </p:spTree>
    <p:extLst>
      <p:ext uri="{BB962C8B-B14F-4D97-AF65-F5344CB8AC3E}">
        <p14:creationId xmlns:p14="http://schemas.microsoft.com/office/powerpoint/2010/main" val="1243947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B7403-BCE6-0F10-0959-5711033A12C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22F8415-7F4B-E0C3-8F86-A4E30EB6D1D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EB8932B-9C04-9E8D-CD11-9BF89CDAA92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D748EED-7884-9450-E436-441E0FD11FCB}"/>
              </a:ext>
            </a:extLst>
          </p:cNvPr>
          <p:cNvSpPr>
            <a:spLocks noGrp="1"/>
          </p:cNvSpPr>
          <p:nvPr>
            <p:ph type="sldNum" sz="quarter" idx="5"/>
          </p:nvPr>
        </p:nvSpPr>
        <p:spPr/>
        <p:txBody>
          <a:bodyPr/>
          <a:lstStyle/>
          <a:p>
            <a:fld id="{A396DAEF-9B48-444C-BA17-109DBCBF8F96}" type="slidenum">
              <a:rPr lang="fr-FR" smtClean="0"/>
              <a:t>6</a:t>
            </a:fld>
            <a:endParaRPr lang="fr-FR"/>
          </a:p>
        </p:txBody>
      </p:sp>
    </p:spTree>
    <p:extLst>
      <p:ext uri="{BB962C8B-B14F-4D97-AF65-F5344CB8AC3E}">
        <p14:creationId xmlns:p14="http://schemas.microsoft.com/office/powerpoint/2010/main" val="1885859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B7403-BCE6-0F10-0959-5711033A12C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22F8415-7F4B-E0C3-8F86-A4E30EB6D1D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EB8932B-9C04-9E8D-CD11-9BF89CDAA92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D748EED-7884-9450-E436-441E0FD11FCB}"/>
              </a:ext>
            </a:extLst>
          </p:cNvPr>
          <p:cNvSpPr>
            <a:spLocks noGrp="1"/>
          </p:cNvSpPr>
          <p:nvPr>
            <p:ph type="sldNum" sz="quarter" idx="5"/>
          </p:nvPr>
        </p:nvSpPr>
        <p:spPr/>
        <p:txBody>
          <a:bodyPr/>
          <a:lstStyle/>
          <a:p>
            <a:fld id="{A396DAEF-9B48-444C-BA17-109DBCBF8F96}" type="slidenum">
              <a:rPr lang="fr-FR" smtClean="0"/>
              <a:t>7</a:t>
            </a:fld>
            <a:endParaRPr lang="fr-FR"/>
          </a:p>
        </p:txBody>
      </p:sp>
    </p:spTree>
    <p:extLst>
      <p:ext uri="{BB962C8B-B14F-4D97-AF65-F5344CB8AC3E}">
        <p14:creationId xmlns:p14="http://schemas.microsoft.com/office/powerpoint/2010/main" val="2910030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EB7403-BCE6-0F10-0959-5711033A12C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22F8415-7F4B-E0C3-8F86-A4E30EB6D1D3}"/>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EB8932B-9C04-9E8D-CD11-9BF89CDAA925}"/>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DD748EED-7884-9450-E436-441E0FD11FCB}"/>
              </a:ext>
            </a:extLst>
          </p:cNvPr>
          <p:cNvSpPr>
            <a:spLocks noGrp="1"/>
          </p:cNvSpPr>
          <p:nvPr>
            <p:ph type="sldNum" sz="quarter" idx="5"/>
          </p:nvPr>
        </p:nvSpPr>
        <p:spPr/>
        <p:txBody>
          <a:bodyPr/>
          <a:lstStyle/>
          <a:p>
            <a:fld id="{A396DAEF-9B48-444C-BA17-109DBCBF8F96}" type="slidenum">
              <a:rPr lang="fr-FR" smtClean="0"/>
              <a:t>8</a:t>
            </a:fld>
            <a:endParaRPr lang="fr-FR"/>
          </a:p>
        </p:txBody>
      </p:sp>
    </p:spTree>
    <p:extLst>
      <p:ext uri="{BB962C8B-B14F-4D97-AF65-F5344CB8AC3E}">
        <p14:creationId xmlns:p14="http://schemas.microsoft.com/office/powerpoint/2010/main" val="2188934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FC3792-3A65-EB9C-FAE5-9C11843288A1}"/>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B88C350-C3BA-8150-C584-A5EB4FC0B48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D522D92-55D0-0B7C-877C-E1BD419FC1F3}"/>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358DF5D5-274F-8AF5-9303-7C0135092F13}"/>
              </a:ext>
            </a:extLst>
          </p:cNvPr>
          <p:cNvSpPr>
            <a:spLocks noGrp="1"/>
          </p:cNvSpPr>
          <p:nvPr>
            <p:ph type="sldNum" sz="quarter" idx="5"/>
          </p:nvPr>
        </p:nvSpPr>
        <p:spPr/>
        <p:txBody>
          <a:bodyPr/>
          <a:lstStyle/>
          <a:p>
            <a:fld id="{A396DAEF-9B48-444C-BA17-109DBCBF8F96}" type="slidenum">
              <a:rPr lang="fr-FR" smtClean="0"/>
              <a:t>9</a:t>
            </a:fld>
            <a:endParaRPr lang="fr-FR"/>
          </a:p>
        </p:txBody>
      </p:sp>
    </p:spTree>
    <p:extLst>
      <p:ext uri="{BB962C8B-B14F-4D97-AF65-F5344CB8AC3E}">
        <p14:creationId xmlns:p14="http://schemas.microsoft.com/office/powerpoint/2010/main" val="634722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FF0000"/>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3/26/2024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FF0000"/>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3/26/2024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FF0000"/>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3/26/2024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3/26/2024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3157411" y="468884"/>
            <a:ext cx="5877176" cy="760094"/>
          </a:xfrm>
          <a:prstGeom prst="rect">
            <a:avLst/>
          </a:prstGeom>
        </p:spPr>
        <p:txBody>
          <a:bodyPr wrap="square" lIns="0" tIns="0" rIns="0" bIns="0">
            <a:spAutoFit/>
          </a:bodyPr>
          <a:lstStyle>
            <a:lvl1pPr>
              <a:defRPr sz="2400" b="1" i="0">
                <a:solidFill>
                  <a:srgbClr val="FF0000"/>
                </a:solidFill>
                <a:latin typeface="Calibri"/>
                <a:cs typeface="Calibri"/>
              </a:defRPr>
            </a:lvl1pPr>
          </a:lstStyle>
          <a:p>
            <a:endParaRPr/>
          </a:p>
        </p:txBody>
      </p:sp>
      <p:sp>
        <p:nvSpPr>
          <p:cNvPr id="3" name="Holder 3"/>
          <p:cNvSpPr>
            <a:spLocks noGrp="1"/>
          </p:cNvSpPr>
          <p:nvPr>
            <p:ph type="body" idx="1"/>
          </p:nvPr>
        </p:nvSpPr>
        <p:spPr>
          <a:xfrm>
            <a:off x="303969" y="2054266"/>
            <a:ext cx="11584061" cy="4352925"/>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3/26/2024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‹N°›</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hyperlink" Target="https://www.geographie-muniga.org/mercosur-entre-integration-et-tensions.html" TargetMode="Externa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DCD5726-AE0E-950C-712E-FF80413A9ED6}"/>
            </a:ext>
          </a:extLst>
        </p:cNvPr>
        <p:cNvGrpSpPr/>
        <p:nvPr/>
      </p:nvGrpSpPr>
      <p:grpSpPr>
        <a:xfrm>
          <a:off x="0" y="0"/>
          <a:ext cx="0" cy="0"/>
          <a:chOff x="0" y="0"/>
          <a:chExt cx="0" cy="0"/>
        </a:xfrm>
      </p:grpSpPr>
      <p:pic>
        <p:nvPicPr>
          <p:cNvPr id="8" name="Image 7">
            <a:extLst>
              <a:ext uri="{FF2B5EF4-FFF2-40B4-BE49-F238E27FC236}">
                <a16:creationId xmlns:a16="http://schemas.microsoft.com/office/drawing/2014/main" id="{3D636C97-64DB-7E31-AE58-AB7D0E6E0037}"/>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5AD8F14C-D414-4683-6EFD-1FF60B75AEEF}"/>
              </a:ext>
            </a:extLst>
          </p:cNvPr>
          <p:cNvSpPr/>
          <p:nvPr/>
        </p:nvSpPr>
        <p:spPr>
          <a:xfrm>
            <a:off x="0" y="0"/>
            <a:ext cx="12192000" cy="6858000"/>
          </a:xfrm>
          <a:prstGeom prst="rect">
            <a:avLst/>
          </a:prstGeom>
          <a:solidFill>
            <a:schemeClr val="bg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a:solidFill>
                  <a:schemeClr val="tx2"/>
                </a:solidFill>
                <a:latin typeface="Tw Cen MT" pitchFamily="34" charset="0"/>
              </a:rPr>
              <a:t> </a:t>
            </a:r>
          </a:p>
          <a:p>
            <a:pPr algn="just">
              <a:buFont typeface="Wingdings" pitchFamily="2" charset="2"/>
              <a:buChar char="q"/>
            </a:pPr>
            <a:endParaRPr lang="fr-FR" b="1" dirty="0">
              <a:solidFill>
                <a:schemeClr val="tx2"/>
              </a:solidFill>
              <a:latin typeface="Tw Cen MT" pitchFamily="34" charset="0"/>
            </a:endParaRPr>
          </a:p>
          <a:p>
            <a:pPr algn="ctr"/>
            <a:endParaRPr lang="fr-FR" dirty="0">
              <a:solidFill>
                <a:schemeClr val="tx2"/>
              </a:solidFill>
            </a:endParaRPr>
          </a:p>
        </p:txBody>
      </p:sp>
      <p:pic>
        <p:nvPicPr>
          <p:cNvPr id="12" name="Image 11">
            <a:extLst>
              <a:ext uri="{FF2B5EF4-FFF2-40B4-BE49-F238E27FC236}">
                <a16:creationId xmlns:a16="http://schemas.microsoft.com/office/drawing/2014/main" id="{BBCDA886-41B6-ACEE-AB34-9AA5F14AA2E1}"/>
              </a:ext>
            </a:extLst>
          </p:cNvPr>
          <p:cNvPicPr>
            <a:picLocks noChangeAspect="1"/>
          </p:cNvPicPr>
          <p:nvPr/>
        </p:nvPicPr>
        <p:blipFill>
          <a:blip r:embed="rId4"/>
          <a:stretch>
            <a:fillRect/>
          </a:stretch>
        </p:blipFill>
        <p:spPr>
          <a:xfrm>
            <a:off x="3762944" y="100608"/>
            <a:ext cx="4666112" cy="6629400"/>
          </a:xfrm>
          <a:prstGeom prst="rect">
            <a:avLst/>
          </a:prstGeom>
        </p:spPr>
      </p:pic>
    </p:spTree>
    <p:extLst>
      <p:ext uri="{BB962C8B-B14F-4D97-AF65-F5344CB8AC3E}">
        <p14:creationId xmlns:p14="http://schemas.microsoft.com/office/powerpoint/2010/main" val="241879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
                                        <p:tgtEl>
                                          <p:spTgt spid="12"/>
                                        </p:tgtEl>
                                      </p:cBhvr>
                                    </p:animEffect>
                                    <p:anim calcmode="lin" valueType="num">
                                      <p:cBhvr>
                                        <p:cTn id="8" dur="400" fill="hold"/>
                                        <p:tgtEl>
                                          <p:spTgt spid="12"/>
                                        </p:tgtEl>
                                        <p:attrNameLst>
                                          <p:attrName>ppt_x</p:attrName>
                                        </p:attrNameLst>
                                      </p:cBhvr>
                                      <p:tavLst>
                                        <p:tav tm="0">
                                          <p:val>
                                            <p:strVal val="#ppt_x"/>
                                          </p:val>
                                        </p:tav>
                                        <p:tav tm="100000">
                                          <p:val>
                                            <p:strVal val="#ppt_x"/>
                                          </p:val>
                                        </p:tav>
                                      </p:tavLst>
                                    </p:anim>
                                    <p:anim calcmode="lin" valueType="num">
                                      <p:cBhvr>
                                        <p:cTn id="9" dur="400" fill="hold"/>
                                        <p:tgtEl>
                                          <p:spTgt spid="12"/>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1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1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6C6F1E8-D435-50A3-9D38-38B24D1B08EC}"/>
            </a:ext>
          </a:extLst>
        </p:cNvPr>
        <p:cNvGrpSpPr/>
        <p:nvPr/>
      </p:nvGrpSpPr>
      <p:grpSpPr>
        <a:xfrm>
          <a:off x="0" y="0"/>
          <a:ext cx="0" cy="0"/>
          <a:chOff x="0" y="0"/>
          <a:chExt cx="0" cy="0"/>
        </a:xfrm>
      </p:grpSpPr>
      <p:pic>
        <p:nvPicPr>
          <p:cNvPr id="13" name="Image 12">
            <a:extLst>
              <a:ext uri="{FF2B5EF4-FFF2-40B4-BE49-F238E27FC236}">
                <a16:creationId xmlns:a16="http://schemas.microsoft.com/office/drawing/2014/main" id="{84B1B8E1-B3EF-35A3-9229-DCEA872ADCDC}"/>
              </a:ext>
            </a:extLst>
          </p:cNvPr>
          <p:cNvPicPr>
            <a:picLocks noChangeAspect="1"/>
          </p:cNvPicPr>
          <p:nvPr/>
        </p:nvPicPr>
        <p:blipFill>
          <a:blip r:embed="rId3"/>
          <a:stretch>
            <a:fillRect/>
          </a:stretch>
        </p:blipFill>
        <p:spPr>
          <a:xfrm>
            <a:off x="0" y="0"/>
            <a:ext cx="12192000" cy="6869690"/>
          </a:xfrm>
          <a:prstGeom prst="rect">
            <a:avLst/>
          </a:prstGeom>
        </p:spPr>
      </p:pic>
      <p:sp>
        <p:nvSpPr>
          <p:cNvPr id="2" name="Rectangle 1">
            <a:extLst>
              <a:ext uri="{FF2B5EF4-FFF2-40B4-BE49-F238E27FC236}">
                <a16:creationId xmlns:a16="http://schemas.microsoft.com/office/drawing/2014/main" id="{24272A54-686F-692B-7243-6C11DB310066}"/>
              </a:ext>
            </a:extLst>
          </p:cNvPr>
          <p:cNvSpPr/>
          <p:nvPr/>
        </p:nvSpPr>
        <p:spPr>
          <a:xfrm>
            <a:off x="0" y="-15694"/>
            <a:ext cx="12192000" cy="6885384"/>
          </a:xfrm>
          <a:prstGeom prst="rect">
            <a:avLst/>
          </a:prstGeom>
          <a:solidFill>
            <a:schemeClr val="bg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a:solidFill>
                  <a:schemeClr val="tx2"/>
                </a:solidFill>
                <a:latin typeface="Tw Cen MT" pitchFamily="34" charset="0"/>
              </a:rPr>
              <a:t> </a:t>
            </a:r>
          </a:p>
          <a:p>
            <a:pPr algn="just">
              <a:buFont typeface="Wingdings" pitchFamily="2" charset="2"/>
              <a:buChar char="q"/>
            </a:pPr>
            <a:endParaRPr lang="fr-FR" b="1" dirty="0">
              <a:solidFill>
                <a:schemeClr val="tx2"/>
              </a:solidFill>
              <a:latin typeface="Tw Cen MT" pitchFamily="34" charset="0"/>
            </a:endParaRPr>
          </a:p>
          <a:p>
            <a:pPr algn="ctr"/>
            <a:endParaRPr lang="fr-FR" dirty="0">
              <a:solidFill>
                <a:schemeClr val="tx2"/>
              </a:solidFill>
            </a:endParaRPr>
          </a:p>
        </p:txBody>
      </p:sp>
      <p:grpSp>
        <p:nvGrpSpPr>
          <p:cNvPr id="4" name="Groupe 3">
            <a:extLst>
              <a:ext uri="{FF2B5EF4-FFF2-40B4-BE49-F238E27FC236}">
                <a16:creationId xmlns:a16="http://schemas.microsoft.com/office/drawing/2014/main" id="{1D1A6415-236B-E1CB-7FAD-ADEFB1E2AC6C}"/>
              </a:ext>
            </a:extLst>
          </p:cNvPr>
          <p:cNvGrpSpPr/>
          <p:nvPr/>
        </p:nvGrpSpPr>
        <p:grpSpPr>
          <a:xfrm>
            <a:off x="644781" y="569101"/>
            <a:ext cx="5040608" cy="6089110"/>
            <a:chOff x="0" y="67447"/>
            <a:chExt cx="3296644" cy="4353394"/>
          </a:xfrm>
        </p:grpSpPr>
        <p:pic>
          <p:nvPicPr>
            <p:cNvPr id="8" name="Image 7">
              <a:extLst>
                <a:ext uri="{FF2B5EF4-FFF2-40B4-BE49-F238E27FC236}">
                  <a16:creationId xmlns:a16="http://schemas.microsoft.com/office/drawing/2014/main" id="{F0338F22-776A-ABE6-B36D-0BF989DE74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447"/>
              <a:ext cx="3296644" cy="4353394"/>
            </a:xfrm>
            <a:prstGeom prst="rect">
              <a:avLst/>
            </a:prstGeom>
            <a:ln w="6350">
              <a:solidFill>
                <a:schemeClr val="tx1"/>
              </a:solidFill>
            </a:ln>
          </p:spPr>
        </p:pic>
        <p:sp>
          <p:nvSpPr>
            <p:cNvPr id="9" name="Forme libre : forme 8">
              <a:extLst>
                <a:ext uri="{FF2B5EF4-FFF2-40B4-BE49-F238E27FC236}">
                  <a16:creationId xmlns:a16="http://schemas.microsoft.com/office/drawing/2014/main" id="{14D21092-7C3B-597D-DDF4-4EE95AC49525}"/>
                </a:ext>
              </a:extLst>
            </p:cNvPr>
            <p:cNvSpPr/>
            <p:nvPr/>
          </p:nvSpPr>
          <p:spPr>
            <a:xfrm>
              <a:off x="55659" y="1765189"/>
              <a:ext cx="1232452" cy="2274073"/>
            </a:xfrm>
            <a:custGeom>
              <a:avLst/>
              <a:gdLst>
                <a:gd name="connsiteX0" fmla="*/ 0 w 1232452"/>
                <a:gd name="connsiteY0" fmla="*/ 23854 h 2274073"/>
                <a:gd name="connsiteX1" fmla="*/ 15902 w 1232452"/>
                <a:gd name="connsiteY1" fmla="*/ 2274073 h 2274073"/>
                <a:gd name="connsiteX2" fmla="*/ 866692 w 1232452"/>
                <a:gd name="connsiteY2" fmla="*/ 2242268 h 2274073"/>
                <a:gd name="connsiteX3" fmla="*/ 1057523 w 1232452"/>
                <a:gd name="connsiteY3" fmla="*/ 1860605 h 2274073"/>
                <a:gd name="connsiteX4" fmla="*/ 946205 w 1232452"/>
                <a:gd name="connsiteY4" fmla="*/ 1319917 h 2274073"/>
                <a:gd name="connsiteX5" fmla="*/ 1224501 w 1232452"/>
                <a:gd name="connsiteY5" fmla="*/ 1208598 h 2274073"/>
                <a:gd name="connsiteX6" fmla="*/ 1232452 w 1232452"/>
                <a:gd name="connsiteY6" fmla="*/ 962108 h 2274073"/>
                <a:gd name="connsiteX7" fmla="*/ 954156 w 1232452"/>
                <a:gd name="connsiteY7" fmla="*/ 818984 h 2274073"/>
                <a:gd name="connsiteX8" fmla="*/ 914400 w 1232452"/>
                <a:gd name="connsiteY8" fmla="*/ 103367 h 2274073"/>
                <a:gd name="connsiteX9" fmla="*/ 246490 w 1232452"/>
                <a:gd name="connsiteY9" fmla="*/ 0 h 2274073"/>
                <a:gd name="connsiteX10" fmla="*/ 0 w 1232452"/>
                <a:gd name="connsiteY10" fmla="*/ 23854 h 227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2452" h="2274073">
                  <a:moveTo>
                    <a:pt x="0" y="23854"/>
                  </a:moveTo>
                  <a:lnTo>
                    <a:pt x="15902" y="2274073"/>
                  </a:lnTo>
                  <a:lnTo>
                    <a:pt x="866692" y="2242268"/>
                  </a:lnTo>
                  <a:lnTo>
                    <a:pt x="1057523" y="1860605"/>
                  </a:lnTo>
                  <a:lnTo>
                    <a:pt x="946205" y="1319917"/>
                  </a:lnTo>
                  <a:lnTo>
                    <a:pt x="1224501" y="1208598"/>
                  </a:lnTo>
                  <a:lnTo>
                    <a:pt x="1232452" y="962108"/>
                  </a:lnTo>
                  <a:lnTo>
                    <a:pt x="954156" y="818984"/>
                  </a:lnTo>
                  <a:lnTo>
                    <a:pt x="914400" y="103367"/>
                  </a:lnTo>
                  <a:lnTo>
                    <a:pt x="246490" y="0"/>
                  </a:lnTo>
                  <a:lnTo>
                    <a:pt x="0" y="23854"/>
                  </a:lnTo>
                  <a:close/>
                </a:path>
              </a:pathLst>
            </a:cu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grpSp>
      <p:sp>
        <p:nvSpPr>
          <p:cNvPr id="5" name="Rectangle 4">
            <a:extLst>
              <a:ext uri="{FF2B5EF4-FFF2-40B4-BE49-F238E27FC236}">
                <a16:creationId xmlns:a16="http://schemas.microsoft.com/office/drawing/2014/main" id="{EB5B5C8C-1506-40FB-B30A-04F633641C6E}"/>
              </a:ext>
            </a:extLst>
          </p:cNvPr>
          <p:cNvSpPr/>
          <p:nvPr/>
        </p:nvSpPr>
        <p:spPr>
          <a:xfrm>
            <a:off x="5714999" y="569101"/>
            <a:ext cx="6146234" cy="6097131"/>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Zone de texte 6">
            <a:extLst>
              <a:ext uri="{FF2B5EF4-FFF2-40B4-BE49-F238E27FC236}">
                <a16:creationId xmlns:a16="http://schemas.microsoft.com/office/drawing/2014/main" id="{A8C3DE4A-4FF4-10E5-9ADB-881075043086}"/>
              </a:ext>
            </a:extLst>
          </p:cNvPr>
          <p:cNvSpPr txBox="1"/>
          <p:nvPr/>
        </p:nvSpPr>
        <p:spPr>
          <a:xfrm>
            <a:off x="623378" y="221029"/>
            <a:ext cx="10965371" cy="3781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Titre</a:t>
            </a:r>
            <a:r>
              <a:rPr lang="fr-FR" sz="1400" b="1" dirty="0">
                <a:effectLst/>
                <a:latin typeface="Century Gothic" panose="020B0502020202020204" pitchFamily="34" charset="0"/>
                <a:ea typeface="Calibri" panose="020F0502020204030204" pitchFamily="34" charset="0"/>
                <a:cs typeface="Times New Roman" panose="02020603050405020304" pitchFamily="18" charset="0"/>
              </a:rPr>
              <a:t> :  </a:t>
            </a: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5C80CDA0-053E-CB7B-CE44-37DD16319D21}"/>
              </a:ext>
            </a:extLst>
          </p:cNvPr>
          <p:cNvSpPr txBox="1"/>
          <p:nvPr/>
        </p:nvSpPr>
        <p:spPr>
          <a:xfrm>
            <a:off x="5732761" y="599180"/>
            <a:ext cx="4022255"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1-</a:t>
            </a:r>
            <a:r>
              <a:rPr lang="fr-FR" sz="1600" b="1" dirty="0">
                <a:latin typeface="Century Gothic" panose="020B0502020202020204" pitchFamily="34" charset="0"/>
              </a:rPr>
              <a:t> Un processus d’intégration régionale</a:t>
            </a:r>
          </a:p>
        </p:txBody>
      </p:sp>
      <p:sp>
        <p:nvSpPr>
          <p:cNvPr id="11" name="ZoneTexte 10">
            <a:extLst>
              <a:ext uri="{FF2B5EF4-FFF2-40B4-BE49-F238E27FC236}">
                <a16:creationId xmlns:a16="http://schemas.microsoft.com/office/drawing/2014/main" id="{5FE173B5-FABD-973B-9599-55F1FC5EFA62}"/>
              </a:ext>
            </a:extLst>
          </p:cNvPr>
          <p:cNvSpPr txBox="1"/>
          <p:nvPr/>
        </p:nvSpPr>
        <p:spPr>
          <a:xfrm>
            <a:off x="5763241" y="2133600"/>
            <a:ext cx="6146234"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2-</a:t>
            </a:r>
            <a:r>
              <a:rPr lang="fr-FR" sz="1600" b="1" dirty="0">
                <a:latin typeface="Century Gothic" panose="020B0502020202020204" pitchFamily="34" charset="0"/>
              </a:rPr>
              <a:t> Une association de coopération économique dynamique</a:t>
            </a:r>
          </a:p>
        </p:txBody>
      </p:sp>
      <p:sp>
        <p:nvSpPr>
          <p:cNvPr id="12" name="ZoneTexte 11">
            <a:extLst>
              <a:ext uri="{FF2B5EF4-FFF2-40B4-BE49-F238E27FC236}">
                <a16:creationId xmlns:a16="http://schemas.microsoft.com/office/drawing/2014/main" id="{7D710113-9E62-3452-6275-46C31084D86B}"/>
              </a:ext>
            </a:extLst>
          </p:cNvPr>
          <p:cNvSpPr txBox="1"/>
          <p:nvPr/>
        </p:nvSpPr>
        <p:spPr>
          <a:xfrm>
            <a:off x="5789743" y="4419600"/>
            <a:ext cx="4514377"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3-</a:t>
            </a:r>
            <a:r>
              <a:rPr lang="fr-FR" sz="1600" b="1" dirty="0">
                <a:latin typeface="Century Gothic" panose="020B0502020202020204" pitchFamily="34" charset="0"/>
              </a:rPr>
              <a:t> Des déséquilibres et des tensions internes</a:t>
            </a:r>
          </a:p>
        </p:txBody>
      </p:sp>
      <p:grpSp>
        <p:nvGrpSpPr>
          <p:cNvPr id="34" name="Groupe 33">
            <a:extLst>
              <a:ext uri="{FF2B5EF4-FFF2-40B4-BE49-F238E27FC236}">
                <a16:creationId xmlns:a16="http://schemas.microsoft.com/office/drawing/2014/main" id="{89031992-0E51-BD98-ED32-93E022CCBFB7}"/>
              </a:ext>
            </a:extLst>
          </p:cNvPr>
          <p:cNvGrpSpPr/>
          <p:nvPr/>
        </p:nvGrpSpPr>
        <p:grpSpPr>
          <a:xfrm>
            <a:off x="2216728" y="1246908"/>
            <a:ext cx="3422072" cy="3330535"/>
            <a:chOff x="2216728" y="1246908"/>
            <a:chExt cx="3422072" cy="3330535"/>
          </a:xfrm>
        </p:grpSpPr>
        <p:grpSp>
          <p:nvGrpSpPr>
            <p:cNvPr id="32" name="Groupe 31">
              <a:extLst>
                <a:ext uri="{FF2B5EF4-FFF2-40B4-BE49-F238E27FC236}">
                  <a16:creationId xmlns:a16="http://schemas.microsoft.com/office/drawing/2014/main" id="{3BFD20C3-CFE1-AF3C-471A-51E9F04A2123}"/>
                </a:ext>
              </a:extLst>
            </p:cNvPr>
            <p:cNvGrpSpPr/>
            <p:nvPr/>
          </p:nvGrpSpPr>
          <p:grpSpPr>
            <a:xfrm>
              <a:off x="2216728" y="1246908"/>
              <a:ext cx="3422072" cy="3330535"/>
              <a:chOff x="2216728" y="1246908"/>
              <a:chExt cx="3422072" cy="3330535"/>
            </a:xfrm>
          </p:grpSpPr>
          <p:grpSp>
            <p:nvGrpSpPr>
              <p:cNvPr id="30" name="Groupe 29">
                <a:extLst>
                  <a:ext uri="{FF2B5EF4-FFF2-40B4-BE49-F238E27FC236}">
                    <a16:creationId xmlns:a16="http://schemas.microsoft.com/office/drawing/2014/main" id="{8BE9E823-7AC0-B266-6686-16811E183EEB}"/>
                  </a:ext>
                </a:extLst>
              </p:cNvPr>
              <p:cNvGrpSpPr/>
              <p:nvPr/>
            </p:nvGrpSpPr>
            <p:grpSpPr>
              <a:xfrm>
                <a:off x="2216728" y="1246908"/>
                <a:ext cx="3422072" cy="3330535"/>
                <a:chOff x="2216728" y="1246908"/>
                <a:chExt cx="3422072" cy="3330535"/>
              </a:xfrm>
            </p:grpSpPr>
            <p:grpSp>
              <p:nvGrpSpPr>
                <p:cNvPr id="28" name="Groupe 27">
                  <a:extLst>
                    <a:ext uri="{FF2B5EF4-FFF2-40B4-BE49-F238E27FC236}">
                      <a16:creationId xmlns:a16="http://schemas.microsoft.com/office/drawing/2014/main" id="{239F00CA-8004-E246-1EEA-17166348A13B}"/>
                    </a:ext>
                  </a:extLst>
                </p:cNvPr>
                <p:cNvGrpSpPr/>
                <p:nvPr/>
              </p:nvGrpSpPr>
              <p:grpSpPr>
                <a:xfrm>
                  <a:off x="2216728" y="1246908"/>
                  <a:ext cx="3422072" cy="3330535"/>
                  <a:chOff x="2216728" y="1246908"/>
                  <a:chExt cx="3422072" cy="3330535"/>
                </a:xfrm>
                <a:solidFill>
                  <a:schemeClr val="accent1"/>
                </a:solidFill>
              </p:grpSpPr>
              <p:sp>
                <p:nvSpPr>
                  <p:cNvPr id="25" name="Forme libre : forme 24">
                    <a:extLst>
                      <a:ext uri="{FF2B5EF4-FFF2-40B4-BE49-F238E27FC236}">
                        <a16:creationId xmlns:a16="http://schemas.microsoft.com/office/drawing/2014/main" id="{E80DE804-1296-D8F8-94BD-E236D09C26A1}"/>
                      </a:ext>
                    </a:extLst>
                  </p:cNvPr>
                  <p:cNvSpPr/>
                  <p:nvPr/>
                </p:nvSpPr>
                <p:spPr>
                  <a:xfrm>
                    <a:off x="2216728" y="1246908"/>
                    <a:ext cx="1497456" cy="2097479"/>
                  </a:xfrm>
                  <a:custGeom>
                    <a:avLst/>
                    <a:gdLst>
                      <a:gd name="connsiteX0" fmla="*/ 1468582 w 1496291"/>
                      <a:gd name="connsiteY0" fmla="*/ 270164 h 2130136"/>
                      <a:gd name="connsiteX1" fmla="*/ 1468582 w 1496291"/>
                      <a:gd name="connsiteY1" fmla="*/ 270164 h 2130136"/>
                      <a:gd name="connsiteX2" fmla="*/ 1420091 w 1496291"/>
                      <a:gd name="connsiteY2" fmla="*/ 290946 h 2130136"/>
                      <a:gd name="connsiteX3" fmla="*/ 1406237 w 1496291"/>
                      <a:gd name="connsiteY3" fmla="*/ 297873 h 2130136"/>
                      <a:gd name="connsiteX4" fmla="*/ 1392382 w 1496291"/>
                      <a:gd name="connsiteY4" fmla="*/ 301336 h 2130136"/>
                      <a:gd name="connsiteX5" fmla="*/ 1354282 w 1496291"/>
                      <a:gd name="connsiteY5" fmla="*/ 311727 h 2130136"/>
                      <a:gd name="connsiteX6" fmla="*/ 1305791 w 1496291"/>
                      <a:gd name="connsiteY6" fmla="*/ 315191 h 2130136"/>
                      <a:gd name="connsiteX7" fmla="*/ 1246909 w 1496291"/>
                      <a:gd name="connsiteY7" fmla="*/ 315191 h 2130136"/>
                      <a:gd name="connsiteX8" fmla="*/ 1229591 w 1496291"/>
                      <a:gd name="connsiteY8" fmla="*/ 308264 h 2130136"/>
                      <a:gd name="connsiteX9" fmla="*/ 1208809 w 1496291"/>
                      <a:gd name="connsiteY9" fmla="*/ 290946 h 2130136"/>
                      <a:gd name="connsiteX10" fmla="*/ 1201882 w 1496291"/>
                      <a:gd name="connsiteY10" fmla="*/ 284018 h 2130136"/>
                      <a:gd name="connsiteX11" fmla="*/ 1184564 w 1496291"/>
                      <a:gd name="connsiteY11" fmla="*/ 259773 h 2130136"/>
                      <a:gd name="connsiteX12" fmla="*/ 1174173 w 1496291"/>
                      <a:gd name="connsiteY12" fmla="*/ 238991 h 2130136"/>
                      <a:gd name="connsiteX13" fmla="*/ 1167246 w 1496291"/>
                      <a:gd name="connsiteY13" fmla="*/ 225136 h 2130136"/>
                      <a:gd name="connsiteX14" fmla="*/ 1170709 w 1496291"/>
                      <a:gd name="connsiteY14" fmla="*/ 152400 h 2130136"/>
                      <a:gd name="connsiteX15" fmla="*/ 1174173 w 1496291"/>
                      <a:gd name="connsiteY15" fmla="*/ 128155 h 2130136"/>
                      <a:gd name="connsiteX16" fmla="*/ 1181100 w 1496291"/>
                      <a:gd name="connsiteY16" fmla="*/ 107373 h 2130136"/>
                      <a:gd name="connsiteX17" fmla="*/ 1177637 w 1496291"/>
                      <a:gd name="connsiteY17" fmla="*/ 20782 h 2130136"/>
                      <a:gd name="connsiteX18" fmla="*/ 1153391 w 1496291"/>
                      <a:gd name="connsiteY18" fmla="*/ 17318 h 2130136"/>
                      <a:gd name="connsiteX19" fmla="*/ 1132609 w 1496291"/>
                      <a:gd name="connsiteY19" fmla="*/ 0 h 2130136"/>
                      <a:gd name="connsiteX20" fmla="*/ 910937 w 1496291"/>
                      <a:gd name="connsiteY20" fmla="*/ 96982 h 2130136"/>
                      <a:gd name="connsiteX21" fmla="*/ 820882 w 1496291"/>
                      <a:gd name="connsiteY21" fmla="*/ 83127 h 2130136"/>
                      <a:gd name="connsiteX22" fmla="*/ 800100 w 1496291"/>
                      <a:gd name="connsiteY22" fmla="*/ 90055 h 2130136"/>
                      <a:gd name="connsiteX23" fmla="*/ 789709 w 1496291"/>
                      <a:gd name="connsiteY23" fmla="*/ 117764 h 2130136"/>
                      <a:gd name="connsiteX24" fmla="*/ 807028 w 1496291"/>
                      <a:gd name="connsiteY24" fmla="*/ 183573 h 2130136"/>
                      <a:gd name="connsiteX25" fmla="*/ 834737 w 1496291"/>
                      <a:gd name="connsiteY25" fmla="*/ 252846 h 2130136"/>
                      <a:gd name="connsiteX26" fmla="*/ 817418 w 1496291"/>
                      <a:gd name="connsiteY26" fmla="*/ 301336 h 2130136"/>
                      <a:gd name="connsiteX27" fmla="*/ 633846 w 1496291"/>
                      <a:gd name="connsiteY27" fmla="*/ 370609 h 2130136"/>
                      <a:gd name="connsiteX28" fmla="*/ 540328 w 1496291"/>
                      <a:gd name="connsiteY28" fmla="*/ 256309 h 2130136"/>
                      <a:gd name="connsiteX29" fmla="*/ 526473 w 1496291"/>
                      <a:gd name="connsiteY29" fmla="*/ 235527 h 2130136"/>
                      <a:gd name="connsiteX30" fmla="*/ 488373 w 1496291"/>
                      <a:gd name="connsiteY30" fmla="*/ 277091 h 2130136"/>
                      <a:gd name="connsiteX31" fmla="*/ 415637 w 1496291"/>
                      <a:gd name="connsiteY31" fmla="*/ 277091 h 2130136"/>
                      <a:gd name="connsiteX32" fmla="*/ 381000 w 1496291"/>
                      <a:gd name="connsiteY32" fmla="*/ 263236 h 2130136"/>
                      <a:gd name="connsiteX33" fmla="*/ 356755 w 1496291"/>
                      <a:gd name="connsiteY33" fmla="*/ 284018 h 2130136"/>
                      <a:gd name="connsiteX34" fmla="*/ 339437 w 1496291"/>
                      <a:gd name="connsiteY34" fmla="*/ 301336 h 2130136"/>
                      <a:gd name="connsiteX35" fmla="*/ 363682 w 1496291"/>
                      <a:gd name="connsiteY35" fmla="*/ 408709 h 2130136"/>
                      <a:gd name="connsiteX36" fmla="*/ 332509 w 1496291"/>
                      <a:gd name="connsiteY36" fmla="*/ 446809 h 2130136"/>
                      <a:gd name="connsiteX37" fmla="*/ 335973 w 1496291"/>
                      <a:gd name="connsiteY37" fmla="*/ 516082 h 2130136"/>
                      <a:gd name="connsiteX38" fmla="*/ 374073 w 1496291"/>
                      <a:gd name="connsiteY38" fmla="*/ 602673 h 2130136"/>
                      <a:gd name="connsiteX39" fmla="*/ 360218 w 1496291"/>
                      <a:gd name="connsiteY39" fmla="*/ 682336 h 2130136"/>
                      <a:gd name="connsiteX40" fmla="*/ 339437 w 1496291"/>
                      <a:gd name="connsiteY40" fmla="*/ 762000 h 2130136"/>
                      <a:gd name="connsiteX41" fmla="*/ 329046 w 1496291"/>
                      <a:gd name="connsiteY41" fmla="*/ 820882 h 2130136"/>
                      <a:gd name="connsiteX42" fmla="*/ 294409 w 1496291"/>
                      <a:gd name="connsiteY42" fmla="*/ 820882 h 2130136"/>
                      <a:gd name="connsiteX43" fmla="*/ 263237 w 1496291"/>
                      <a:gd name="connsiteY43" fmla="*/ 796636 h 2130136"/>
                      <a:gd name="connsiteX44" fmla="*/ 76200 w 1496291"/>
                      <a:gd name="connsiteY44" fmla="*/ 872836 h 2130136"/>
                      <a:gd name="connsiteX45" fmla="*/ 31173 w 1496291"/>
                      <a:gd name="connsiteY45" fmla="*/ 980209 h 2130136"/>
                      <a:gd name="connsiteX46" fmla="*/ 0 w 1496291"/>
                      <a:gd name="connsiteY46" fmla="*/ 1046018 h 2130136"/>
                      <a:gd name="connsiteX47" fmla="*/ 10391 w 1496291"/>
                      <a:gd name="connsiteY47" fmla="*/ 1084118 h 2130136"/>
                      <a:gd name="connsiteX48" fmla="*/ 27709 w 1496291"/>
                      <a:gd name="connsiteY48" fmla="*/ 1201882 h 2130136"/>
                      <a:gd name="connsiteX49" fmla="*/ 176646 w 1496291"/>
                      <a:gd name="connsiteY49" fmla="*/ 1302327 h 2130136"/>
                      <a:gd name="connsiteX50" fmla="*/ 228600 w 1496291"/>
                      <a:gd name="connsiteY50" fmla="*/ 1281546 h 2130136"/>
                      <a:gd name="connsiteX51" fmla="*/ 266700 w 1496291"/>
                      <a:gd name="connsiteY51" fmla="*/ 1285009 h 2130136"/>
                      <a:gd name="connsiteX52" fmla="*/ 297873 w 1496291"/>
                      <a:gd name="connsiteY52" fmla="*/ 1340427 h 2130136"/>
                      <a:gd name="connsiteX53" fmla="*/ 408709 w 1496291"/>
                      <a:gd name="connsiteY53" fmla="*/ 1420091 h 2130136"/>
                      <a:gd name="connsiteX54" fmla="*/ 689264 w 1496291"/>
                      <a:gd name="connsiteY54" fmla="*/ 1291936 h 2130136"/>
                      <a:gd name="connsiteX55" fmla="*/ 720437 w 1496291"/>
                      <a:gd name="connsiteY55" fmla="*/ 1309255 h 2130136"/>
                      <a:gd name="connsiteX56" fmla="*/ 730828 w 1496291"/>
                      <a:gd name="connsiteY56" fmla="*/ 1361209 h 2130136"/>
                      <a:gd name="connsiteX57" fmla="*/ 741218 w 1496291"/>
                      <a:gd name="connsiteY57" fmla="*/ 1395846 h 2130136"/>
                      <a:gd name="connsiteX58" fmla="*/ 775855 w 1496291"/>
                      <a:gd name="connsiteY58" fmla="*/ 1440873 h 2130136"/>
                      <a:gd name="connsiteX59" fmla="*/ 813955 w 1496291"/>
                      <a:gd name="connsiteY59" fmla="*/ 1499755 h 2130136"/>
                      <a:gd name="connsiteX60" fmla="*/ 838200 w 1496291"/>
                      <a:gd name="connsiteY60" fmla="*/ 1530927 h 2130136"/>
                      <a:gd name="connsiteX61" fmla="*/ 921328 w 1496291"/>
                      <a:gd name="connsiteY61" fmla="*/ 1558636 h 2130136"/>
                      <a:gd name="connsiteX62" fmla="*/ 1042555 w 1496291"/>
                      <a:gd name="connsiteY62" fmla="*/ 1600200 h 2130136"/>
                      <a:gd name="connsiteX63" fmla="*/ 1125682 w 1496291"/>
                      <a:gd name="connsiteY63" fmla="*/ 1631373 h 2130136"/>
                      <a:gd name="connsiteX64" fmla="*/ 1208809 w 1496291"/>
                      <a:gd name="connsiteY64" fmla="*/ 1707573 h 2130136"/>
                      <a:gd name="connsiteX65" fmla="*/ 1246909 w 1496291"/>
                      <a:gd name="connsiteY65" fmla="*/ 1794164 h 2130136"/>
                      <a:gd name="connsiteX66" fmla="*/ 1250373 w 1496291"/>
                      <a:gd name="connsiteY66" fmla="*/ 1804555 h 2130136"/>
                      <a:gd name="connsiteX67" fmla="*/ 1319646 w 1496291"/>
                      <a:gd name="connsiteY67" fmla="*/ 1842655 h 2130136"/>
                      <a:gd name="connsiteX68" fmla="*/ 1371600 w 1496291"/>
                      <a:gd name="connsiteY68" fmla="*/ 1866900 h 2130136"/>
                      <a:gd name="connsiteX69" fmla="*/ 1413164 w 1496291"/>
                      <a:gd name="connsiteY69" fmla="*/ 1891146 h 2130136"/>
                      <a:gd name="connsiteX70" fmla="*/ 1472046 w 1496291"/>
                      <a:gd name="connsiteY70" fmla="*/ 1988127 h 2130136"/>
                      <a:gd name="connsiteX71" fmla="*/ 1496291 w 1496291"/>
                      <a:gd name="connsiteY71" fmla="*/ 2060864 h 2130136"/>
                      <a:gd name="connsiteX72" fmla="*/ 1430482 w 1496291"/>
                      <a:gd name="connsiteY72" fmla="*/ 2130136 h 2130136"/>
                      <a:gd name="connsiteX0" fmla="*/ 1468582 w 1497456"/>
                      <a:gd name="connsiteY0" fmla="*/ 270164 h 2097479"/>
                      <a:gd name="connsiteX1" fmla="*/ 1468582 w 1497456"/>
                      <a:gd name="connsiteY1" fmla="*/ 270164 h 2097479"/>
                      <a:gd name="connsiteX2" fmla="*/ 1420091 w 1497456"/>
                      <a:gd name="connsiteY2" fmla="*/ 290946 h 2097479"/>
                      <a:gd name="connsiteX3" fmla="*/ 1406237 w 1497456"/>
                      <a:gd name="connsiteY3" fmla="*/ 297873 h 2097479"/>
                      <a:gd name="connsiteX4" fmla="*/ 1392382 w 1497456"/>
                      <a:gd name="connsiteY4" fmla="*/ 301336 h 2097479"/>
                      <a:gd name="connsiteX5" fmla="*/ 1354282 w 1497456"/>
                      <a:gd name="connsiteY5" fmla="*/ 311727 h 2097479"/>
                      <a:gd name="connsiteX6" fmla="*/ 1305791 w 1497456"/>
                      <a:gd name="connsiteY6" fmla="*/ 315191 h 2097479"/>
                      <a:gd name="connsiteX7" fmla="*/ 1246909 w 1497456"/>
                      <a:gd name="connsiteY7" fmla="*/ 315191 h 2097479"/>
                      <a:gd name="connsiteX8" fmla="*/ 1229591 w 1497456"/>
                      <a:gd name="connsiteY8" fmla="*/ 308264 h 2097479"/>
                      <a:gd name="connsiteX9" fmla="*/ 1208809 w 1497456"/>
                      <a:gd name="connsiteY9" fmla="*/ 290946 h 2097479"/>
                      <a:gd name="connsiteX10" fmla="*/ 1201882 w 1497456"/>
                      <a:gd name="connsiteY10" fmla="*/ 284018 h 2097479"/>
                      <a:gd name="connsiteX11" fmla="*/ 1184564 w 1497456"/>
                      <a:gd name="connsiteY11" fmla="*/ 259773 h 2097479"/>
                      <a:gd name="connsiteX12" fmla="*/ 1174173 w 1497456"/>
                      <a:gd name="connsiteY12" fmla="*/ 238991 h 2097479"/>
                      <a:gd name="connsiteX13" fmla="*/ 1167246 w 1497456"/>
                      <a:gd name="connsiteY13" fmla="*/ 225136 h 2097479"/>
                      <a:gd name="connsiteX14" fmla="*/ 1170709 w 1497456"/>
                      <a:gd name="connsiteY14" fmla="*/ 152400 h 2097479"/>
                      <a:gd name="connsiteX15" fmla="*/ 1174173 w 1497456"/>
                      <a:gd name="connsiteY15" fmla="*/ 128155 h 2097479"/>
                      <a:gd name="connsiteX16" fmla="*/ 1181100 w 1497456"/>
                      <a:gd name="connsiteY16" fmla="*/ 107373 h 2097479"/>
                      <a:gd name="connsiteX17" fmla="*/ 1177637 w 1497456"/>
                      <a:gd name="connsiteY17" fmla="*/ 20782 h 2097479"/>
                      <a:gd name="connsiteX18" fmla="*/ 1153391 w 1497456"/>
                      <a:gd name="connsiteY18" fmla="*/ 17318 h 2097479"/>
                      <a:gd name="connsiteX19" fmla="*/ 1132609 w 1497456"/>
                      <a:gd name="connsiteY19" fmla="*/ 0 h 2097479"/>
                      <a:gd name="connsiteX20" fmla="*/ 910937 w 1497456"/>
                      <a:gd name="connsiteY20" fmla="*/ 96982 h 2097479"/>
                      <a:gd name="connsiteX21" fmla="*/ 820882 w 1497456"/>
                      <a:gd name="connsiteY21" fmla="*/ 83127 h 2097479"/>
                      <a:gd name="connsiteX22" fmla="*/ 800100 w 1497456"/>
                      <a:gd name="connsiteY22" fmla="*/ 90055 h 2097479"/>
                      <a:gd name="connsiteX23" fmla="*/ 789709 w 1497456"/>
                      <a:gd name="connsiteY23" fmla="*/ 117764 h 2097479"/>
                      <a:gd name="connsiteX24" fmla="*/ 807028 w 1497456"/>
                      <a:gd name="connsiteY24" fmla="*/ 183573 h 2097479"/>
                      <a:gd name="connsiteX25" fmla="*/ 834737 w 1497456"/>
                      <a:gd name="connsiteY25" fmla="*/ 252846 h 2097479"/>
                      <a:gd name="connsiteX26" fmla="*/ 817418 w 1497456"/>
                      <a:gd name="connsiteY26" fmla="*/ 301336 h 2097479"/>
                      <a:gd name="connsiteX27" fmla="*/ 633846 w 1497456"/>
                      <a:gd name="connsiteY27" fmla="*/ 370609 h 2097479"/>
                      <a:gd name="connsiteX28" fmla="*/ 540328 w 1497456"/>
                      <a:gd name="connsiteY28" fmla="*/ 256309 h 2097479"/>
                      <a:gd name="connsiteX29" fmla="*/ 526473 w 1497456"/>
                      <a:gd name="connsiteY29" fmla="*/ 235527 h 2097479"/>
                      <a:gd name="connsiteX30" fmla="*/ 488373 w 1497456"/>
                      <a:gd name="connsiteY30" fmla="*/ 277091 h 2097479"/>
                      <a:gd name="connsiteX31" fmla="*/ 415637 w 1497456"/>
                      <a:gd name="connsiteY31" fmla="*/ 277091 h 2097479"/>
                      <a:gd name="connsiteX32" fmla="*/ 381000 w 1497456"/>
                      <a:gd name="connsiteY32" fmla="*/ 263236 h 2097479"/>
                      <a:gd name="connsiteX33" fmla="*/ 356755 w 1497456"/>
                      <a:gd name="connsiteY33" fmla="*/ 284018 h 2097479"/>
                      <a:gd name="connsiteX34" fmla="*/ 339437 w 1497456"/>
                      <a:gd name="connsiteY34" fmla="*/ 301336 h 2097479"/>
                      <a:gd name="connsiteX35" fmla="*/ 363682 w 1497456"/>
                      <a:gd name="connsiteY35" fmla="*/ 408709 h 2097479"/>
                      <a:gd name="connsiteX36" fmla="*/ 332509 w 1497456"/>
                      <a:gd name="connsiteY36" fmla="*/ 446809 h 2097479"/>
                      <a:gd name="connsiteX37" fmla="*/ 335973 w 1497456"/>
                      <a:gd name="connsiteY37" fmla="*/ 516082 h 2097479"/>
                      <a:gd name="connsiteX38" fmla="*/ 374073 w 1497456"/>
                      <a:gd name="connsiteY38" fmla="*/ 602673 h 2097479"/>
                      <a:gd name="connsiteX39" fmla="*/ 360218 w 1497456"/>
                      <a:gd name="connsiteY39" fmla="*/ 682336 h 2097479"/>
                      <a:gd name="connsiteX40" fmla="*/ 339437 w 1497456"/>
                      <a:gd name="connsiteY40" fmla="*/ 762000 h 2097479"/>
                      <a:gd name="connsiteX41" fmla="*/ 329046 w 1497456"/>
                      <a:gd name="connsiteY41" fmla="*/ 820882 h 2097479"/>
                      <a:gd name="connsiteX42" fmla="*/ 294409 w 1497456"/>
                      <a:gd name="connsiteY42" fmla="*/ 820882 h 2097479"/>
                      <a:gd name="connsiteX43" fmla="*/ 263237 w 1497456"/>
                      <a:gd name="connsiteY43" fmla="*/ 796636 h 2097479"/>
                      <a:gd name="connsiteX44" fmla="*/ 76200 w 1497456"/>
                      <a:gd name="connsiteY44" fmla="*/ 872836 h 2097479"/>
                      <a:gd name="connsiteX45" fmla="*/ 31173 w 1497456"/>
                      <a:gd name="connsiteY45" fmla="*/ 980209 h 2097479"/>
                      <a:gd name="connsiteX46" fmla="*/ 0 w 1497456"/>
                      <a:gd name="connsiteY46" fmla="*/ 1046018 h 2097479"/>
                      <a:gd name="connsiteX47" fmla="*/ 10391 w 1497456"/>
                      <a:gd name="connsiteY47" fmla="*/ 1084118 h 2097479"/>
                      <a:gd name="connsiteX48" fmla="*/ 27709 w 1497456"/>
                      <a:gd name="connsiteY48" fmla="*/ 1201882 h 2097479"/>
                      <a:gd name="connsiteX49" fmla="*/ 176646 w 1497456"/>
                      <a:gd name="connsiteY49" fmla="*/ 1302327 h 2097479"/>
                      <a:gd name="connsiteX50" fmla="*/ 228600 w 1497456"/>
                      <a:gd name="connsiteY50" fmla="*/ 1281546 h 2097479"/>
                      <a:gd name="connsiteX51" fmla="*/ 266700 w 1497456"/>
                      <a:gd name="connsiteY51" fmla="*/ 1285009 h 2097479"/>
                      <a:gd name="connsiteX52" fmla="*/ 297873 w 1497456"/>
                      <a:gd name="connsiteY52" fmla="*/ 1340427 h 2097479"/>
                      <a:gd name="connsiteX53" fmla="*/ 408709 w 1497456"/>
                      <a:gd name="connsiteY53" fmla="*/ 1420091 h 2097479"/>
                      <a:gd name="connsiteX54" fmla="*/ 689264 w 1497456"/>
                      <a:gd name="connsiteY54" fmla="*/ 1291936 h 2097479"/>
                      <a:gd name="connsiteX55" fmla="*/ 720437 w 1497456"/>
                      <a:gd name="connsiteY55" fmla="*/ 1309255 h 2097479"/>
                      <a:gd name="connsiteX56" fmla="*/ 730828 w 1497456"/>
                      <a:gd name="connsiteY56" fmla="*/ 1361209 h 2097479"/>
                      <a:gd name="connsiteX57" fmla="*/ 741218 w 1497456"/>
                      <a:gd name="connsiteY57" fmla="*/ 1395846 h 2097479"/>
                      <a:gd name="connsiteX58" fmla="*/ 775855 w 1497456"/>
                      <a:gd name="connsiteY58" fmla="*/ 1440873 h 2097479"/>
                      <a:gd name="connsiteX59" fmla="*/ 813955 w 1497456"/>
                      <a:gd name="connsiteY59" fmla="*/ 1499755 h 2097479"/>
                      <a:gd name="connsiteX60" fmla="*/ 838200 w 1497456"/>
                      <a:gd name="connsiteY60" fmla="*/ 1530927 h 2097479"/>
                      <a:gd name="connsiteX61" fmla="*/ 921328 w 1497456"/>
                      <a:gd name="connsiteY61" fmla="*/ 1558636 h 2097479"/>
                      <a:gd name="connsiteX62" fmla="*/ 1042555 w 1497456"/>
                      <a:gd name="connsiteY62" fmla="*/ 1600200 h 2097479"/>
                      <a:gd name="connsiteX63" fmla="*/ 1125682 w 1497456"/>
                      <a:gd name="connsiteY63" fmla="*/ 1631373 h 2097479"/>
                      <a:gd name="connsiteX64" fmla="*/ 1208809 w 1497456"/>
                      <a:gd name="connsiteY64" fmla="*/ 1707573 h 2097479"/>
                      <a:gd name="connsiteX65" fmla="*/ 1246909 w 1497456"/>
                      <a:gd name="connsiteY65" fmla="*/ 1794164 h 2097479"/>
                      <a:gd name="connsiteX66" fmla="*/ 1250373 w 1497456"/>
                      <a:gd name="connsiteY66" fmla="*/ 1804555 h 2097479"/>
                      <a:gd name="connsiteX67" fmla="*/ 1319646 w 1497456"/>
                      <a:gd name="connsiteY67" fmla="*/ 1842655 h 2097479"/>
                      <a:gd name="connsiteX68" fmla="*/ 1371600 w 1497456"/>
                      <a:gd name="connsiteY68" fmla="*/ 1866900 h 2097479"/>
                      <a:gd name="connsiteX69" fmla="*/ 1413164 w 1497456"/>
                      <a:gd name="connsiteY69" fmla="*/ 1891146 h 2097479"/>
                      <a:gd name="connsiteX70" fmla="*/ 1472046 w 1497456"/>
                      <a:gd name="connsiteY70" fmla="*/ 1988127 h 2097479"/>
                      <a:gd name="connsiteX71" fmla="*/ 1496291 w 1497456"/>
                      <a:gd name="connsiteY71" fmla="*/ 2060864 h 2097479"/>
                      <a:gd name="connsiteX72" fmla="*/ 1490353 w 1497456"/>
                      <a:gd name="connsiteY72" fmla="*/ 2097479 h 20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497456" h="2097479">
                        <a:moveTo>
                          <a:pt x="1468582" y="270164"/>
                        </a:moveTo>
                        <a:lnTo>
                          <a:pt x="1468582" y="270164"/>
                        </a:lnTo>
                        <a:cubicBezTo>
                          <a:pt x="1397161" y="309842"/>
                          <a:pt x="1466449" y="275493"/>
                          <a:pt x="1420091" y="290946"/>
                        </a:cubicBezTo>
                        <a:cubicBezTo>
                          <a:pt x="1415193" y="292579"/>
                          <a:pt x="1411071" y="296060"/>
                          <a:pt x="1406237" y="297873"/>
                        </a:cubicBezTo>
                        <a:cubicBezTo>
                          <a:pt x="1401780" y="299544"/>
                          <a:pt x="1396942" y="299968"/>
                          <a:pt x="1392382" y="301336"/>
                        </a:cubicBezTo>
                        <a:cubicBezTo>
                          <a:pt x="1376263" y="306172"/>
                          <a:pt x="1370498" y="310020"/>
                          <a:pt x="1354282" y="311727"/>
                        </a:cubicBezTo>
                        <a:cubicBezTo>
                          <a:pt x="1338166" y="313423"/>
                          <a:pt x="1321955" y="314036"/>
                          <a:pt x="1305791" y="315191"/>
                        </a:cubicBezTo>
                        <a:cubicBezTo>
                          <a:pt x="1280722" y="321459"/>
                          <a:pt x="1285964" y="321700"/>
                          <a:pt x="1246909" y="315191"/>
                        </a:cubicBezTo>
                        <a:cubicBezTo>
                          <a:pt x="1240776" y="314169"/>
                          <a:pt x="1235364" y="310573"/>
                          <a:pt x="1229591" y="308264"/>
                        </a:cubicBezTo>
                        <a:cubicBezTo>
                          <a:pt x="1213925" y="292596"/>
                          <a:pt x="1233510" y="311530"/>
                          <a:pt x="1208809" y="290946"/>
                        </a:cubicBezTo>
                        <a:cubicBezTo>
                          <a:pt x="1206300" y="288855"/>
                          <a:pt x="1204191" y="286327"/>
                          <a:pt x="1201882" y="284018"/>
                        </a:cubicBezTo>
                        <a:cubicBezTo>
                          <a:pt x="1195253" y="244246"/>
                          <a:pt x="1206846" y="274628"/>
                          <a:pt x="1184564" y="259773"/>
                        </a:cubicBezTo>
                        <a:cubicBezTo>
                          <a:pt x="1177909" y="255336"/>
                          <a:pt x="1176939" y="245444"/>
                          <a:pt x="1174173" y="238991"/>
                        </a:cubicBezTo>
                        <a:cubicBezTo>
                          <a:pt x="1172139" y="234245"/>
                          <a:pt x="1169555" y="229754"/>
                          <a:pt x="1167246" y="225136"/>
                        </a:cubicBezTo>
                        <a:cubicBezTo>
                          <a:pt x="1168400" y="200891"/>
                          <a:pt x="1168980" y="176611"/>
                          <a:pt x="1170709" y="152400"/>
                        </a:cubicBezTo>
                        <a:cubicBezTo>
                          <a:pt x="1171291" y="144257"/>
                          <a:pt x="1172337" y="136110"/>
                          <a:pt x="1174173" y="128155"/>
                        </a:cubicBezTo>
                        <a:cubicBezTo>
                          <a:pt x="1175815" y="121040"/>
                          <a:pt x="1181100" y="107373"/>
                          <a:pt x="1181100" y="107373"/>
                        </a:cubicBezTo>
                        <a:cubicBezTo>
                          <a:pt x="1179946" y="78509"/>
                          <a:pt x="1186132" y="48391"/>
                          <a:pt x="1177637" y="20782"/>
                        </a:cubicBezTo>
                        <a:cubicBezTo>
                          <a:pt x="1175236" y="12979"/>
                          <a:pt x="1161011" y="20249"/>
                          <a:pt x="1153391" y="17318"/>
                        </a:cubicBezTo>
                        <a:cubicBezTo>
                          <a:pt x="1131648" y="8956"/>
                          <a:pt x="1132609" y="10939"/>
                          <a:pt x="1132609" y="0"/>
                        </a:cubicBezTo>
                        <a:lnTo>
                          <a:pt x="910937" y="96982"/>
                        </a:lnTo>
                        <a:lnTo>
                          <a:pt x="820882" y="83127"/>
                        </a:lnTo>
                        <a:lnTo>
                          <a:pt x="800100" y="90055"/>
                        </a:lnTo>
                        <a:lnTo>
                          <a:pt x="789709" y="117764"/>
                        </a:lnTo>
                        <a:lnTo>
                          <a:pt x="807028" y="183573"/>
                        </a:lnTo>
                        <a:lnTo>
                          <a:pt x="834737" y="252846"/>
                        </a:lnTo>
                        <a:lnTo>
                          <a:pt x="817418" y="301336"/>
                        </a:lnTo>
                        <a:lnTo>
                          <a:pt x="633846" y="370609"/>
                        </a:lnTo>
                        <a:lnTo>
                          <a:pt x="540328" y="256309"/>
                        </a:lnTo>
                        <a:lnTo>
                          <a:pt x="526473" y="235527"/>
                        </a:lnTo>
                        <a:lnTo>
                          <a:pt x="488373" y="277091"/>
                        </a:lnTo>
                        <a:lnTo>
                          <a:pt x="415637" y="277091"/>
                        </a:lnTo>
                        <a:lnTo>
                          <a:pt x="381000" y="263236"/>
                        </a:lnTo>
                        <a:lnTo>
                          <a:pt x="356755" y="284018"/>
                        </a:lnTo>
                        <a:lnTo>
                          <a:pt x="339437" y="301336"/>
                        </a:lnTo>
                        <a:lnTo>
                          <a:pt x="363682" y="408709"/>
                        </a:lnTo>
                        <a:lnTo>
                          <a:pt x="332509" y="446809"/>
                        </a:lnTo>
                        <a:lnTo>
                          <a:pt x="335973" y="516082"/>
                        </a:lnTo>
                        <a:lnTo>
                          <a:pt x="374073" y="602673"/>
                        </a:lnTo>
                        <a:lnTo>
                          <a:pt x="360218" y="682336"/>
                        </a:lnTo>
                        <a:lnTo>
                          <a:pt x="339437" y="762000"/>
                        </a:lnTo>
                        <a:lnTo>
                          <a:pt x="329046" y="820882"/>
                        </a:lnTo>
                        <a:lnTo>
                          <a:pt x="294409" y="820882"/>
                        </a:lnTo>
                        <a:lnTo>
                          <a:pt x="263237" y="796636"/>
                        </a:lnTo>
                        <a:lnTo>
                          <a:pt x="76200" y="872836"/>
                        </a:lnTo>
                        <a:lnTo>
                          <a:pt x="31173" y="980209"/>
                        </a:lnTo>
                        <a:lnTo>
                          <a:pt x="0" y="1046018"/>
                        </a:lnTo>
                        <a:lnTo>
                          <a:pt x="10391" y="1084118"/>
                        </a:lnTo>
                        <a:lnTo>
                          <a:pt x="27709" y="1201882"/>
                        </a:lnTo>
                        <a:lnTo>
                          <a:pt x="176646" y="1302327"/>
                        </a:lnTo>
                        <a:lnTo>
                          <a:pt x="228600" y="1281546"/>
                        </a:lnTo>
                        <a:lnTo>
                          <a:pt x="266700" y="1285009"/>
                        </a:lnTo>
                        <a:lnTo>
                          <a:pt x="297873" y="1340427"/>
                        </a:lnTo>
                        <a:lnTo>
                          <a:pt x="408709" y="1420091"/>
                        </a:lnTo>
                        <a:lnTo>
                          <a:pt x="689264" y="1291936"/>
                        </a:lnTo>
                        <a:lnTo>
                          <a:pt x="720437" y="1309255"/>
                        </a:lnTo>
                        <a:lnTo>
                          <a:pt x="730828" y="1361209"/>
                        </a:lnTo>
                        <a:lnTo>
                          <a:pt x="741218" y="1395846"/>
                        </a:lnTo>
                        <a:lnTo>
                          <a:pt x="775855" y="1440873"/>
                        </a:lnTo>
                        <a:lnTo>
                          <a:pt x="813955" y="1499755"/>
                        </a:lnTo>
                        <a:lnTo>
                          <a:pt x="838200" y="1530927"/>
                        </a:lnTo>
                        <a:lnTo>
                          <a:pt x="921328" y="1558636"/>
                        </a:lnTo>
                        <a:lnTo>
                          <a:pt x="1042555" y="1600200"/>
                        </a:lnTo>
                        <a:lnTo>
                          <a:pt x="1125682" y="1631373"/>
                        </a:lnTo>
                        <a:lnTo>
                          <a:pt x="1208809" y="1707573"/>
                        </a:lnTo>
                        <a:lnTo>
                          <a:pt x="1246909" y="1794164"/>
                        </a:lnTo>
                        <a:lnTo>
                          <a:pt x="1250373" y="1804555"/>
                        </a:lnTo>
                        <a:lnTo>
                          <a:pt x="1319646" y="1842655"/>
                        </a:lnTo>
                        <a:lnTo>
                          <a:pt x="1371600" y="1866900"/>
                        </a:lnTo>
                        <a:lnTo>
                          <a:pt x="1413164" y="1891146"/>
                        </a:lnTo>
                        <a:lnTo>
                          <a:pt x="1472046" y="1988127"/>
                        </a:lnTo>
                        <a:lnTo>
                          <a:pt x="1496291" y="2060864"/>
                        </a:lnTo>
                        <a:cubicBezTo>
                          <a:pt x="1474355" y="2083955"/>
                          <a:pt x="1512289" y="2074388"/>
                          <a:pt x="1490353" y="2097479"/>
                        </a:cubicBezTo>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orme libre : forme 26">
                    <a:extLst>
                      <a:ext uri="{FF2B5EF4-FFF2-40B4-BE49-F238E27FC236}">
                        <a16:creationId xmlns:a16="http://schemas.microsoft.com/office/drawing/2014/main" id="{CEA0DB4C-B047-DA39-89C7-048787704B7D}"/>
                      </a:ext>
                    </a:extLst>
                  </p:cNvPr>
                  <p:cNvSpPr/>
                  <p:nvPr/>
                </p:nvSpPr>
                <p:spPr>
                  <a:xfrm>
                    <a:off x="3641271" y="1344386"/>
                    <a:ext cx="1997529" cy="3233057"/>
                  </a:xfrm>
                  <a:custGeom>
                    <a:avLst/>
                    <a:gdLst>
                      <a:gd name="connsiteX0" fmla="*/ 65315 w 1997529"/>
                      <a:gd name="connsiteY0" fmla="*/ 1959428 h 3233057"/>
                      <a:gd name="connsiteX1" fmla="*/ 21772 w 1997529"/>
                      <a:gd name="connsiteY1" fmla="*/ 2035628 h 3233057"/>
                      <a:gd name="connsiteX2" fmla="*/ 0 w 1997529"/>
                      <a:gd name="connsiteY2" fmla="*/ 2051957 h 3233057"/>
                      <a:gd name="connsiteX3" fmla="*/ 54429 w 1997529"/>
                      <a:gd name="connsiteY3" fmla="*/ 2144485 h 3233057"/>
                      <a:gd name="connsiteX4" fmla="*/ 87086 w 1997529"/>
                      <a:gd name="connsiteY4" fmla="*/ 2209800 h 3233057"/>
                      <a:gd name="connsiteX5" fmla="*/ 81643 w 1997529"/>
                      <a:gd name="connsiteY5" fmla="*/ 2242457 h 3233057"/>
                      <a:gd name="connsiteX6" fmla="*/ 146958 w 1997529"/>
                      <a:gd name="connsiteY6" fmla="*/ 2334985 h 3233057"/>
                      <a:gd name="connsiteX7" fmla="*/ 157843 w 1997529"/>
                      <a:gd name="connsiteY7" fmla="*/ 2318657 h 3233057"/>
                      <a:gd name="connsiteX8" fmla="*/ 234043 w 1997529"/>
                      <a:gd name="connsiteY8" fmla="*/ 2362200 h 3233057"/>
                      <a:gd name="connsiteX9" fmla="*/ 310243 w 1997529"/>
                      <a:gd name="connsiteY9" fmla="*/ 2389414 h 3233057"/>
                      <a:gd name="connsiteX10" fmla="*/ 402772 w 1997529"/>
                      <a:gd name="connsiteY10" fmla="*/ 2454728 h 3233057"/>
                      <a:gd name="connsiteX11" fmla="*/ 419100 w 1997529"/>
                      <a:gd name="connsiteY11" fmla="*/ 2552700 h 3233057"/>
                      <a:gd name="connsiteX12" fmla="*/ 462643 w 1997529"/>
                      <a:gd name="connsiteY12" fmla="*/ 2574471 h 3233057"/>
                      <a:gd name="connsiteX13" fmla="*/ 489858 w 1997529"/>
                      <a:gd name="connsiteY13" fmla="*/ 2639785 h 3233057"/>
                      <a:gd name="connsiteX14" fmla="*/ 489858 w 1997529"/>
                      <a:gd name="connsiteY14" fmla="*/ 2715985 h 3233057"/>
                      <a:gd name="connsiteX15" fmla="*/ 478972 w 1997529"/>
                      <a:gd name="connsiteY15" fmla="*/ 2743200 h 3233057"/>
                      <a:gd name="connsiteX16" fmla="*/ 446315 w 1997529"/>
                      <a:gd name="connsiteY16" fmla="*/ 2781300 h 3233057"/>
                      <a:gd name="connsiteX17" fmla="*/ 402772 w 1997529"/>
                      <a:gd name="connsiteY17" fmla="*/ 2824843 h 3233057"/>
                      <a:gd name="connsiteX18" fmla="*/ 370115 w 1997529"/>
                      <a:gd name="connsiteY18" fmla="*/ 2846614 h 3233057"/>
                      <a:gd name="connsiteX19" fmla="*/ 266700 w 1997529"/>
                      <a:gd name="connsiteY19" fmla="*/ 2901043 h 3233057"/>
                      <a:gd name="connsiteX20" fmla="*/ 272143 w 1997529"/>
                      <a:gd name="connsiteY20" fmla="*/ 2922814 h 3233057"/>
                      <a:gd name="connsiteX21" fmla="*/ 288472 w 1997529"/>
                      <a:gd name="connsiteY21" fmla="*/ 2966357 h 3233057"/>
                      <a:gd name="connsiteX22" fmla="*/ 321129 w 1997529"/>
                      <a:gd name="connsiteY22" fmla="*/ 3009900 h 3233057"/>
                      <a:gd name="connsiteX23" fmla="*/ 370115 w 1997529"/>
                      <a:gd name="connsiteY23" fmla="*/ 3042557 h 3233057"/>
                      <a:gd name="connsiteX24" fmla="*/ 473529 w 1997529"/>
                      <a:gd name="connsiteY24" fmla="*/ 3069771 h 3233057"/>
                      <a:gd name="connsiteX25" fmla="*/ 533400 w 1997529"/>
                      <a:gd name="connsiteY25" fmla="*/ 3113314 h 3233057"/>
                      <a:gd name="connsiteX26" fmla="*/ 571500 w 1997529"/>
                      <a:gd name="connsiteY26" fmla="*/ 3156857 h 3233057"/>
                      <a:gd name="connsiteX27" fmla="*/ 615043 w 1997529"/>
                      <a:gd name="connsiteY27" fmla="*/ 3194957 h 3233057"/>
                      <a:gd name="connsiteX28" fmla="*/ 658586 w 1997529"/>
                      <a:gd name="connsiteY28" fmla="*/ 3233057 h 3233057"/>
                      <a:gd name="connsiteX29" fmla="*/ 685800 w 1997529"/>
                      <a:gd name="connsiteY29" fmla="*/ 3227614 h 3233057"/>
                      <a:gd name="connsiteX30" fmla="*/ 849086 w 1997529"/>
                      <a:gd name="connsiteY30" fmla="*/ 3020785 h 3233057"/>
                      <a:gd name="connsiteX31" fmla="*/ 838200 w 1997529"/>
                      <a:gd name="connsiteY31" fmla="*/ 2960914 h 3233057"/>
                      <a:gd name="connsiteX32" fmla="*/ 919843 w 1997529"/>
                      <a:gd name="connsiteY32" fmla="*/ 2775857 h 3233057"/>
                      <a:gd name="connsiteX33" fmla="*/ 947058 w 1997529"/>
                      <a:gd name="connsiteY33" fmla="*/ 2721428 h 3233057"/>
                      <a:gd name="connsiteX34" fmla="*/ 903515 w 1997529"/>
                      <a:gd name="connsiteY34" fmla="*/ 2618014 h 3233057"/>
                      <a:gd name="connsiteX35" fmla="*/ 914400 w 1997529"/>
                      <a:gd name="connsiteY35" fmla="*/ 2569028 h 3233057"/>
                      <a:gd name="connsiteX36" fmla="*/ 952500 w 1997529"/>
                      <a:gd name="connsiteY36" fmla="*/ 2509157 h 3233057"/>
                      <a:gd name="connsiteX37" fmla="*/ 1083129 w 1997529"/>
                      <a:gd name="connsiteY37" fmla="*/ 2438400 h 3233057"/>
                      <a:gd name="connsiteX38" fmla="*/ 1257300 w 1997529"/>
                      <a:gd name="connsiteY38" fmla="*/ 2378528 h 3233057"/>
                      <a:gd name="connsiteX39" fmla="*/ 1273629 w 1997529"/>
                      <a:gd name="connsiteY39" fmla="*/ 2356757 h 3233057"/>
                      <a:gd name="connsiteX40" fmla="*/ 1382486 w 1997529"/>
                      <a:gd name="connsiteY40" fmla="*/ 2351314 h 3233057"/>
                      <a:gd name="connsiteX41" fmla="*/ 1464129 w 1997529"/>
                      <a:gd name="connsiteY41" fmla="*/ 2324100 h 3233057"/>
                      <a:gd name="connsiteX42" fmla="*/ 1502229 w 1997529"/>
                      <a:gd name="connsiteY42" fmla="*/ 2264228 h 3233057"/>
                      <a:gd name="connsiteX43" fmla="*/ 1572986 w 1997529"/>
                      <a:gd name="connsiteY43" fmla="*/ 2166257 h 3233057"/>
                      <a:gd name="connsiteX44" fmla="*/ 1627415 w 1997529"/>
                      <a:gd name="connsiteY44" fmla="*/ 2008414 h 3233057"/>
                      <a:gd name="connsiteX45" fmla="*/ 1638300 w 1997529"/>
                      <a:gd name="connsiteY45" fmla="*/ 1888671 h 3233057"/>
                      <a:gd name="connsiteX46" fmla="*/ 1638300 w 1997529"/>
                      <a:gd name="connsiteY46" fmla="*/ 1839685 h 3233057"/>
                      <a:gd name="connsiteX47" fmla="*/ 1654629 w 1997529"/>
                      <a:gd name="connsiteY47" fmla="*/ 1779814 h 3233057"/>
                      <a:gd name="connsiteX48" fmla="*/ 1654629 w 1997529"/>
                      <a:gd name="connsiteY48" fmla="*/ 1698171 h 3233057"/>
                      <a:gd name="connsiteX49" fmla="*/ 1649186 w 1997529"/>
                      <a:gd name="connsiteY49" fmla="*/ 1621971 h 3233057"/>
                      <a:gd name="connsiteX50" fmla="*/ 1632858 w 1997529"/>
                      <a:gd name="connsiteY50" fmla="*/ 1556657 h 3233057"/>
                      <a:gd name="connsiteX51" fmla="*/ 1660072 w 1997529"/>
                      <a:gd name="connsiteY51" fmla="*/ 1480457 h 3233057"/>
                      <a:gd name="connsiteX52" fmla="*/ 1725386 w 1997529"/>
                      <a:gd name="connsiteY52" fmla="*/ 1404257 h 3233057"/>
                      <a:gd name="connsiteX53" fmla="*/ 1779815 w 1997529"/>
                      <a:gd name="connsiteY53" fmla="*/ 1360714 h 3233057"/>
                      <a:gd name="connsiteX54" fmla="*/ 1845129 w 1997529"/>
                      <a:gd name="connsiteY54" fmla="*/ 1257300 h 3233057"/>
                      <a:gd name="connsiteX55" fmla="*/ 1894115 w 1997529"/>
                      <a:gd name="connsiteY55" fmla="*/ 1213757 h 3233057"/>
                      <a:gd name="connsiteX56" fmla="*/ 1932215 w 1997529"/>
                      <a:gd name="connsiteY56" fmla="*/ 1148443 h 3233057"/>
                      <a:gd name="connsiteX57" fmla="*/ 1981200 w 1997529"/>
                      <a:gd name="connsiteY57" fmla="*/ 1066800 h 3233057"/>
                      <a:gd name="connsiteX58" fmla="*/ 1997529 w 1997529"/>
                      <a:gd name="connsiteY58" fmla="*/ 985157 h 3233057"/>
                      <a:gd name="connsiteX59" fmla="*/ 1997529 w 1997529"/>
                      <a:gd name="connsiteY59" fmla="*/ 919843 h 3233057"/>
                      <a:gd name="connsiteX60" fmla="*/ 1953986 w 1997529"/>
                      <a:gd name="connsiteY60" fmla="*/ 838200 h 3233057"/>
                      <a:gd name="connsiteX61" fmla="*/ 1845129 w 1997529"/>
                      <a:gd name="connsiteY61" fmla="*/ 789214 h 3233057"/>
                      <a:gd name="connsiteX62" fmla="*/ 1736272 w 1997529"/>
                      <a:gd name="connsiteY62" fmla="*/ 729343 h 3233057"/>
                      <a:gd name="connsiteX63" fmla="*/ 1670958 w 1997529"/>
                      <a:gd name="connsiteY63" fmla="*/ 707571 h 3233057"/>
                      <a:gd name="connsiteX64" fmla="*/ 1605643 w 1997529"/>
                      <a:gd name="connsiteY64" fmla="*/ 658585 h 3233057"/>
                      <a:gd name="connsiteX65" fmla="*/ 1578429 w 1997529"/>
                      <a:gd name="connsiteY65" fmla="*/ 625928 h 3233057"/>
                      <a:gd name="connsiteX66" fmla="*/ 1496786 w 1997529"/>
                      <a:gd name="connsiteY66" fmla="*/ 609600 h 3233057"/>
                      <a:gd name="connsiteX67" fmla="*/ 1366158 w 1997529"/>
                      <a:gd name="connsiteY67" fmla="*/ 587828 h 3233057"/>
                      <a:gd name="connsiteX68" fmla="*/ 1300843 w 1997529"/>
                      <a:gd name="connsiteY68" fmla="*/ 582385 h 3233057"/>
                      <a:gd name="connsiteX69" fmla="*/ 1181100 w 1997529"/>
                      <a:gd name="connsiteY69" fmla="*/ 604157 h 3233057"/>
                      <a:gd name="connsiteX70" fmla="*/ 1115786 w 1997529"/>
                      <a:gd name="connsiteY70" fmla="*/ 620485 h 3233057"/>
                      <a:gd name="connsiteX71" fmla="*/ 1099458 w 1997529"/>
                      <a:gd name="connsiteY71" fmla="*/ 544285 h 3233057"/>
                      <a:gd name="connsiteX72" fmla="*/ 1099458 w 1997529"/>
                      <a:gd name="connsiteY72" fmla="*/ 506185 h 3233057"/>
                      <a:gd name="connsiteX73" fmla="*/ 1050472 w 1997529"/>
                      <a:gd name="connsiteY73" fmla="*/ 473528 h 3233057"/>
                      <a:gd name="connsiteX74" fmla="*/ 963386 w 1997529"/>
                      <a:gd name="connsiteY74" fmla="*/ 435428 h 3233057"/>
                      <a:gd name="connsiteX75" fmla="*/ 936172 w 1997529"/>
                      <a:gd name="connsiteY75" fmla="*/ 408214 h 3233057"/>
                      <a:gd name="connsiteX76" fmla="*/ 903515 w 1997529"/>
                      <a:gd name="connsiteY76" fmla="*/ 408214 h 3233057"/>
                      <a:gd name="connsiteX77" fmla="*/ 849086 w 1997529"/>
                      <a:gd name="connsiteY77" fmla="*/ 446314 h 3233057"/>
                      <a:gd name="connsiteX78" fmla="*/ 778329 w 1997529"/>
                      <a:gd name="connsiteY78" fmla="*/ 506185 h 3233057"/>
                      <a:gd name="connsiteX79" fmla="*/ 751115 w 1997529"/>
                      <a:gd name="connsiteY79" fmla="*/ 533400 h 3233057"/>
                      <a:gd name="connsiteX80" fmla="*/ 685800 w 1997529"/>
                      <a:gd name="connsiteY80" fmla="*/ 538843 h 3233057"/>
                      <a:gd name="connsiteX81" fmla="*/ 620486 w 1997529"/>
                      <a:gd name="connsiteY81" fmla="*/ 511628 h 3233057"/>
                      <a:gd name="connsiteX82" fmla="*/ 560615 w 1997529"/>
                      <a:gd name="connsiteY82" fmla="*/ 484414 h 3233057"/>
                      <a:gd name="connsiteX83" fmla="*/ 522515 w 1997529"/>
                      <a:gd name="connsiteY83" fmla="*/ 468085 h 3233057"/>
                      <a:gd name="connsiteX84" fmla="*/ 457200 w 1997529"/>
                      <a:gd name="connsiteY84" fmla="*/ 473528 h 3233057"/>
                      <a:gd name="connsiteX85" fmla="*/ 440872 w 1997529"/>
                      <a:gd name="connsiteY85" fmla="*/ 473528 h 3233057"/>
                      <a:gd name="connsiteX86" fmla="*/ 451758 w 1997529"/>
                      <a:gd name="connsiteY86" fmla="*/ 424543 h 3233057"/>
                      <a:gd name="connsiteX87" fmla="*/ 500743 w 1997529"/>
                      <a:gd name="connsiteY87" fmla="*/ 370114 h 3233057"/>
                      <a:gd name="connsiteX88" fmla="*/ 625929 w 1997529"/>
                      <a:gd name="connsiteY88" fmla="*/ 217714 h 3233057"/>
                      <a:gd name="connsiteX89" fmla="*/ 576943 w 1997529"/>
                      <a:gd name="connsiteY89" fmla="*/ 136071 h 3233057"/>
                      <a:gd name="connsiteX90" fmla="*/ 566058 w 1997529"/>
                      <a:gd name="connsiteY90" fmla="*/ 81643 h 3233057"/>
                      <a:gd name="connsiteX91" fmla="*/ 538843 w 1997529"/>
                      <a:gd name="connsiteY91" fmla="*/ 27214 h 3233057"/>
                      <a:gd name="connsiteX92" fmla="*/ 517072 w 1997529"/>
                      <a:gd name="connsiteY92" fmla="*/ 0 h 3233057"/>
                      <a:gd name="connsiteX93" fmla="*/ 468086 w 1997529"/>
                      <a:gd name="connsiteY93" fmla="*/ 32657 h 3233057"/>
                      <a:gd name="connsiteX94" fmla="*/ 413658 w 1997529"/>
                      <a:gd name="connsiteY94" fmla="*/ 81643 h 3233057"/>
                      <a:gd name="connsiteX95" fmla="*/ 413658 w 1997529"/>
                      <a:gd name="connsiteY95" fmla="*/ 125185 h 3233057"/>
                      <a:gd name="connsiteX96" fmla="*/ 381000 w 1997529"/>
                      <a:gd name="connsiteY96" fmla="*/ 152400 h 3233057"/>
                      <a:gd name="connsiteX97" fmla="*/ 304800 w 1997529"/>
                      <a:gd name="connsiteY97" fmla="*/ 157843 h 3233057"/>
                      <a:gd name="connsiteX98" fmla="*/ 244929 w 1997529"/>
                      <a:gd name="connsiteY98" fmla="*/ 136071 h 3233057"/>
                      <a:gd name="connsiteX99" fmla="*/ 190500 w 1997529"/>
                      <a:gd name="connsiteY99" fmla="*/ 130628 h 3233057"/>
                      <a:gd name="connsiteX100" fmla="*/ 141515 w 1997529"/>
                      <a:gd name="connsiteY100" fmla="*/ 141514 h 3233057"/>
                      <a:gd name="connsiteX101" fmla="*/ 92529 w 1997529"/>
                      <a:gd name="connsiteY101" fmla="*/ 163285 h 3233057"/>
                      <a:gd name="connsiteX102" fmla="*/ 38100 w 1997529"/>
                      <a:gd name="connsiteY102" fmla="*/ 185057 h 3233057"/>
                      <a:gd name="connsiteX103" fmla="*/ 65315 w 1997529"/>
                      <a:gd name="connsiteY103" fmla="*/ 1959428 h 32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997529" h="3233057">
                        <a:moveTo>
                          <a:pt x="65315" y="1959428"/>
                        </a:moveTo>
                        <a:lnTo>
                          <a:pt x="21772" y="2035628"/>
                        </a:lnTo>
                        <a:lnTo>
                          <a:pt x="0" y="2051957"/>
                        </a:lnTo>
                        <a:lnTo>
                          <a:pt x="54429" y="2144485"/>
                        </a:lnTo>
                        <a:lnTo>
                          <a:pt x="87086" y="2209800"/>
                        </a:lnTo>
                        <a:lnTo>
                          <a:pt x="81643" y="2242457"/>
                        </a:lnTo>
                        <a:lnTo>
                          <a:pt x="146958" y="2334985"/>
                        </a:lnTo>
                        <a:lnTo>
                          <a:pt x="157843" y="2318657"/>
                        </a:lnTo>
                        <a:lnTo>
                          <a:pt x="234043" y="2362200"/>
                        </a:lnTo>
                        <a:lnTo>
                          <a:pt x="310243" y="2389414"/>
                        </a:lnTo>
                        <a:lnTo>
                          <a:pt x="402772" y="2454728"/>
                        </a:lnTo>
                        <a:lnTo>
                          <a:pt x="419100" y="2552700"/>
                        </a:lnTo>
                        <a:lnTo>
                          <a:pt x="462643" y="2574471"/>
                        </a:lnTo>
                        <a:lnTo>
                          <a:pt x="489858" y="2639785"/>
                        </a:lnTo>
                        <a:lnTo>
                          <a:pt x="489858" y="2715985"/>
                        </a:lnTo>
                        <a:lnTo>
                          <a:pt x="478972" y="2743200"/>
                        </a:lnTo>
                        <a:lnTo>
                          <a:pt x="446315" y="2781300"/>
                        </a:lnTo>
                        <a:lnTo>
                          <a:pt x="402772" y="2824843"/>
                        </a:lnTo>
                        <a:lnTo>
                          <a:pt x="370115" y="2846614"/>
                        </a:lnTo>
                        <a:lnTo>
                          <a:pt x="266700" y="2901043"/>
                        </a:lnTo>
                        <a:lnTo>
                          <a:pt x="272143" y="2922814"/>
                        </a:lnTo>
                        <a:lnTo>
                          <a:pt x="288472" y="2966357"/>
                        </a:lnTo>
                        <a:lnTo>
                          <a:pt x="321129" y="3009900"/>
                        </a:lnTo>
                        <a:lnTo>
                          <a:pt x="370115" y="3042557"/>
                        </a:lnTo>
                        <a:lnTo>
                          <a:pt x="473529" y="3069771"/>
                        </a:lnTo>
                        <a:lnTo>
                          <a:pt x="533400" y="3113314"/>
                        </a:lnTo>
                        <a:lnTo>
                          <a:pt x="571500" y="3156857"/>
                        </a:lnTo>
                        <a:lnTo>
                          <a:pt x="615043" y="3194957"/>
                        </a:lnTo>
                        <a:lnTo>
                          <a:pt x="658586" y="3233057"/>
                        </a:lnTo>
                        <a:lnTo>
                          <a:pt x="685800" y="3227614"/>
                        </a:lnTo>
                        <a:lnTo>
                          <a:pt x="849086" y="3020785"/>
                        </a:lnTo>
                        <a:lnTo>
                          <a:pt x="838200" y="2960914"/>
                        </a:lnTo>
                        <a:lnTo>
                          <a:pt x="919843" y="2775857"/>
                        </a:lnTo>
                        <a:lnTo>
                          <a:pt x="947058" y="2721428"/>
                        </a:lnTo>
                        <a:lnTo>
                          <a:pt x="903515" y="2618014"/>
                        </a:lnTo>
                        <a:lnTo>
                          <a:pt x="914400" y="2569028"/>
                        </a:lnTo>
                        <a:lnTo>
                          <a:pt x="952500" y="2509157"/>
                        </a:lnTo>
                        <a:lnTo>
                          <a:pt x="1083129" y="2438400"/>
                        </a:lnTo>
                        <a:lnTo>
                          <a:pt x="1257300" y="2378528"/>
                        </a:lnTo>
                        <a:lnTo>
                          <a:pt x="1273629" y="2356757"/>
                        </a:lnTo>
                        <a:lnTo>
                          <a:pt x="1382486" y="2351314"/>
                        </a:lnTo>
                        <a:lnTo>
                          <a:pt x="1464129" y="2324100"/>
                        </a:lnTo>
                        <a:lnTo>
                          <a:pt x="1502229" y="2264228"/>
                        </a:lnTo>
                        <a:lnTo>
                          <a:pt x="1572986" y="2166257"/>
                        </a:lnTo>
                        <a:lnTo>
                          <a:pt x="1627415" y="2008414"/>
                        </a:lnTo>
                        <a:lnTo>
                          <a:pt x="1638300" y="1888671"/>
                        </a:lnTo>
                        <a:lnTo>
                          <a:pt x="1638300" y="1839685"/>
                        </a:lnTo>
                        <a:lnTo>
                          <a:pt x="1654629" y="1779814"/>
                        </a:lnTo>
                        <a:lnTo>
                          <a:pt x="1654629" y="1698171"/>
                        </a:lnTo>
                        <a:lnTo>
                          <a:pt x="1649186" y="1621971"/>
                        </a:lnTo>
                        <a:lnTo>
                          <a:pt x="1632858" y="1556657"/>
                        </a:lnTo>
                        <a:lnTo>
                          <a:pt x="1660072" y="1480457"/>
                        </a:lnTo>
                        <a:lnTo>
                          <a:pt x="1725386" y="1404257"/>
                        </a:lnTo>
                        <a:lnTo>
                          <a:pt x="1779815" y="1360714"/>
                        </a:lnTo>
                        <a:lnTo>
                          <a:pt x="1845129" y="1257300"/>
                        </a:lnTo>
                        <a:lnTo>
                          <a:pt x="1894115" y="1213757"/>
                        </a:lnTo>
                        <a:lnTo>
                          <a:pt x="1932215" y="1148443"/>
                        </a:lnTo>
                        <a:lnTo>
                          <a:pt x="1981200" y="1066800"/>
                        </a:lnTo>
                        <a:lnTo>
                          <a:pt x="1997529" y="985157"/>
                        </a:lnTo>
                        <a:lnTo>
                          <a:pt x="1997529" y="919843"/>
                        </a:lnTo>
                        <a:lnTo>
                          <a:pt x="1953986" y="838200"/>
                        </a:lnTo>
                        <a:lnTo>
                          <a:pt x="1845129" y="789214"/>
                        </a:lnTo>
                        <a:lnTo>
                          <a:pt x="1736272" y="729343"/>
                        </a:lnTo>
                        <a:lnTo>
                          <a:pt x="1670958" y="707571"/>
                        </a:lnTo>
                        <a:lnTo>
                          <a:pt x="1605643" y="658585"/>
                        </a:lnTo>
                        <a:lnTo>
                          <a:pt x="1578429" y="625928"/>
                        </a:lnTo>
                        <a:lnTo>
                          <a:pt x="1496786" y="609600"/>
                        </a:lnTo>
                        <a:lnTo>
                          <a:pt x="1366158" y="587828"/>
                        </a:lnTo>
                        <a:lnTo>
                          <a:pt x="1300843" y="582385"/>
                        </a:lnTo>
                        <a:lnTo>
                          <a:pt x="1181100" y="604157"/>
                        </a:lnTo>
                        <a:lnTo>
                          <a:pt x="1115786" y="620485"/>
                        </a:lnTo>
                        <a:lnTo>
                          <a:pt x="1099458" y="544285"/>
                        </a:lnTo>
                        <a:lnTo>
                          <a:pt x="1099458" y="506185"/>
                        </a:lnTo>
                        <a:lnTo>
                          <a:pt x="1050472" y="473528"/>
                        </a:lnTo>
                        <a:lnTo>
                          <a:pt x="963386" y="435428"/>
                        </a:lnTo>
                        <a:lnTo>
                          <a:pt x="936172" y="408214"/>
                        </a:lnTo>
                        <a:lnTo>
                          <a:pt x="903515" y="408214"/>
                        </a:lnTo>
                        <a:lnTo>
                          <a:pt x="849086" y="446314"/>
                        </a:lnTo>
                        <a:lnTo>
                          <a:pt x="778329" y="506185"/>
                        </a:lnTo>
                        <a:lnTo>
                          <a:pt x="751115" y="533400"/>
                        </a:lnTo>
                        <a:lnTo>
                          <a:pt x="685800" y="538843"/>
                        </a:lnTo>
                        <a:lnTo>
                          <a:pt x="620486" y="511628"/>
                        </a:lnTo>
                        <a:lnTo>
                          <a:pt x="560615" y="484414"/>
                        </a:lnTo>
                        <a:lnTo>
                          <a:pt x="522515" y="468085"/>
                        </a:lnTo>
                        <a:lnTo>
                          <a:pt x="457200" y="473528"/>
                        </a:lnTo>
                        <a:lnTo>
                          <a:pt x="440872" y="473528"/>
                        </a:lnTo>
                        <a:lnTo>
                          <a:pt x="451758" y="424543"/>
                        </a:lnTo>
                        <a:lnTo>
                          <a:pt x="500743" y="370114"/>
                        </a:lnTo>
                        <a:lnTo>
                          <a:pt x="625929" y="217714"/>
                        </a:lnTo>
                        <a:lnTo>
                          <a:pt x="576943" y="136071"/>
                        </a:lnTo>
                        <a:lnTo>
                          <a:pt x="566058" y="81643"/>
                        </a:lnTo>
                        <a:lnTo>
                          <a:pt x="538843" y="27214"/>
                        </a:lnTo>
                        <a:lnTo>
                          <a:pt x="517072" y="0"/>
                        </a:lnTo>
                        <a:lnTo>
                          <a:pt x="468086" y="32657"/>
                        </a:lnTo>
                        <a:lnTo>
                          <a:pt x="413658" y="81643"/>
                        </a:lnTo>
                        <a:lnTo>
                          <a:pt x="413658" y="125185"/>
                        </a:lnTo>
                        <a:lnTo>
                          <a:pt x="381000" y="152400"/>
                        </a:lnTo>
                        <a:lnTo>
                          <a:pt x="304800" y="157843"/>
                        </a:lnTo>
                        <a:lnTo>
                          <a:pt x="244929" y="136071"/>
                        </a:lnTo>
                        <a:lnTo>
                          <a:pt x="190500" y="130628"/>
                        </a:lnTo>
                        <a:lnTo>
                          <a:pt x="141515" y="141514"/>
                        </a:lnTo>
                        <a:lnTo>
                          <a:pt x="92529" y="163285"/>
                        </a:lnTo>
                        <a:lnTo>
                          <a:pt x="38100" y="185057"/>
                        </a:lnTo>
                        <a:lnTo>
                          <a:pt x="65315" y="1959428"/>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9" name="Rectangle 28">
                  <a:extLst>
                    <a:ext uri="{FF2B5EF4-FFF2-40B4-BE49-F238E27FC236}">
                      <a16:creationId xmlns:a16="http://schemas.microsoft.com/office/drawing/2014/main" id="{5C294769-F744-BAC9-4EB0-46C0118B7024}"/>
                    </a:ext>
                  </a:extLst>
                </p:cNvPr>
                <p:cNvSpPr/>
                <p:nvPr/>
              </p:nvSpPr>
              <p:spPr>
                <a:xfrm>
                  <a:off x="3641271" y="1600200"/>
                  <a:ext cx="121155" cy="148477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1" name="Ellipse 30">
                <a:extLst>
                  <a:ext uri="{FF2B5EF4-FFF2-40B4-BE49-F238E27FC236}">
                    <a16:creationId xmlns:a16="http://schemas.microsoft.com/office/drawing/2014/main" id="{74F14982-09B2-B2BB-2B5B-BCE753BDD0C0}"/>
                  </a:ext>
                </a:extLst>
              </p:cNvPr>
              <p:cNvSpPr/>
              <p:nvPr/>
            </p:nvSpPr>
            <p:spPr>
              <a:xfrm>
                <a:off x="3657586" y="3048000"/>
                <a:ext cx="228614" cy="214045"/>
              </a:xfrm>
              <a:custGeom>
                <a:avLst/>
                <a:gdLst>
                  <a:gd name="connsiteX0" fmla="*/ 0 w 228600"/>
                  <a:gd name="connsiteY0" fmla="*/ 76200 h 152400"/>
                  <a:gd name="connsiteX1" fmla="*/ 114300 w 228600"/>
                  <a:gd name="connsiteY1" fmla="*/ 0 h 152400"/>
                  <a:gd name="connsiteX2" fmla="*/ 228600 w 228600"/>
                  <a:gd name="connsiteY2" fmla="*/ 76200 h 152400"/>
                  <a:gd name="connsiteX3" fmla="*/ 114300 w 228600"/>
                  <a:gd name="connsiteY3" fmla="*/ 152400 h 152400"/>
                  <a:gd name="connsiteX4" fmla="*/ 0 w 228600"/>
                  <a:gd name="connsiteY4" fmla="*/ 76200 h 152400"/>
                  <a:gd name="connsiteX0" fmla="*/ 14 w 228614"/>
                  <a:gd name="connsiteY0" fmla="*/ 76200 h 214045"/>
                  <a:gd name="connsiteX1" fmla="*/ 114314 w 228614"/>
                  <a:gd name="connsiteY1" fmla="*/ 0 h 214045"/>
                  <a:gd name="connsiteX2" fmla="*/ 228614 w 228614"/>
                  <a:gd name="connsiteY2" fmla="*/ 76200 h 214045"/>
                  <a:gd name="connsiteX3" fmla="*/ 120479 w 228614"/>
                  <a:gd name="connsiteY3" fmla="*/ 214045 h 214045"/>
                  <a:gd name="connsiteX4" fmla="*/ 14 w 228614"/>
                  <a:gd name="connsiteY4" fmla="*/ 76200 h 214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14" h="214045">
                    <a:moveTo>
                      <a:pt x="14" y="76200"/>
                    </a:moveTo>
                    <a:cubicBezTo>
                      <a:pt x="-1013" y="40526"/>
                      <a:pt x="51188" y="0"/>
                      <a:pt x="114314" y="0"/>
                    </a:cubicBezTo>
                    <a:cubicBezTo>
                      <a:pt x="177440" y="0"/>
                      <a:pt x="228614" y="34116"/>
                      <a:pt x="228614" y="76200"/>
                    </a:cubicBezTo>
                    <a:cubicBezTo>
                      <a:pt x="228614" y="118284"/>
                      <a:pt x="183605" y="214045"/>
                      <a:pt x="120479" y="214045"/>
                    </a:cubicBezTo>
                    <a:cubicBezTo>
                      <a:pt x="57353" y="214045"/>
                      <a:pt x="1041" y="111874"/>
                      <a:pt x="14" y="76200"/>
                    </a:cubicBezTo>
                    <a:close/>
                  </a:path>
                </a:pathLst>
              </a:cu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3" name="Rectangle : coins arrondis 32">
              <a:extLst>
                <a:ext uri="{FF2B5EF4-FFF2-40B4-BE49-F238E27FC236}">
                  <a16:creationId xmlns:a16="http://schemas.microsoft.com/office/drawing/2014/main" id="{FCC32698-7438-68F1-B55C-35A4C4C50FAF}"/>
                </a:ext>
              </a:extLst>
            </p:cNvPr>
            <p:cNvSpPr/>
            <p:nvPr/>
          </p:nvSpPr>
          <p:spPr>
            <a:xfrm rot="20442434">
              <a:off x="3606143" y="1550590"/>
              <a:ext cx="168729" cy="45719"/>
            </a:xfrm>
            <a:prstGeom prst="round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5" name="Forme libre : forme 44">
            <a:extLst>
              <a:ext uri="{FF2B5EF4-FFF2-40B4-BE49-F238E27FC236}">
                <a16:creationId xmlns:a16="http://schemas.microsoft.com/office/drawing/2014/main" id="{134B6FCE-3A73-6E02-7E7C-DDC0E7158DFF}"/>
              </a:ext>
            </a:extLst>
          </p:cNvPr>
          <p:cNvSpPr/>
          <p:nvPr/>
        </p:nvSpPr>
        <p:spPr>
          <a:xfrm>
            <a:off x="3291210" y="3353906"/>
            <a:ext cx="759628" cy="727276"/>
          </a:xfrm>
          <a:custGeom>
            <a:avLst/>
            <a:gdLst>
              <a:gd name="connsiteX0" fmla="*/ 111446 w 759628"/>
              <a:gd name="connsiteY0" fmla="*/ 63661 h 727276"/>
              <a:gd name="connsiteX1" fmla="*/ 111446 w 759628"/>
              <a:gd name="connsiteY1" fmla="*/ 63661 h 727276"/>
              <a:gd name="connsiteX2" fmla="*/ 94084 w 759628"/>
              <a:gd name="connsiteY2" fmla="*/ 81023 h 727276"/>
              <a:gd name="connsiteX3" fmla="*/ 88297 w 759628"/>
              <a:gd name="connsiteY3" fmla="*/ 90669 h 727276"/>
              <a:gd name="connsiteX4" fmla="*/ 82509 w 759628"/>
              <a:gd name="connsiteY4" fmla="*/ 98385 h 727276"/>
              <a:gd name="connsiteX5" fmla="*/ 78651 w 759628"/>
              <a:gd name="connsiteY5" fmla="*/ 113818 h 727276"/>
              <a:gd name="connsiteX6" fmla="*/ 74793 w 759628"/>
              <a:gd name="connsiteY6" fmla="*/ 125393 h 727276"/>
              <a:gd name="connsiteX7" fmla="*/ 72864 w 759628"/>
              <a:gd name="connsiteY7" fmla="*/ 131180 h 727276"/>
              <a:gd name="connsiteX8" fmla="*/ 69006 w 759628"/>
              <a:gd name="connsiteY8" fmla="*/ 150471 h 727276"/>
              <a:gd name="connsiteX9" fmla="*/ 67076 w 759628"/>
              <a:gd name="connsiteY9" fmla="*/ 158188 h 727276"/>
              <a:gd name="connsiteX10" fmla="*/ 63218 w 759628"/>
              <a:gd name="connsiteY10" fmla="*/ 163975 h 727276"/>
              <a:gd name="connsiteX11" fmla="*/ 59360 w 759628"/>
              <a:gd name="connsiteY11" fmla="*/ 181337 h 727276"/>
              <a:gd name="connsiteX12" fmla="*/ 49714 w 759628"/>
              <a:gd name="connsiteY12" fmla="*/ 190983 h 727276"/>
              <a:gd name="connsiteX13" fmla="*/ 40069 w 759628"/>
              <a:gd name="connsiteY13" fmla="*/ 202557 h 727276"/>
              <a:gd name="connsiteX14" fmla="*/ 26565 w 759628"/>
              <a:gd name="connsiteY14" fmla="*/ 206416 h 727276"/>
              <a:gd name="connsiteX15" fmla="*/ 11132 w 759628"/>
              <a:gd name="connsiteY15" fmla="*/ 210274 h 727276"/>
              <a:gd name="connsiteX16" fmla="*/ 5345 w 759628"/>
              <a:gd name="connsiteY16" fmla="*/ 214132 h 727276"/>
              <a:gd name="connsiteX17" fmla="*/ 3416 w 759628"/>
              <a:gd name="connsiteY17" fmla="*/ 275864 h 727276"/>
              <a:gd name="connsiteX18" fmla="*/ 7274 w 759628"/>
              <a:gd name="connsiteY18" fmla="*/ 281651 h 727276"/>
              <a:gd name="connsiteX19" fmla="*/ 14990 w 759628"/>
              <a:gd name="connsiteY19" fmla="*/ 293226 h 727276"/>
              <a:gd name="connsiteX20" fmla="*/ 22707 w 759628"/>
              <a:gd name="connsiteY20" fmla="*/ 304800 h 727276"/>
              <a:gd name="connsiteX21" fmla="*/ 34282 w 759628"/>
              <a:gd name="connsiteY21" fmla="*/ 318304 h 727276"/>
              <a:gd name="connsiteX22" fmla="*/ 41998 w 759628"/>
              <a:gd name="connsiteY22" fmla="*/ 327950 h 727276"/>
              <a:gd name="connsiteX23" fmla="*/ 49714 w 759628"/>
              <a:gd name="connsiteY23" fmla="*/ 333737 h 727276"/>
              <a:gd name="connsiteX24" fmla="*/ 53573 w 759628"/>
              <a:gd name="connsiteY24" fmla="*/ 339524 h 727276"/>
              <a:gd name="connsiteX25" fmla="*/ 59360 w 759628"/>
              <a:gd name="connsiteY25" fmla="*/ 343383 h 727276"/>
              <a:gd name="connsiteX26" fmla="*/ 69006 w 759628"/>
              <a:gd name="connsiteY26" fmla="*/ 353028 h 727276"/>
              <a:gd name="connsiteX27" fmla="*/ 82509 w 759628"/>
              <a:gd name="connsiteY27" fmla="*/ 360745 h 727276"/>
              <a:gd name="connsiteX28" fmla="*/ 88297 w 759628"/>
              <a:gd name="connsiteY28" fmla="*/ 362674 h 727276"/>
              <a:gd name="connsiteX29" fmla="*/ 105659 w 759628"/>
              <a:gd name="connsiteY29" fmla="*/ 368461 h 727276"/>
              <a:gd name="connsiteX30" fmla="*/ 117233 w 759628"/>
              <a:gd name="connsiteY30" fmla="*/ 376178 h 727276"/>
              <a:gd name="connsiteX31" fmla="*/ 123021 w 759628"/>
              <a:gd name="connsiteY31" fmla="*/ 381965 h 727276"/>
              <a:gd name="connsiteX32" fmla="*/ 134595 w 759628"/>
              <a:gd name="connsiteY32" fmla="*/ 385823 h 727276"/>
              <a:gd name="connsiteX33" fmla="*/ 142312 w 759628"/>
              <a:gd name="connsiteY33" fmla="*/ 389681 h 727276"/>
              <a:gd name="connsiteX34" fmla="*/ 150028 w 759628"/>
              <a:gd name="connsiteY34" fmla="*/ 395469 h 727276"/>
              <a:gd name="connsiteX35" fmla="*/ 155816 w 759628"/>
              <a:gd name="connsiteY35" fmla="*/ 397398 h 727276"/>
              <a:gd name="connsiteX36" fmla="*/ 175107 w 759628"/>
              <a:gd name="connsiteY36" fmla="*/ 403185 h 727276"/>
              <a:gd name="connsiteX37" fmla="*/ 186682 w 759628"/>
              <a:gd name="connsiteY37" fmla="*/ 407043 h 727276"/>
              <a:gd name="connsiteX38" fmla="*/ 190540 w 759628"/>
              <a:gd name="connsiteY38" fmla="*/ 410902 h 727276"/>
              <a:gd name="connsiteX39" fmla="*/ 196327 w 759628"/>
              <a:gd name="connsiteY39" fmla="*/ 412831 h 727276"/>
              <a:gd name="connsiteX40" fmla="*/ 207902 w 759628"/>
              <a:gd name="connsiteY40" fmla="*/ 420547 h 727276"/>
              <a:gd name="connsiteX41" fmla="*/ 229122 w 759628"/>
              <a:gd name="connsiteY41" fmla="*/ 430193 h 727276"/>
              <a:gd name="connsiteX42" fmla="*/ 248413 w 759628"/>
              <a:gd name="connsiteY42" fmla="*/ 439838 h 727276"/>
              <a:gd name="connsiteX43" fmla="*/ 258059 w 759628"/>
              <a:gd name="connsiteY43" fmla="*/ 441767 h 727276"/>
              <a:gd name="connsiteX44" fmla="*/ 269633 w 759628"/>
              <a:gd name="connsiteY44" fmla="*/ 449484 h 727276"/>
              <a:gd name="connsiteX45" fmla="*/ 292783 w 759628"/>
              <a:gd name="connsiteY45" fmla="*/ 455271 h 727276"/>
              <a:gd name="connsiteX46" fmla="*/ 300499 w 759628"/>
              <a:gd name="connsiteY46" fmla="*/ 459129 h 727276"/>
              <a:gd name="connsiteX47" fmla="*/ 306287 w 759628"/>
              <a:gd name="connsiteY47" fmla="*/ 461059 h 727276"/>
              <a:gd name="connsiteX48" fmla="*/ 312074 w 759628"/>
              <a:gd name="connsiteY48" fmla="*/ 464917 h 727276"/>
              <a:gd name="connsiteX49" fmla="*/ 317861 w 759628"/>
              <a:gd name="connsiteY49" fmla="*/ 466846 h 727276"/>
              <a:gd name="connsiteX50" fmla="*/ 325578 w 759628"/>
              <a:gd name="connsiteY50" fmla="*/ 470704 h 727276"/>
              <a:gd name="connsiteX51" fmla="*/ 331365 w 759628"/>
              <a:gd name="connsiteY51" fmla="*/ 472633 h 727276"/>
              <a:gd name="connsiteX52" fmla="*/ 337152 w 759628"/>
              <a:gd name="connsiteY52" fmla="*/ 476491 h 727276"/>
              <a:gd name="connsiteX53" fmla="*/ 350656 w 759628"/>
              <a:gd name="connsiteY53" fmla="*/ 482279 h 727276"/>
              <a:gd name="connsiteX54" fmla="*/ 356444 w 759628"/>
              <a:gd name="connsiteY54" fmla="*/ 488066 h 727276"/>
              <a:gd name="connsiteX55" fmla="*/ 371876 w 759628"/>
              <a:gd name="connsiteY55" fmla="*/ 499641 h 727276"/>
              <a:gd name="connsiteX56" fmla="*/ 377664 w 759628"/>
              <a:gd name="connsiteY56" fmla="*/ 501570 h 727276"/>
              <a:gd name="connsiteX57" fmla="*/ 383451 w 759628"/>
              <a:gd name="connsiteY57" fmla="*/ 505428 h 727276"/>
              <a:gd name="connsiteX58" fmla="*/ 391168 w 759628"/>
              <a:gd name="connsiteY58" fmla="*/ 511216 h 727276"/>
              <a:gd name="connsiteX59" fmla="*/ 402742 w 759628"/>
              <a:gd name="connsiteY59" fmla="*/ 515074 h 727276"/>
              <a:gd name="connsiteX60" fmla="*/ 418175 w 759628"/>
              <a:gd name="connsiteY60" fmla="*/ 518932 h 727276"/>
              <a:gd name="connsiteX61" fmla="*/ 425892 w 759628"/>
              <a:gd name="connsiteY61" fmla="*/ 520861 h 727276"/>
              <a:gd name="connsiteX62" fmla="*/ 433608 w 759628"/>
              <a:gd name="connsiteY62" fmla="*/ 524719 h 727276"/>
              <a:gd name="connsiteX63" fmla="*/ 441325 w 759628"/>
              <a:gd name="connsiteY63" fmla="*/ 526648 h 727276"/>
              <a:gd name="connsiteX64" fmla="*/ 458687 w 759628"/>
              <a:gd name="connsiteY64" fmla="*/ 536294 h 727276"/>
              <a:gd name="connsiteX65" fmla="*/ 470261 w 759628"/>
              <a:gd name="connsiteY65" fmla="*/ 547869 h 727276"/>
              <a:gd name="connsiteX66" fmla="*/ 474119 w 759628"/>
              <a:gd name="connsiteY66" fmla="*/ 561372 h 727276"/>
              <a:gd name="connsiteX67" fmla="*/ 470261 w 759628"/>
              <a:gd name="connsiteY67" fmla="*/ 578735 h 727276"/>
              <a:gd name="connsiteX68" fmla="*/ 468332 w 759628"/>
              <a:gd name="connsiteY68" fmla="*/ 592238 h 727276"/>
              <a:gd name="connsiteX69" fmla="*/ 462545 w 759628"/>
              <a:gd name="connsiteY69" fmla="*/ 598026 h 727276"/>
              <a:gd name="connsiteX70" fmla="*/ 460616 w 759628"/>
              <a:gd name="connsiteY70" fmla="*/ 613459 h 727276"/>
              <a:gd name="connsiteX71" fmla="*/ 458687 w 759628"/>
              <a:gd name="connsiteY71" fmla="*/ 626962 h 727276"/>
              <a:gd name="connsiteX72" fmla="*/ 454828 w 759628"/>
              <a:gd name="connsiteY72" fmla="*/ 636608 h 727276"/>
              <a:gd name="connsiteX73" fmla="*/ 452899 w 759628"/>
              <a:gd name="connsiteY73" fmla="*/ 644324 h 727276"/>
              <a:gd name="connsiteX74" fmla="*/ 449041 w 759628"/>
              <a:gd name="connsiteY74" fmla="*/ 655899 h 727276"/>
              <a:gd name="connsiteX75" fmla="*/ 447112 w 759628"/>
              <a:gd name="connsiteY75" fmla="*/ 661686 h 727276"/>
              <a:gd name="connsiteX76" fmla="*/ 443254 w 759628"/>
              <a:gd name="connsiteY76" fmla="*/ 675190 h 727276"/>
              <a:gd name="connsiteX77" fmla="*/ 447112 w 759628"/>
              <a:gd name="connsiteY77" fmla="*/ 694481 h 727276"/>
              <a:gd name="connsiteX78" fmla="*/ 450970 w 759628"/>
              <a:gd name="connsiteY78" fmla="*/ 700269 h 727276"/>
              <a:gd name="connsiteX79" fmla="*/ 452899 w 759628"/>
              <a:gd name="connsiteY79" fmla="*/ 706056 h 727276"/>
              <a:gd name="connsiteX80" fmla="*/ 468332 w 759628"/>
              <a:gd name="connsiteY80" fmla="*/ 715702 h 727276"/>
              <a:gd name="connsiteX81" fmla="*/ 485694 w 759628"/>
              <a:gd name="connsiteY81" fmla="*/ 717631 h 727276"/>
              <a:gd name="connsiteX82" fmla="*/ 501127 w 759628"/>
              <a:gd name="connsiteY82" fmla="*/ 719560 h 727276"/>
              <a:gd name="connsiteX83" fmla="*/ 516560 w 759628"/>
              <a:gd name="connsiteY83" fmla="*/ 717631 h 727276"/>
              <a:gd name="connsiteX84" fmla="*/ 535851 w 759628"/>
              <a:gd name="connsiteY84" fmla="*/ 721489 h 727276"/>
              <a:gd name="connsiteX85" fmla="*/ 541638 w 759628"/>
              <a:gd name="connsiteY85" fmla="*/ 725347 h 727276"/>
              <a:gd name="connsiteX86" fmla="*/ 557071 w 759628"/>
              <a:gd name="connsiteY86" fmla="*/ 727276 h 727276"/>
              <a:gd name="connsiteX87" fmla="*/ 584079 w 759628"/>
              <a:gd name="connsiteY87" fmla="*/ 723418 h 727276"/>
              <a:gd name="connsiteX88" fmla="*/ 593725 w 759628"/>
              <a:gd name="connsiteY88" fmla="*/ 721489 h 727276"/>
              <a:gd name="connsiteX89" fmla="*/ 622661 w 759628"/>
              <a:gd name="connsiteY89" fmla="*/ 717631 h 727276"/>
              <a:gd name="connsiteX90" fmla="*/ 624590 w 759628"/>
              <a:gd name="connsiteY90" fmla="*/ 707985 h 727276"/>
              <a:gd name="connsiteX91" fmla="*/ 651598 w 759628"/>
              <a:gd name="connsiteY91" fmla="*/ 702198 h 727276"/>
              <a:gd name="connsiteX92" fmla="*/ 670889 w 759628"/>
              <a:gd name="connsiteY92" fmla="*/ 696410 h 727276"/>
              <a:gd name="connsiteX93" fmla="*/ 680535 w 759628"/>
              <a:gd name="connsiteY93" fmla="*/ 690623 h 727276"/>
              <a:gd name="connsiteX94" fmla="*/ 699826 w 759628"/>
              <a:gd name="connsiteY94" fmla="*/ 684836 h 727276"/>
              <a:gd name="connsiteX95" fmla="*/ 705613 w 759628"/>
              <a:gd name="connsiteY95" fmla="*/ 680978 h 727276"/>
              <a:gd name="connsiteX96" fmla="*/ 713330 w 759628"/>
              <a:gd name="connsiteY96" fmla="*/ 673261 h 727276"/>
              <a:gd name="connsiteX97" fmla="*/ 719117 w 759628"/>
              <a:gd name="connsiteY97" fmla="*/ 661686 h 727276"/>
              <a:gd name="connsiteX98" fmla="*/ 722975 w 759628"/>
              <a:gd name="connsiteY98" fmla="*/ 653970 h 727276"/>
              <a:gd name="connsiteX99" fmla="*/ 728763 w 759628"/>
              <a:gd name="connsiteY99" fmla="*/ 650112 h 727276"/>
              <a:gd name="connsiteX100" fmla="*/ 734550 w 759628"/>
              <a:gd name="connsiteY100" fmla="*/ 632750 h 727276"/>
              <a:gd name="connsiteX101" fmla="*/ 736479 w 759628"/>
              <a:gd name="connsiteY101" fmla="*/ 626962 h 727276"/>
              <a:gd name="connsiteX102" fmla="*/ 738408 w 759628"/>
              <a:gd name="connsiteY102" fmla="*/ 607671 h 727276"/>
              <a:gd name="connsiteX103" fmla="*/ 742266 w 759628"/>
              <a:gd name="connsiteY103" fmla="*/ 601884 h 727276"/>
              <a:gd name="connsiteX104" fmla="*/ 746125 w 759628"/>
              <a:gd name="connsiteY104" fmla="*/ 592238 h 727276"/>
              <a:gd name="connsiteX105" fmla="*/ 748054 w 759628"/>
              <a:gd name="connsiteY105" fmla="*/ 582593 h 727276"/>
              <a:gd name="connsiteX106" fmla="*/ 751912 w 759628"/>
              <a:gd name="connsiteY106" fmla="*/ 572947 h 727276"/>
              <a:gd name="connsiteX107" fmla="*/ 753841 w 759628"/>
              <a:gd name="connsiteY107" fmla="*/ 559443 h 727276"/>
              <a:gd name="connsiteX108" fmla="*/ 755770 w 759628"/>
              <a:gd name="connsiteY108" fmla="*/ 551727 h 727276"/>
              <a:gd name="connsiteX109" fmla="*/ 757699 w 759628"/>
              <a:gd name="connsiteY109" fmla="*/ 528578 h 727276"/>
              <a:gd name="connsiteX110" fmla="*/ 759628 w 759628"/>
              <a:gd name="connsiteY110" fmla="*/ 518932 h 727276"/>
              <a:gd name="connsiteX111" fmla="*/ 757699 w 759628"/>
              <a:gd name="connsiteY111" fmla="*/ 453342 h 727276"/>
              <a:gd name="connsiteX112" fmla="*/ 753841 w 759628"/>
              <a:gd name="connsiteY112" fmla="*/ 447555 h 727276"/>
              <a:gd name="connsiteX113" fmla="*/ 748054 w 759628"/>
              <a:gd name="connsiteY113" fmla="*/ 443697 h 727276"/>
              <a:gd name="connsiteX114" fmla="*/ 744195 w 759628"/>
              <a:gd name="connsiteY114" fmla="*/ 439838 h 727276"/>
              <a:gd name="connsiteX115" fmla="*/ 734550 w 759628"/>
              <a:gd name="connsiteY115" fmla="*/ 437909 h 727276"/>
              <a:gd name="connsiteX116" fmla="*/ 728763 w 759628"/>
              <a:gd name="connsiteY116" fmla="*/ 435980 h 727276"/>
              <a:gd name="connsiteX117" fmla="*/ 721046 w 759628"/>
              <a:gd name="connsiteY117" fmla="*/ 434051 h 727276"/>
              <a:gd name="connsiteX118" fmla="*/ 715259 w 759628"/>
              <a:gd name="connsiteY118" fmla="*/ 428264 h 727276"/>
              <a:gd name="connsiteX119" fmla="*/ 709471 w 759628"/>
              <a:gd name="connsiteY119" fmla="*/ 424405 h 727276"/>
              <a:gd name="connsiteX120" fmla="*/ 705613 w 759628"/>
              <a:gd name="connsiteY120" fmla="*/ 416689 h 727276"/>
              <a:gd name="connsiteX121" fmla="*/ 697897 w 759628"/>
              <a:gd name="connsiteY121" fmla="*/ 407043 h 727276"/>
              <a:gd name="connsiteX122" fmla="*/ 694038 w 759628"/>
              <a:gd name="connsiteY122" fmla="*/ 403185 h 727276"/>
              <a:gd name="connsiteX123" fmla="*/ 684393 w 759628"/>
              <a:gd name="connsiteY123" fmla="*/ 399327 h 727276"/>
              <a:gd name="connsiteX124" fmla="*/ 676676 w 759628"/>
              <a:gd name="connsiteY124" fmla="*/ 395469 h 727276"/>
              <a:gd name="connsiteX125" fmla="*/ 655456 w 759628"/>
              <a:gd name="connsiteY125" fmla="*/ 383894 h 727276"/>
              <a:gd name="connsiteX126" fmla="*/ 641952 w 759628"/>
              <a:gd name="connsiteY126" fmla="*/ 380036 h 727276"/>
              <a:gd name="connsiteX127" fmla="*/ 632307 w 759628"/>
              <a:gd name="connsiteY127" fmla="*/ 376178 h 727276"/>
              <a:gd name="connsiteX128" fmla="*/ 626519 w 759628"/>
              <a:gd name="connsiteY128" fmla="*/ 372319 h 727276"/>
              <a:gd name="connsiteX129" fmla="*/ 620732 w 759628"/>
              <a:gd name="connsiteY129" fmla="*/ 370390 h 727276"/>
              <a:gd name="connsiteX130" fmla="*/ 611087 w 759628"/>
              <a:gd name="connsiteY130" fmla="*/ 366532 h 727276"/>
              <a:gd name="connsiteX131" fmla="*/ 601441 w 759628"/>
              <a:gd name="connsiteY131" fmla="*/ 360745 h 727276"/>
              <a:gd name="connsiteX132" fmla="*/ 589866 w 759628"/>
              <a:gd name="connsiteY132" fmla="*/ 356886 h 727276"/>
              <a:gd name="connsiteX133" fmla="*/ 584079 w 759628"/>
              <a:gd name="connsiteY133" fmla="*/ 354957 h 727276"/>
              <a:gd name="connsiteX134" fmla="*/ 568646 w 759628"/>
              <a:gd name="connsiteY134" fmla="*/ 345312 h 727276"/>
              <a:gd name="connsiteX135" fmla="*/ 549355 w 759628"/>
              <a:gd name="connsiteY135" fmla="*/ 337595 h 727276"/>
              <a:gd name="connsiteX136" fmla="*/ 537780 w 759628"/>
              <a:gd name="connsiteY136" fmla="*/ 335666 h 727276"/>
              <a:gd name="connsiteX137" fmla="*/ 531993 w 759628"/>
              <a:gd name="connsiteY137" fmla="*/ 331808 h 727276"/>
              <a:gd name="connsiteX138" fmla="*/ 522347 w 759628"/>
              <a:gd name="connsiteY138" fmla="*/ 324091 h 727276"/>
              <a:gd name="connsiteX139" fmla="*/ 516560 w 759628"/>
              <a:gd name="connsiteY139" fmla="*/ 322162 h 727276"/>
              <a:gd name="connsiteX140" fmla="*/ 497269 w 759628"/>
              <a:gd name="connsiteY140" fmla="*/ 316375 h 727276"/>
              <a:gd name="connsiteX141" fmla="*/ 489552 w 759628"/>
              <a:gd name="connsiteY141" fmla="*/ 310588 h 727276"/>
              <a:gd name="connsiteX142" fmla="*/ 483765 w 759628"/>
              <a:gd name="connsiteY142" fmla="*/ 302871 h 727276"/>
              <a:gd name="connsiteX143" fmla="*/ 476049 w 759628"/>
              <a:gd name="connsiteY143" fmla="*/ 300942 h 727276"/>
              <a:gd name="connsiteX144" fmla="*/ 470261 w 759628"/>
              <a:gd name="connsiteY144" fmla="*/ 293226 h 727276"/>
              <a:gd name="connsiteX145" fmla="*/ 464474 w 759628"/>
              <a:gd name="connsiteY145" fmla="*/ 287438 h 727276"/>
              <a:gd name="connsiteX146" fmla="*/ 460616 w 759628"/>
              <a:gd name="connsiteY146" fmla="*/ 279722 h 727276"/>
              <a:gd name="connsiteX147" fmla="*/ 449041 w 759628"/>
              <a:gd name="connsiteY147" fmla="*/ 268147 h 727276"/>
              <a:gd name="connsiteX148" fmla="*/ 441325 w 759628"/>
              <a:gd name="connsiteY148" fmla="*/ 254643 h 727276"/>
              <a:gd name="connsiteX149" fmla="*/ 437466 w 759628"/>
              <a:gd name="connsiteY149" fmla="*/ 248856 h 727276"/>
              <a:gd name="connsiteX150" fmla="*/ 435537 w 759628"/>
              <a:gd name="connsiteY150" fmla="*/ 243069 h 727276"/>
              <a:gd name="connsiteX151" fmla="*/ 431679 w 759628"/>
              <a:gd name="connsiteY151" fmla="*/ 235352 h 727276"/>
              <a:gd name="connsiteX152" fmla="*/ 429750 w 759628"/>
              <a:gd name="connsiteY152" fmla="*/ 225707 h 727276"/>
              <a:gd name="connsiteX153" fmla="*/ 425892 w 759628"/>
              <a:gd name="connsiteY153" fmla="*/ 214132 h 727276"/>
              <a:gd name="connsiteX154" fmla="*/ 423963 w 759628"/>
              <a:gd name="connsiteY154" fmla="*/ 175550 h 727276"/>
              <a:gd name="connsiteX155" fmla="*/ 420104 w 759628"/>
              <a:gd name="connsiteY155" fmla="*/ 158188 h 727276"/>
              <a:gd name="connsiteX156" fmla="*/ 416246 w 759628"/>
              <a:gd name="connsiteY156" fmla="*/ 146613 h 727276"/>
              <a:gd name="connsiteX157" fmla="*/ 408530 w 759628"/>
              <a:gd name="connsiteY157" fmla="*/ 131180 h 727276"/>
              <a:gd name="connsiteX158" fmla="*/ 402742 w 759628"/>
              <a:gd name="connsiteY158" fmla="*/ 115747 h 727276"/>
              <a:gd name="connsiteX159" fmla="*/ 396955 w 759628"/>
              <a:gd name="connsiteY159" fmla="*/ 98385 h 727276"/>
              <a:gd name="connsiteX160" fmla="*/ 393097 w 759628"/>
              <a:gd name="connsiteY160" fmla="*/ 92598 h 727276"/>
              <a:gd name="connsiteX161" fmla="*/ 389238 w 759628"/>
              <a:gd name="connsiteY161" fmla="*/ 82952 h 727276"/>
              <a:gd name="connsiteX162" fmla="*/ 385380 w 759628"/>
              <a:gd name="connsiteY162" fmla="*/ 69448 h 727276"/>
              <a:gd name="connsiteX163" fmla="*/ 377664 w 759628"/>
              <a:gd name="connsiteY163" fmla="*/ 57874 h 727276"/>
              <a:gd name="connsiteX164" fmla="*/ 375735 w 759628"/>
              <a:gd name="connsiteY164" fmla="*/ 52086 h 727276"/>
              <a:gd name="connsiteX165" fmla="*/ 362231 w 759628"/>
              <a:gd name="connsiteY165" fmla="*/ 42441 h 727276"/>
              <a:gd name="connsiteX166" fmla="*/ 354514 w 759628"/>
              <a:gd name="connsiteY166" fmla="*/ 40512 h 727276"/>
              <a:gd name="connsiteX167" fmla="*/ 342940 w 759628"/>
              <a:gd name="connsiteY167" fmla="*/ 36654 h 727276"/>
              <a:gd name="connsiteX168" fmla="*/ 331365 w 759628"/>
              <a:gd name="connsiteY168" fmla="*/ 30866 h 727276"/>
              <a:gd name="connsiteX169" fmla="*/ 215618 w 759628"/>
              <a:gd name="connsiteY169" fmla="*/ 0 h 727276"/>
              <a:gd name="connsiteX170" fmla="*/ 111446 w 759628"/>
              <a:gd name="connsiteY170" fmla="*/ 63661 h 72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59628" h="727276">
                <a:moveTo>
                  <a:pt x="111446" y="63661"/>
                </a:moveTo>
                <a:lnTo>
                  <a:pt x="111446" y="63661"/>
                </a:lnTo>
                <a:cubicBezTo>
                  <a:pt x="105659" y="69448"/>
                  <a:pt x="99410" y="74809"/>
                  <a:pt x="94084" y="81023"/>
                </a:cubicBezTo>
                <a:cubicBezTo>
                  <a:pt x="91644" y="83870"/>
                  <a:pt x="90377" y="87549"/>
                  <a:pt x="88297" y="90669"/>
                </a:cubicBezTo>
                <a:cubicBezTo>
                  <a:pt x="86513" y="93344"/>
                  <a:pt x="84438" y="95813"/>
                  <a:pt x="82509" y="98385"/>
                </a:cubicBezTo>
                <a:cubicBezTo>
                  <a:pt x="76657" y="115940"/>
                  <a:pt x="85632" y="88217"/>
                  <a:pt x="78651" y="113818"/>
                </a:cubicBezTo>
                <a:cubicBezTo>
                  <a:pt x="77581" y="117742"/>
                  <a:pt x="76079" y="121535"/>
                  <a:pt x="74793" y="125393"/>
                </a:cubicBezTo>
                <a:lnTo>
                  <a:pt x="72864" y="131180"/>
                </a:lnTo>
                <a:cubicBezTo>
                  <a:pt x="69574" y="154214"/>
                  <a:pt x="72853" y="137009"/>
                  <a:pt x="69006" y="150471"/>
                </a:cubicBezTo>
                <a:cubicBezTo>
                  <a:pt x="68277" y="153021"/>
                  <a:pt x="68121" y="155751"/>
                  <a:pt x="67076" y="158188"/>
                </a:cubicBezTo>
                <a:cubicBezTo>
                  <a:pt x="66163" y="160319"/>
                  <a:pt x="64504" y="162046"/>
                  <a:pt x="63218" y="163975"/>
                </a:cubicBezTo>
                <a:cubicBezTo>
                  <a:pt x="63176" y="164187"/>
                  <a:pt x="60139" y="180169"/>
                  <a:pt x="59360" y="181337"/>
                </a:cubicBezTo>
                <a:cubicBezTo>
                  <a:pt x="56838" y="185120"/>
                  <a:pt x="52236" y="187200"/>
                  <a:pt x="49714" y="190983"/>
                </a:cubicBezTo>
                <a:cubicBezTo>
                  <a:pt x="47498" y="194307"/>
                  <a:pt x="43782" y="200700"/>
                  <a:pt x="40069" y="202557"/>
                </a:cubicBezTo>
                <a:cubicBezTo>
                  <a:pt x="35882" y="204651"/>
                  <a:pt x="31088" y="205210"/>
                  <a:pt x="26565" y="206416"/>
                </a:cubicBezTo>
                <a:cubicBezTo>
                  <a:pt x="21441" y="207782"/>
                  <a:pt x="11132" y="210274"/>
                  <a:pt x="11132" y="210274"/>
                </a:cubicBezTo>
                <a:cubicBezTo>
                  <a:pt x="9203" y="211560"/>
                  <a:pt x="6692" y="212245"/>
                  <a:pt x="5345" y="214132"/>
                </a:cubicBezTo>
                <a:cubicBezTo>
                  <a:pt x="-5348" y="229104"/>
                  <a:pt x="3283" y="274530"/>
                  <a:pt x="3416" y="275864"/>
                </a:cubicBezTo>
                <a:cubicBezTo>
                  <a:pt x="3647" y="278171"/>
                  <a:pt x="6237" y="279577"/>
                  <a:pt x="7274" y="281651"/>
                </a:cubicBezTo>
                <a:cubicBezTo>
                  <a:pt x="16126" y="299356"/>
                  <a:pt x="-367" y="273482"/>
                  <a:pt x="14990" y="293226"/>
                </a:cubicBezTo>
                <a:cubicBezTo>
                  <a:pt x="17837" y="296886"/>
                  <a:pt x="22707" y="304800"/>
                  <a:pt x="22707" y="304800"/>
                </a:cubicBezTo>
                <a:cubicBezTo>
                  <a:pt x="26493" y="316159"/>
                  <a:pt x="21925" y="305948"/>
                  <a:pt x="34282" y="318304"/>
                </a:cubicBezTo>
                <a:cubicBezTo>
                  <a:pt x="46745" y="330767"/>
                  <a:pt x="30541" y="318401"/>
                  <a:pt x="41998" y="327950"/>
                </a:cubicBezTo>
                <a:cubicBezTo>
                  <a:pt x="44468" y="330008"/>
                  <a:pt x="47441" y="331464"/>
                  <a:pt x="49714" y="333737"/>
                </a:cubicBezTo>
                <a:cubicBezTo>
                  <a:pt x="51354" y="335376"/>
                  <a:pt x="51934" y="337885"/>
                  <a:pt x="53573" y="339524"/>
                </a:cubicBezTo>
                <a:cubicBezTo>
                  <a:pt x="55212" y="341163"/>
                  <a:pt x="57615" y="341856"/>
                  <a:pt x="59360" y="343383"/>
                </a:cubicBezTo>
                <a:cubicBezTo>
                  <a:pt x="62782" y="346377"/>
                  <a:pt x="65223" y="350506"/>
                  <a:pt x="69006" y="353028"/>
                </a:cubicBezTo>
                <a:cubicBezTo>
                  <a:pt x="74815" y="356901"/>
                  <a:pt x="75660" y="357810"/>
                  <a:pt x="82509" y="360745"/>
                </a:cubicBezTo>
                <a:cubicBezTo>
                  <a:pt x="84378" y="361546"/>
                  <a:pt x="86393" y="361960"/>
                  <a:pt x="88297" y="362674"/>
                </a:cubicBezTo>
                <a:cubicBezTo>
                  <a:pt x="102827" y="368123"/>
                  <a:pt x="92727" y="365228"/>
                  <a:pt x="105659" y="368461"/>
                </a:cubicBezTo>
                <a:cubicBezTo>
                  <a:pt x="109517" y="371033"/>
                  <a:pt x="113954" y="372899"/>
                  <a:pt x="117233" y="376178"/>
                </a:cubicBezTo>
                <a:cubicBezTo>
                  <a:pt x="119162" y="378107"/>
                  <a:pt x="120636" y="380640"/>
                  <a:pt x="123021" y="381965"/>
                </a:cubicBezTo>
                <a:cubicBezTo>
                  <a:pt x="126576" y="383940"/>
                  <a:pt x="130958" y="384005"/>
                  <a:pt x="134595" y="385823"/>
                </a:cubicBezTo>
                <a:cubicBezTo>
                  <a:pt x="137167" y="387109"/>
                  <a:pt x="139873" y="388157"/>
                  <a:pt x="142312" y="389681"/>
                </a:cubicBezTo>
                <a:cubicBezTo>
                  <a:pt x="145038" y="391385"/>
                  <a:pt x="147236" y="393874"/>
                  <a:pt x="150028" y="395469"/>
                </a:cubicBezTo>
                <a:cubicBezTo>
                  <a:pt x="151794" y="396478"/>
                  <a:pt x="153947" y="396597"/>
                  <a:pt x="155816" y="397398"/>
                </a:cubicBezTo>
                <a:cubicBezTo>
                  <a:pt x="170091" y="403515"/>
                  <a:pt x="156533" y="400090"/>
                  <a:pt x="175107" y="403185"/>
                </a:cubicBezTo>
                <a:cubicBezTo>
                  <a:pt x="178965" y="404471"/>
                  <a:pt x="183807" y="404167"/>
                  <a:pt x="186682" y="407043"/>
                </a:cubicBezTo>
                <a:cubicBezTo>
                  <a:pt x="187968" y="408329"/>
                  <a:pt x="188980" y="409966"/>
                  <a:pt x="190540" y="410902"/>
                </a:cubicBezTo>
                <a:cubicBezTo>
                  <a:pt x="192283" y="411948"/>
                  <a:pt x="194550" y="411844"/>
                  <a:pt x="196327" y="412831"/>
                </a:cubicBezTo>
                <a:cubicBezTo>
                  <a:pt x="200381" y="415083"/>
                  <a:pt x="207902" y="420547"/>
                  <a:pt x="207902" y="420547"/>
                </a:cubicBezTo>
                <a:cubicBezTo>
                  <a:pt x="217907" y="433889"/>
                  <a:pt x="208712" y="425483"/>
                  <a:pt x="229122" y="430193"/>
                </a:cubicBezTo>
                <a:cubicBezTo>
                  <a:pt x="242895" y="433371"/>
                  <a:pt x="235100" y="434513"/>
                  <a:pt x="248413" y="439838"/>
                </a:cubicBezTo>
                <a:cubicBezTo>
                  <a:pt x="251457" y="441056"/>
                  <a:pt x="254844" y="441124"/>
                  <a:pt x="258059" y="441767"/>
                </a:cubicBezTo>
                <a:cubicBezTo>
                  <a:pt x="261917" y="444339"/>
                  <a:pt x="265234" y="448018"/>
                  <a:pt x="269633" y="449484"/>
                </a:cubicBezTo>
                <a:cubicBezTo>
                  <a:pt x="284919" y="454579"/>
                  <a:pt x="277196" y="452673"/>
                  <a:pt x="292783" y="455271"/>
                </a:cubicBezTo>
                <a:cubicBezTo>
                  <a:pt x="295355" y="456557"/>
                  <a:pt x="297856" y="457996"/>
                  <a:pt x="300499" y="459129"/>
                </a:cubicBezTo>
                <a:cubicBezTo>
                  <a:pt x="302368" y="459930"/>
                  <a:pt x="304468" y="460149"/>
                  <a:pt x="306287" y="461059"/>
                </a:cubicBezTo>
                <a:cubicBezTo>
                  <a:pt x="308361" y="462096"/>
                  <a:pt x="310000" y="463880"/>
                  <a:pt x="312074" y="464917"/>
                </a:cubicBezTo>
                <a:cubicBezTo>
                  <a:pt x="313893" y="465826"/>
                  <a:pt x="315992" y="466045"/>
                  <a:pt x="317861" y="466846"/>
                </a:cubicBezTo>
                <a:cubicBezTo>
                  <a:pt x="320504" y="467979"/>
                  <a:pt x="322935" y="469571"/>
                  <a:pt x="325578" y="470704"/>
                </a:cubicBezTo>
                <a:cubicBezTo>
                  <a:pt x="327447" y="471505"/>
                  <a:pt x="329546" y="471724"/>
                  <a:pt x="331365" y="472633"/>
                </a:cubicBezTo>
                <a:cubicBezTo>
                  <a:pt x="333439" y="473670"/>
                  <a:pt x="335078" y="475454"/>
                  <a:pt x="337152" y="476491"/>
                </a:cubicBezTo>
                <a:cubicBezTo>
                  <a:pt x="345546" y="480689"/>
                  <a:pt x="341293" y="475591"/>
                  <a:pt x="350656" y="482279"/>
                </a:cubicBezTo>
                <a:cubicBezTo>
                  <a:pt x="352876" y="483865"/>
                  <a:pt x="354391" y="486269"/>
                  <a:pt x="356444" y="488066"/>
                </a:cubicBezTo>
                <a:cubicBezTo>
                  <a:pt x="358339" y="489724"/>
                  <a:pt x="368046" y="497726"/>
                  <a:pt x="371876" y="499641"/>
                </a:cubicBezTo>
                <a:cubicBezTo>
                  <a:pt x="373695" y="500550"/>
                  <a:pt x="375735" y="500927"/>
                  <a:pt x="377664" y="501570"/>
                </a:cubicBezTo>
                <a:cubicBezTo>
                  <a:pt x="379593" y="502856"/>
                  <a:pt x="381564" y="504080"/>
                  <a:pt x="383451" y="505428"/>
                </a:cubicBezTo>
                <a:cubicBezTo>
                  <a:pt x="386068" y="507297"/>
                  <a:pt x="388292" y="509778"/>
                  <a:pt x="391168" y="511216"/>
                </a:cubicBezTo>
                <a:cubicBezTo>
                  <a:pt x="394805" y="513035"/>
                  <a:pt x="398797" y="514088"/>
                  <a:pt x="402742" y="515074"/>
                </a:cubicBezTo>
                <a:lnTo>
                  <a:pt x="418175" y="518932"/>
                </a:lnTo>
                <a:lnTo>
                  <a:pt x="425892" y="520861"/>
                </a:lnTo>
                <a:cubicBezTo>
                  <a:pt x="428464" y="522147"/>
                  <a:pt x="430915" y="523709"/>
                  <a:pt x="433608" y="524719"/>
                </a:cubicBezTo>
                <a:cubicBezTo>
                  <a:pt x="436091" y="525650"/>
                  <a:pt x="438776" y="525919"/>
                  <a:pt x="441325" y="526648"/>
                </a:cubicBezTo>
                <a:cubicBezTo>
                  <a:pt x="448114" y="528588"/>
                  <a:pt x="453166" y="530773"/>
                  <a:pt x="458687" y="536294"/>
                </a:cubicBezTo>
                <a:lnTo>
                  <a:pt x="470261" y="547869"/>
                </a:lnTo>
                <a:cubicBezTo>
                  <a:pt x="471171" y="550598"/>
                  <a:pt x="474119" y="558950"/>
                  <a:pt x="474119" y="561372"/>
                </a:cubicBezTo>
                <a:cubicBezTo>
                  <a:pt x="474119" y="568162"/>
                  <a:pt x="472250" y="572767"/>
                  <a:pt x="470261" y="578735"/>
                </a:cubicBezTo>
                <a:cubicBezTo>
                  <a:pt x="469618" y="583236"/>
                  <a:pt x="470021" y="588016"/>
                  <a:pt x="468332" y="592238"/>
                </a:cubicBezTo>
                <a:cubicBezTo>
                  <a:pt x="467319" y="594771"/>
                  <a:pt x="463477" y="595462"/>
                  <a:pt x="462545" y="598026"/>
                </a:cubicBezTo>
                <a:cubicBezTo>
                  <a:pt x="460773" y="602898"/>
                  <a:pt x="461301" y="608320"/>
                  <a:pt x="460616" y="613459"/>
                </a:cubicBezTo>
                <a:cubicBezTo>
                  <a:pt x="460015" y="617966"/>
                  <a:pt x="459790" y="622551"/>
                  <a:pt x="458687" y="626962"/>
                </a:cubicBezTo>
                <a:cubicBezTo>
                  <a:pt x="457847" y="630322"/>
                  <a:pt x="455923" y="633323"/>
                  <a:pt x="454828" y="636608"/>
                </a:cubicBezTo>
                <a:cubicBezTo>
                  <a:pt x="453990" y="639123"/>
                  <a:pt x="453661" y="641785"/>
                  <a:pt x="452899" y="644324"/>
                </a:cubicBezTo>
                <a:cubicBezTo>
                  <a:pt x="451730" y="648220"/>
                  <a:pt x="450327" y="652041"/>
                  <a:pt x="449041" y="655899"/>
                </a:cubicBezTo>
                <a:cubicBezTo>
                  <a:pt x="448398" y="657828"/>
                  <a:pt x="447605" y="659713"/>
                  <a:pt x="447112" y="661686"/>
                </a:cubicBezTo>
                <a:cubicBezTo>
                  <a:pt x="444690" y="671376"/>
                  <a:pt x="446021" y="666888"/>
                  <a:pt x="443254" y="675190"/>
                </a:cubicBezTo>
                <a:cubicBezTo>
                  <a:pt x="443965" y="680168"/>
                  <a:pt x="444418" y="689093"/>
                  <a:pt x="447112" y="694481"/>
                </a:cubicBezTo>
                <a:cubicBezTo>
                  <a:pt x="448149" y="696555"/>
                  <a:pt x="449933" y="698195"/>
                  <a:pt x="450970" y="700269"/>
                </a:cubicBezTo>
                <a:cubicBezTo>
                  <a:pt x="451879" y="702088"/>
                  <a:pt x="451597" y="704494"/>
                  <a:pt x="452899" y="706056"/>
                </a:cubicBezTo>
                <a:cubicBezTo>
                  <a:pt x="454974" y="708546"/>
                  <a:pt x="464844" y="714897"/>
                  <a:pt x="468332" y="715702"/>
                </a:cubicBezTo>
                <a:cubicBezTo>
                  <a:pt x="474006" y="717012"/>
                  <a:pt x="479911" y="716951"/>
                  <a:pt x="485694" y="717631"/>
                </a:cubicBezTo>
                <a:lnTo>
                  <a:pt x="501127" y="719560"/>
                </a:lnTo>
                <a:cubicBezTo>
                  <a:pt x="506271" y="718917"/>
                  <a:pt x="511384" y="717343"/>
                  <a:pt x="516560" y="717631"/>
                </a:cubicBezTo>
                <a:cubicBezTo>
                  <a:pt x="523108" y="717995"/>
                  <a:pt x="529583" y="719561"/>
                  <a:pt x="535851" y="721489"/>
                </a:cubicBezTo>
                <a:cubicBezTo>
                  <a:pt x="538067" y="722171"/>
                  <a:pt x="539401" y="724737"/>
                  <a:pt x="541638" y="725347"/>
                </a:cubicBezTo>
                <a:cubicBezTo>
                  <a:pt x="546640" y="726711"/>
                  <a:pt x="551927" y="726633"/>
                  <a:pt x="557071" y="727276"/>
                </a:cubicBezTo>
                <a:cubicBezTo>
                  <a:pt x="566074" y="725990"/>
                  <a:pt x="575162" y="725201"/>
                  <a:pt x="584079" y="723418"/>
                </a:cubicBezTo>
                <a:cubicBezTo>
                  <a:pt x="587294" y="722775"/>
                  <a:pt x="590482" y="721975"/>
                  <a:pt x="593725" y="721489"/>
                </a:cubicBezTo>
                <a:cubicBezTo>
                  <a:pt x="603348" y="720046"/>
                  <a:pt x="613016" y="718917"/>
                  <a:pt x="622661" y="717631"/>
                </a:cubicBezTo>
                <a:cubicBezTo>
                  <a:pt x="623304" y="714416"/>
                  <a:pt x="622684" y="710653"/>
                  <a:pt x="624590" y="707985"/>
                </a:cubicBezTo>
                <a:cubicBezTo>
                  <a:pt x="628743" y="702172"/>
                  <a:pt x="650444" y="702313"/>
                  <a:pt x="651598" y="702198"/>
                </a:cubicBezTo>
                <a:cubicBezTo>
                  <a:pt x="656264" y="701032"/>
                  <a:pt x="667531" y="698424"/>
                  <a:pt x="670889" y="696410"/>
                </a:cubicBezTo>
                <a:cubicBezTo>
                  <a:pt x="674104" y="694481"/>
                  <a:pt x="677121" y="692175"/>
                  <a:pt x="680535" y="690623"/>
                </a:cubicBezTo>
                <a:cubicBezTo>
                  <a:pt x="686277" y="688013"/>
                  <a:pt x="693606" y="686391"/>
                  <a:pt x="699826" y="684836"/>
                </a:cubicBezTo>
                <a:cubicBezTo>
                  <a:pt x="701755" y="683550"/>
                  <a:pt x="703853" y="682487"/>
                  <a:pt x="705613" y="680978"/>
                </a:cubicBezTo>
                <a:cubicBezTo>
                  <a:pt x="708375" y="678611"/>
                  <a:pt x="713330" y="673261"/>
                  <a:pt x="713330" y="673261"/>
                </a:cubicBezTo>
                <a:cubicBezTo>
                  <a:pt x="716866" y="662652"/>
                  <a:pt x="713134" y="672156"/>
                  <a:pt x="719117" y="661686"/>
                </a:cubicBezTo>
                <a:cubicBezTo>
                  <a:pt x="720544" y="659189"/>
                  <a:pt x="721134" y="656179"/>
                  <a:pt x="722975" y="653970"/>
                </a:cubicBezTo>
                <a:cubicBezTo>
                  <a:pt x="724459" y="652189"/>
                  <a:pt x="726834" y="651398"/>
                  <a:pt x="728763" y="650112"/>
                </a:cubicBezTo>
                <a:lnTo>
                  <a:pt x="734550" y="632750"/>
                </a:lnTo>
                <a:lnTo>
                  <a:pt x="736479" y="626962"/>
                </a:lnTo>
                <a:cubicBezTo>
                  <a:pt x="737122" y="620532"/>
                  <a:pt x="736955" y="613968"/>
                  <a:pt x="738408" y="607671"/>
                </a:cubicBezTo>
                <a:cubicBezTo>
                  <a:pt x="738929" y="605412"/>
                  <a:pt x="741229" y="603958"/>
                  <a:pt x="742266" y="601884"/>
                </a:cubicBezTo>
                <a:cubicBezTo>
                  <a:pt x="743815" y="598787"/>
                  <a:pt x="744839" y="595453"/>
                  <a:pt x="746125" y="592238"/>
                </a:cubicBezTo>
                <a:cubicBezTo>
                  <a:pt x="746768" y="589023"/>
                  <a:pt x="747112" y="585733"/>
                  <a:pt x="748054" y="582593"/>
                </a:cubicBezTo>
                <a:cubicBezTo>
                  <a:pt x="749049" y="579276"/>
                  <a:pt x="751072" y="576307"/>
                  <a:pt x="751912" y="572947"/>
                </a:cubicBezTo>
                <a:cubicBezTo>
                  <a:pt x="753015" y="568536"/>
                  <a:pt x="753028" y="563917"/>
                  <a:pt x="753841" y="559443"/>
                </a:cubicBezTo>
                <a:cubicBezTo>
                  <a:pt x="754315" y="556835"/>
                  <a:pt x="755127" y="554299"/>
                  <a:pt x="755770" y="551727"/>
                </a:cubicBezTo>
                <a:cubicBezTo>
                  <a:pt x="756413" y="544011"/>
                  <a:pt x="756794" y="536268"/>
                  <a:pt x="757699" y="528578"/>
                </a:cubicBezTo>
                <a:cubicBezTo>
                  <a:pt x="758082" y="525321"/>
                  <a:pt x="759628" y="522211"/>
                  <a:pt x="759628" y="518932"/>
                </a:cubicBezTo>
                <a:cubicBezTo>
                  <a:pt x="759628" y="497059"/>
                  <a:pt x="759467" y="475143"/>
                  <a:pt x="757699" y="453342"/>
                </a:cubicBezTo>
                <a:cubicBezTo>
                  <a:pt x="757512" y="451031"/>
                  <a:pt x="755480" y="449194"/>
                  <a:pt x="753841" y="447555"/>
                </a:cubicBezTo>
                <a:cubicBezTo>
                  <a:pt x="752202" y="445916"/>
                  <a:pt x="749864" y="445145"/>
                  <a:pt x="748054" y="443697"/>
                </a:cubicBezTo>
                <a:cubicBezTo>
                  <a:pt x="746633" y="442561"/>
                  <a:pt x="745867" y="440555"/>
                  <a:pt x="744195" y="439838"/>
                </a:cubicBezTo>
                <a:cubicBezTo>
                  <a:pt x="741181" y="438546"/>
                  <a:pt x="737731" y="438704"/>
                  <a:pt x="734550" y="437909"/>
                </a:cubicBezTo>
                <a:cubicBezTo>
                  <a:pt x="732577" y="437416"/>
                  <a:pt x="730718" y="436539"/>
                  <a:pt x="728763" y="435980"/>
                </a:cubicBezTo>
                <a:cubicBezTo>
                  <a:pt x="726214" y="435252"/>
                  <a:pt x="723618" y="434694"/>
                  <a:pt x="721046" y="434051"/>
                </a:cubicBezTo>
                <a:cubicBezTo>
                  <a:pt x="719117" y="432122"/>
                  <a:pt x="717355" y="430010"/>
                  <a:pt x="715259" y="428264"/>
                </a:cubicBezTo>
                <a:cubicBezTo>
                  <a:pt x="713478" y="426780"/>
                  <a:pt x="710955" y="426186"/>
                  <a:pt x="709471" y="424405"/>
                </a:cubicBezTo>
                <a:cubicBezTo>
                  <a:pt x="707630" y="422196"/>
                  <a:pt x="707208" y="419082"/>
                  <a:pt x="705613" y="416689"/>
                </a:cubicBezTo>
                <a:cubicBezTo>
                  <a:pt x="703329" y="413263"/>
                  <a:pt x="700577" y="410169"/>
                  <a:pt x="697897" y="407043"/>
                </a:cubicBezTo>
                <a:cubicBezTo>
                  <a:pt x="696713" y="405662"/>
                  <a:pt x="695617" y="404087"/>
                  <a:pt x="694038" y="403185"/>
                </a:cubicBezTo>
                <a:cubicBezTo>
                  <a:pt x="691032" y="401467"/>
                  <a:pt x="687557" y="400733"/>
                  <a:pt x="684393" y="399327"/>
                </a:cubicBezTo>
                <a:cubicBezTo>
                  <a:pt x="681765" y="398159"/>
                  <a:pt x="679190" y="396866"/>
                  <a:pt x="676676" y="395469"/>
                </a:cubicBezTo>
                <a:cubicBezTo>
                  <a:pt x="664471" y="388688"/>
                  <a:pt x="669075" y="389946"/>
                  <a:pt x="655456" y="383894"/>
                </a:cubicBezTo>
                <a:cubicBezTo>
                  <a:pt x="649880" y="381416"/>
                  <a:pt x="648086" y="382081"/>
                  <a:pt x="641952" y="380036"/>
                </a:cubicBezTo>
                <a:cubicBezTo>
                  <a:pt x="638667" y="378941"/>
                  <a:pt x="635404" y="377727"/>
                  <a:pt x="632307" y="376178"/>
                </a:cubicBezTo>
                <a:cubicBezTo>
                  <a:pt x="630233" y="375141"/>
                  <a:pt x="628593" y="373356"/>
                  <a:pt x="626519" y="372319"/>
                </a:cubicBezTo>
                <a:cubicBezTo>
                  <a:pt x="624700" y="371410"/>
                  <a:pt x="622636" y="371104"/>
                  <a:pt x="620732" y="370390"/>
                </a:cubicBezTo>
                <a:cubicBezTo>
                  <a:pt x="617490" y="369174"/>
                  <a:pt x="614184" y="368080"/>
                  <a:pt x="611087" y="366532"/>
                </a:cubicBezTo>
                <a:cubicBezTo>
                  <a:pt x="607733" y="364855"/>
                  <a:pt x="604854" y="362297"/>
                  <a:pt x="601441" y="360745"/>
                </a:cubicBezTo>
                <a:cubicBezTo>
                  <a:pt x="597738" y="359062"/>
                  <a:pt x="593724" y="358172"/>
                  <a:pt x="589866" y="356886"/>
                </a:cubicBezTo>
                <a:lnTo>
                  <a:pt x="584079" y="354957"/>
                </a:lnTo>
                <a:cubicBezTo>
                  <a:pt x="576691" y="349416"/>
                  <a:pt x="576887" y="348844"/>
                  <a:pt x="568646" y="345312"/>
                </a:cubicBezTo>
                <a:cubicBezTo>
                  <a:pt x="562280" y="342584"/>
                  <a:pt x="556187" y="338733"/>
                  <a:pt x="549355" y="337595"/>
                </a:cubicBezTo>
                <a:lnTo>
                  <a:pt x="537780" y="335666"/>
                </a:lnTo>
                <a:cubicBezTo>
                  <a:pt x="535851" y="334380"/>
                  <a:pt x="533848" y="333199"/>
                  <a:pt x="531993" y="331808"/>
                </a:cubicBezTo>
                <a:cubicBezTo>
                  <a:pt x="528699" y="329337"/>
                  <a:pt x="525839" y="326273"/>
                  <a:pt x="522347" y="324091"/>
                </a:cubicBezTo>
                <a:cubicBezTo>
                  <a:pt x="520623" y="323013"/>
                  <a:pt x="518429" y="322963"/>
                  <a:pt x="516560" y="322162"/>
                </a:cubicBezTo>
                <a:cubicBezTo>
                  <a:pt x="502287" y="316045"/>
                  <a:pt x="515841" y="319470"/>
                  <a:pt x="497269" y="316375"/>
                </a:cubicBezTo>
                <a:cubicBezTo>
                  <a:pt x="494697" y="314446"/>
                  <a:pt x="491826" y="312862"/>
                  <a:pt x="489552" y="310588"/>
                </a:cubicBezTo>
                <a:cubicBezTo>
                  <a:pt x="487278" y="308314"/>
                  <a:pt x="486381" y="304740"/>
                  <a:pt x="483765" y="302871"/>
                </a:cubicBezTo>
                <a:cubicBezTo>
                  <a:pt x="481608" y="301330"/>
                  <a:pt x="478621" y="301585"/>
                  <a:pt x="476049" y="300942"/>
                </a:cubicBezTo>
                <a:cubicBezTo>
                  <a:pt x="474120" y="298370"/>
                  <a:pt x="472353" y="295667"/>
                  <a:pt x="470261" y="293226"/>
                </a:cubicBezTo>
                <a:cubicBezTo>
                  <a:pt x="468485" y="291155"/>
                  <a:pt x="466060" y="289658"/>
                  <a:pt x="464474" y="287438"/>
                </a:cubicBezTo>
                <a:cubicBezTo>
                  <a:pt x="462803" y="285098"/>
                  <a:pt x="462412" y="281967"/>
                  <a:pt x="460616" y="279722"/>
                </a:cubicBezTo>
                <a:cubicBezTo>
                  <a:pt x="457207" y="275461"/>
                  <a:pt x="452068" y="272687"/>
                  <a:pt x="449041" y="268147"/>
                </a:cubicBezTo>
                <a:cubicBezTo>
                  <a:pt x="439635" y="254038"/>
                  <a:pt x="451123" y="271789"/>
                  <a:pt x="441325" y="254643"/>
                </a:cubicBezTo>
                <a:cubicBezTo>
                  <a:pt x="440175" y="252630"/>
                  <a:pt x="438752" y="250785"/>
                  <a:pt x="437466" y="248856"/>
                </a:cubicBezTo>
                <a:cubicBezTo>
                  <a:pt x="436823" y="246927"/>
                  <a:pt x="436338" y="244938"/>
                  <a:pt x="435537" y="243069"/>
                </a:cubicBezTo>
                <a:cubicBezTo>
                  <a:pt x="434404" y="240426"/>
                  <a:pt x="432588" y="238080"/>
                  <a:pt x="431679" y="235352"/>
                </a:cubicBezTo>
                <a:cubicBezTo>
                  <a:pt x="430642" y="232242"/>
                  <a:pt x="430613" y="228870"/>
                  <a:pt x="429750" y="225707"/>
                </a:cubicBezTo>
                <a:cubicBezTo>
                  <a:pt x="428680" y="221783"/>
                  <a:pt x="425892" y="214132"/>
                  <a:pt x="425892" y="214132"/>
                </a:cubicBezTo>
                <a:cubicBezTo>
                  <a:pt x="425249" y="201271"/>
                  <a:pt x="424990" y="188386"/>
                  <a:pt x="423963" y="175550"/>
                </a:cubicBezTo>
                <a:cubicBezTo>
                  <a:pt x="423763" y="173051"/>
                  <a:pt x="421009" y="161205"/>
                  <a:pt x="420104" y="158188"/>
                </a:cubicBezTo>
                <a:cubicBezTo>
                  <a:pt x="418935" y="154292"/>
                  <a:pt x="418502" y="149997"/>
                  <a:pt x="416246" y="146613"/>
                </a:cubicBezTo>
                <a:cubicBezTo>
                  <a:pt x="411903" y="140098"/>
                  <a:pt x="411104" y="139762"/>
                  <a:pt x="408530" y="131180"/>
                </a:cubicBezTo>
                <a:cubicBezTo>
                  <a:pt x="403980" y="116012"/>
                  <a:pt x="409952" y="126561"/>
                  <a:pt x="402742" y="115747"/>
                </a:cubicBezTo>
                <a:cubicBezTo>
                  <a:pt x="400813" y="109960"/>
                  <a:pt x="400339" y="103461"/>
                  <a:pt x="396955" y="98385"/>
                </a:cubicBezTo>
                <a:cubicBezTo>
                  <a:pt x="395669" y="96456"/>
                  <a:pt x="394134" y="94672"/>
                  <a:pt x="393097" y="92598"/>
                </a:cubicBezTo>
                <a:cubicBezTo>
                  <a:pt x="391548" y="89501"/>
                  <a:pt x="390333" y="86237"/>
                  <a:pt x="389238" y="82952"/>
                </a:cubicBezTo>
                <a:cubicBezTo>
                  <a:pt x="388406" y="80456"/>
                  <a:pt x="386928" y="72234"/>
                  <a:pt x="385380" y="69448"/>
                </a:cubicBezTo>
                <a:cubicBezTo>
                  <a:pt x="383128" y="65395"/>
                  <a:pt x="380236" y="61732"/>
                  <a:pt x="377664" y="57874"/>
                </a:cubicBezTo>
                <a:cubicBezTo>
                  <a:pt x="377021" y="55945"/>
                  <a:pt x="376863" y="53778"/>
                  <a:pt x="375735" y="52086"/>
                </a:cubicBezTo>
                <a:cubicBezTo>
                  <a:pt x="372461" y="47176"/>
                  <a:pt x="367594" y="44452"/>
                  <a:pt x="362231" y="42441"/>
                </a:cubicBezTo>
                <a:cubicBezTo>
                  <a:pt x="359748" y="41510"/>
                  <a:pt x="357054" y="41274"/>
                  <a:pt x="354514" y="40512"/>
                </a:cubicBezTo>
                <a:cubicBezTo>
                  <a:pt x="350619" y="39344"/>
                  <a:pt x="342940" y="36654"/>
                  <a:pt x="342940" y="36654"/>
                </a:cubicBezTo>
                <a:cubicBezTo>
                  <a:pt x="335788" y="29502"/>
                  <a:pt x="339880" y="30866"/>
                  <a:pt x="331365" y="30866"/>
                </a:cubicBezTo>
                <a:lnTo>
                  <a:pt x="215618" y="0"/>
                </a:lnTo>
                <a:lnTo>
                  <a:pt x="111446" y="63661"/>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Forme libre : forme 45">
            <a:extLst>
              <a:ext uri="{FF2B5EF4-FFF2-40B4-BE49-F238E27FC236}">
                <a16:creationId xmlns:a16="http://schemas.microsoft.com/office/drawing/2014/main" id="{CB046E6F-ED07-3959-E7B5-67A01C4DDCC7}"/>
              </a:ext>
            </a:extLst>
          </p:cNvPr>
          <p:cNvSpPr/>
          <p:nvPr/>
        </p:nvSpPr>
        <p:spPr>
          <a:xfrm>
            <a:off x="3831574" y="4308138"/>
            <a:ext cx="461417" cy="410538"/>
          </a:xfrm>
          <a:custGeom>
            <a:avLst/>
            <a:gdLst>
              <a:gd name="connsiteX0" fmla="*/ 62865 w 461417"/>
              <a:gd name="connsiteY0" fmla="*/ 963 h 410538"/>
              <a:gd name="connsiteX1" fmla="*/ 62865 w 461417"/>
              <a:gd name="connsiteY1" fmla="*/ 963 h 410538"/>
              <a:gd name="connsiteX2" fmla="*/ 57150 w 461417"/>
              <a:gd name="connsiteY2" fmla="*/ 16203 h 410538"/>
              <a:gd name="connsiteX3" fmla="*/ 51435 w 461417"/>
              <a:gd name="connsiteY3" fmla="*/ 23823 h 410538"/>
              <a:gd name="connsiteX4" fmla="*/ 49530 w 461417"/>
              <a:gd name="connsiteY4" fmla="*/ 33348 h 410538"/>
              <a:gd name="connsiteX5" fmla="*/ 47625 w 461417"/>
              <a:gd name="connsiteY5" fmla="*/ 39063 h 410538"/>
              <a:gd name="connsiteX6" fmla="*/ 43815 w 461417"/>
              <a:gd name="connsiteY6" fmla="*/ 52398 h 410538"/>
              <a:gd name="connsiteX7" fmla="*/ 45720 w 461417"/>
              <a:gd name="connsiteY7" fmla="*/ 75258 h 410538"/>
              <a:gd name="connsiteX8" fmla="*/ 47625 w 461417"/>
              <a:gd name="connsiteY8" fmla="*/ 80973 h 410538"/>
              <a:gd name="connsiteX9" fmla="*/ 45720 w 461417"/>
              <a:gd name="connsiteY9" fmla="*/ 100023 h 410538"/>
              <a:gd name="connsiteX10" fmla="*/ 43815 w 461417"/>
              <a:gd name="connsiteY10" fmla="*/ 107643 h 410538"/>
              <a:gd name="connsiteX11" fmla="*/ 30480 w 461417"/>
              <a:gd name="connsiteY11" fmla="*/ 109548 h 410538"/>
              <a:gd name="connsiteX12" fmla="*/ 26670 w 461417"/>
              <a:gd name="connsiteY12" fmla="*/ 122883 h 410538"/>
              <a:gd name="connsiteX13" fmla="*/ 22860 w 461417"/>
              <a:gd name="connsiteY13" fmla="*/ 130503 h 410538"/>
              <a:gd name="connsiteX14" fmla="*/ 20955 w 461417"/>
              <a:gd name="connsiteY14" fmla="*/ 155268 h 410538"/>
              <a:gd name="connsiteX15" fmla="*/ 15240 w 461417"/>
              <a:gd name="connsiteY15" fmla="*/ 159078 h 410538"/>
              <a:gd name="connsiteX16" fmla="*/ 9525 w 461417"/>
              <a:gd name="connsiteY16" fmla="*/ 166698 h 410538"/>
              <a:gd name="connsiteX17" fmla="*/ 5715 w 461417"/>
              <a:gd name="connsiteY17" fmla="*/ 172413 h 410538"/>
              <a:gd name="connsiteX18" fmla="*/ 0 w 461417"/>
              <a:gd name="connsiteY18" fmla="*/ 176223 h 410538"/>
              <a:gd name="connsiteX19" fmla="*/ 1905 w 461417"/>
              <a:gd name="connsiteY19" fmla="*/ 237183 h 410538"/>
              <a:gd name="connsiteX20" fmla="*/ 3810 w 461417"/>
              <a:gd name="connsiteY20" fmla="*/ 244803 h 410538"/>
              <a:gd name="connsiteX21" fmla="*/ 7620 w 461417"/>
              <a:gd name="connsiteY21" fmla="*/ 261948 h 410538"/>
              <a:gd name="connsiteX22" fmla="*/ 9525 w 461417"/>
              <a:gd name="connsiteY22" fmla="*/ 313383 h 410538"/>
              <a:gd name="connsiteX23" fmla="*/ 13335 w 461417"/>
              <a:gd name="connsiteY23" fmla="*/ 319098 h 410538"/>
              <a:gd name="connsiteX24" fmla="*/ 20955 w 461417"/>
              <a:gd name="connsiteY24" fmla="*/ 332433 h 410538"/>
              <a:gd name="connsiteX25" fmla="*/ 30480 w 461417"/>
              <a:gd name="connsiteY25" fmla="*/ 345768 h 410538"/>
              <a:gd name="connsiteX26" fmla="*/ 47625 w 461417"/>
              <a:gd name="connsiteY26" fmla="*/ 355293 h 410538"/>
              <a:gd name="connsiteX27" fmla="*/ 60960 w 461417"/>
              <a:gd name="connsiteY27" fmla="*/ 357198 h 410538"/>
              <a:gd name="connsiteX28" fmla="*/ 72390 w 461417"/>
              <a:gd name="connsiteY28" fmla="*/ 364818 h 410538"/>
              <a:gd name="connsiteX29" fmla="*/ 78105 w 461417"/>
              <a:gd name="connsiteY29" fmla="*/ 368628 h 410538"/>
              <a:gd name="connsiteX30" fmla="*/ 89535 w 461417"/>
              <a:gd name="connsiteY30" fmla="*/ 380058 h 410538"/>
              <a:gd name="connsiteX31" fmla="*/ 100965 w 461417"/>
              <a:gd name="connsiteY31" fmla="*/ 385773 h 410538"/>
              <a:gd name="connsiteX32" fmla="*/ 108585 w 461417"/>
              <a:gd name="connsiteY32" fmla="*/ 387678 h 410538"/>
              <a:gd name="connsiteX33" fmla="*/ 118110 w 461417"/>
              <a:gd name="connsiteY33" fmla="*/ 391488 h 410538"/>
              <a:gd name="connsiteX34" fmla="*/ 139065 w 461417"/>
              <a:gd name="connsiteY34" fmla="*/ 393393 h 410538"/>
              <a:gd name="connsiteX35" fmla="*/ 169545 w 461417"/>
              <a:gd name="connsiteY35" fmla="*/ 399108 h 410538"/>
              <a:gd name="connsiteX36" fmla="*/ 175260 w 461417"/>
              <a:gd name="connsiteY36" fmla="*/ 401013 h 410538"/>
              <a:gd name="connsiteX37" fmla="*/ 180975 w 461417"/>
              <a:gd name="connsiteY37" fmla="*/ 404823 h 410538"/>
              <a:gd name="connsiteX38" fmla="*/ 190500 w 461417"/>
              <a:gd name="connsiteY38" fmla="*/ 406728 h 410538"/>
              <a:gd name="connsiteX39" fmla="*/ 203835 w 461417"/>
              <a:gd name="connsiteY39" fmla="*/ 410538 h 410538"/>
              <a:gd name="connsiteX40" fmla="*/ 224790 w 461417"/>
              <a:gd name="connsiteY40" fmla="*/ 408633 h 410538"/>
              <a:gd name="connsiteX41" fmla="*/ 255270 w 461417"/>
              <a:gd name="connsiteY41" fmla="*/ 406728 h 410538"/>
              <a:gd name="connsiteX42" fmla="*/ 260985 w 461417"/>
              <a:gd name="connsiteY42" fmla="*/ 402918 h 410538"/>
              <a:gd name="connsiteX43" fmla="*/ 299085 w 461417"/>
              <a:gd name="connsiteY43" fmla="*/ 399108 h 410538"/>
              <a:gd name="connsiteX44" fmla="*/ 363855 w 461417"/>
              <a:gd name="connsiteY44" fmla="*/ 401013 h 410538"/>
              <a:gd name="connsiteX45" fmla="*/ 371475 w 461417"/>
              <a:gd name="connsiteY45" fmla="*/ 399108 h 410538"/>
              <a:gd name="connsiteX46" fmla="*/ 386715 w 461417"/>
              <a:gd name="connsiteY46" fmla="*/ 395298 h 410538"/>
              <a:gd name="connsiteX47" fmla="*/ 394335 w 461417"/>
              <a:gd name="connsiteY47" fmla="*/ 391488 h 410538"/>
              <a:gd name="connsiteX48" fmla="*/ 415290 w 461417"/>
              <a:gd name="connsiteY48" fmla="*/ 383868 h 410538"/>
              <a:gd name="connsiteX49" fmla="*/ 432435 w 461417"/>
              <a:gd name="connsiteY49" fmla="*/ 362913 h 410538"/>
              <a:gd name="connsiteX50" fmla="*/ 443865 w 461417"/>
              <a:gd name="connsiteY50" fmla="*/ 357198 h 410538"/>
              <a:gd name="connsiteX51" fmla="*/ 459105 w 461417"/>
              <a:gd name="connsiteY51" fmla="*/ 340053 h 410538"/>
              <a:gd name="connsiteX52" fmla="*/ 459105 w 461417"/>
              <a:gd name="connsiteY52" fmla="*/ 279093 h 410538"/>
              <a:gd name="connsiteX53" fmla="*/ 451485 w 461417"/>
              <a:gd name="connsiteY53" fmla="*/ 277188 h 410538"/>
              <a:gd name="connsiteX54" fmla="*/ 447675 w 461417"/>
              <a:gd name="connsiteY54" fmla="*/ 267663 h 410538"/>
              <a:gd name="connsiteX55" fmla="*/ 443865 w 461417"/>
              <a:gd name="connsiteY55" fmla="*/ 261948 h 410538"/>
              <a:gd name="connsiteX56" fmla="*/ 440055 w 461417"/>
              <a:gd name="connsiteY56" fmla="*/ 252423 h 410538"/>
              <a:gd name="connsiteX57" fmla="*/ 426720 w 461417"/>
              <a:gd name="connsiteY57" fmla="*/ 239088 h 410538"/>
              <a:gd name="connsiteX58" fmla="*/ 417195 w 461417"/>
              <a:gd name="connsiteY58" fmla="*/ 237183 h 410538"/>
              <a:gd name="connsiteX59" fmla="*/ 409575 w 461417"/>
              <a:gd name="connsiteY59" fmla="*/ 233373 h 410538"/>
              <a:gd name="connsiteX60" fmla="*/ 398145 w 461417"/>
              <a:gd name="connsiteY60" fmla="*/ 225753 h 410538"/>
              <a:gd name="connsiteX61" fmla="*/ 384810 w 461417"/>
              <a:gd name="connsiteY61" fmla="*/ 212418 h 410538"/>
              <a:gd name="connsiteX62" fmla="*/ 377190 w 461417"/>
              <a:gd name="connsiteY62" fmla="*/ 204798 h 410538"/>
              <a:gd name="connsiteX63" fmla="*/ 373380 w 461417"/>
              <a:gd name="connsiteY63" fmla="*/ 199083 h 410538"/>
              <a:gd name="connsiteX64" fmla="*/ 361950 w 461417"/>
              <a:gd name="connsiteY64" fmla="*/ 187653 h 410538"/>
              <a:gd name="connsiteX65" fmla="*/ 360045 w 461417"/>
              <a:gd name="connsiteY65" fmla="*/ 181938 h 410538"/>
              <a:gd name="connsiteX66" fmla="*/ 348615 w 461417"/>
              <a:gd name="connsiteY66" fmla="*/ 172413 h 410538"/>
              <a:gd name="connsiteX67" fmla="*/ 337185 w 461417"/>
              <a:gd name="connsiteY67" fmla="*/ 159078 h 410538"/>
              <a:gd name="connsiteX68" fmla="*/ 333375 w 461417"/>
              <a:gd name="connsiteY68" fmla="*/ 153363 h 410538"/>
              <a:gd name="connsiteX69" fmla="*/ 327660 w 461417"/>
              <a:gd name="connsiteY69" fmla="*/ 149553 h 410538"/>
              <a:gd name="connsiteX70" fmla="*/ 316230 w 461417"/>
              <a:gd name="connsiteY70" fmla="*/ 132408 h 410538"/>
              <a:gd name="connsiteX71" fmla="*/ 310515 w 461417"/>
              <a:gd name="connsiteY71" fmla="*/ 128598 h 410538"/>
              <a:gd name="connsiteX72" fmla="*/ 299085 w 461417"/>
              <a:gd name="connsiteY72" fmla="*/ 124788 h 410538"/>
              <a:gd name="connsiteX73" fmla="*/ 297180 w 461417"/>
              <a:gd name="connsiteY73" fmla="*/ 119073 h 410538"/>
              <a:gd name="connsiteX74" fmla="*/ 278130 w 461417"/>
              <a:gd name="connsiteY74" fmla="*/ 113358 h 410538"/>
              <a:gd name="connsiteX75" fmla="*/ 266700 w 461417"/>
              <a:gd name="connsiteY75" fmla="*/ 107643 h 410538"/>
              <a:gd name="connsiteX76" fmla="*/ 249555 w 461417"/>
              <a:gd name="connsiteY76" fmla="*/ 100023 h 410538"/>
              <a:gd name="connsiteX77" fmla="*/ 241935 w 461417"/>
              <a:gd name="connsiteY77" fmla="*/ 98118 h 410538"/>
              <a:gd name="connsiteX78" fmla="*/ 230505 w 461417"/>
              <a:gd name="connsiteY78" fmla="*/ 96213 h 410538"/>
              <a:gd name="connsiteX79" fmla="*/ 224790 w 461417"/>
              <a:gd name="connsiteY79" fmla="*/ 94308 h 410538"/>
              <a:gd name="connsiteX80" fmla="*/ 203835 w 461417"/>
              <a:gd name="connsiteY80" fmla="*/ 88593 h 410538"/>
              <a:gd name="connsiteX81" fmla="*/ 192405 w 461417"/>
              <a:gd name="connsiteY81" fmla="*/ 84783 h 410538"/>
              <a:gd name="connsiteX82" fmla="*/ 177165 w 461417"/>
              <a:gd name="connsiteY82" fmla="*/ 80973 h 410538"/>
              <a:gd name="connsiteX83" fmla="*/ 161925 w 461417"/>
              <a:gd name="connsiteY83" fmla="*/ 71448 h 410538"/>
              <a:gd name="connsiteX84" fmla="*/ 154305 w 461417"/>
              <a:gd name="connsiteY84" fmla="*/ 69543 h 410538"/>
              <a:gd name="connsiteX85" fmla="*/ 142875 w 461417"/>
              <a:gd name="connsiteY85" fmla="*/ 63828 h 410538"/>
              <a:gd name="connsiteX86" fmla="*/ 137160 w 461417"/>
              <a:gd name="connsiteY86" fmla="*/ 56208 h 410538"/>
              <a:gd name="connsiteX87" fmla="*/ 133350 w 461417"/>
              <a:gd name="connsiteY87" fmla="*/ 50493 h 410538"/>
              <a:gd name="connsiteX88" fmla="*/ 127635 w 461417"/>
              <a:gd name="connsiteY88" fmla="*/ 46683 h 410538"/>
              <a:gd name="connsiteX89" fmla="*/ 116205 w 461417"/>
              <a:gd name="connsiteY89" fmla="*/ 31443 h 410538"/>
              <a:gd name="connsiteX90" fmla="*/ 104775 w 461417"/>
              <a:gd name="connsiteY90" fmla="*/ 23823 h 410538"/>
              <a:gd name="connsiteX91" fmla="*/ 95250 w 461417"/>
              <a:gd name="connsiteY91" fmla="*/ 14298 h 410538"/>
              <a:gd name="connsiteX92" fmla="*/ 83820 w 461417"/>
              <a:gd name="connsiteY92" fmla="*/ 4773 h 410538"/>
              <a:gd name="connsiteX93" fmla="*/ 62865 w 461417"/>
              <a:gd name="connsiteY93" fmla="*/ 963 h 41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61417" h="410538">
                <a:moveTo>
                  <a:pt x="62865" y="963"/>
                </a:moveTo>
                <a:lnTo>
                  <a:pt x="62865" y="963"/>
                </a:lnTo>
                <a:cubicBezTo>
                  <a:pt x="60960" y="6043"/>
                  <a:pt x="59576" y="11350"/>
                  <a:pt x="57150" y="16203"/>
                </a:cubicBezTo>
                <a:cubicBezTo>
                  <a:pt x="55730" y="19043"/>
                  <a:pt x="52724" y="20922"/>
                  <a:pt x="51435" y="23823"/>
                </a:cubicBezTo>
                <a:cubicBezTo>
                  <a:pt x="50120" y="26782"/>
                  <a:pt x="50315" y="30207"/>
                  <a:pt x="49530" y="33348"/>
                </a:cubicBezTo>
                <a:cubicBezTo>
                  <a:pt x="49043" y="35296"/>
                  <a:pt x="48177" y="37132"/>
                  <a:pt x="47625" y="39063"/>
                </a:cubicBezTo>
                <a:cubicBezTo>
                  <a:pt x="42841" y="55807"/>
                  <a:pt x="48383" y="38695"/>
                  <a:pt x="43815" y="52398"/>
                </a:cubicBezTo>
                <a:cubicBezTo>
                  <a:pt x="44450" y="60018"/>
                  <a:pt x="44709" y="67679"/>
                  <a:pt x="45720" y="75258"/>
                </a:cubicBezTo>
                <a:cubicBezTo>
                  <a:pt x="45985" y="77248"/>
                  <a:pt x="47625" y="78965"/>
                  <a:pt x="47625" y="80973"/>
                </a:cubicBezTo>
                <a:cubicBezTo>
                  <a:pt x="47625" y="87355"/>
                  <a:pt x="46623" y="93705"/>
                  <a:pt x="45720" y="100023"/>
                </a:cubicBezTo>
                <a:cubicBezTo>
                  <a:pt x="45350" y="102615"/>
                  <a:pt x="46035" y="106255"/>
                  <a:pt x="43815" y="107643"/>
                </a:cubicBezTo>
                <a:cubicBezTo>
                  <a:pt x="40007" y="110023"/>
                  <a:pt x="34925" y="108913"/>
                  <a:pt x="30480" y="109548"/>
                </a:cubicBezTo>
                <a:cubicBezTo>
                  <a:pt x="29513" y="113415"/>
                  <a:pt x="28310" y="119057"/>
                  <a:pt x="26670" y="122883"/>
                </a:cubicBezTo>
                <a:cubicBezTo>
                  <a:pt x="25551" y="125493"/>
                  <a:pt x="24130" y="127963"/>
                  <a:pt x="22860" y="130503"/>
                </a:cubicBezTo>
                <a:cubicBezTo>
                  <a:pt x="22225" y="138758"/>
                  <a:pt x="23088" y="147268"/>
                  <a:pt x="20955" y="155268"/>
                </a:cubicBezTo>
                <a:cubicBezTo>
                  <a:pt x="20365" y="157480"/>
                  <a:pt x="16859" y="157459"/>
                  <a:pt x="15240" y="159078"/>
                </a:cubicBezTo>
                <a:cubicBezTo>
                  <a:pt x="12995" y="161323"/>
                  <a:pt x="11370" y="164114"/>
                  <a:pt x="9525" y="166698"/>
                </a:cubicBezTo>
                <a:cubicBezTo>
                  <a:pt x="8194" y="168561"/>
                  <a:pt x="7334" y="170794"/>
                  <a:pt x="5715" y="172413"/>
                </a:cubicBezTo>
                <a:cubicBezTo>
                  <a:pt x="4096" y="174032"/>
                  <a:pt x="1905" y="174953"/>
                  <a:pt x="0" y="176223"/>
                </a:cubicBezTo>
                <a:cubicBezTo>
                  <a:pt x="635" y="196543"/>
                  <a:pt x="777" y="216884"/>
                  <a:pt x="1905" y="237183"/>
                </a:cubicBezTo>
                <a:cubicBezTo>
                  <a:pt x="2050" y="239797"/>
                  <a:pt x="3297" y="242236"/>
                  <a:pt x="3810" y="244803"/>
                </a:cubicBezTo>
                <a:cubicBezTo>
                  <a:pt x="7163" y="261566"/>
                  <a:pt x="3913" y="250826"/>
                  <a:pt x="7620" y="261948"/>
                </a:cubicBezTo>
                <a:cubicBezTo>
                  <a:pt x="8255" y="279093"/>
                  <a:pt x="7818" y="296311"/>
                  <a:pt x="9525" y="313383"/>
                </a:cubicBezTo>
                <a:cubicBezTo>
                  <a:pt x="9753" y="315661"/>
                  <a:pt x="12311" y="317050"/>
                  <a:pt x="13335" y="319098"/>
                </a:cubicBezTo>
                <a:cubicBezTo>
                  <a:pt x="21579" y="335585"/>
                  <a:pt x="5600" y="310936"/>
                  <a:pt x="20955" y="332433"/>
                </a:cubicBezTo>
                <a:cubicBezTo>
                  <a:pt x="23171" y="335536"/>
                  <a:pt x="28044" y="343602"/>
                  <a:pt x="30480" y="345768"/>
                </a:cubicBezTo>
                <a:cubicBezTo>
                  <a:pt x="34915" y="349710"/>
                  <a:pt x="41366" y="354041"/>
                  <a:pt x="47625" y="355293"/>
                </a:cubicBezTo>
                <a:cubicBezTo>
                  <a:pt x="52028" y="356174"/>
                  <a:pt x="56515" y="356563"/>
                  <a:pt x="60960" y="357198"/>
                </a:cubicBezTo>
                <a:lnTo>
                  <a:pt x="72390" y="364818"/>
                </a:lnTo>
                <a:cubicBezTo>
                  <a:pt x="74295" y="366088"/>
                  <a:pt x="76486" y="367009"/>
                  <a:pt x="78105" y="368628"/>
                </a:cubicBezTo>
                <a:cubicBezTo>
                  <a:pt x="81915" y="372438"/>
                  <a:pt x="84423" y="378354"/>
                  <a:pt x="89535" y="380058"/>
                </a:cubicBezTo>
                <a:cubicBezTo>
                  <a:pt x="113616" y="388085"/>
                  <a:pt x="75115" y="374694"/>
                  <a:pt x="100965" y="385773"/>
                </a:cubicBezTo>
                <a:cubicBezTo>
                  <a:pt x="103371" y="386804"/>
                  <a:pt x="106101" y="386850"/>
                  <a:pt x="108585" y="387678"/>
                </a:cubicBezTo>
                <a:cubicBezTo>
                  <a:pt x="111829" y="388759"/>
                  <a:pt x="114749" y="390858"/>
                  <a:pt x="118110" y="391488"/>
                </a:cubicBezTo>
                <a:cubicBezTo>
                  <a:pt x="125004" y="392781"/>
                  <a:pt x="132080" y="392758"/>
                  <a:pt x="139065" y="393393"/>
                </a:cubicBezTo>
                <a:cubicBezTo>
                  <a:pt x="159272" y="398445"/>
                  <a:pt x="149109" y="396554"/>
                  <a:pt x="169545" y="399108"/>
                </a:cubicBezTo>
                <a:cubicBezTo>
                  <a:pt x="171450" y="399743"/>
                  <a:pt x="173464" y="400115"/>
                  <a:pt x="175260" y="401013"/>
                </a:cubicBezTo>
                <a:cubicBezTo>
                  <a:pt x="177308" y="402037"/>
                  <a:pt x="178831" y="404019"/>
                  <a:pt x="180975" y="404823"/>
                </a:cubicBezTo>
                <a:cubicBezTo>
                  <a:pt x="184007" y="405960"/>
                  <a:pt x="187339" y="406026"/>
                  <a:pt x="190500" y="406728"/>
                </a:cubicBezTo>
                <a:cubicBezTo>
                  <a:pt x="197676" y="408323"/>
                  <a:pt x="197471" y="408417"/>
                  <a:pt x="203835" y="410538"/>
                </a:cubicBezTo>
                <a:lnTo>
                  <a:pt x="224790" y="408633"/>
                </a:lnTo>
                <a:cubicBezTo>
                  <a:pt x="234942" y="407881"/>
                  <a:pt x="245215" y="408316"/>
                  <a:pt x="255270" y="406728"/>
                </a:cubicBezTo>
                <a:cubicBezTo>
                  <a:pt x="257532" y="406371"/>
                  <a:pt x="258729" y="403310"/>
                  <a:pt x="260985" y="402918"/>
                </a:cubicBezTo>
                <a:cubicBezTo>
                  <a:pt x="273560" y="400731"/>
                  <a:pt x="286385" y="400378"/>
                  <a:pt x="299085" y="399108"/>
                </a:cubicBezTo>
                <a:cubicBezTo>
                  <a:pt x="320675" y="399743"/>
                  <a:pt x="342256" y="401013"/>
                  <a:pt x="363855" y="401013"/>
                </a:cubicBezTo>
                <a:cubicBezTo>
                  <a:pt x="366473" y="401013"/>
                  <a:pt x="368919" y="399676"/>
                  <a:pt x="371475" y="399108"/>
                </a:cubicBezTo>
                <a:cubicBezTo>
                  <a:pt x="377668" y="397732"/>
                  <a:pt x="381216" y="397655"/>
                  <a:pt x="386715" y="395298"/>
                </a:cubicBezTo>
                <a:cubicBezTo>
                  <a:pt x="389325" y="394179"/>
                  <a:pt x="391666" y="392458"/>
                  <a:pt x="394335" y="391488"/>
                </a:cubicBezTo>
                <a:cubicBezTo>
                  <a:pt x="419581" y="382308"/>
                  <a:pt x="397896" y="392565"/>
                  <a:pt x="415290" y="383868"/>
                </a:cubicBezTo>
                <a:cubicBezTo>
                  <a:pt x="416310" y="382509"/>
                  <a:pt x="427332" y="366315"/>
                  <a:pt x="432435" y="362913"/>
                </a:cubicBezTo>
                <a:cubicBezTo>
                  <a:pt x="445675" y="354086"/>
                  <a:pt x="430376" y="369188"/>
                  <a:pt x="443865" y="357198"/>
                </a:cubicBezTo>
                <a:cubicBezTo>
                  <a:pt x="454541" y="347708"/>
                  <a:pt x="453314" y="348739"/>
                  <a:pt x="459105" y="340053"/>
                </a:cubicBezTo>
                <a:cubicBezTo>
                  <a:pt x="460522" y="321637"/>
                  <a:pt x="463510" y="296713"/>
                  <a:pt x="459105" y="279093"/>
                </a:cubicBezTo>
                <a:cubicBezTo>
                  <a:pt x="458470" y="276553"/>
                  <a:pt x="454025" y="277823"/>
                  <a:pt x="451485" y="277188"/>
                </a:cubicBezTo>
                <a:cubicBezTo>
                  <a:pt x="450215" y="274013"/>
                  <a:pt x="449204" y="270722"/>
                  <a:pt x="447675" y="267663"/>
                </a:cubicBezTo>
                <a:cubicBezTo>
                  <a:pt x="446651" y="265615"/>
                  <a:pt x="444889" y="263996"/>
                  <a:pt x="443865" y="261948"/>
                </a:cubicBezTo>
                <a:cubicBezTo>
                  <a:pt x="442336" y="258889"/>
                  <a:pt x="442107" y="255159"/>
                  <a:pt x="440055" y="252423"/>
                </a:cubicBezTo>
                <a:cubicBezTo>
                  <a:pt x="436283" y="247394"/>
                  <a:pt x="432884" y="240321"/>
                  <a:pt x="426720" y="239088"/>
                </a:cubicBezTo>
                <a:lnTo>
                  <a:pt x="417195" y="237183"/>
                </a:lnTo>
                <a:cubicBezTo>
                  <a:pt x="414655" y="235913"/>
                  <a:pt x="411886" y="235024"/>
                  <a:pt x="409575" y="233373"/>
                </a:cubicBezTo>
                <a:cubicBezTo>
                  <a:pt x="397089" y="224454"/>
                  <a:pt x="410404" y="229839"/>
                  <a:pt x="398145" y="225753"/>
                </a:cubicBezTo>
                <a:lnTo>
                  <a:pt x="384810" y="212418"/>
                </a:lnTo>
                <a:cubicBezTo>
                  <a:pt x="382270" y="209878"/>
                  <a:pt x="379183" y="207787"/>
                  <a:pt x="377190" y="204798"/>
                </a:cubicBezTo>
                <a:cubicBezTo>
                  <a:pt x="375920" y="202893"/>
                  <a:pt x="374901" y="200794"/>
                  <a:pt x="373380" y="199083"/>
                </a:cubicBezTo>
                <a:cubicBezTo>
                  <a:pt x="369800" y="195056"/>
                  <a:pt x="361950" y="187653"/>
                  <a:pt x="361950" y="187653"/>
                </a:cubicBezTo>
                <a:cubicBezTo>
                  <a:pt x="361315" y="185748"/>
                  <a:pt x="361159" y="183609"/>
                  <a:pt x="360045" y="181938"/>
                </a:cubicBezTo>
                <a:cubicBezTo>
                  <a:pt x="357111" y="177538"/>
                  <a:pt x="352832" y="175224"/>
                  <a:pt x="348615" y="172413"/>
                </a:cubicBezTo>
                <a:cubicBezTo>
                  <a:pt x="339868" y="159293"/>
                  <a:pt x="351043" y="175246"/>
                  <a:pt x="337185" y="159078"/>
                </a:cubicBezTo>
                <a:cubicBezTo>
                  <a:pt x="335695" y="157340"/>
                  <a:pt x="334994" y="154982"/>
                  <a:pt x="333375" y="153363"/>
                </a:cubicBezTo>
                <a:cubicBezTo>
                  <a:pt x="331756" y="151744"/>
                  <a:pt x="329279" y="151172"/>
                  <a:pt x="327660" y="149553"/>
                </a:cubicBezTo>
                <a:cubicBezTo>
                  <a:pt x="316693" y="138586"/>
                  <a:pt x="327113" y="145105"/>
                  <a:pt x="316230" y="132408"/>
                </a:cubicBezTo>
                <a:cubicBezTo>
                  <a:pt x="314740" y="130670"/>
                  <a:pt x="312607" y="129528"/>
                  <a:pt x="310515" y="128598"/>
                </a:cubicBezTo>
                <a:cubicBezTo>
                  <a:pt x="306845" y="126967"/>
                  <a:pt x="299085" y="124788"/>
                  <a:pt x="299085" y="124788"/>
                </a:cubicBezTo>
                <a:cubicBezTo>
                  <a:pt x="298450" y="122883"/>
                  <a:pt x="298814" y="120240"/>
                  <a:pt x="297180" y="119073"/>
                </a:cubicBezTo>
                <a:cubicBezTo>
                  <a:pt x="294683" y="117289"/>
                  <a:pt x="282204" y="114376"/>
                  <a:pt x="278130" y="113358"/>
                </a:cubicBezTo>
                <a:cubicBezTo>
                  <a:pt x="261752" y="102439"/>
                  <a:pt x="282474" y="115530"/>
                  <a:pt x="266700" y="107643"/>
                </a:cubicBezTo>
                <a:cubicBezTo>
                  <a:pt x="254190" y="101388"/>
                  <a:pt x="269214" y="104938"/>
                  <a:pt x="249555" y="100023"/>
                </a:cubicBezTo>
                <a:cubicBezTo>
                  <a:pt x="247015" y="99388"/>
                  <a:pt x="244502" y="98631"/>
                  <a:pt x="241935" y="98118"/>
                </a:cubicBezTo>
                <a:cubicBezTo>
                  <a:pt x="238147" y="97360"/>
                  <a:pt x="234276" y="97051"/>
                  <a:pt x="230505" y="96213"/>
                </a:cubicBezTo>
                <a:cubicBezTo>
                  <a:pt x="228545" y="95777"/>
                  <a:pt x="226738" y="94795"/>
                  <a:pt x="224790" y="94308"/>
                </a:cubicBezTo>
                <a:cubicBezTo>
                  <a:pt x="203249" y="88923"/>
                  <a:pt x="228356" y="96767"/>
                  <a:pt x="203835" y="88593"/>
                </a:cubicBezTo>
                <a:cubicBezTo>
                  <a:pt x="200025" y="87323"/>
                  <a:pt x="196343" y="85571"/>
                  <a:pt x="192405" y="84783"/>
                </a:cubicBezTo>
                <a:cubicBezTo>
                  <a:pt x="180911" y="82484"/>
                  <a:pt x="185952" y="83902"/>
                  <a:pt x="177165" y="80973"/>
                </a:cubicBezTo>
                <a:cubicBezTo>
                  <a:pt x="171171" y="76478"/>
                  <a:pt x="168898" y="74063"/>
                  <a:pt x="161925" y="71448"/>
                </a:cubicBezTo>
                <a:cubicBezTo>
                  <a:pt x="159474" y="70529"/>
                  <a:pt x="156822" y="70262"/>
                  <a:pt x="154305" y="69543"/>
                </a:cubicBezTo>
                <a:cubicBezTo>
                  <a:pt x="149967" y="68303"/>
                  <a:pt x="146215" y="67168"/>
                  <a:pt x="142875" y="63828"/>
                </a:cubicBezTo>
                <a:cubicBezTo>
                  <a:pt x="140630" y="61583"/>
                  <a:pt x="139005" y="58792"/>
                  <a:pt x="137160" y="56208"/>
                </a:cubicBezTo>
                <a:cubicBezTo>
                  <a:pt x="135829" y="54345"/>
                  <a:pt x="134969" y="52112"/>
                  <a:pt x="133350" y="50493"/>
                </a:cubicBezTo>
                <a:cubicBezTo>
                  <a:pt x="131731" y="48874"/>
                  <a:pt x="129540" y="47953"/>
                  <a:pt x="127635" y="46683"/>
                </a:cubicBezTo>
                <a:cubicBezTo>
                  <a:pt x="123487" y="38387"/>
                  <a:pt x="124228" y="37862"/>
                  <a:pt x="116205" y="31443"/>
                </a:cubicBezTo>
                <a:cubicBezTo>
                  <a:pt x="112629" y="28582"/>
                  <a:pt x="104775" y="23823"/>
                  <a:pt x="104775" y="23823"/>
                </a:cubicBezTo>
                <a:cubicBezTo>
                  <a:pt x="97790" y="13346"/>
                  <a:pt x="104775" y="22235"/>
                  <a:pt x="95250" y="14298"/>
                </a:cubicBezTo>
                <a:cubicBezTo>
                  <a:pt x="80582" y="2075"/>
                  <a:pt x="98009" y="14233"/>
                  <a:pt x="83820" y="4773"/>
                </a:cubicBezTo>
                <a:cubicBezTo>
                  <a:pt x="81761" y="-3463"/>
                  <a:pt x="66358" y="1598"/>
                  <a:pt x="62865" y="963"/>
                </a:cubicBez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orme libre : forme 46">
            <a:extLst>
              <a:ext uri="{FF2B5EF4-FFF2-40B4-BE49-F238E27FC236}">
                <a16:creationId xmlns:a16="http://schemas.microsoft.com/office/drawing/2014/main" id="{09E8479E-B77D-5FBE-430A-940EDA54BF17}"/>
              </a:ext>
            </a:extLst>
          </p:cNvPr>
          <p:cNvSpPr/>
          <p:nvPr/>
        </p:nvSpPr>
        <p:spPr>
          <a:xfrm>
            <a:off x="2788635" y="3580394"/>
            <a:ext cx="1341120" cy="2651760"/>
          </a:xfrm>
          <a:custGeom>
            <a:avLst/>
            <a:gdLst>
              <a:gd name="connsiteX0" fmla="*/ 495300 w 1341120"/>
              <a:gd name="connsiteY0" fmla="*/ 0 h 2651760"/>
              <a:gd name="connsiteX1" fmla="*/ 495300 w 1341120"/>
              <a:gd name="connsiteY1" fmla="*/ 0 h 2651760"/>
              <a:gd name="connsiteX2" fmla="*/ 411480 w 1341120"/>
              <a:gd name="connsiteY2" fmla="*/ 53340 h 2651760"/>
              <a:gd name="connsiteX3" fmla="*/ 365760 w 1341120"/>
              <a:gd name="connsiteY3" fmla="*/ 68580 h 2651760"/>
              <a:gd name="connsiteX4" fmla="*/ 281940 w 1341120"/>
              <a:gd name="connsiteY4" fmla="*/ 45720 h 2651760"/>
              <a:gd name="connsiteX5" fmla="*/ 220980 w 1341120"/>
              <a:gd name="connsiteY5" fmla="*/ 53340 h 2651760"/>
              <a:gd name="connsiteX6" fmla="*/ 182880 w 1341120"/>
              <a:gd name="connsiteY6" fmla="*/ 91440 h 2651760"/>
              <a:gd name="connsiteX7" fmla="*/ 175260 w 1341120"/>
              <a:gd name="connsiteY7" fmla="*/ 114300 h 2651760"/>
              <a:gd name="connsiteX8" fmla="*/ 137160 w 1341120"/>
              <a:gd name="connsiteY8" fmla="*/ 121920 h 2651760"/>
              <a:gd name="connsiteX9" fmla="*/ 114300 w 1341120"/>
              <a:gd name="connsiteY9" fmla="*/ 129540 h 2651760"/>
              <a:gd name="connsiteX10" fmla="*/ 91440 w 1341120"/>
              <a:gd name="connsiteY10" fmla="*/ 220980 h 2651760"/>
              <a:gd name="connsiteX11" fmla="*/ 83820 w 1341120"/>
              <a:gd name="connsiteY11" fmla="*/ 243840 h 2651760"/>
              <a:gd name="connsiteX12" fmla="*/ 76200 w 1341120"/>
              <a:gd name="connsiteY12" fmla="*/ 274320 h 2651760"/>
              <a:gd name="connsiteX13" fmla="*/ 83820 w 1341120"/>
              <a:gd name="connsiteY13" fmla="*/ 312420 h 2651760"/>
              <a:gd name="connsiteX14" fmla="*/ 99060 w 1341120"/>
              <a:gd name="connsiteY14" fmla="*/ 373380 h 2651760"/>
              <a:gd name="connsiteX15" fmla="*/ 114300 w 1341120"/>
              <a:gd name="connsiteY15" fmla="*/ 419100 h 2651760"/>
              <a:gd name="connsiteX16" fmla="*/ 91440 w 1341120"/>
              <a:gd name="connsiteY16" fmla="*/ 487680 h 2651760"/>
              <a:gd name="connsiteX17" fmla="*/ 45720 w 1341120"/>
              <a:gd name="connsiteY17" fmla="*/ 525780 h 2651760"/>
              <a:gd name="connsiteX18" fmla="*/ 45720 w 1341120"/>
              <a:gd name="connsiteY18" fmla="*/ 525780 h 2651760"/>
              <a:gd name="connsiteX19" fmla="*/ 15240 w 1341120"/>
              <a:gd name="connsiteY19" fmla="*/ 594360 h 2651760"/>
              <a:gd name="connsiteX20" fmla="*/ 7620 w 1341120"/>
              <a:gd name="connsiteY20" fmla="*/ 624840 h 2651760"/>
              <a:gd name="connsiteX21" fmla="*/ 0 w 1341120"/>
              <a:gd name="connsiteY21" fmla="*/ 708660 h 2651760"/>
              <a:gd name="connsiteX22" fmla="*/ 7620 w 1341120"/>
              <a:gd name="connsiteY22" fmla="*/ 754380 h 2651760"/>
              <a:gd name="connsiteX23" fmla="*/ 7620 w 1341120"/>
              <a:gd name="connsiteY23" fmla="*/ 815340 h 2651760"/>
              <a:gd name="connsiteX24" fmla="*/ 7620 w 1341120"/>
              <a:gd name="connsiteY24" fmla="*/ 845820 h 2651760"/>
              <a:gd name="connsiteX25" fmla="*/ 53340 w 1341120"/>
              <a:gd name="connsiteY25" fmla="*/ 952500 h 2651760"/>
              <a:gd name="connsiteX26" fmla="*/ 91440 w 1341120"/>
              <a:gd name="connsiteY26" fmla="*/ 1005840 h 2651760"/>
              <a:gd name="connsiteX27" fmla="*/ 106680 w 1341120"/>
              <a:gd name="connsiteY27" fmla="*/ 1059180 h 2651760"/>
              <a:gd name="connsiteX28" fmla="*/ 99060 w 1341120"/>
              <a:gd name="connsiteY28" fmla="*/ 1082040 h 2651760"/>
              <a:gd name="connsiteX29" fmla="*/ 99060 w 1341120"/>
              <a:gd name="connsiteY29" fmla="*/ 1135380 h 2651760"/>
              <a:gd name="connsiteX30" fmla="*/ 121920 w 1341120"/>
              <a:gd name="connsiteY30" fmla="*/ 1211580 h 2651760"/>
              <a:gd name="connsiteX31" fmla="*/ 121920 w 1341120"/>
              <a:gd name="connsiteY31" fmla="*/ 1257300 h 2651760"/>
              <a:gd name="connsiteX32" fmla="*/ 83820 w 1341120"/>
              <a:gd name="connsiteY32" fmla="*/ 1310640 h 2651760"/>
              <a:gd name="connsiteX33" fmla="*/ 114300 w 1341120"/>
              <a:gd name="connsiteY33" fmla="*/ 1440180 h 2651760"/>
              <a:gd name="connsiteX34" fmla="*/ 152400 w 1341120"/>
              <a:gd name="connsiteY34" fmla="*/ 1539240 h 2651760"/>
              <a:gd name="connsiteX35" fmla="*/ 167640 w 1341120"/>
              <a:gd name="connsiteY35" fmla="*/ 1600200 h 2651760"/>
              <a:gd name="connsiteX36" fmla="*/ 167640 w 1341120"/>
              <a:gd name="connsiteY36" fmla="*/ 1668780 h 2651760"/>
              <a:gd name="connsiteX37" fmla="*/ 236220 w 1341120"/>
              <a:gd name="connsiteY37" fmla="*/ 1760220 h 2651760"/>
              <a:gd name="connsiteX38" fmla="*/ 243840 w 1341120"/>
              <a:gd name="connsiteY38" fmla="*/ 1828800 h 2651760"/>
              <a:gd name="connsiteX39" fmla="*/ 358140 w 1341120"/>
              <a:gd name="connsiteY39" fmla="*/ 2011680 h 2651760"/>
              <a:gd name="connsiteX40" fmla="*/ 381000 w 1341120"/>
              <a:gd name="connsiteY40" fmla="*/ 2118360 h 2651760"/>
              <a:gd name="connsiteX41" fmla="*/ 396240 w 1341120"/>
              <a:gd name="connsiteY41" fmla="*/ 2194560 h 2651760"/>
              <a:gd name="connsiteX42" fmla="*/ 411480 w 1341120"/>
              <a:gd name="connsiteY42" fmla="*/ 2286000 h 2651760"/>
              <a:gd name="connsiteX43" fmla="*/ 419100 w 1341120"/>
              <a:gd name="connsiteY43" fmla="*/ 2339340 h 2651760"/>
              <a:gd name="connsiteX44" fmla="*/ 419100 w 1341120"/>
              <a:gd name="connsiteY44" fmla="*/ 2377440 h 2651760"/>
              <a:gd name="connsiteX45" fmla="*/ 403860 w 1341120"/>
              <a:gd name="connsiteY45" fmla="*/ 2400300 h 2651760"/>
              <a:gd name="connsiteX46" fmla="*/ 419100 w 1341120"/>
              <a:gd name="connsiteY46" fmla="*/ 2453640 h 2651760"/>
              <a:gd name="connsiteX47" fmla="*/ 441960 w 1341120"/>
              <a:gd name="connsiteY47" fmla="*/ 2476500 h 2651760"/>
              <a:gd name="connsiteX48" fmla="*/ 472440 w 1341120"/>
              <a:gd name="connsiteY48" fmla="*/ 2484120 h 2651760"/>
              <a:gd name="connsiteX49" fmla="*/ 502920 w 1341120"/>
              <a:gd name="connsiteY49" fmla="*/ 2491740 h 2651760"/>
              <a:gd name="connsiteX50" fmla="*/ 541020 w 1341120"/>
              <a:gd name="connsiteY50" fmla="*/ 2529840 h 2651760"/>
              <a:gd name="connsiteX51" fmla="*/ 571500 w 1341120"/>
              <a:gd name="connsiteY51" fmla="*/ 2590800 h 2651760"/>
              <a:gd name="connsiteX52" fmla="*/ 647700 w 1341120"/>
              <a:gd name="connsiteY52" fmla="*/ 2621280 h 2651760"/>
              <a:gd name="connsiteX53" fmla="*/ 670560 w 1341120"/>
              <a:gd name="connsiteY53" fmla="*/ 2651760 h 2651760"/>
              <a:gd name="connsiteX54" fmla="*/ 769620 w 1341120"/>
              <a:gd name="connsiteY54" fmla="*/ 2621280 h 2651760"/>
              <a:gd name="connsiteX55" fmla="*/ 777240 w 1341120"/>
              <a:gd name="connsiteY55" fmla="*/ 2522220 h 2651760"/>
              <a:gd name="connsiteX56" fmla="*/ 792480 w 1341120"/>
              <a:gd name="connsiteY56" fmla="*/ 2453640 h 2651760"/>
              <a:gd name="connsiteX57" fmla="*/ 845820 w 1341120"/>
              <a:gd name="connsiteY57" fmla="*/ 2346960 h 2651760"/>
              <a:gd name="connsiteX58" fmla="*/ 861060 w 1341120"/>
              <a:gd name="connsiteY58" fmla="*/ 2308860 h 2651760"/>
              <a:gd name="connsiteX59" fmla="*/ 853440 w 1341120"/>
              <a:gd name="connsiteY59" fmla="*/ 2232660 h 2651760"/>
              <a:gd name="connsiteX60" fmla="*/ 815340 w 1341120"/>
              <a:gd name="connsiteY60" fmla="*/ 2217420 h 2651760"/>
              <a:gd name="connsiteX61" fmla="*/ 769620 w 1341120"/>
              <a:gd name="connsiteY61" fmla="*/ 2186940 h 2651760"/>
              <a:gd name="connsiteX62" fmla="*/ 731520 w 1341120"/>
              <a:gd name="connsiteY62" fmla="*/ 2156460 h 2651760"/>
              <a:gd name="connsiteX63" fmla="*/ 716280 w 1341120"/>
              <a:gd name="connsiteY63" fmla="*/ 2118360 h 2651760"/>
              <a:gd name="connsiteX64" fmla="*/ 723900 w 1341120"/>
              <a:gd name="connsiteY64" fmla="*/ 2057400 h 2651760"/>
              <a:gd name="connsiteX65" fmla="*/ 777240 w 1341120"/>
              <a:gd name="connsiteY65" fmla="*/ 2004060 h 2651760"/>
              <a:gd name="connsiteX66" fmla="*/ 807720 w 1341120"/>
              <a:gd name="connsiteY66" fmla="*/ 1973580 h 2651760"/>
              <a:gd name="connsiteX67" fmla="*/ 807720 w 1341120"/>
              <a:gd name="connsiteY67" fmla="*/ 1943100 h 2651760"/>
              <a:gd name="connsiteX68" fmla="*/ 807720 w 1341120"/>
              <a:gd name="connsiteY68" fmla="*/ 1897380 h 2651760"/>
              <a:gd name="connsiteX69" fmla="*/ 838200 w 1341120"/>
              <a:gd name="connsiteY69" fmla="*/ 1836420 h 2651760"/>
              <a:gd name="connsiteX70" fmla="*/ 769620 w 1341120"/>
              <a:gd name="connsiteY70" fmla="*/ 1790700 h 2651760"/>
              <a:gd name="connsiteX71" fmla="*/ 746760 w 1341120"/>
              <a:gd name="connsiteY71" fmla="*/ 1744980 h 2651760"/>
              <a:gd name="connsiteX72" fmla="*/ 716280 w 1341120"/>
              <a:gd name="connsiteY72" fmla="*/ 1714500 h 2651760"/>
              <a:gd name="connsiteX73" fmla="*/ 701040 w 1341120"/>
              <a:gd name="connsiteY73" fmla="*/ 1661160 h 2651760"/>
              <a:gd name="connsiteX74" fmla="*/ 784860 w 1341120"/>
              <a:gd name="connsiteY74" fmla="*/ 1691640 h 2651760"/>
              <a:gd name="connsiteX75" fmla="*/ 853440 w 1341120"/>
              <a:gd name="connsiteY75" fmla="*/ 1706880 h 2651760"/>
              <a:gd name="connsiteX76" fmla="*/ 906780 w 1341120"/>
              <a:gd name="connsiteY76" fmla="*/ 1691640 h 2651760"/>
              <a:gd name="connsiteX77" fmla="*/ 914400 w 1341120"/>
              <a:gd name="connsiteY77" fmla="*/ 1638300 h 2651760"/>
              <a:gd name="connsiteX78" fmla="*/ 906780 w 1341120"/>
              <a:gd name="connsiteY78" fmla="*/ 1592580 h 2651760"/>
              <a:gd name="connsiteX79" fmla="*/ 891540 w 1341120"/>
              <a:gd name="connsiteY79" fmla="*/ 1554480 h 2651760"/>
              <a:gd name="connsiteX80" fmla="*/ 914400 w 1341120"/>
              <a:gd name="connsiteY80" fmla="*/ 1501140 h 2651760"/>
              <a:gd name="connsiteX81" fmla="*/ 967740 w 1341120"/>
              <a:gd name="connsiteY81" fmla="*/ 1501140 h 2651760"/>
              <a:gd name="connsiteX82" fmla="*/ 1120140 w 1341120"/>
              <a:gd name="connsiteY82" fmla="*/ 1478280 h 2651760"/>
              <a:gd name="connsiteX83" fmla="*/ 1211580 w 1341120"/>
              <a:gd name="connsiteY83" fmla="*/ 1440180 h 2651760"/>
              <a:gd name="connsiteX84" fmla="*/ 1257300 w 1341120"/>
              <a:gd name="connsiteY84" fmla="*/ 1379220 h 2651760"/>
              <a:gd name="connsiteX85" fmla="*/ 1257300 w 1341120"/>
              <a:gd name="connsiteY85" fmla="*/ 1333500 h 2651760"/>
              <a:gd name="connsiteX86" fmla="*/ 1219200 w 1341120"/>
              <a:gd name="connsiteY86" fmla="*/ 1257300 h 2651760"/>
              <a:gd name="connsiteX87" fmla="*/ 1173480 w 1341120"/>
              <a:gd name="connsiteY87" fmla="*/ 1211580 h 2651760"/>
              <a:gd name="connsiteX88" fmla="*/ 1150620 w 1341120"/>
              <a:gd name="connsiteY88" fmla="*/ 1165860 h 2651760"/>
              <a:gd name="connsiteX89" fmla="*/ 1104900 w 1341120"/>
              <a:gd name="connsiteY89" fmla="*/ 1135380 h 2651760"/>
              <a:gd name="connsiteX90" fmla="*/ 1104900 w 1341120"/>
              <a:gd name="connsiteY90" fmla="*/ 1089660 h 2651760"/>
              <a:gd name="connsiteX91" fmla="*/ 1066800 w 1341120"/>
              <a:gd name="connsiteY91" fmla="*/ 1059180 h 2651760"/>
              <a:gd name="connsiteX92" fmla="*/ 1059180 w 1341120"/>
              <a:gd name="connsiteY92" fmla="*/ 1013460 h 2651760"/>
              <a:gd name="connsiteX93" fmla="*/ 1059180 w 1341120"/>
              <a:gd name="connsiteY93" fmla="*/ 967740 h 2651760"/>
              <a:gd name="connsiteX94" fmla="*/ 1043940 w 1341120"/>
              <a:gd name="connsiteY94" fmla="*/ 906780 h 2651760"/>
              <a:gd name="connsiteX95" fmla="*/ 1043940 w 1341120"/>
              <a:gd name="connsiteY95" fmla="*/ 906780 h 2651760"/>
              <a:gd name="connsiteX96" fmla="*/ 1082040 w 1341120"/>
              <a:gd name="connsiteY96" fmla="*/ 822960 h 2651760"/>
              <a:gd name="connsiteX97" fmla="*/ 1120140 w 1341120"/>
              <a:gd name="connsiteY97" fmla="*/ 723900 h 2651760"/>
              <a:gd name="connsiteX98" fmla="*/ 1127760 w 1341120"/>
              <a:gd name="connsiteY98" fmla="*/ 662940 h 2651760"/>
              <a:gd name="connsiteX99" fmla="*/ 1226820 w 1341120"/>
              <a:gd name="connsiteY99" fmla="*/ 586740 h 2651760"/>
              <a:gd name="connsiteX100" fmla="*/ 1318260 w 1341120"/>
              <a:gd name="connsiteY100" fmla="*/ 525780 h 2651760"/>
              <a:gd name="connsiteX101" fmla="*/ 1341120 w 1341120"/>
              <a:gd name="connsiteY101" fmla="*/ 419100 h 2651760"/>
              <a:gd name="connsiteX102" fmla="*/ 1318260 w 1341120"/>
              <a:gd name="connsiteY102" fmla="*/ 335280 h 2651760"/>
              <a:gd name="connsiteX103" fmla="*/ 1272540 w 1341120"/>
              <a:gd name="connsiteY103" fmla="*/ 312420 h 2651760"/>
              <a:gd name="connsiteX104" fmla="*/ 1242060 w 1341120"/>
              <a:gd name="connsiteY104" fmla="*/ 396240 h 2651760"/>
              <a:gd name="connsiteX105" fmla="*/ 1226820 w 1341120"/>
              <a:gd name="connsiteY105" fmla="*/ 441960 h 2651760"/>
              <a:gd name="connsiteX106" fmla="*/ 1158240 w 1341120"/>
              <a:gd name="connsiteY106" fmla="*/ 472440 h 2651760"/>
              <a:gd name="connsiteX107" fmla="*/ 1089660 w 1341120"/>
              <a:gd name="connsiteY107" fmla="*/ 495300 h 2651760"/>
              <a:gd name="connsiteX108" fmla="*/ 998220 w 1341120"/>
              <a:gd name="connsiteY108" fmla="*/ 487680 h 2651760"/>
              <a:gd name="connsiteX109" fmla="*/ 944880 w 1341120"/>
              <a:gd name="connsiteY109" fmla="*/ 449580 h 2651760"/>
              <a:gd name="connsiteX110" fmla="*/ 975360 w 1341120"/>
              <a:gd name="connsiteY110" fmla="*/ 358140 h 2651760"/>
              <a:gd name="connsiteX111" fmla="*/ 960120 w 1341120"/>
              <a:gd name="connsiteY111" fmla="*/ 312420 h 2651760"/>
              <a:gd name="connsiteX112" fmla="*/ 868680 w 1341120"/>
              <a:gd name="connsiteY112" fmla="*/ 266700 h 2651760"/>
              <a:gd name="connsiteX113" fmla="*/ 723900 w 1341120"/>
              <a:gd name="connsiteY113" fmla="*/ 198120 h 2651760"/>
              <a:gd name="connsiteX114" fmla="*/ 571500 w 1341120"/>
              <a:gd name="connsiteY114" fmla="*/ 121920 h 2651760"/>
              <a:gd name="connsiteX115" fmla="*/ 518160 w 1341120"/>
              <a:gd name="connsiteY115" fmla="*/ 53340 h 2651760"/>
              <a:gd name="connsiteX116" fmla="*/ 495300 w 1341120"/>
              <a:gd name="connsiteY116"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341120" h="2651760">
                <a:moveTo>
                  <a:pt x="495300" y="0"/>
                </a:moveTo>
                <a:lnTo>
                  <a:pt x="495300" y="0"/>
                </a:lnTo>
                <a:cubicBezTo>
                  <a:pt x="423333" y="61686"/>
                  <a:pt x="469453" y="35948"/>
                  <a:pt x="411480" y="53340"/>
                </a:cubicBezTo>
                <a:cubicBezTo>
                  <a:pt x="396093" y="57956"/>
                  <a:pt x="365760" y="68580"/>
                  <a:pt x="365760" y="68580"/>
                </a:cubicBezTo>
                <a:cubicBezTo>
                  <a:pt x="335157" y="56339"/>
                  <a:pt x="316480" y="45720"/>
                  <a:pt x="281940" y="45720"/>
                </a:cubicBezTo>
                <a:cubicBezTo>
                  <a:pt x="261462" y="45720"/>
                  <a:pt x="241300" y="50800"/>
                  <a:pt x="220980" y="53340"/>
                </a:cubicBezTo>
                <a:cubicBezTo>
                  <a:pt x="198120" y="68580"/>
                  <a:pt x="195580" y="66040"/>
                  <a:pt x="182880" y="91440"/>
                </a:cubicBezTo>
                <a:cubicBezTo>
                  <a:pt x="179288" y="98624"/>
                  <a:pt x="181943" y="109845"/>
                  <a:pt x="175260" y="114300"/>
                </a:cubicBezTo>
                <a:cubicBezTo>
                  <a:pt x="164484" y="121484"/>
                  <a:pt x="149725" y="118779"/>
                  <a:pt x="137160" y="121920"/>
                </a:cubicBezTo>
                <a:cubicBezTo>
                  <a:pt x="129368" y="123868"/>
                  <a:pt x="121920" y="127000"/>
                  <a:pt x="114300" y="129540"/>
                </a:cubicBezTo>
                <a:cubicBezTo>
                  <a:pt x="83505" y="221924"/>
                  <a:pt x="111962" y="128631"/>
                  <a:pt x="91440" y="220980"/>
                </a:cubicBezTo>
                <a:cubicBezTo>
                  <a:pt x="89698" y="228821"/>
                  <a:pt x="86027" y="236117"/>
                  <a:pt x="83820" y="243840"/>
                </a:cubicBezTo>
                <a:cubicBezTo>
                  <a:pt x="80943" y="253910"/>
                  <a:pt x="78740" y="264160"/>
                  <a:pt x="76200" y="274320"/>
                </a:cubicBezTo>
                <a:cubicBezTo>
                  <a:pt x="85426" y="301999"/>
                  <a:pt x="83820" y="289148"/>
                  <a:pt x="83820" y="312420"/>
                </a:cubicBezTo>
                <a:lnTo>
                  <a:pt x="99060" y="373380"/>
                </a:lnTo>
                <a:lnTo>
                  <a:pt x="114300" y="419100"/>
                </a:lnTo>
                <a:lnTo>
                  <a:pt x="91440" y="487680"/>
                </a:lnTo>
                <a:lnTo>
                  <a:pt x="45720" y="525780"/>
                </a:lnTo>
                <a:lnTo>
                  <a:pt x="45720" y="525780"/>
                </a:lnTo>
                <a:lnTo>
                  <a:pt x="15240" y="594360"/>
                </a:lnTo>
                <a:lnTo>
                  <a:pt x="7620" y="624840"/>
                </a:lnTo>
                <a:lnTo>
                  <a:pt x="0" y="708660"/>
                </a:lnTo>
                <a:lnTo>
                  <a:pt x="7620" y="754380"/>
                </a:lnTo>
                <a:lnTo>
                  <a:pt x="7620" y="815340"/>
                </a:lnTo>
                <a:lnTo>
                  <a:pt x="7620" y="845820"/>
                </a:lnTo>
                <a:lnTo>
                  <a:pt x="53340" y="952500"/>
                </a:lnTo>
                <a:lnTo>
                  <a:pt x="91440" y="1005840"/>
                </a:lnTo>
                <a:lnTo>
                  <a:pt x="106680" y="1059180"/>
                </a:lnTo>
                <a:lnTo>
                  <a:pt x="99060" y="1082040"/>
                </a:lnTo>
                <a:lnTo>
                  <a:pt x="99060" y="1135380"/>
                </a:lnTo>
                <a:lnTo>
                  <a:pt x="121920" y="1211580"/>
                </a:lnTo>
                <a:lnTo>
                  <a:pt x="121920" y="1257300"/>
                </a:lnTo>
                <a:lnTo>
                  <a:pt x="83820" y="1310640"/>
                </a:lnTo>
                <a:lnTo>
                  <a:pt x="114300" y="1440180"/>
                </a:lnTo>
                <a:lnTo>
                  <a:pt x="152400" y="1539240"/>
                </a:lnTo>
                <a:lnTo>
                  <a:pt x="167640" y="1600200"/>
                </a:lnTo>
                <a:lnTo>
                  <a:pt x="167640" y="1668780"/>
                </a:lnTo>
                <a:lnTo>
                  <a:pt x="236220" y="1760220"/>
                </a:lnTo>
                <a:lnTo>
                  <a:pt x="243840" y="1828800"/>
                </a:lnTo>
                <a:lnTo>
                  <a:pt x="358140" y="2011680"/>
                </a:lnTo>
                <a:lnTo>
                  <a:pt x="381000" y="2118360"/>
                </a:lnTo>
                <a:lnTo>
                  <a:pt x="396240" y="2194560"/>
                </a:lnTo>
                <a:lnTo>
                  <a:pt x="411480" y="2286000"/>
                </a:lnTo>
                <a:lnTo>
                  <a:pt x="419100" y="2339340"/>
                </a:lnTo>
                <a:lnTo>
                  <a:pt x="419100" y="2377440"/>
                </a:lnTo>
                <a:lnTo>
                  <a:pt x="403860" y="2400300"/>
                </a:lnTo>
                <a:lnTo>
                  <a:pt x="419100" y="2453640"/>
                </a:lnTo>
                <a:lnTo>
                  <a:pt x="441960" y="2476500"/>
                </a:lnTo>
                <a:lnTo>
                  <a:pt x="472440" y="2484120"/>
                </a:lnTo>
                <a:lnTo>
                  <a:pt x="502920" y="2491740"/>
                </a:lnTo>
                <a:lnTo>
                  <a:pt x="541020" y="2529840"/>
                </a:lnTo>
                <a:lnTo>
                  <a:pt x="571500" y="2590800"/>
                </a:lnTo>
                <a:lnTo>
                  <a:pt x="647700" y="2621280"/>
                </a:lnTo>
                <a:lnTo>
                  <a:pt x="670560" y="2651760"/>
                </a:lnTo>
                <a:lnTo>
                  <a:pt x="769620" y="2621280"/>
                </a:lnTo>
                <a:lnTo>
                  <a:pt x="777240" y="2522220"/>
                </a:lnTo>
                <a:lnTo>
                  <a:pt x="792480" y="2453640"/>
                </a:lnTo>
                <a:lnTo>
                  <a:pt x="845820" y="2346960"/>
                </a:lnTo>
                <a:lnTo>
                  <a:pt x="861060" y="2308860"/>
                </a:lnTo>
                <a:lnTo>
                  <a:pt x="853440" y="2232660"/>
                </a:lnTo>
                <a:lnTo>
                  <a:pt x="815340" y="2217420"/>
                </a:lnTo>
                <a:lnTo>
                  <a:pt x="769620" y="2186940"/>
                </a:lnTo>
                <a:lnTo>
                  <a:pt x="731520" y="2156460"/>
                </a:lnTo>
                <a:lnTo>
                  <a:pt x="716280" y="2118360"/>
                </a:lnTo>
                <a:lnTo>
                  <a:pt x="723900" y="2057400"/>
                </a:lnTo>
                <a:lnTo>
                  <a:pt x="777240" y="2004060"/>
                </a:lnTo>
                <a:lnTo>
                  <a:pt x="807720" y="1973580"/>
                </a:lnTo>
                <a:lnTo>
                  <a:pt x="807720" y="1943100"/>
                </a:lnTo>
                <a:lnTo>
                  <a:pt x="807720" y="1897380"/>
                </a:lnTo>
                <a:lnTo>
                  <a:pt x="838200" y="1836420"/>
                </a:lnTo>
                <a:lnTo>
                  <a:pt x="769620" y="1790700"/>
                </a:lnTo>
                <a:lnTo>
                  <a:pt x="746760" y="1744980"/>
                </a:lnTo>
                <a:lnTo>
                  <a:pt x="716280" y="1714500"/>
                </a:lnTo>
                <a:lnTo>
                  <a:pt x="701040" y="1661160"/>
                </a:lnTo>
                <a:lnTo>
                  <a:pt x="784860" y="1691640"/>
                </a:lnTo>
                <a:lnTo>
                  <a:pt x="853440" y="1706880"/>
                </a:lnTo>
                <a:lnTo>
                  <a:pt x="906780" y="1691640"/>
                </a:lnTo>
                <a:lnTo>
                  <a:pt x="914400" y="1638300"/>
                </a:lnTo>
                <a:lnTo>
                  <a:pt x="906780" y="1592580"/>
                </a:lnTo>
                <a:lnTo>
                  <a:pt x="891540" y="1554480"/>
                </a:lnTo>
                <a:lnTo>
                  <a:pt x="914400" y="1501140"/>
                </a:lnTo>
                <a:lnTo>
                  <a:pt x="967740" y="1501140"/>
                </a:lnTo>
                <a:lnTo>
                  <a:pt x="1120140" y="1478280"/>
                </a:lnTo>
                <a:lnTo>
                  <a:pt x="1211580" y="1440180"/>
                </a:lnTo>
                <a:lnTo>
                  <a:pt x="1257300" y="1379220"/>
                </a:lnTo>
                <a:lnTo>
                  <a:pt x="1257300" y="1333500"/>
                </a:lnTo>
                <a:lnTo>
                  <a:pt x="1219200" y="1257300"/>
                </a:lnTo>
                <a:lnTo>
                  <a:pt x="1173480" y="1211580"/>
                </a:lnTo>
                <a:lnTo>
                  <a:pt x="1150620" y="1165860"/>
                </a:lnTo>
                <a:lnTo>
                  <a:pt x="1104900" y="1135380"/>
                </a:lnTo>
                <a:lnTo>
                  <a:pt x="1104900" y="1089660"/>
                </a:lnTo>
                <a:lnTo>
                  <a:pt x="1066800" y="1059180"/>
                </a:lnTo>
                <a:lnTo>
                  <a:pt x="1059180" y="1013460"/>
                </a:lnTo>
                <a:lnTo>
                  <a:pt x="1059180" y="967740"/>
                </a:lnTo>
                <a:lnTo>
                  <a:pt x="1043940" y="906780"/>
                </a:lnTo>
                <a:lnTo>
                  <a:pt x="1043940" y="906780"/>
                </a:lnTo>
                <a:lnTo>
                  <a:pt x="1082040" y="822960"/>
                </a:lnTo>
                <a:lnTo>
                  <a:pt x="1120140" y="723900"/>
                </a:lnTo>
                <a:lnTo>
                  <a:pt x="1127760" y="662940"/>
                </a:lnTo>
                <a:lnTo>
                  <a:pt x="1226820" y="586740"/>
                </a:lnTo>
                <a:lnTo>
                  <a:pt x="1318260" y="525780"/>
                </a:lnTo>
                <a:lnTo>
                  <a:pt x="1341120" y="419100"/>
                </a:lnTo>
                <a:lnTo>
                  <a:pt x="1318260" y="335280"/>
                </a:lnTo>
                <a:lnTo>
                  <a:pt x="1272540" y="312420"/>
                </a:lnTo>
                <a:lnTo>
                  <a:pt x="1242060" y="396240"/>
                </a:lnTo>
                <a:lnTo>
                  <a:pt x="1226820" y="441960"/>
                </a:lnTo>
                <a:lnTo>
                  <a:pt x="1158240" y="472440"/>
                </a:lnTo>
                <a:lnTo>
                  <a:pt x="1089660" y="495300"/>
                </a:lnTo>
                <a:lnTo>
                  <a:pt x="998220" y="487680"/>
                </a:lnTo>
                <a:lnTo>
                  <a:pt x="944880" y="449580"/>
                </a:lnTo>
                <a:lnTo>
                  <a:pt x="975360" y="358140"/>
                </a:lnTo>
                <a:lnTo>
                  <a:pt x="960120" y="312420"/>
                </a:lnTo>
                <a:lnTo>
                  <a:pt x="868680" y="266700"/>
                </a:lnTo>
                <a:lnTo>
                  <a:pt x="723900" y="198120"/>
                </a:lnTo>
                <a:lnTo>
                  <a:pt x="571500" y="121920"/>
                </a:lnTo>
                <a:lnTo>
                  <a:pt x="518160" y="53340"/>
                </a:lnTo>
                <a:lnTo>
                  <a:pt x="495300"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Forme libre : forme 54">
            <a:extLst>
              <a:ext uri="{FF2B5EF4-FFF2-40B4-BE49-F238E27FC236}">
                <a16:creationId xmlns:a16="http://schemas.microsoft.com/office/drawing/2014/main" id="{C74D7CCA-70A9-5491-A4FD-7BBA27C30F2B}"/>
              </a:ext>
            </a:extLst>
          </p:cNvPr>
          <p:cNvSpPr/>
          <p:nvPr/>
        </p:nvSpPr>
        <p:spPr>
          <a:xfrm>
            <a:off x="3586655" y="6306208"/>
            <a:ext cx="236483" cy="204952"/>
          </a:xfrm>
          <a:custGeom>
            <a:avLst/>
            <a:gdLst>
              <a:gd name="connsiteX0" fmla="*/ 86711 w 236483"/>
              <a:gd name="connsiteY0" fmla="*/ 0 h 157655"/>
              <a:gd name="connsiteX1" fmla="*/ 141890 w 236483"/>
              <a:gd name="connsiteY1" fmla="*/ 70945 h 157655"/>
              <a:gd name="connsiteX2" fmla="*/ 181304 w 236483"/>
              <a:gd name="connsiteY2" fmla="*/ 110359 h 157655"/>
              <a:gd name="connsiteX3" fmla="*/ 236483 w 236483"/>
              <a:gd name="connsiteY3" fmla="*/ 157655 h 157655"/>
              <a:gd name="connsiteX4" fmla="*/ 236483 w 236483"/>
              <a:gd name="connsiteY4" fmla="*/ 157655 h 157655"/>
              <a:gd name="connsiteX5" fmla="*/ 236483 w 236483"/>
              <a:gd name="connsiteY5" fmla="*/ 157655 h 157655"/>
              <a:gd name="connsiteX6" fmla="*/ 63062 w 236483"/>
              <a:gd name="connsiteY6" fmla="*/ 134007 h 157655"/>
              <a:gd name="connsiteX7" fmla="*/ 0 w 236483"/>
              <a:gd name="connsiteY7" fmla="*/ 86710 h 157655"/>
              <a:gd name="connsiteX8" fmla="*/ 0 w 236483"/>
              <a:gd name="connsiteY8" fmla="*/ 86710 h 157655"/>
              <a:gd name="connsiteX9" fmla="*/ 23648 w 236483"/>
              <a:gd name="connsiteY9" fmla="*/ 0 h 157655"/>
              <a:gd name="connsiteX10" fmla="*/ 86711 w 236483"/>
              <a:gd name="connsiteY10" fmla="*/ 0 h 157655"/>
              <a:gd name="connsiteX0" fmla="*/ 86711 w 236483"/>
              <a:gd name="connsiteY0" fmla="*/ 0 h 157655"/>
              <a:gd name="connsiteX1" fmla="*/ 141890 w 236483"/>
              <a:gd name="connsiteY1" fmla="*/ 70945 h 157655"/>
              <a:gd name="connsiteX2" fmla="*/ 181304 w 236483"/>
              <a:gd name="connsiteY2" fmla="*/ 110359 h 157655"/>
              <a:gd name="connsiteX3" fmla="*/ 236483 w 236483"/>
              <a:gd name="connsiteY3" fmla="*/ 157655 h 157655"/>
              <a:gd name="connsiteX4" fmla="*/ 236483 w 236483"/>
              <a:gd name="connsiteY4" fmla="*/ 157655 h 157655"/>
              <a:gd name="connsiteX5" fmla="*/ 236483 w 236483"/>
              <a:gd name="connsiteY5" fmla="*/ 157655 h 157655"/>
              <a:gd name="connsiteX6" fmla="*/ 94593 w 236483"/>
              <a:gd name="connsiteY6" fmla="*/ 134007 h 157655"/>
              <a:gd name="connsiteX7" fmla="*/ 0 w 236483"/>
              <a:gd name="connsiteY7" fmla="*/ 86710 h 157655"/>
              <a:gd name="connsiteX8" fmla="*/ 0 w 236483"/>
              <a:gd name="connsiteY8" fmla="*/ 86710 h 157655"/>
              <a:gd name="connsiteX9" fmla="*/ 23648 w 236483"/>
              <a:gd name="connsiteY9" fmla="*/ 0 h 157655"/>
              <a:gd name="connsiteX10" fmla="*/ 86711 w 236483"/>
              <a:gd name="connsiteY10" fmla="*/ 0 h 157655"/>
              <a:gd name="connsiteX0" fmla="*/ 86711 w 236483"/>
              <a:gd name="connsiteY0" fmla="*/ 0 h 204952"/>
              <a:gd name="connsiteX1" fmla="*/ 141890 w 236483"/>
              <a:gd name="connsiteY1" fmla="*/ 70945 h 204952"/>
              <a:gd name="connsiteX2" fmla="*/ 181304 w 236483"/>
              <a:gd name="connsiteY2" fmla="*/ 110359 h 204952"/>
              <a:gd name="connsiteX3" fmla="*/ 236483 w 236483"/>
              <a:gd name="connsiteY3" fmla="*/ 157655 h 204952"/>
              <a:gd name="connsiteX4" fmla="*/ 236483 w 236483"/>
              <a:gd name="connsiteY4" fmla="*/ 157655 h 204952"/>
              <a:gd name="connsiteX5" fmla="*/ 212835 w 236483"/>
              <a:gd name="connsiteY5" fmla="*/ 204952 h 204952"/>
              <a:gd name="connsiteX6" fmla="*/ 94593 w 236483"/>
              <a:gd name="connsiteY6" fmla="*/ 134007 h 204952"/>
              <a:gd name="connsiteX7" fmla="*/ 0 w 236483"/>
              <a:gd name="connsiteY7" fmla="*/ 86710 h 204952"/>
              <a:gd name="connsiteX8" fmla="*/ 0 w 236483"/>
              <a:gd name="connsiteY8" fmla="*/ 86710 h 204952"/>
              <a:gd name="connsiteX9" fmla="*/ 23648 w 236483"/>
              <a:gd name="connsiteY9" fmla="*/ 0 h 204952"/>
              <a:gd name="connsiteX10" fmla="*/ 86711 w 236483"/>
              <a:gd name="connsiteY10" fmla="*/ 0 h 204952"/>
              <a:gd name="connsiteX0" fmla="*/ 86711 w 236483"/>
              <a:gd name="connsiteY0" fmla="*/ 0 h 204952"/>
              <a:gd name="connsiteX1" fmla="*/ 141890 w 236483"/>
              <a:gd name="connsiteY1" fmla="*/ 70945 h 204952"/>
              <a:gd name="connsiteX2" fmla="*/ 181304 w 236483"/>
              <a:gd name="connsiteY2" fmla="*/ 110359 h 204952"/>
              <a:gd name="connsiteX3" fmla="*/ 236483 w 236483"/>
              <a:gd name="connsiteY3" fmla="*/ 157655 h 204952"/>
              <a:gd name="connsiteX4" fmla="*/ 236483 w 236483"/>
              <a:gd name="connsiteY4" fmla="*/ 157655 h 204952"/>
              <a:gd name="connsiteX5" fmla="*/ 212835 w 236483"/>
              <a:gd name="connsiteY5" fmla="*/ 204952 h 204952"/>
              <a:gd name="connsiteX6" fmla="*/ 63062 w 236483"/>
              <a:gd name="connsiteY6" fmla="*/ 149773 h 204952"/>
              <a:gd name="connsiteX7" fmla="*/ 0 w 236483"/>
              <a:gd name="connsiteY7" fmla="*/ 86710 h 204952"/>
              <a:gd name="connsiteX8" fmla="*/ 0 w 236483"/>
              <a:gd name="connsiteY8" fmla="*/ 86710 h 204952"/>
              <a:gd name="connsiteX9" fmla="*/ 23648 w 236483"/>
              <a:gd name="connsiteY9" fmla="*/ 0 h 204952"/>
              <a:gd name="connsiteX10" fmla="*/ 86711 w 236483"/>
              <a:gd name="connsiteY10" fmla="*/ 0 h 20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483" h="204952">
                <a:moveTo>
                  <a:pt x="86711" y="0"/>
                </a:moveTo>
                <a:lnTo>
                  <a:pt x="141890" y="70945"/>
                </a:lnTo>
                <a:lnTo>
                  <a:pt x="181304" y="110359"/>
                </a:lnTo>
                <a:lnTo>
                  <a:pt x="236483" y="157655"/>
                </a:lnTo>
                <a:lnTo>
                  <a:pt x="236483" y="157655"/>
                </a:lnTo>
                <a:lnTo>
                  <a:pt x="212835" y="204952"/>
                </a:lnTo>
                <a:lnTo>
                  <a:pt x="63062" y="149773"/>
                </a:lnTo>
                <a:lnTo>
                  <a:pt x="0" y="86710"/>
                </a:lnTo>
                <a:lnTo>
                  <a:pt x="0" y="86710"/>
                </a:lnTo>
                <a:lnTo>
                  <a:pt x="23648" y="0"/>
                </a:lnTo>
                <a:lnTo>
                  <a:pt x="86711"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Forme libre : forme 56">
            <a:extLst>
              <a:ext uri="{FF2B5EF4-FFF2-40B4-BE49-F238E27FC236}">
                <a16:creationId xmlns:a16="http://schemas.microsoft.com/office/drawing/2014/main" id="{09D1D788-0090-024E-B198-DEFDA5223278}"/>
              </a:ext>
            </a:extLst>
          </p:cNvPr>
          <p:cNvSpPr/>
          <p:nvPr/>
        </p:nvSpPr>
        <p:spPr>
          <a:xfrm>
            <a:off x="3689131" y="6290441"/>
            <a:ext cx="386255" cy="212835"/>
          </a:xfrm>
          <a:custGeom>
            <a:avLst/>
            <a:gdLst>
              <a:gd name="connsiteX0" fmla="*/ 0 w 386255"/>
              <a:gd name="connsiteY0" fmla="*/ 0 h 212835"/>
              <a:gd name="connsiteX1" fmla="*/ 70945 w 386255"/>
              <a:gd name="connsiteY1" fmla="*/ 47297 h 212835"/>
              <a:gd name="connsiteX2" fmla="*/ 204952 w 386255"/>
              <a:gd name="connsiteY2" fmla="*/ 102476 h 212835"/>
              <a:gd name="connsiteX3" fmla="*/ 323193 w 386255"/>
              <a:gd name="connsiteY3" fmla="*/ 149773 h 212835"/>
              <a:gd name="connsiteX4" fmla="*/ 386255 w 386255"/>
              <a:gd name="connsiteY4" fmla="*/ 173421 h 212835"/>
              <a:gd name="connsiteX5" fmla="*/ 378372 w 386255"/>
              <a:gd name="connsiteY5" fmla="*/ 197069 h 212835"/>
              <a:gd name="connsiteX6" fmla="*/ 354724 w 386255"/>
              <a:gd name="connsiteY6" fmla="*/ 212835 h 212835"/>
              <a:gd name="connsiteX7" fmla="*/ 315310 w 386255"/>
              <a:gd name="connsiteY7" fmla="*/ 197069 h 212835"/>
              <a:gd name="connsiteX8" fmla="*/ 283779 w 386255"/>
              <a:gd name="connsiteY8" fmla="*/ 197069 h 212835"/>
              <a:gd name="connsiteX9" fmla="*/ 212835 w 386255"/>
              <a:gd name="connsiteY9" fmla="*/ 197069 h 212835"/>
              <a:gd name="connsiteX10" fmla="*/ 212835 w 386255"/>
              <a:gd name="connsiteY10" fmla="*/ 197069 h 212835"/>
              <a:gd name="connsiteX11" fmla="*/ 149772 w 386255"/>
              <a:gd name="connsiteY11" fmla="*/ 181304 h 212835"/>
              <a:gd name="connsiteX12" fmla="*/ 134007 w 386255"/>
              <a:gd name="connsiteY12" fmla="*/ 173421 h 212835"/>
              <a:gd name="connsiteX13" fmla="*/ 102476 w 386255"/>
              <a:gd name="connsiteY13" fmla="*/ 141890 h 212835"/>
              <a:gd name="connsiteX14" fmla="*/ 31531 w 386255"/>
              <a:gd name="connsiteY14" fmla="*/ 86711 h 212835"/>
              <a:gd name="connsiteX15" fmla="*/ 0 w 386255"/>
              <a:gd name="connsiteY15" fmla="*/ 0 h 21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255" h="212835">
                <a:moveTo>
                  <a:pt x="0" y="0"/>
                </a:moveTo>
                <a:lnTo>
                  <a:pt x="70945" y="47297"/>
                </a:lnTo>
                <a:lnTo>
                  <a:pt x="204952" y="102476"/>
                </a:lnTo>
                <a:lnTo>
                  <a:pt x="323193" y="149773"/>
                </a:lnTo>
                <a:lnTo>
                  <a:pt x="386255" y="173421"/>
                </a:lnTo>
                <a:lnTo>
                  <a:pt x="378372" y="197069"/>
                </a:lnTo>
                <a:lnTo>
                  <a:pt x="354724" y="212835"/>
                </a:lnTo>
                <a:lnTo>
                  <a:pt x="315310" y="197069"/>
                </a:lnTo>
                <a:lnTo>
                  <a:pt x="283779" y="197069"/>
                </a:lnTo>
                <a:lnTo>
                  <a:pt x="212835" y="197069"/>
                </a:lnTo>
                <a:lnTo>
                  <a:pt x="212835" y="197069"/>
                </a:lnTo>
                <a:lnTo>
                  <a:pt x="149772" y="181304"/>
                </a:lnTo>
                <a:lnTo>
                  <a:pt x="134007" y="173421"/>
                </a:lnTo>
                <a:lnTo>
                  <a:pt x="102476" y="141890"/>
                </a:lnTo>
                <a:lnTo>
                  <a:pt x="31531" y="86711"/>
                </a:lnTo>
                <a:lnTo>
                  <a:pt x="0"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Forme libre : forme 58">
            <a:extLst>
              <a:ext uri="{FF2B5EF4-FFF2-40B4-BE49-F238E27FC236}">
                <a16:creationId xmlns:a16="http://schemas.microsoft.com/office/drawing/2014/main" id="{412F8D6F-014A-3D2F-9A35-ADB0BDECDA54}"/>
              </a:ext>
            </a:extLst>
          </p:cNvPr>
          <p:cNvSpPr/>
          <p:nvPr/>
        </p:nvSpPr>
        <p:spPr>
          <a:xfrm>
            <a:off x="4256690" y="1679028"/>
            <a:ext cx="173420" cy="110358"/>
          </a:xfrm>
          <a:custGeom>
            <a:avLst/>
            <a:gdLst>
              <a:gd name="connsiteX0" fmla="*/ 39413 w 173420"/>
              <a:gd name="connsiteY0" fmla="*/ 0 h 110358"/>
              <a:gd name="connsiteX1" fmla="*/ 0 w 173420"/>
              <a:gd name="connsiteY1" fmla="*/ 63062 h 110358"/>
              <a:gd name="connsiteX2" fmla="*/ 31531 w 173420"/>
              <a:gd name="connsiteY2" fmla="*/ 94593 h 110358"/>
              <a:gd name="connsiteX3" fmla="*/ 78827 w 173420"/>
              <a:gd name="connsiteY3" fmla="*/ 102475 h 110358"/>
              <a:gd name="connsiteX4" fmla="*/ 78827 w 173420"/>
              <a:gd name="connsiteY4" fmla="*/ 102475 h 110358"/>
              <a:gd name="connsiteX5" fmla="*/ 149772 w 173420"/>
              <a:gd name="connsiteY5" fmla="*/ 110358 h 110358"/>
              <a:gd name="connsiteX6" fmla="*/ 173420 w 173420"/>
              <a:gd name="connsiteY6" fmla="*/ 70944 h 110358"/>
              <a:gd name="connsiteX7" fmla="*/ 157655 w 173420"/>
              <a:gd name="connsiteY7" fmla="*/ 47296 h 110358"/>
              <a:gd name="connsiteX8" fmla="*/ 149772 w 173420"/>
              <a:gd name="connsiteY8" fmla="*/ 23648 h 110358"/>
              <a:gd name="connsiteX9" fmla="*/ 118241 w 173420"/>
              <a:gd name="connsiteY9" fmla="*/ 7882 h 110358"/>
              <a:gd name="connsiteX10" fmla="*/ 39413 w 173420"/>
              <a:gd name="connsiteY10" fmla="*/ 0 h 11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20" h="110358">
                <a:moveTo>
                  <a:pt x="39413" y="0"/>
                </a:moveTo>
                <a:lnTo>
                  <a:pt x="0" y="63062"/>
                </a:lnTo>
                <a:lnTo>
                  <a:pt x="31531" y="94593"/>
                </a:lnTo>
                <a:lnTo>
                  <a:pt x="78827" y="102475"/>
                </a:lnTo>
                <a:lnTo>
                  <a:pt x="78827" y="102475"/>
                </a:lnTo>
                <a:lnTo>
                  <a:pt x="149772" y="110358"/>
                </a:lnTo>
                <a:lnTo>
                  <a:pt x="173420" y="70944"/>
                </a:lnTo>
                <a:lnTo>
                  <a:pt x="157655" y="47296"/>
                </a:lnTo>
                <a:lnTo>
                  <a:pt x="149772" y="23648"/>
                </a:lnTo>
                <a:lnTo>
                  <a:pt x="118241" y="7882"/>
                </a:lnTo>
                <a:lnTo>
                  <a:pt x="39413"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ZoneTexte 66">
            <a:extLst>
              <a:ext uri="{FF2B5EF4-FFF2-40B4-BE49-F238E27FC236}">
                <a16:creationId xmlns:a16="http://schemas.microsoft.com/office/drawing/2014/main" id="{410B100C-7BC1-DCAB-3B7F-9BA8AFCBCD70}"/>
              </a:ext>
            </a:extLst>
          </p:cNvPr>
          <p:cNvSpPr txBox="1"/>
          <p:nvPr/>
        </p:nvSpPr>
        <p:spPr>
          <a:xfrm>
            <a:off x="577292" y="-38100"/>
            <a:ext cx="10965371"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b="1" u="sng" dirty="0">
                <a:solidFill>
                  <a:srgbClr val="FF0000"/>
                </a:solidFill>
                <a:latin typeface="Century Gothic" panose="020B0502020202020204" pitchFamily="34" charset="0"/>
              </a:rPr>
              <a:t>Etape 5</a:t>
            </a:r>
            <a:r>
              <a:rPr lang="fr-FR" b="1" dirty="0">
                <a:solidFill>
                  <a:srgbClr val="FF0000"/>
                </a:solidFill>
                <a:latin typeface="Century Gothic" panose="020B0502020202020204" pitchFamily="34" charset="0"/>
              </a:rPr>
              <a:t> : Dessinez le croquis (d’abord les figurés de surface)</a:t>
            </a:r>
            <a:endParaRPr lang="fr-FR" b="1" dirty="0">
              <a:solidFill>
                <a:srgbClr val="FF0000"/>
              </a:solidFill>
            </a:endParaRPr>
          </a:p>
        </p:txBody>
      </p:sp>
      <p:sp>
        <p:nvSpPr>
          <p:cNvPr id="37" name="Ellipse 36">
            <a:extLst>
              <a:ext uri="{FF2B5EF4-FFF2-40B4-BE49-F238E27FC236}">
                <a16:creationId xmlns:a16="http://schemas.microsoft.com/office/drawing/2014/main" id="{3C0F738D-889C-5915-31D1-5F6E86579256}"/>
              </a:ext>
            </a:extLst>
          </p:cNvPr>
          <p:cNvSpPr/>
          <p:nvPr/>
        </p:nvSpPr>
        <p:spPr>
          <a:xfrm rot="20085373">
            <a:off x="4220851" y="1618740"/>
            <a:ext cx="323813" cy="177403"/>
          </a:xfrm>
          <a:custGeom>
            <a:avLst/>
            <a:gdLst>
              <a:gd name="connsiteX0" fmla="*/ 0 w 304800"/>
              <a:gd name="connsiteY0" fmla="*/ 85179 h 170358"/>
              <a:gd name="connsiteX1" fmla="*/ 152400 w 304800"/>
              <a:gd name="connsiteY1" fmla="*/ 0 h 170358"/>
              <a:gd name="connsiteX2" fmla="*/ 304800 w 304800"/>
              <a:gd name="connsiteY2" fmla="*/ 85179 h 170358"/>
              <a:gd name="connsiteX3" fmla="*/ 152400 w 304800"/>
              <a:gd name="connsiteY3" fmla="*/ 170358 h 170358"/>
              <a:gd name="connsiteX4" fmla="*/ 0 w 304800"/>
              <a:gd name="connsiteY4" fmla="*/ 85179 h 170358"/>
              <a:gd name="connsiteX0" fmla="*/ 5438 w 310238"/>
              <a:gd name="connsiteY0" fmla="*/ 87341 h 172520"/>
              <a:gd name="connsiteX1" fmla="*/ 45646 w 310238"/>
              <a:gd name="connsiteY1" fmla="*/ 30644 h 172520"/>
              <a:gd name="connsiteX2" fmla="*/ 157838 w 310238"/>
              <a:gd name="connsiteY2" fmla="*/ 2162 h 172520"/>
              <a:gd name="connsiteX3" fmla="*/ 310238 w 310238"/>
              <a:gd name="connsiteY3" fmla="*/ 87341 h 172520"/>
              <a:gd name="connsiteX4" fmla="*/ 157838 w 310238"/>
              <a:gd name="connsiteY4" fmla="*/ 172520 h 172520"/>
              <a:gd name="connsiteX5" fmla="*/ 5438 w 310238"/>
              <a:gd name="connsiteY5" fmla="*/ 87341 h 172520"/>
              <a:gd name="connsiteX0" fmla="*/ 19013 w 323813"/>
              <a:gd name="connsiteY0" fmla="*/ 87341 h 172520"/>
              <a:gd name="connsiteX1" fmla="*/ 59221 w 323813"/>
              <a:gd name="connsiteY1" fmla="*/ 30644 h 172520"/>
              <a:gd name="connsiteX2" fmla="*/ 171413 w 323813"/>
              <a:gd name="connsiteY2" fmla="*/ 2162 h 172520"/>
              <a:gd name="connsiteX3" fmla="*/ 323813 w 323813"/>
              <a:gd name="connsiteY3" fmla="*/ 87341 h 172520"/>
              <a:gd name="connsiteX4" fmla="*/ 171413 w 323813"/>
              <a:gd name="connsiteY4" fmla="*/ 172520 h 172520"/>
              <a:gd name="connsiteX5" fmla="*/ 19013 w 323813"/>
              <a:gd name="connsiteY5" fmla="*/ 87341 h 172520"/>
              <a:gd name="connsiteX0" fmla="*/ 19013 w 323813"/>
              <a:gd name="connsiteY0" fmla="*/ 92224 h 177403"/>
              <a:gd name="connsiteX1" fmla="*/ 59221 w 323813"/>
              <a:gd name="connsiteY1" fmla="*/ 35527 h 177403"/>
              <a:gd name="connsiteX2" fmla="*/ 171413 w 323813"/>
              <a:gd name="connsiteY2" fmla="*/ 7045 h 177403"/>
              <a:gd name="connsiteX3" fmla="*/ 323813 w 323813"/>
              <a:gd name="connsiteY3" fmla="*/ 92224 h 177403"/>
              <a:gd name="connsiteX4" fmla="*/ 171413 w 323813"/>
              <a:gd name="connsiteY4" fmla="*/ 177403 h 177403"/>
              <a:gd name="connsiteX5" fmla="*/ 19013 w 323813"/>
              <a:gd name="connsiteY5" fmla="*/ 92224 h 17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813" h="177403">
                <a:moveTo>
                  <a:pt x="19013" y="92224"/>
                </a:moveTo>
                <a:cubicBezTo>
                  <a:pt x="314" y="68578"/>
                  <a:pt x="-25911" y="869"/>
                  <a:pt x="59221" y="35527"/>
                </a:cubicBezTo>
                <a:cubicBezTo>
                  <a:pt x="75536" y="-9556"/>
                  <a:pt x="127314" y="-2405"/>
                  <a:pt x="171413" y="7045"/>
                </a:cubicBezTo>
                <a:cubicBezTo>
                  <a:pt x="215512" y="16495"/>
                  <a:pt x="323813" y="45181"/>
                  <a:pt x="323813" y="92224"/>
                </a:cubicBezTo>
                <a:cubicBezTo>
                  <a:pt x="323813" y="139267"/>
                  <a:pt x="255581" y="177403"/>
                  <a:pt x="171413" y="177403"/>
                </a:cubicBezTo>
                <a:cubicBezTo>
                  <a:pt x="87245" y="177403"/>
                  <a:pt x="19013" y="139267"/>
                  <a:pt x="19013" y="92224"/>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a:extLst>
              <a:ext uri="{FF2B5EF4-FFF2-40B4-BE49-F238E27FC236}">
                <a16:creationId xmlns:a16="http://schemas.microsoft.com/office/drawing/2014/main" id="{BAE3631B-8644-4D30-A905-C0854276C5E3}"/>
              </a:ext>
            </a:extLst>
          </p:cNvPr>
          <p:cNvSpPr/>
          <p:nvPr/>
        </p:nvSpPr>
        <p:spPr>
          <a:xfrm rot="987089">
            <a:off x="3212922" y="584972"/>
            <a:ext cx="306024" cy="270002"/>
          </a:xfrm>
          <a:custGeom>
            <a:avLst/>
            <a:gdLst>
              <a:gd name="connsiteX0" fmla="*/ 0 w 304800"/>
              <a:gd name="connsiteY0" fmla="*/ 105850 h 211699"/>
              <a:gd name="connsiteX1" fmla="*/ 152400 w 304800"/>
              <a:gd name="connsiteY1" fmla="*/ 0 h 211699"/>
              <a:gd name="connsiteX2" fmla="*/ 304800 w 304800"/>
              <a:gd name="connsiteY2" fmla="*/ 105850 h 211699"/>
              <a:gd name="connsiteX3" fmla="*/ 152400 w 304800"/>
              <a:gd name="connsiteY3" fmla="*/ 211700 h 211699"/>
              <a:gd name="connsiteX4" fmla="*/ 0 w 304800"/>
              <a:gd name="connsiteY4" fmla="*/ 105850 h 211699"/>
              <a:gd name="connsiteX0" fmla="*/ 1773 w 306573"/>
              <a:gd name="connsiteY0" fmla="*/ 105850 h 227525"/>
              <a:gd name="connsiteX1" fmla="*/ 154173 w 306573"/>
              <a:gd name="connsiteY1" fmla="*/ 0 h 227525"/>
              <a:gd name="connsiteX2" fmla="*/ 306573 w 306573"/>
              <a:gd name="connsiteY2" fmla="*/ 105850 h 227525"/>
              <a:gd name="connsiteX3" fmla="*/ 100581 w 306573"/>
              <a:gd name="connsiteY3" fmla="*/ 227525 h 227525"/>
              <a:gd name="connsiteX4" fmla="*/ 1773 w 306573"/>
              <a:gd name="connsiteY4" fmla="*/ 105850 h 227525"/>
              <a:gd name="connsiteX0" fmla="*/ 1224 w 306024"/>
              <a:gd name="connsiteY0" fmla="*/ 105850 h 267577"/>
              <a:gd name="connsiteX1" fmla="*/ 153624 w 306024"/>
              <a:gd name="connsiteY1" fmla="*/ 0 h 267577"/>
              <a:gd name="connsiteX2" fmla="*/ 306024 w 306024"/>
              <a:gd name="connsiteY2" fmla="*/ 105850 h 267577"/>
              <a:gd name="connsiteX3" fmla="*/ 106669 w 306024"/>
              <a:gd name="connsiteY3" fmla="*/ 267577 h 267577"/>
              <a:gd name="connsiteX4" fmla="*/ 1224 w 306024"/>
              <a:gd name="connsiteY4" fmla="*/ 105850 h 267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24" h="267577">
                <a:moveTo>
                  <a:pt x="1224" y="105850"/>
                </a:moveTo>
                <a:cubicBezTo>
                  <a:pt x="9050" y="61254"/>
                  <a:pt x="69456" y="0"/>
                  <a:pt x="153624" y="0"/>
                </a:cubicBezTo>
                <a:cubicBezTo>
                  <a:pt x="237792" y="0"/>
                  <a:pt x="306024" y="47391"/>
                  <a:pt x="306024" y="105850"/>
                </a:cubicBezTo>
                <a:cubicBezTo>
                  <a:pt x="306024" y="164309"/>
                  <a:pt x="190837" y="267577"/>
                  <a:pt x="106669" y="267577"/>
                </a:cubicBezTo>
                <a:cubicBezTo>
                  <a:pt x="22501" y="267577"/>
                  <a:pt x="-6602" y="150446"/>
                  <a:pt x="1224" y="105850"/>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a:extLst>
              <a:ext uri="{FF2B5EF4-FFF2-40B4-BE49-F238E27FC236}">
                <a16:creationId xmlns:a16="http://schemas.microsoft.com/office/drawing/2014/main" id="{93F18618-808C-61AF-2E7B-DE1094E6D8E0}"/>
              </a:ext>
            </a:extLst>
          </p:cNvPr>
          <p:cNvSpPr txBox="1"/>
          <p:nvPr/>
        </p:nvSpPr>
        <p:spPr>
          <a:xfrm>
            <a:off x="6330170" y="999004"/>
            <a:ext cx="5070218" cy="338554"/>
          </a:xfrm>
          <a:prstGeom prst="rect">
            <a:avLst/>
          </a:prstGeom>
          <a:noFill/>
        </p:spPr>
        <p:txBody>
          <a:bodyPr wrap="square" rtlCol="0">
            <a:spAutoFit/>
          </a:bodyPr>
          <a:lstStyle/>
          <a:p>
            <a:r>
              <a:rPr lang="fr-FR" sz="1600" dirty="0"/>
              <a:t>Les quatre Etats fondateurs du Mercosur</a:t>
            </a:r>
          </a:p>
        </p:txBody>
      </p:sp>
      <p:sp>
        <p:nvSpPr>
          <p:cNvPr id="40" name="ZoneTexte 39">
            <a:extLst>
              <a:ext uri="{FF2B5EF4-FFF2-40B4-BE49-F238E27FC236}">
                <a16:creationId xmlns:a16="http://schemas.microsoft.com/office/drawing/2014/main" id="{2EA5C607-2E7D-C6C2-81D6-6C6AFE4FFCA3}"/>
              </a:ext>
            </a:extLst>
          </p:cNvPr>
          <p:cNvSpPr txBox="1"/>
          <p:nvPr/>
        </p:nvSpPr>
        <p:spPr>
          <a:xfrm>
            <a:off x="6330170" y="1348649"/>
            <a:ext cx="4490230" cy="338554"/>
          </a:xfrm>
          <a:prstGeom prst="rect">
            <a:avLst/>
          </a:prstGeom>
          <a:noFill/>
        </p:spPr>
        <p:txBody>
          <a:bodyPr wrap="square" rtlCol="0">
            <a:spAutoFit/>
          </a:bodyPr>
          <a:lstStyle/>
          <a:p>
            <a:r>
              <a:rPr lang="fr-FR" sz="1600" dirty="0"/>
              <a:t>Etat adhérent depuis 2023</a:t>
            </a:r>
          </a:p>
        </p:txBody>
      </p:sp>
      <p:sp>
        <p:nvSpPr>
          <p:cNvPr id="41" name="ZoneTexte 40">
            <a:extLst>
              <a:ext uri="{FF2B5EF4-FFF2-40B4-BE49-F238E27FC236}">
                <a16:creationId xmlns:a16="http://schemas.microsoft.com/office/drawing/2014/main" id="{3EE7D320-8250-EE5F-3AAE-9F2AAFD2517E}"/>
              </a:ext>
            </a:extLst>
          </p:cNvPr>
          <p:cNvSpPr txBox="1"/>
          <p:nvPr/>
        </p:nvSpPr>
        <p:spPr>
          <a:xfrm>
            <a:off x="6330170" y="1729649"/>
            <a:ext cx="4976576" cy="338554"/>
          </a:xfrm>
          <a:prstGeom prst="rect">
            <a:avLst/>
          </a:prstGeom>
          <a:noFill/>
        </p:spPr>
        <p:txBody>
          <a:bodyPr wrap="square" rtlCol="0">
            <a:spAutoFit/>
          </a:bodyPr>
          <a:lstStyle/>
          <a:p>
            <a:r>
              <a:rPr lang="fr-FR" sz="1600" dirty="0"/>
              <a:t>Etats associés au Mercosur</a:t>
            </a:r>
          </a:p>
        </p:txBody>
      </p:sp>
      <p:sp>
        <p:nvSpPr>
          <p:cNvPr id="43" name="Rectangle 42">
            <a:extLst>
              <a:ext uri="{FF2B5EF4-FFF2-40B4-BE49-F238E27FC236}">
                <a16:creationId xmlns:a16="http://schemas.microsoft.com/office/drawing/2014/main" id="{288B2625-CB15-717E-AF37-AFF818C910AC}"/>
              </a:ext>
            </a:extLst>
          </p:cNvPr>
          <p:cNvSpPr/>
          <p:nvPr/>
        </p:nvSpPr>
        <p:spPr>
          <a:xfrm>
            <a:off x="6041618" y="1063757"/>
            <a:ext cx="273745" cy="230999"/>
          </a:xfrm>
          <a:prstGeom prst="rect">
            <a:avLst/>
          </a:prstGeom>
          <a:solidFill>
            <a:srgbClr val="00B05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a:extLst>
              <a:ext uri="{FF2B5EF4-FFF2-40B4-BE49-F238E27FC236}">
                <a16:creationId xmlns:a16="http://schemas.microsoft.com/office/drawing/2014/main" id="{C4248265-CC81-4792-F4FB-84C9E9D21A99}"/>
              </a:ext>
            </a:extLst>
          </p:cNvPr>
          <p:cNvSpPr/>
          <p:nvPr/>
        </p:nvSpPr>
        <p:spPr>
          <a:xfrm>
            <a:off x="6041619" y="1412934"/>
            <a:ext cx="273745" cy="230999"/>
          </a:xfrm>
          <a:prstGeom prst="rect">
            <a:avLst/>
          </a:prstGeom>
          <a:solidFill>
            <a:srgbClr val="00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4262EB65-0BE5-3783-9FE5-06C1C5F374DD}"/>
              </a:ext>
            </a:extLst>
          </p:cNvPr>
          <p:cNvSpPr/>
          <p:nvPr/>
        </p:nvSpPr>
        <p:spPr>
          <a:xfrm>
            <a:off x="6041619" y="1765902"/>
            <a:ext cx="273745" cy="230999"/>
          </a:xfrm>
          <a:prstGeom prst="rect">
            <a:avLst/>
          </a:prstGeom>
          <a:solidFill>
            <a:srgbClr val="97EB96"/>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ZoneTexte 49">
            <a:extLst>
              <a:ext uri="{FF2B5EF4-FFF2-40B4-BE49-F238E27FC236}">
                <a16:creationId xmlns:a16="http://schemas.microsoft.com/office/drawing/2014/main" id="{5AE7D8F8-AC11-BB56-6356-0DE6EBE16896}"/>
              </a:ext>
            </a:extLst>
          </p:cNvPr>
          <p:cNvSpPr txBox="1"/>
          <p:nvPr/>
        </p:nvSpPr>
        <p:spPr>
          <a:xfrm>
            <a:off x="6369112" y="2514600"/>
            <a:ext cx="5258579" cy="584775"/>
          </a:xfrm>
          <a:prstGeom prst="rect">
            <a:avLst/>
          </a:prstGeom>
          <a:noFill/>
        </p:spPr>
        <p:txBody>
          <a:bodyPr wrap="square" rtlCol="0">
            <a:spAutoFit/>
          </a:bodyPr>
          <a:lstStyle/>
          <a:p>
            <a:pPr algn="just"/>
            <a:r>
              <a:rPr lang="fr-FR" sz="1600" dirty="0"/>
              <a:t>La 5</a:t>
            </a:r>
            <a:r>
              <a:rPr lang="fr-FR" sz="1600" baseline="30000" dirty="0"/>
              <a:t>e</a:t>
            </a:r>
            <a:r>
              <a:rPr lang="fr-FR" sz="1600" dirty="0"/>
              <a:t> puissance économique mondiale (4,5 milliards de $ de PIB en 2019)  </a:t>
            </a:r>
          </a:p>
        </p:txBody>
      </p:sp>
      <p:sp>
        <p:nvSpPr>
          <p:cNvPr id="51" name="ZoneTexte 50">
            <a:extLst>
              <a:ext uri="{FF2B5EF4-FFF2-40B4-BE49-F238E27FC236}">
                <a16:creationId xmlns:a16="http://schemas.microsoft.com/office/drawing/2014/main" id="{7A431FCE-D857-FF76-81B2-9B45EF7ACDF0}"/>
              </a:ext>
            </a:extLst>
          </p:cNvPr>
          <p:cNvSpPr txBox="1"/>
          <p:nvPr/>
        </p:nvSpPr>
        <p:spPr>
          <a:xfrm>
            <a:off x="6369112" y="3142726"/>
            <a:ext cx="5258579" cy="584775"/>
          </a:xfrm>
          <a:prstGeom prst="rect">
            <a:avLst/>
          </a:prstGeom>
          <a:noFill/>
        </p:spPr>
        <p:txBody>
          <a:bodyPr wrap="square" rtlCol="0">
            <a:spAutoFit/>
          </a:bodyPr>
          <a:lstStyle/>
          <a:p>
            <a:pPr algn="just"/>
            <a:r>
              <a:rPr lang="fr-FR" sz="1600" dirty="0"/>
              <a:t>Le 1</a:t>
            </a:r>
            <a:r>
              <a:rPr lang="fr-FR" sz="1600" baseline="30000" dirty="0"/>
              <a:t>er</a:t>
            </a:r>
            <a:r>
              <a:rPr lang="fr-FR" sz="1600" dirty="0"/>
              <a:t> exportateur mondial de nombreux  produits agricoles (soja, bœuf, volailles, maïs, café)</a:t>
            </a:r>
          </a:p>
        </p:txBody>
      </p:sp>
      <p:sp>
        <p:nvSpPr>
          <p:cNvPr id="52" name="Ellipse 51">
            <a:extLst>
              <a:ext uri="{FF2B5EF4-FFF2-40B4-BE49-F238E27FC236}">
                <a16:creationId xmlns:a16="http://schemas.microsoft.com/office/drawing/2014/main" id="{A4E2886F-00FF-DE74-79C0-134F6FE9C5B6}"/>
              </a:ext>
            </a:extLst>
          </p:cNvPr>
          <p:cNvSpPr/>
          <p:nvPr/>
        </p:nvSpPr>
        <p:spPr>
          <a:xfrm>
            <a:off x="6041619" y="2602220"/>
            <a:ext cx="303355" cy="172543"/>
          </a:xfrm>
          <a:prstGeom prst="ellipse">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Flèche : droite 52">
            <a:extLst>
              <a:ext uri="{FF2B5EF4-FFF2-40B4-BE49-F238E27FC236}">
                <a16:creationId xmlns:a16="http://schemas.microsoft.com/office/drawing/2014/main" id="{E01B749F-4FF9-F8E9-F522-367E7B96D983}"/>
              </a:ext>
            </a:extLst>
          </p:cNvPr>
          <p:cNvSpPr/>
          <p:nvPr/>
        </p:nvSpPr>
        <p:spPr>
          <a:xfrm rot="10800000">
            <a:off x="6026815" y="3184408"/>
            <a:ext cx="303355" cy="273310"/>
          </a:xfrm>
          <a:prstGeom prst="rightArrow">
            <a:avLst/>
          </a:prstGeom>
          <a:solidFill>
            <a:schemeClr val="accent6">
              <a:lumMod val="75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0" name="Groupe 59">
            <a:extLst>
              <a:ext uri="{FF2B5EF4-FFF2-40B4-BE49-F238E27FC236}">
                <a16:creationId xmlns:a16="http://schemas.microsoft.com/office/drawing/2014/main" id="{3926CE2B-EF80-B148-49C1-DDDEA94B7B33}"/>
              </a:ext>
            </a:extLst>
          </p:cNvPr>
          <p:cNvGrpSpPr/>
          <p:nvPr/>
        </p:nvGrpSpPr>
        <p:grpSpPr>
          <a:xfrm rot="11575388">
            <a:off x="6086320" y="3806206"/>
            <a:ext cx="189553" cy="388040"/>
            <a:chOff x="4596883" y="4650040"/>
            <a:chExt cx="189553" cy="388040"/>
          </a:xfrm>
        </p:grpSpPr>
        <p:cxnSp>
          <p:nvCxnSpPr>
            <p:cNvPr id="61" name="Connecteur droit 60">
              <a:extLst>
                <a:ext uri="{FF2B5EF4-FFF2-40B4-BE49-F238E27FC236}">
                  <a16:creationId xmlns:a16="http://schemas.microsoft.com/office/drawing/2014/main" id="{A023A06C-4B14-BB83-07E4-68C9221FEFFB}"/>
                </a:ext>
              </a:extLst>
            </p:cNvPr>
            <p:cNvCxnSpPr>
              <a:cxnSpLocks/>
            </p:cNvCxnSpPr>
            <p:nvPr/>
          </p:nvCxnSpPr>
          <p:spPr>
            <a:xfrm rot="7211473" flipH="1">
              <a:off x="4445438" y="4844060"/>
              <a:ext cx="38804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65" name="Triangle isocèle 64">
              <a:extLst>
                <a:ext uri="{FF2B5EF4-FFF2-40B4-BE49-F238E27FC236}">
                  <a16:creationId xmlns:a16="http://schemas.microsoft.com/office/drawing/2014/main" id="{40776546-C2DF-1E77-8EC1-5F0F84179FEB}"/>
                </a:ext>
              </a:extLst>
            </p:cNvPr>
            <p:cNvSpPr/>
            <p:nvPr/>
          </p:nvSpPr>
          <p:spPr>
            <a:xfrm rot="7273829">
              <a:off x="4671638" y="4751222"/>
              <a:ext cx="117866" cy="111731"/>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8" name="Triangle isocèle 67">
              <a:extLst>
                <a:ext uri="{FF2B5EF4-FFF2-40B4-BE49-F238E27FC236}">
                  <a16:creationId xmlns:a16="http://schemas.microsoft.com/office/drawing/2014/main" id="{7E553725-DA62-5691-5E54-DFB5BB6CFC18}"/>
                </a:ext>
              </a:extLst>
            </p:cNvPr>
            <p:cNvSpPr/>
            <p:nvPr/>
          </p:nvSpPr>
          <p:spPr>
            <a:xfrm rot="7273829">
              <a:off x="4589651" y="4892845"/>
              <a:ext cx="122092" cy="107628"/>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69" name="ZoneTexte 68">
            <a:extLst>
              <a:ext uri="{FF2B5EF4-FFF2-40B4-BE49-F238E27FC236}">
                <a16:creationId xmlns:a16="http://schemas.microsoft.com/office/drawing/2014/main" id="{9464D283-9731-5A7C-094C-215029BE3537}"/>
              </a:ext>
            </a:extLst>
          </p:cNvPr>
          <p:cNvSpPr txBox="1"/>
          <p:nvPr/>
        </p:nvSpPr>
        <p:spPr>
          <a:xfrm>
            <a:off x="6382166" y="3758491"/>
            <a:ext cx="5258579" cy="584775"/>
          </a:xfrm>
          <a:prstGeom prst="rect">
            <a:avLst/>
          </a:prstGeom>
          <a:noFill/>
        </p:spPr>
        <p:txBody>
          <a:bodyPr wrap="square" rtlCol="0">
            <a:spAutoFit/>
          </a:bodyPr>
          <a:lstStyle/>
          <a:p>
            <a:pPr algn="just"/>
            <a:r>
              <a:rPr lang="fr-FR" sz="1600" dirty="0"/>
              <a:t>Des échanges très majoritairement tournés vers l’extérieur (90% des exportations totales)</a:t>
            </a:r>
          </a:p>
        </p:txBody>
      </p:sp>
      <p:sp>
        <p:nvSpPr>
          <p:cNvPr id="70" name="ZoneTexte 69">
            <a:extLst>
              <a:ext uri="{FF2B5EF4-FFF2-40B4-BE49-F238E27FC236}">
                <a16:creationId xmlns:a16="http://schemas.microsoft.com/office/drawing/2014/main" id="{9DDEA70A-1FED-4972-A39E-9E7D77677475}"/>
              </a:ext>
            </a:extLst>
          </p:cNvPr>
          <p:cNvSpPr txBox="1"/>
          <p:nvPr/>
        </p:nvSpPr>
        <p:spPr>
          <a:xfrm>
            <a:off x="6359780" y="5310874"/>
            <a:ext cx="5228970" cy="584775"/>
          </a:xfrm>
          <a:prstGeom prst="rect">
            <a:avLst/>
          </a:prstGeom>
          <a:noFill/>
        </p:spPr>
        <p:txBody>
          <a:bodyPr wrap="square" rtlCol="0">
            <a:spAutoFit/>
          </a:bodyPr>
          <a:lstStyle/>
          <a:p>
            <a:pPr algn="just"/>
            <a:r>
              <a:rPr lang="fr-FR" sz="1600" dirty="0"/>
              <a:t>Etat qui concentre les trois quarts des ressources humaines et économiques du bloc </a:t>
            </a:r>
          </a:p>
        </p:txBody>
      </p:sp>
      <p:sp>
        <p:nvSpPr>
          <p:cNvPr id="71" name="ZoneTexte 70">
            <a:extLst>
              <a:ext uri="{FF2B5EF4-FFF2-40B4-BE49-F238E27FC236}">
                <a16:creationId xmlns:a16="http://schemas.microsoft.com/office/drawing/2014/main" id="{5A34F005-28BD-3F33-3D9D-62EF3AE1C8C6}"/>
              </a:ext>
            </a:extLst>
          </p:cNvPr>
          <p:cNvSpPr txBox="1"/>
          <p:nvPr/>
        </p:nvSpPr>
        <p:spPr>
          <a:xfrm>
            <a:off x="6359780" y="5946849"/>
            <a:ext cx="5258579" cy="338554"/>
          </a:xfrm>
          <a:prstGeom prst="rect">
            <a:avLst/>
          </a:prstGeom>
          <a:noFill/>
        </p:spPr>
        <p:txBody>
          <a:bodyPr wrap="square" rtlCol="0">
            <a:spAutoFit/>
          </a:bodyPr>
          <a:lstStyle/>
          <a:p>
            <a:pPr algn="just"/>
            <a:r>
              <a:rPr lang="fr-FR" sz="1600" dirty="0"/>
              <a:t>Des rivalités politiques entre Etats membres</a:t>
            </a:r>
          </a:p>
        </p:txBody>
      </p:sp>
      <p:sp>
        <p:nvSpPr>
          <p:cNvPr id="72" name="ZoneTexte 71">
            <a:extLst>
              <a:ext uri="{FF2B5EF4-FFF2-40B4-BE49-F238E27FC236}">
                <a16:creationId xmlns:a16="http://schemas.microsoft.com/office/drawing/2014/main" id="{1261A17E-F32F-5903-F96A-4175AE9E8C6D}"/>
              </a:ext>
            </a:extLst>
          </p:cNvPr>
          <p:cNvSpPr txBox="1"/>
          <p:nvPr/>
        </p:nvSpPr>
        <p:spPr>
          <a:xfrm>
            <a:off x="6359780" y="4891861"/>
            <a:ext cx="5258579" cy="338554"/>
          </a:xfrm>
          <a:prstGeom prst="rect">
            <a:avLst/>
          </a:prstGeom>
          <a:noFill/>
        </p:spPr>
        <p:txBody>
          <a:bodyPr wrap="square" rtlCol="0">
            <a:spAutoFit/>
          </a:bodyPr>
          <a:lstStyle/>
          <a:p>
            <a:pPr algn="just"/>
            <a:r>
              <a:rPr lang="fr-FR" sz="1600" dirty="0"/>
              <a:t>Etat suspendu de l’organisation du Mercosur depuis 2016</a:t>
            </a:r>
          </a:p>
        </p:txBody>
      </p:sp>
      <p:sp>
        <p:nvSpPr>
          <p:cNvPr id="73" name="Rectangle 72">
            <a:extLst>
              <a:ext uri="{FF2B5EF4-FFF2-40B4-BE49-F238E27FC236}">
                <a16:creationId xmlns:a16="http://schemas.microsoft.com/office/drawing/2014/main" id="{E2D1298B-501C-AFB1-0F32-96505FE5D91D}"/>
              </a:ext>
            </a:extLst>
          </p:cNvPr>
          <p:cNvSpPr/>
          <p:nvPr/>
        </p:nvSpPr>
        <p:spPr>
          <a:xfrm>
            <a:off x="6057877" y="4945638"/>
            <a:ext cx="273745" cy="230999"/>
          </a:xfrm>
          <a:prstGeom prst="rect">
            <a:avLst/>
          </a:prstGeom>
          <a:solidFill>
            <a:srgbClr val="FF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4" name="Éclair 73">
            <a:extLst>
              <a:ext uri="{FF2B5EF4-FFF2-40B4-BE49-F238E27FC236}">
                <a16:creationId xmlns:a16="http://schemas.microsoft.com/office/drawing/2014/main" id="{24898419-9811-F1F6-2958-02771284A78F}"/>
              </a:ext>
            </a:extLst>
          </p:cNvPr>
          <p:cNvSpPr/>
          <p:nvPr/>
        </p:nvSpPr>
        <p:spPr>
          <a:xfrm>
            <a:off x="6127835" y="5843772"/>
            <a:ext cx="204462" cy="338554"/>
          </a:xfrm>
          <a:prstGeom prst="lightningBolt">
            <a:avLst/>
          </a:prstGeom>
          <a:solidFill>
            <a:srgbClr val="FFFF00"/>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5" name="Groupe 74">
            <a:extLst>
              <a:ext uri="{FF2B5EF4-FFF2-40B4-BE49-F238E27FC236}">
                <a16:creationId xmlns:a16="http://schemas.microsoft.com/office/drawing/2014/main" id="{5E9B01BD-136E-8081-85C7-1084FDEF8AEF}"/>
              </a:ext>
            </a:extLst>
          </p:cNvPr>
          <p:cNvGrpSpPr/>
          <p:nvPr/>
        </p:nvGrpSpPr>
        <p:grpSpPr>
          <a:xfrm>
            <a:off x="6064816" y="5372262"/>
            <a:ext cx="280158" cy="234668"/>
            <a:chOff x="6074781" y="5480929"/>
            <a:chExt cx="280158" cy="234668"/>
          </a:xfrm>
        </p:grpSpPr>
        <p:sp>
          <p:nvSpPr>
            <p:cNvPr id="76" name="Rectangle 75">
              <a:extLst>
                <a:ext uri="{FF2B5EF4-FFF2-40B4-BE49-F238E27FC236}">
                  <a16:creationId xmlns:a16="http://schemas.microsoft.com/office/drawing/2014/main" id="{1117558A-2A92-FEFA-18C2-CF655A334A0C}"/>
                </a:ext>
              </a:extLst>
            </p:cNvPr>
            <p:cNvSpPr/>
            <p:nvPr/>
          </p:nvSpPr>
          <p:spPr>
            <a:xfrm>
              <a:off x="6074781" y="5480929"/>
              <a:ext cx="273745" cy="230999"/>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77" name="Connecteur droit 76">
              <a:extLst>
                <a:ext uri="{FF2B5EF4-FFF2-40B4-BE49-F238E27FC236}">
                  <a16:creationId xmlns:a16="http://schemas.microsoft.com/office/drawing/2014/main" id="{523911F1-9339-66BD-EBBA-560F23FB5F36}"/>
                </a:ext>
              </a:extLst>
            </p:cNvPr>
            <p:cNvCxnSpPr>
              <a:endCxn id="76" idx="0"/>
            </p:cNvCxnSpPr>
            <p:nvPr/>
          </p:nvCxnSpPr>
          <p:spPr>
            <a:xfrm flipV="1">
              <a:off x="6074781" y="5480929"/>
              <a:ext cx="97419" cy="81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Connecteur droit 77">
              <a:extLst>
                <a:ext uri="{FF2B5EF4-FFF2-40B4-BE49-F238E27FC236}">
                  <a16:creationId xmlns:a16="http://schemas.microsoft.com/office/drawing/2014/main" id="{BBBA0668-9CF0-4224-16C4-099E058F6B1B}"/>
                </a:ext>
              </a:extLst>
            </p:cNvPr>
            <p:cNvCxnSpPr>
              <a:cxnSpLocks/>
            </p:cNvCxnSpPr>
            <p:nvPr/>
          </p:nvCxnSpPr>
          <p:spPr>
            <a:xfrm flipV="1">
              <a:off x="6074781" y="5487525"/>
              <a:ext cx="165250" cy="1329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Connecteur droit 78">
              <a:extLst>
                <a:ext uri="{FF2B5EF4-FFF2-40B4-BE49-F238E27FC236}">
                  <a16:creationId xmlns:a16="http://schemas.microsoft.com/office/drawing/2014/main" id="{31010EFD-1E8E-3AC0-8E09-C682666B398D}"/>
                </a:ext>
              </a:extLst>
            </p:cNvPr>
            <p:cNvCxnSpPr>
              <a:cxnSpLocks/>
            </p:cNvCxnSpPr>
            <p:nvPr/>
          </p:nvCxnSpPr>
          <p:spPr>
            <a:xfrm flipV="1">
              <a:off x="6077242" y="5480929"/>
              <a:ext cx="248087" cy="2019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id="{9D0092E9-8111-A61D-9BAD-1CB44532C341}"/>
                </a:ext>
              </a:extLst>
            </p:cNvPr>
            <p:cNvCxnSpPr>
              <a:cxnSpLocks/>
            </p:cNvCxnSpPr>
            <p:nvPr/>
          </p:nvCxnSpPr>
          <p:spPr>
            <a:xfrm flipV="1">
              <a:off x="6135775" y="5521764"/>
              <a:ext cx="219164" cy="191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Connecteur droit 80">
              <a:extLst>
                <a:ext uri="{FF2B5EF4-FFF2-40B4-BE49-F238E27FC236}">
                  <a16:creationId xmlns:a16="http://schemas.microsoft.com/office/drawing/2014/main" id="{60F383BD-7244-7393-0BB6-1A7C7E9CD705}"/>
                </a:ext>
              </a:extLst>
            </p:cNvPr>
            <p:cNvCxnSpPr>
              <a:cxnSpLocks/>
              <a:endCxn id="76" idx="3"/>
            </p:cNvCxnSpPr>
            <p:nvPr/>
          </p:nvCxnSpPr>
          <p:spPr>
            <a:xfrm flipV="1">
              <a:off x="6215747" y="5596429"/>
              <a:ext cx="132779" cy="119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Forme libre : forme 5">
            <a:extLst>
              <a:ext uri="{FF2B5EF4-FFF2-40B4-BE49-F238E27FC236}">
                <a16:creationId xmlns:a16="http://schemas.microsoft.com/office/drawing/2014/main" id="{6598B6A3-AD55-8399-F859-C52B17A222FB}"/>
              </a:ext>
            </a:extLst>
          </p:cNvPr>
          <p:cNvSpPr/>
          <p:nvPr/>
        </p:nvSpPr>
        <p:spPr>
          <a:xfrm>
            <a:off x="2624952" y="2547231"/>
            <a:ext cx="1085780" cy="1155772"/>
          </a:xfrm>
          <a:custGeom>
            <a:avLst/>
            <a:gdLst>
              <a:gd name="connsiteX0" fmla="*/ 0 w 1034980"/>
              <a:gd name="connsiteY0" fmla="*/ 150869 h 1155704"/>
              <a:gd name="connsiteX1" fmla="*/ 0 w 1034980"/>
              <a:gd name="connsiteY1" fmla="*/ 150869 h 1155704"/>
              <a:gd name="connsiteX2" fmla="*/ 60290 w 1034980"/>
              <a:gd name="connsiteY2" fmla="*/ 221207 h 1155704"/>
              <a:gd name="connsiteX3" fmla="*/ 70338 w 1034980"/>
              <a:gd name="connsiteY3" fmla="*/ 301594 h 1155704"/>
              <a:gd name="connsiteX4" fmla="*/ 50242 w 1034980"/>
              <a:gd name="connsiteY4" fmla="*/ 402077 h 1155704"/>
              <a:gd name="connsiteX5" fmla="*/ 60290 w 1034980"/>
              <a:gd name="connsiteY5" fmla="*/ 542754 h 1155704"/>
              <a:gd name="connsiteX6" fmla="*/ 80387 w 1034980"/>
              <a:gd name="connsiteY6" fmla="*/ 572899 h 1155704"/>
              <a:gd name="connsiteX7" fmla="*/ 90435 w 1034980"/>
              <a:gd name="connsiteY7" fmla="*/ 623141 h 1155704"/>
              <a:gd name="connsiteX8" fmla="*/ 80387 w 1034980"/>
              <a:gd name="connsiteY8" fmla="*/ 653286 h 1155704"/>
              <a:gd name="connsiteX9" fmla="*/ 50242 w 1034980"/>
              <a:gd name="connsiteY9" fmla="*/ 673383 h 1155704"/>
              <a:gd name="connsiteX10" fmla="*/ 60290 w 1034980"/>
              <a:gd name="connsiteY10" fmla="*/ 743721 h 1155704"/>
              <a:gd name="connsiteX11" fmla="*/ 90435 w 1034980"/>
              <a:gd name="connsiteY11" fmla="*/ 804011 h 1155704"/>
              <a:gd name="connsiteX12" fmla="*/ 120580 w 1034980"/>
              <a:gd name="connsiteY12" fmla="*/ 834157 h 1155704"/>
              <a:gd name="connsiteX13" fmla="*/ 140677 w 1034980"/>
              <a:gd name="connsiteY13" fmla="*/ 874350 h 1155704"/>
              <a:gd name="connsiteX14" fmla="*/ 150725 w 1034980"/>
              <a:gd name="connsiteY14" fmla="*/ 914543 h 1155704"/>
              <a:gd name="connsiteX15" fmla="*/ 170822 w 1034980"/>
              <a:gd name="connsiteY15" fmla="*/ 974833 h 1155704"/>
              <a:gd name="connsiteX16" fmla="*/ 180870 w 1034980"/>
              <a:gd name="connsiteY16" fmla="*/ 1004978 h 1155704"/>
              <a:gd name="connsiteX17" fmla="*/ 190918 w 1034980"/>
              <a:gd name="connsiteY17" fmla="*/ 1035124 h 1155704"/>
              <a:gd name="connsiteX18" fmla="*/ 221064 w 1034980"/>
              <a:gd name="connsiteY18" fmla="*/ 1055220 h 1155704"/>
              <a:gd name="connsiteX19" fmla="*/ 281354 w 1034980"/>
              <a:gd name="connsiteY19" fmla="*/ 1155704 h 1155704"/>
              <a:gd name="connsiteX20" fmla="*/ 361740 w 1034980"/>
              <a:gd name="connsiteY20" fmla="*/ 1115510 h 1155704"/>
              <a:gd name="connsiteX21" fmla="*/ 422031 w 1034980"/>
              <a:gd name="connsiteY21" fmla="*/ 1075317 h 1155704"/>
              <a:gd name="connsiteX22" fmla="*/ 622998 w 1034980"/>
              <a:gd name="connsiteY22" fmla="*/ 1075317 h 1155704"/>
              <a:gd name="connsiteX23" fmla="*/ 643094 w 1034980"/>
              <a:gd name="connsiteY23" fmla="*/ 1045172 h 1155704"/>
              <a:gd name="connsiteX24" fmla="*/ 713433 w 1034980"/>
              <a:gd name="connsiteY24" fmla="*/ 1015027 h 1155704"/>
              <a:gd name="connsiteX25" fmla="*/ 753626 w 1034980"/>
              <a:gd name="connsiteY25" fmla="*/ 874350 h 1155704"/>
              <a:gd name="connsiteX26" fmla="*/ 783771 w 1034980"/>
              <a:gd name="connsiteY26" fmla="*/ 844205 h 1155704"/>
              <a:gd name="connsiteX27" fmla="*/ 823965 w 1034980"/>
              <a:gd name="connsiteY27" fmla="*/ 814060 h 1155704"/>
              <a:gd name="connsiteX28" fmla="*/ 854110 w 1034980"/>
              <a:gd name="connsiteY28" fmla="*/ 804011 h 1155704"/>
              <a:gd name="connsiteX29" fmla="*/ 904351 w 1034980"/>
              <a:gd name="connsiteY29" fmla="*/ 814060 h 1155704"/>
              <a:gd name="connsiteX30" fmla="*/ 934496 w 1034980"/>
              <a:gd name="connsiteY30" fmla="*/ 824108 h 1155704"/>
              <a:gd name="connsiteX31" fmla="*/ 974690 w 1034980"/>
              <a:gd name="connsiteY31" fmla="*/ 834157 h 1155704"/>
              <a:gd name="connsiteX32" fmla="*/ 1004835 w 1034980"/>
              <a:gd name="connsiteY32" fmla="*/ 824108 h 1155704"/>
              <a:gd name="connsiteX33" fmla="*/ 1034980 w 1034980"/>
              <a:gd name="connsiteY33" fmla="*/ 723625 h 1155704"/>
              <a:gd name="connsiteX34" fmla="*/ 994787 w 1034980"/>
              <a:gd name="connsiteY34" fmla="*/ 613093 h 1155704"/>
              <a:gd name="connsiteX35" fmla="*/ 974690 w 1034980"/>
              <a:gd name="connsiteY35" fmla="*/ 572899 h 1155704"/>
              <a:gd name="connsiteX36" fmla="*/ 934496 w 1034980"/>
              <a:gd name="connsiteY36" fmla="*/ 542754 h 1155704"/>
              <a:gd name="connsiteX37" fmla="*/ 874206 w 1034980"/>
              <a:gd name="connsiteY37" fmla="*/ 522658 h 1155704"/>
              <a:gd name="connsiteX38" fmla="*/ 813916 w 1034980"/>
              <a:gd name="connsiteY38" fmla="*/ 462367 h 1155704"/>
              <a:gd name="connsiteX39" fmla="*/ 783771 w 1034980"/>
              <a:gd name="connsiteY39" fmla="*/ 432222 h 1155704"/>
              <a:gd name="connsiteX40" fmla="*/ 763675 w 1034980"/>
              <a:gd name="connsiteY40" fmla="*/ 402077 h 1155704"/>
              <a:gd name="connsiteX41" fmla="*/ 693336 w 1034980"/>
              <a:gd name="connsiteY41" fmla="*/ 361884 h 1155704"/>
              <a:gd name="connsiteX42" fmla="*/ 653143 w 1034980"/>
              <a:gd name="connsiteY42" fmla="*/ 331739 h 1155704"/>
              <a:gd name="connsiteX43" fmla="*/ 542611 w 1034980"/>
              <a:gd name="connsiteY43" fmla="*/ 301594 h 1155704"/>
              <a:gd name="connsiteX44" fmla="*/ 532562 w 1034980"/>
              <a:gd name="connsiteY44" fmla="*/ 271449 h 1155704"/>
              <a:gd name="connsiteX45" fmla="*/ 442127 w 1034980"/>
              <a:gd name="connsiteY45" fmla="*/ 241304 h 1155704"/>
              <a:gd name="connsiteX46" fmla="*/ 411982 w 1034980"/>
              <a:gd name="connsiteY46" fmla="*/ 221207 h 1155704"/>
              <a:gd name="connsiteX47" fmla="*/ 401934 w 1034980"/>
              <a:gd name="connsiteY47" fmla="*/ 191062 h 1155704"/>
              <a:gd name="connsiteX48" fmla="*/ 361740 w 1034980"/>
              <a:gd name="connsiteY48" fmla="*/ 120724 h 1155704"/>
              <a:gd name="connsiteX49" fmla="*/ 331595 w 1034980"/>
              <a:gd name="connsiteY49" fmla="*/ 50385 h 1155704"/>
              <a:gd name="connsiteX50" fmla="*/ 301450 w 1034980"/>
              <a:gd name="connsiteY50" fmla="*/ 30288 h 1155704"/>
              <a:gd name="connsiteX51" fmla="*/ 291402 w 1034980"/>
              <a:gd name="connsiteY51" fmla="*/ 143 h 1155704"/>
              <a:gd name="connsiteX52" fmla="*/ 200967 w 1034980"/>
              <a:gd name="connsiteY52" fmla="*/ 20240 h 1155704"/>
              <a:gd name="connsiteX53" fmla="*/ 150725 w 1034980"/>
              <a:gd name="connsiteY53" fmla="*/ 30288 h 1155704"/>
              <a:gd name="connsiteX54" fmla="*/ 10048 w 1034980"/>
              <a:gd name="connsiteY54" fmla="*/ 70482 h 1155704"/>
              <a:gd name="connsiteX55" fmla="*/ 0 w 1034980"/>
              <a:gd name="connsiteY55" fmla="*/ 100627 h 1155704"/>
              <a:gd name="connsiteX56" fmla="*/ 0 w 1034980"/>
              <a:gd name="connsiteY56" fmla="*/ 150869 h 1155704"/>
              <a:gd name="connsiteX0" fmla="*/ 0 w 1034980"/>
              <a:gd name="connsiteY0" fmla="*/ 150978 h 1155813"/>
              <a:gd name="connsiteX1" fmla="*/ 0 w 1034980"/>
              <a:gd name="connsiteY1" fmla="*/ 150978 h 1155813"/>
              <a:gd name="connsiteX2" fmla="*/ 60290 w 1034980"/>
              <a:gd name="connsiteY2" fmla="*/ 221316 h 1155813"/>
              <a:gd name="connsiteX3" fmla="*/ 70338 w 1034980"/>
              <a:gd name="connsiteY3" fmla="*/ 301703 h 1155813"/>
              <a:gd name="connsiteX4" fmla="*/ 50242 w 1034980"/>
              <a:gd name="connsiteY4" fmla="*/ 402186 h 1155813"/>
              <a:gd name="connsiteX5" fmla="*/ 60290 w 1034980"/>
              <a:gd name="connsiteY5" fmla="*/ 542863 h 1155813"/>
              <a:gd name="connsiteX6" fmla="*/ 80387 w 1034980"/>
              <a:gd name="connsiteY6" fmla="*/ 573008 h 1155813"/>
              <a:gd name="connsiteX7" fmla="*/ 90435 w 1034980"/>
              <a:gd name="connsiteY7" fmla="*/ 623250 h 1155813"/>
              <a:gd name="connsiteX8" fmla="*/ 80387 w 1034980"/>
              <a:gd name="connsiteY8" fmla="*/ 653395 h 1155813"/>
              <a:gd name="connsiteX9" fmla="*/ 50242 w 1034980"/>
              <a:gd name="connsiteY9" fmla="*/ 673492 h 1155813"/>
              <a:gd name="connsiteX10" fmla="*/ 60290 w 1034980"/>
              <a:gd name="connsiteY10" fmla="*/ 743830 h 1155813"/>
              <a:gd name="connsiteX11" fmla="*/ 90435 w 1034980"/>
              <a:gd name="connsiteY11" fmla="*/ 804120 h 1155813"/>
              <a:gd name="connsiteX12" fmla="*/ 120580 w 1034980"/>
              <a:gd name="connsiteY12" fmla="*/ 834266 h 1155813"/>
              <a:gd name="connsiteX13" fmla="*/ 140677 w 1034980"/>
              <a:gd name="connsiteY13" fmla="*/ 874459 h 1155813"/>
              <a:gd name="connsiteX14" fmla="*/ 150725 w 1034980"/>
              <a:gd name="connsiteY14" fmla="*/ 914652 h 1155813"/>
              <a:gd name="connsiteX15" fmla="*/ 170822 w 1034980"/>
              <a:gd name="connsiteY15" fmla="*/ 974942 h 1155813"/>
              <a:gd name="connsiteX16" fmla="*/ 180870 w 1034980"/>
              <a:gd name="connsiteY16" fmla="*/ 1005087 h 1155813"/>
              <a:gd name="connsiteX17" fmla="*/ 190918 w 1034980"/>
              <a:gd name="connsiteY17" fmla="*/ 1035233 h 1155813"/>
              <a:gd name="connsiteX18" fmla="*/ 221064 w 1034980"/>
              <a:gd name="connsiteY18" fmla="*/ 1055329 h 1155813"/>
              <a:gd name="connsiteX19" fmla="*/ 281354 w 1034980"/>
              <a:gd name="connsiteY19" fmla="*/ 1155813 h 1155813"/>
              <a:gd name="connsiteX20" fmla="*/ 361740 w 1034980"/>
              <a:gd name="connsiteY20" fmla="*/ 1115619 h 1155813"/>
              <a:gd name="connsiteX21" fmla="*/ 422031 w 1034980"/>
              <a:gd name="connsiteY21" fmla="*/ 1075426 h 1155813"/>
              <a:gd name="connsiteX22" fmla="*/ 622998 w 1034980"/>
              <a:gd name="connsiteY22" fmla="*/ 1075426 h 1155813"/>
              <a:gd name="connsiteX23" fmla="*/ 643094 w 1034980"/>
              <a:gd name="connsiteY23" fmla="*/ 1045281 h 1155813"/>
              <a:gd name="connsiteX24" fmla="*/ 713433 w 1034980"/>
              <a:gd name="connsiteY24" fmla="*/ 1015136 h 1155813"/>
              <a:gd name="connsiteX25" fmla="*/ 753626 w 1034980"/>
              <a:gd name="connsiteY25" fmla="*/ 874459 h 1155813"/>
              <a:gd name="connsiteX26" fmla="*/ 783771 w 1034980"/>
              <a:gd name="connsiteY26" fmla="*/ 844314 h 1155813"/>
              <a:gd name="connsiteX27" fmla="*/ 823965 w 1034980"/>
              <a:gd name="connsiteY27" fmla="*/ 814169 h 1155813"/>
              <a:gd name="connsiteX28" fmla="*/ 854110 w 1034980"/>
              <a:gd name="connsiteY28" fmla="*/ 804120 h 1155813"/>
              <a:gd name="connsiteX29" fmla="*/ 904351 w 1034980"/>
              <a:gd name="connsiteY29" fmla="*/ 814169 h 1155813"/>
              <a:gd name="connsiteX30" fmla="*/ 934496 w 1034980"/>
              <a:gd name="connsiteY30" fmla="*/ 824217 h 1155813"/>
              <a:gd name="connsiteX31" fmla="*/ 974690 w 1034980"/>
              <a:gd name="connsiteY31" fmla="*/ 834266 h 1155813"/>
              <a:gd name="connsiteX32" fmla="*/ 1004835 w 1034980"/>
              <a:gd name="connsiteY32" fmla="*/ 824217 h 1155813"/>
              <a:gd name="connsiteX33" fmla="*/ 1034980 w 1034980"/>
              <a:gd name="connsiteY33" fmla="*/ 723734 h 1155813"/>
              <a:gd name="connsiteX34" fmla="*/ 994787 w 1034980"/>
              <a:gd name="connsiteY34" fmla="*/ 613202 h 1155813"/>
              <a:gd name="connsiteX35" fmla="*/ 974690 w 1034980"/>
              <a:gd name="connsiteY35" fmla="*/ 573008 h 1155813"/>
              <a:gd name="connsiteX36" fmla="*/ 934496 w 1034980"/>
              <a:gd name="connsiteY36" fmla="*/ 542863 h 1155813"/>
              <a:gd name="connsiteX37" fmla="*/ 874206 w 1034980"/>
              <a:gd name="connsiteY37" fmla="*/ 522767 h 1155813"/>
              <a:gd name="connsiteX38" fmla="*/ 813916 w 1034980"/>
              <a:gd name="connsiteY38" fmla="*/ 462476 h 1155813"/>
              <a:gd name="connsiteX39" fmla="*/ 783771 w 1034980"/>
              <a:gd name="connsiteY39" fmla="*/ 432331 h 1155813"/>
              <a:gd name="connsiteX40" fmla="*/ 763675 w 1034980"/>
              <a:gd name="connsiteY40" fmla="*/ 402186 h 1155813"/>
              <a:gd name="connsiteX41" fmla="*/ 693336 w 1034980"/>
              <a:gd name="connsiteY41" fmla="*/ 361993 h 1155813"/>
              <a:gd name="connsiteX42" fmla="*/ 653143 w 1034980"/>
              <a:gd name="connsiteY42" fmla="*/ 331848 h 1155813"/>
              <a:gd name="connsiteX43" fmla="*/ 542611 w 1034980"/>
              <a:gd name="connsiteY43" fmla="*/ 301703 h 1155813"/>
              <a:gd name="connsiteX44" fmla="*/ 532562 w 1034980"/>
              <a:gd name="connsiteY44" fmla="*/ 271558 h 1155813"/>
              <a:gd name="connsiteX45" fmla="*/ 442127 w 1034980"/>
              <a:gd name="connsiteY45" fmla="*/ 241413 h 1155813"/>
              <a:gd name="connsiteX46" fmla="*/ 411982 w 1034980"/>
              <a:gd name="connsiteY46" fmla="*/ 221316 h 1155813"/>
              <a:gd name="connsiteX47" fmla="*/ 401934 w 1034980"/>
              <a:gd name="connsiteY47" fmla="*/ 191171 h 1155813"/>
              <a:gd name="connsiteX48" fmla="*/ 361740 w 1034980"/>
              <a:gd name="connsiteY48" fmla="*/ 120833 h 1155813"/>
              <a:gd name="connsiteX49" fmla="*/ 331595 w 1034980"/>
              <a:gd name="connsiteY49" fmla="*/ 50494 h 1155813"/>
              <a:gd name="connsiteX50" fmla="*/ 301450 w 1034980"/>
              <a:gd name="connsiteY50" fmla="*/ 30397 h 1155813"/>
              <a:gd name="connsiteX51" fmla="*/ 291402 w 1034980"/>
              <a:gd name="connsiteY51" fmla="*/ 252 h 1155813"/>
              <a:gd name="connsiteX52" fmla="*/ 200967 w 1034980"/>
              <a:gd name="connsiteY52" fmla="*/ 20349 h 1155813"/>
              <a:gd name="connsiteX53" fmla="*/ 150725 w 1034980"/>
              <a:gd name="connsiteY53" fmla="*/ 70590 h 1155813"/>
              <a:gd name="connsiteX54" fmla="*/ 10048 w 1034980"/>
              <a:gd name="connsiteY54" fmla="*/ 70591 h 1155813"/>
              <a:gd name="connsiteX55" fmla="*/ 0 w 1034980"/>
              <a:gd name="connsiteY55" fmla="*/ 100736 h 1155813"/>
              <a:gd name="connsiteX56" fmla="*/ 0 w 10349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04835 w 1085780"/>
              <a:gd name="connsiteY32" fmla="*/ 82421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32562 w 1085780"/>
              <a:gd name="connsiteY44" fmla="*/ 27155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32562 w 1085780"/>
              <a:gd name="connsiteY44" fmla="*/ 27155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68383 w 1085780"/>
              <a:gd name="connsiteY42" fmla="*/ 321688 h 1155813"/>
              <a:gd name="connsiteX43" fmla="*/ 542611 w 1085780"/>
              <a:gd name="connsiteY43" fmla="*/ 30170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38694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804091 w 1085780"/>
              <a:gd name="connsiteY39" fmla="*/ 422171 h 1155813"/>
              <a:gd name="connsiteX40" fmla="*/ 763675 w 1085780"/>
              <a:gd name="connsiteY40" fmla="*/ 38694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83771 w 1085780"/>
              <a:gd name="connsiteY26" fmla="*/ 844273 h 1155772"/>
              <a:gd name="connsiteX27" fmla="*/ 823965 w 1085780"/>
              <a:gd name="connsiteY27" fmla="*/ 814128 h 1155772"/>
              <a:gd name="connsiteX28" fmla="*/ 854110 w 1085780"/>
              <a:gd name="connsiteY28" fmla="*/ 80407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23965 w 1085780"/>
              <a:gd name="connsiteY27" fmla="*/ 814128 h 1155772"/>
              <a:gd name="connsiteX28" fmla="*/ 854110 w 1085780"/>
              <a:gd name="connsiteY28" fmla="*/ 80407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23965 w 1085780"/>
              <a:gd name="connsiteY27" fmla="*/ 81412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34125 w 1085780"/>
              <a:gd name="connsiteY27" fmla="*/ 82936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63786 w 1085780"/>
              <a:gd name="connsiteY25" fmla="*/ 889658 h 1155772"/>
              <a:gd name="connsiteX26" fmla="*/ 799011 w 1085780"/>
              <a:gd name="connsiteY26" fmla="*/ 859513 h 1155772"/>
              <a:gd name="connsiteX27" fmla="*/ 834125 w 1085780"/>
              <a:gd name="connsiteY27" fmla="*/ 82936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85780" h="1155772">
                <a:moveTo>
                  <a:pt x="0" y="150937"/>
                </a:moveTo>
                <a:lnTo>
                  <a:pt x="0" y="150937"/>
                </a:lnTo>
                <a:cubicBezTo>
                  <a:pt x="20097" y="174383"/>
                  <a:pt x="47231" y="193292"/>
                  <a:pt x="60290" y="221275"/>
                </a:cubicBezTo>
                <a:cubicBezTo>
                  <a:pt x="71710" y="245746"/>
                  <a:pt x="70338" y="274658"/>
                  <a:pt x="70338" y="301662"/>
                </a:cubicBezTo>
                <a:cubicBezTo>
                  <a:pt x="70338" y="347847"/>
                  <a:pt x="62616" y="365022"/>
                  <a:pt x="50242" y="402145"/>
                </a:cubicBezTo>
                <a:cubicBezTo>
                  <a:pt x="53591" y="449037"/>
                  <a:pt x="52120" y="496526"/>
                  <a:pt x="60290" y="542822"/>
                </a:cubicBezTo>
                <a:cubicBezTo>
                  <a:pt x="62389" y="554715"/>
                  <a:pt x="76147" y="561659"/>
                  <a:pt x="80387" y="572967"/>
                </a:cubicBezTo>
                <a:cubicBezTo>
                  <a:pt x="86384" y="588959"/>
                  <a:pt x="87086" y="606462"/>
                  <a:pt x="90435" y="623209"/>
                </a:cubicBezTo>
                <a:cubicBezTo>
                  <a:pt x="87086" y="633257"/>
                  <a:pt x="87004" y="645083"/>
                  <a:pt x="80387" y="653354"/>
                </a:cubicBezTo>
                <a:cubicBezTo>
                  <a:pt x="72843" y="662784"/>
                  <a:pt x="52862" y="661662"/>
                  <a:pt x="50242" y="673451"/>
                </a:cubicBezTo>
                <a:cubicBezTo>
                  <a:pt x="45104" y="696571"/>
                  <a:pt x="55645" y="720565"/>
                  <a:pt x="60290" y="743789"/>
                </a:cubicBezTo>
                <a:cubicBezTo>
                  <a:pt x="65061" y="767642"/>
                  <a:pt x="74834" y="785358"/>
                  <a:pt x="90435" y="804079"/>
                </a:cubicBezTo>
                <a:cubicBezTo>
                  <a:pt x="99532" y="814996"/>
                  <a:pt x="112320" y="822661"/>
                  <a:pt x="120580" y="834225"/>
                </a:cubicBezTo>
                <a:cubicBezTo>
                  <a:pt x="129286" y="846414"/>
                  <a:pt x="133978" y="861020"/>
                  <a:pt x="140677" y="874418"/>
                </a:cubicBezTo>
                <a:cubicBezTo>
                  <a:pt x="144026" y="887816"/>
                  <a:pt x="146757" y="901383"/>
                  <a:pt x="150725" y="914611"/>
                </a:cubicBezTo>
                <a:cubicBezTo>
                  <a:pt x="156812" y="934901"/>
                  <a:pt x="164123" y="954804"/>
                  <a:pt x="170822" y="974901"/>
                </a:cubicBezTo>
                <a:lnTo>
                  <a:pt x="180870" y="1005046"/>
                </a:lnTo>
                <a:cubicBezTo>
                  <a:pt x="184219" y="1015095"/>
                  <a:pt x="182105" y="1029317"/>
                  <a:pt x="190918" y="1035192"/>
                </a:cubicBezTo>
                <a:lnTo>
                  <a:pt x="221064" y="1055288"/>
                </a:lnTo>
                <a:cubicBezTo>
                  <a:pt x="269566" y="1128042"/>
                  <a:pt x="250455" y="1093975"/>
                  <a:pt x="281354" y="1155772"/>
                </a:cubicBezTo>
                <a:cubicBezTo>
                  <a:pt x="400299" y="1135946"/>
                  <a:pt x="302636" y="1167293"/>
                  <a:pt x="361740" y="1115578"/>
                </a:cubicBezTo>
                <a:cubicBezTo>
                  <a:pt x="379917" y="1099673"/>
                  <a:pt x="422031" y="1075385"/>
                  <a:pt x="422031" y="1075385"/>
                </a:cubicBezTo>
                <a:cubicBezTo>
                  <a:pt x="496892" y="1100338"/>
                  <a:pt x="492202" y="1102921"/>
                  <a:pt x="622998" y="1075385"/>
                </a:cubicBezTo>
                <a:cubicBezTo>
                  <a:pt x="634815" y="1072897"/>
                  <a:pt x="634555" y="1053779"/>
                  <a:pt x="643094" y="1045240"/>
                </a:cubicBezTo>
                <a:cubicBezTo>
                  <a:pt x="666225" y="1022108"/>
                  <a:pt x="682684" y="1022782"/>
                  <a:pt x="713433" y="1015095"/>
                </a:cubicBezTo>
                <a:cubicBezTo>
                  <a:pt x="723024" y="967138"/>
                  <a:pt x="749523" y="915588"/>
                  <a:pt x="763786" y="889658"/>
                </a:cubicBezTo>
                <a:cubicBezTo>
                  <a:pt x="778049" y="863728"/>
                  <a:pt x="787288" y="869561"/>
                  <a:pt x="799011" y="859513"/>
                </a:cubicBezTo>
                <a:cubicBezTo>
                  <a:pt x="810734" y="849465"/>
                  <a:pt x="823249" y="836067"/>
                  <a:pt x="834125" y="829368"/>
                </a:cubicBezTo>
                <a:cubicBezTo>
                  <a:pt x="845001" y="822669"/>
                  <a:pt x="854222" y="822669"/>
                  <a:pt x="864270" y="819319"/>
                </a:cubicBezTo>
                <a:cubicBezTo>
                  <a:pt x="881017" y="822669"/>
                  <a:pt x="892647" y="813319"/>
                  <a:pt x="904351" y="814128"/>
                </a:cubicBezTo>
                <a:cubicBezTo>
                  <a:pt x="916055" y="814937"/>
                  <a:pt x="924312" y="821266"/>
                  <a:pt x="934496" y="824176"/>
                </a:cubicBezTo>
                <a:cubicBezTo>
                  <a:pt x="947775" y="827970"/>
                  <a:pt x="961292" y="830875"/>
                  <a:pt x="974690" y="834225"/>
                </a:cubicBezTo>
                <a:cubicBezTo>
                  <a:pt x="984738" y="830875"/>
                  <a:pt x="1006640" y="856145"/>
                  <a:pt x="1025155" y="839416"/>
                </a:cubicBezTo>
                <a:cubicBezTo>
                  <a:pt x="1043670" y="822687"/>
                  <a:pt x="1081214" y="761247"/>
                  <a:pt x="1085780" y="733853"/>
                </a:cubicBezTo>
                <a:cubicBezTo>
                  <a:pt x="1070266" y="625251"/>
                  <a:pt x="1013302" y="639975"/>
                  <a:pt x="994787" y="613161"/>
                </a:cubicBezTo>
                <a:cubicBezTo>
                  <a:pt x="976272" y="586347"/>
                  <a:pt x="984439" y="584340"/>
                  <a:pt x="974690" y="572967"/>
                </a:cubicBezTo>
                <a:cubicBezTo>
                  <a:pt x="963791" y="560251"/>
                  <a:pt x="949475" y="550312"/>
                  <a:pt x="934496" y="542822"/>
                </a:cubicBezTo>
                <a:cubicBezTo>
                  <a:pt x="915549" y="533349"/>
                  <a:pt x="874206" y="522726"/>
                  <a:pt x="874206" y="522726"/>
                </a:cubicBezTo>
                <a:cubicBezTo>
                  <a:pt x="821138" y="487347"/>
                  <a:pt x="825602" y="479201"/>
                  <a:pt x="813916" y="462435"/>
                </a:cubicBezTo>
                <a:cubicBezTo>
                  <a:pt x="802230" y="445669"/>
                  <a:pt x="812464" y="434718"/>
                  <a:pt x="804091" y="422130"/>
                </a:cubicBezTo>
                <a:cubicBezTo>
                  <a:pt x="795718" y="409542"/>
                  <a:pt x="780441" y="402015"/>
                  <a:pt x="763675" y="386905"/>
                </a:cubicBezTo>
                <a:cubicBezTo>
                  <a:pt x="746909" y="371795"/>
                  <a:pt x="737986" y="342968"/>
                  <a:pt x="703496" y="331472"/>
                </a:cubicBezTo>
                <a:cubicBezTo>
                  <a:pt x="690098" y="321424"/>
                  <a:pt x="689270" y="329155"/>
                  <a:pt x="668383" y="321647"/>
                </a:cubicBezTo>
                <a:cubicBezTo>
                  <a:pt x="647496" y="314139"/>
                  <a:pt x="614926" y="293773"/>
                  <a:pt x="578171" y="286422"/>
                </a:cubicBezTo>
                <a:cubicBezTo>
                  <a:pt x="574821" y="276374"/>
                  <a:pt x="570476" y="273945"/>
                  <a:pt x="547802" y="266437"/>
                </a:cubicBezTo>
                <a:cubicBezTo>
                  <a:pt x="525128" y="258929"/>
                  <a:pt x="464764" y="248899"/>
                  <a:pt x="442127" y="241372"/>
                </a:cubicBezTo>
                <a:cubicBezTo>
                  <a:pt x="419490" y="233845"/>
                  <a:pt x="419526" y="230705"/>
                  <a:pt x="411982" y="221275"/>
                </a:cubicBezTo>
                <a:cubicBezTo>
                  <a:pt x="405365" y="213004"/>
                  <a:pt x="406671" y="200604"/>
                  <a:pt x="401934" y="191130"/>
                </a:cubicBezTo>
                <a:cubicBezTo>
                  <a:pt x="351480" y="90222"/>
                  <a:pt x="414585" y="244098"/>
                  <a:pt x="361740" y="120792"/>
                </a:cubicBezTo>
                <a:cubicBezTo>
                  <a:pt x="350652" y="94919"/>
                  <a:pt x="351202" y="73981"/>
                  <a:pt x="331595" y="50453"/>
                </a:cubicBezTo>
                <a:cubicBezTo>
                  <a:pt x="323864" y="41175"/>
                  <a:pt x="311498" y="37055"/>
                  <a:pt x="301450" y="30356"/>
                </a:cubicBezTo>
                <a:cubicBezTo>
                  <a:pt x="298101" y="20308"/>
                  <a:pt x="301450" y="3560"/>
                  <a:pt x="291402" y="211"/>
                </a:cubicBezTo>
                <a:cubicBezTo>
                  <a:pt x="285343" y="-1809"/>
                  <a:pt x="224413" y="11125"/>
                  <a:pt x="200967" y="20308"/>
                </a:cubicBezTo>
                <a:cubicBezTo>
                  <a:pt x="177521" y="29491"/>
                  <a:pt x="167147" y="50617"/>
                  <a:pt x="150725" y="55309"/>
                </a:cubicBezTo>
                <a:cubicBezTo>
                  <a:pt x="-15170" y="102707"/>
                  <a:pt x="123299" y="47899"/>
                  <a:pt x="10048" y="70550"/>
                </a:cubicBezTo>
                <a:cubicBezTo>
                  <a:pt x="6699" y="80598"/>
                  <a:pt x="0" y="90103"/>
                  <a:pt x="0" y="100695"/>
                </a:cubicBezTo>
                <a:lnTo>
                  <a:pt x="0" y="150937"/>
                </a:lnTo>
                <a:close/>
              </a:path>
            </a:pathLst>
          </a:custGeom>
          <a:solidFill>
            <a:srgbClr val="00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54094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6C6F1E8-D435-50A3-9D38-38B24D1B08EC}"/>
            </a:ext>
          </a:extLst>
        </p:cNvPr>
        <p:cNvGrpSpPr/>
        <p:nvPr/>
      </p:nvGrpSpPr>
      <p:grpSpPr>
        <a:xfrm>
          <a:off x="0" y="0"/>
          <a:ext cx="0" cy="0"/>
          <a:chOff x="0" y="0"/>
          <a:chExt cx="0" cy="0"/>
        </a:xfrm>
      </p:grpSpPr>
      <p:pic>
        <p:nvPicPr>
          <p:cNvPr id="18" name="Image 17">
            <a:extLst>
              <a:ext uri="{FF2B5EF4-FFF2-40B4-BE49-F238E27FC236}">
                <a16:creationId xmlns:a16="http://schemas.microsoft.com/office/drawing/2014/main" id="{ABD8BCCF-CCC2-B080-81E5-03EA39AA484C}"/>
              </a:ext>
            </a:extLst>
          </p:cNvPr>
          <p:cNvPicPr>
            <a:picLocks noChangeAspect="1"/>
          </p:cNvPicPr>
          <p:nvPr/>
        </p:nvPicPr>
        <p:blipFill>
          <a:blip r:embed="rId3"/>
          <a:stretch>
            <a:fillRect/>
          </a:stretch>
        </p:blipFill>
        <p:spPr>
          <a:xfrm>
            <a:off x="0" y="0"/>
            <a:ext cx="12192000" cy="6869690"/>
          </a:xfrm>
          <a:prstGeom prst="rect">
            <a:avLst/>
          </a:prstGeom>
        </p:spPr>
      </p:pic>
      <p:sp>
        <p:nvSpPr>
          <p:cNvPr id="2" name="Rectangle 1">
            <a:extLst>
              <a:ext uri="{FF2B5EF4-FFF2-40B4-BE49-F238E27FC236}">
                <a16:creationId xmlns:a16="http://schemas.microsoft.com/office/drawing/2014/main" id="{24272A54-686F-692B-7243-6C11DB310066}"/>
              </a:ext>
            </a:extLst>
          </p:cNvPr>
          <p:cNvSpPr/>
          <p:nvPr/>
        </p:nvSpPr>
        <p:spPr>
          <a:xfrm>
            <a:off x="0" y="-11808"/>
            <a:ext cx="12192000" cy="6885384"/>
          </a:xfrm>
          <a:prstGeom prst="rect">
            <a:avLst/>
          </a:prstGeom>
          <a:solidFill>
            <a:schemeClr val="bg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a:solidFill>
                  <a:schemeClr val="tx2"/>
                </a:solidFill>
                <a:latin typeface="Tw Cen MT" pitchFamily="34" charset="0"/>
              </a:rPr>
              <a:t> </a:t>
            </a:r>
          </a:p>
          <a:p>
            <a:pPr algn="just">
              <a:buFont typeface="Wingdings" pitchFamily="2" charset="2"/>
              <a:buChar char="q"/>
            </a:pPr>
            <a:endParaRPr lang="fr-FR" b="1" dirty="0">
              <a:solidFill>
                <a:schemeClr val="tx2"/>
              </a:solidFill>
              <a:latin typeface="Tw Cen MT" pitchFamily="34" charset="0"/>
            </a:endParaRPr>
          </a:p>
          <a:p>
            <a:pPr algn="ctr"/>
            <a:endParaRPr lang="fr-FR" dirty="0">
              <a:solidFill>
                <a:schemeClr val="tx2"/>
              </a:solidFill>
            </a:endParaRPr>
          </a:p>
        </p:txBody>
      </p:sp>
      <p:grpSp>
        <p:nvGrpSpPr>
          <p:cNvPr id="4" name="Groupe 3">
            <a:extLst>
              <a:ext uri="{FF2B5EF4-FFF2-40B4-BE49-F238E27FC236}">
                <a16:creationId xmlns:a16="http://schemas.microsoft.com/office/drawing/2014/main" id="{1D1A6415-236B-E1CB-7FAD-ADEFB1E2AC6C}"/>
              </a:ext>
            </a:extLst>
          </p:cNvPr>
          <p:cNvGrpSpPr/>
          <p:nvPr/>
        </p:nvGrpSpPr>
        <p:grpSpPr>
          <a:xfrm>
            <a:off x="644781" y="569101"/>
            <a:ext cx="5040608" cy="6089110"/>
            <a:chOff x="0" y="67447"/>
            <a:chExt cx="3296644" cy="4353394"/>
          </a:xfrm>
        </p:grpSpPr>
        <p:pic>
          <p:nvPicPr>
            <p:cNvPr id="8" name="Image 7">
              <a:extLst>
                <a:ext uri="{FF2B5EF4-FFF2-40B4-BE49-F238E27FC236}">
                  <a16:creationId xmlns:a16="http://schemas.microsoft.com/office/drawing/2014/main" id="{F0338F22-776A-ABE6-B36D-0BF989DE74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447"/>
              <a:ext cx="3296644" cy="4353394"/>
            </a:xfrm>
            <a:prstGeom prst="rect">
              <a:avLst/>
            </a:prstGeom>
            <a:ln w="6350">
              <a:solidFill>
                <a:schemeClr val="tx1"/>
              </a:solidFill>
            </a:ln>
          </p:spPr>
        </p:pic>
        <p:sp>
          <p:nvSpPr>
            <p:cNvPr id="9" name="Forme libre : forme 8">
              <a:extLst>
                <a:ext uri="{FF2B5EF4-FFF2-40B4-BE49-F238E27FC236}">
                  <a16:creationId xmlns:a16="http://schemas.microsoft.com/office/drawing/2014/main" id="{14D21092-7C3B-597D-DDF4-4EE95AC49525}"/>
                </a:ext>
              </a:extLst>
            </p:cNvPr>
            <p:cNvSpPr/>
            <p:nvPr/>
          </p:nvSpPr>
          <p:spPr>
            <a:xfrm>
              <a:off x="55659" y="1765189"/>
              <a:ext cx="1232452" cy="2274073"/>
            </a:xfrm>
            <a:custGeom>
              <a:avLst/>
              <a:gdLst>
                <a:gd name="connsiteX0" fmla="*/ 0 w 1232452"/>
                <a:gd name="connsiteY0" fmla="*/ 23854 h 2274073"/>
                <a:gd name="connsiteX1" fmla="*/ 15902 w 1232452"/>
                <a:gd name="connsiteY1" fmla="*/ 2274073 h 2274073"/>
                <a:gd name="connsiteX2" fmla="*/ 866692 w 1232452"/>
                <a:gd name="connsiteY2" fmla="*/ 2242268 h 2274073"/>
                <a:gd name="connsiteX3" fmla="*/ 1057523 w 1232452"/>
                <a:gd name="connsiteY3" fmla="*/ 1860605 h 2274073"/>
                <a:gd name="connsiteX4" fmla="*/ 946205 w 1232452"/>
                <a:gd name="connsiteY4" fmla="*/ 1319917 h 2274073"/>
                <a:gd name="connsiteX5" fmla="*/ 1224501 w 1232452"/>
                <a:gd name="connsiteY5" fmla="*/ 1208598 h 2274073"/>
                <a:gd name="connsiteX6" fmla="*/ 1232452 w 1232452"/>
                <a:gd name="connsiteY6" fmla="*/ 962108 h 2274073"/>
                <a:gd name="connsiteX7" fmla="*/ 954156 w 1232452"/>
                <a:gd name="connsiteY7" fmla="*/ 818984 h 2274073"/>
                <a:gd name="connsiteX8" fmla="*/ 914400 w 1232452"/>
                <a:gd name="connsiteY8" fmla="*/ 103367 h 2274073"/>
                <a:gd name="connsiteX9" fmla="*/ 246490 w 1232452"/>
                <a:gd name="connsiteY9" fmla="*/ 0 h 2274073"/>
                <a:gd name="connsiteX10" fmla="*/ 0 w 1232452"/>
                <a:gd name="connsiteY10" fmla="*/ 23854 h 227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2452" h="2274073">
                  <a:moveTo>
                    <a:pt x="0" y="23854"/>
                  </a:moveTo>
                  <a:lnTo>
                    <a:pt x="15902" y="2274073"/>
                  </a:lnTo>
                  <a:lnTo>
                    <a:pt x="866692" y="2242268"/>
                  </a:lnTo>
                  <a:lnTo>
                    <a:pt x="1057523" y="1860605"/>
                  </a:lnTo>
                  <a:lnTo>
                    <a:pt x="946205" y="1319917"/>
                  </a:lnTo>
                  <a:lnTo>
                    <a:pt x="1224501" y="1208598"/>
                  </a:lnTo>
                  <a:lnTo>
                    <a:pt x="1232452" y="962108"/>
                  </a:lnTo>
                  <a:lnTo>
                    <a:pt x="954156" y="818984"/>
                  </a:lnTo>
                  <a:lnTo>
                    <a:pt x="914400" y="103367"/>
                  </a:lnTo>
                  <a:lnTo>
                    <a:pt x="246490" y="0"/>
                  </a:lnTo>
                  <a:lnTo>
                    <a:pt x="0" y="23854"/>
                  </a:lnTo>
                  <a:close/>
                </a:path>
              </a:pathLst>
            </a:cu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grpSp>
      <p:sp>
        <p:nvSpPr>
          <p:cNvPr id="5" name="Rectangle 4">
            <a:extLst>
              <a:ext uri="{FF2B5EF4-FFF2-40B4-BE49-F238E27FC236}">
                <a16:creationId xmlns:a16="http://schemas.microsoft.com/office/drawing/2014/main" id="{EB5B5C8C-1506-40FB-B30A-04F633641C6E}"/>
              </a:ext>
            </a:extLst>
          </p:cNvPr>
          <p:cNvSpPr/>
          <p:nvPr/>
        </p:nvSpPr>
        <p:spPr>
          <a:xfrm>
            <a:off x="5714999" y="569101"/>
            <a:ext cx="6146234" cy="6097131"/>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Zone de texte 6">
            <a:extLst>
              <a:ext uri="{FF2B5EF4-FFF2-40B4-BE49-F238E27FC236}">
                <a16:creationId xmlns:a16="http://schemas.microsoft.com/office/drawing/2014/main" id="{A8C3DE4A-4FF4-10E5-9ADB-881075043086}"/>
              </a:ext>
            </a:extLst>
          </p:cNvPr>
          <p:cNvSpPr txBox="1"/>
          <p:nvPr/>
        </p:nvSpPr>
        <p:spPr>
          <a:xfrm>
            <a:off x="623378" y="221029"/>
            <a:ext cx="10965371" cy="3781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Titre</a:t>
            </a:r>
            <a:r>
              <a:rPr lang="fr-FR" sz="1400" b="1" dirty="0">
                <a:effectLst/>
                <a:latin typeface="Century Gothic" panose="020B0502020202020204" pitchFamily="34" charset="0"/>
                <a:ea typeface="Calibri" panose="020F0502020204030204" pitchFamily="34" charset="0"/>
                <a:cs typeface="Times New Roman" panose="02020603050405020304" pitchFamily="18" charset="0"/>
              </a:rPr>
              <a:t> :  </a:t>
            </a: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5C80CDA0-053E-CB7B-CE44-37DD16319D21}"/>
              </a:ext>
            </a:extLst>
          </p:cNvPr>
          <p:cNvSpPr txBox="1"/>
          <p:nvPr/>
        </p:nvSpPr>
        <p:spPr>
          <a:xfrm>
            <a:off x="5732761" y="599180"/>
            <a:ext cx="4022255"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1-</a:t>
            </a:r>
            <a:r>
              <a:rPr lang="fr-FR" sz="1600" b="1" dirty="0">
                <a:latin typeface="Century Gothic" panose="020B0502020202020204" pitchFamily="34" charset="0"/>
              </a:rPr>
              <a:t> Un processus d’intégration régionale</a:t>
            </a:r>
          </a:p>
        </p:txBody>
      </p:sp>
      <p:sp>
        <p:nvSpPr>
          <p:cNvPr id="11" name="ZoneTexte 10">
            <a:extLst>
              <a:ext uri="{FF2B5EF4-FFF2-40B4-BE49-F238E27FC236}">
                <a16:creationId xmlns:a16="http://schemas.microsoft.com/office/drawing/2014/main" id="{5FE173B5-FABD-973B-9599-55F1FC5EFA62}"/>
              </a:ext>
            </a:extLst>
          </p:cNvPr>
          <p:cNvSpPr txBox="1"/>
          <p:nvPr/>
        </p:nvSpPr>
        <p:spPr>
          <a:xfrm>
            <a:off x="5763241" y="2133600"/>
            <a:ext cx="6146234"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2-</a:t>
            </a:r>
            <a:r>
              <a:rPr lang="fr-FR" sz="1600" b="1" dirty="0">
                <a:latin typeface="Century Gothic" panose="020B0502020202020204" pitchFamily="34" charset="0"/>
              </a:rPr>
              <a:t> Une association de coopération économique dynamique</a:t>
            </a:r>
          </a:p>
        </p:txBody>
      </p:sp>
      <p:sp>
        <p:nvSpPr>
          <p:cNvPr id="12" name="ZoneTexte 11">
            <a:extLst>
              <a:ext uri="{FF2B5EF4-FFF2-40B4-BE49-F238E27FC236}">
                <a16:creationId xmlns:a16="http://schemas.microsoft.com/office/drawing/2014/main" id="{7D710113-9E62-3452-6275-46C31084D86B}"/>
              </a:ext>
            </a:extLst>
          </p:cNvPr>
          <p:cNvSpPr txBox="1"/>
          <p:nvPr/>
        </p:nvSpPr>
        <p:spPr>
          <a:xfrm>
            <a:off x="5789743" y="4419600"/>
            <a:ext cx="4514377"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3-</a:t>
            </a:r>
            <a:r>
              <a:rPr lang="fr-FR" sz="1600" b="1" dirty="0">
                <a:latin typeface="Century Gothic" panose="020B0502020202020204" pitchFamily="34" charset="0"/>
              </a:rPr>
              <a:t> Des déséquilibres et des tensions internes</a:t>
            </a:r>
          </a:p>
        </p:txBody>
      </p:sp>
      <p:grpSp>
        <p:nvGrpSpPr>
          <p:cNvPr id="34" name="Groupe 33">
            <a:extLst>
              <a:ext uri="{FF2B5EF4-FFF2-40B4-BE49-F238E27FC236}">
                <a16:creationId xmlns:a16="http://schemas.microsoft.com/office/drawing/2014/main" id="{89031992-0E51-BD98-ED32-93E022CCBFB7}"/>
              </a:ext>
            </a:extLst>
          </p:cNvPr>
          <p:cNvGrpSpPr/>
          <p:nvPr/>
        </p:nvGrpSpPr>
        <p:grpSpPr>
          <a:xfrm>
            <a:off x="2216728" y="1246908"/>
            <a:ext cx="3422072" cy="3330535"/>
            <a:chOff x="2216728" y="1246908"/>
            <a:chExt cx="3422072" cy="3330535"/>
          </a:xfrm>
        </p:grpSpPr>
        <p:grpSp>
          <p:nvGrpSpPr>
            <p:cNvPr id="32" name="Groupe 31">
              <a:extLst>
                <a:ext uri="{FF2B5EF4-FFF2-40B4-BE49-F238E27FC236}">
                  <a16:creationId xmlns:a16="http://schemas.microsoft.com/office/drawing/2014/main" id="{3BFD20C3-CFE1-AF3C-471A-51E9F04A2123}"/>
                </a:ext>
              </a:extLst>
            </p:cNvPr>
            <p:cNvGrpSpPr/>
            <p:nvPr/>
          </p:nvGrpSpPr>
          <p:grpSpPr>
            <a:xfrm>
              <a:off x="2216728" y="1246908"/>
              <a:ext cx="3422072" cy="3330535"/>
              <a:chOff x="2216728" y="1246908"/>
              <a:chExt cx="3422072" cy="3330535"/>
            </a:xfrm>
          </p:grpSpPr>
          <p:grpSp>
            <p:nvGrpSpPr>
              <p:cNvPr id="30" name="Groupe 29">
                <a:extLst>
                  <a:ext uri="{FF2B5EF4-FFF2-40B4-BE49-F238E27FC236}">
                    <a16:creationId xmlns:a16="http://schemas.microsoft.com/office/drawing/2014/main" id="{8BE9E823-7AC0-B266-6686-16811E183EEB}"/>
                  </a:ext>
                </a:extLst>
              </p:cNvPr>
              <p:cNvGrpSpPr/>
              <p:nvPr/>
            </p:nvGrpSpPr>
            <p:grpSpPr>
              <a:xfrm>
                <a:off x="2216728" y="1246908"/>
                <a:ext cx="3422072" cy="3330535"/>
                <a:chOff x="2216728" y="1246908"/>
                <a:chExt cx="3422072" cy="3330535"/>
              </a:xfrm>
            </p:grpSpPr>
            <p:grpSp>
              <p:nvGrpSpPr>
                <p:cNvPr id="28" name="Groupe 27">
                  <a:extLst>
                    <a:ext uri="{FF2B5EF4-FFF2-40B4-BE49-F238E27FC236}">
                      <a16:creationId xmlns:a16="http://schemas.microsoft.com/office/drawing/2014/main" id="{239F00CA-8004-E246-1EEA-17166348A13B}"/>
                    </a:ext>
                  </a:extLst>
                </p:cNvPr>
                <p:cNvGrpSpPr/>
                <p:nvPr/>
              </p:nvGrpSpPr>
              <p:grpSpPr>
                <a:xfrm>
                  <a:off x="2216728" y="1246908"/>
                  <a:ext cx="3422072" cy="3330535"/>
                  <a:chOff x="2216728" y="1246908"/>
                  <a:chExt cx="3422072" cy="3330535"/>
                </a:xfrm>
                <a:solidFill>
                  <a:schemeClr val="accent1"/>
                </a:solidFill>
              </p:grpSpPr>
              <p:sp>
                <p:nvSpPr>
                  <p:cNvPr id="25" name="Forme libre : forme 24">
                    <a:extLst>
                      <a:ext uri="{FF2B5EF4-FFF2-40B4-BE49-F238E27FC236}">
                        <a16:creationId xmlns:a16="http://schemas.microsoft.com/office/drawing/2014/main" id="{E80DE804-1296-D8F8-94BD-E236D09C26A1}"/>
                      </a:ext>
                    </a:extLst>
                  </p:cNvPr>
                  <p:cNvSpPr/>
                  <p:nvPr/>
                </p:nvSpPr>
                <p:spPr>
                  <a:xfrm>
                    <a:off x="2216728" y="1246908"/>
                    <a:ext cx="1497456" cy="2097479"/>
                  </a:xfrm>
                  <a:custGeom>
                    <a:avLst/>
                    <a:gdLst>
                      <a:gd name="connsiteX0" fmla="*/ 1468582 w 1496291"/>
                      <a:gd name="connsiteY0" fmla="*/ 270164 h 2130136"/>
                      <a:gd name="connsiteX1" fmla="*/ 1468582 w 1496291"/>
                      <a:gd name="connsiteY1" fmla="*/ 270164 h 2130136"/>
                      <a:gd name="connsiteX2" fmla="*/ 1420091 w 1496291"/>
                      <a:gd name="connsiteY2" fmla="*/ 290946 h 2130136"/>
                      <a:gd name="connsiteX3" fmla="*/ 1406237 w 1496291"/>
                      <a:gd name="connsiteY3" fmla="*/ 297873 h 2130136"/>
                      <a:gd name="connsiteX4" fmla="*/ 1392382 w 1496291"/>
                      <a:gd name="connsiteY4" fmla="*/ 301336 h 2130136"/>
                      <a:gd name="connsiteX5" fmla="*/ 1354282 w 1496291"/>
                      <a:gd name="connsiteY5" fmla="*/ 311727 h 2130136"/>
                      <a:gd name="connsiteX6" fmla="*/ 1305791 w 1496291"/>
                      <a:gd name="connsiteY6" fmla="*/ 315191 h 2130136"/>
                      <a:gd name="connsiteX7" fmla="*/ 1246909 w 1496291"/>
                      <a:gd name="connsiteY7" fmla="*/ 315191 h 2130136"/>
                      <a:gd name="connsiteX8" fmla="*/ 1229591 w 1496291"/>
                      <a:gd name="connsiteY8" fmla="*/ 308264 h 2130136"/>
                      <a:gd name="connsiteX9" fmla="*/ 1208809 w 1496291"/>
                      <a:gd name="connsiteY9" fmla="*/ 290946 h 2130136"/>
                      <a:gd name="connsiteX10" fmla="*/ 1201882 w 1496291"/>
                      <a:gd name="connsiteY10" fmla="*/ 284018 h 2130136"/>
                      <a:gd name="connsiteX11" fmla="*/ 1184564 w 1496291"/>
                      <a:gd name="connsiteY11" fmla="*/ 259773 h 2130136"/>
                      <a:gd name="connsiteX12" fmla="*/ 1174173 w 1496291"/>
                      <a:gd name="connsiteY12" fmla="*/ 238991 h 2130136"/>
                      <a:gd name="connsiteX13" fmla="*/ 1167246 w 1496291"/>
                      <a:gd name="connsiteY13" fmla="*/ 225136 h 2130136"/>
                      <a:gd name="connsiteX14" fmla="*/ 1170709 w 1496291"/>
                      <a:gd name="connsiteY14" fmla="*/ 152400 h 2130136"/>
                      <a:gd name="connsiteX15" fmla="*/ 1174173 w 1496291"/>
                      <a:gd name="connsiteY15" fmla="*/ 128155 h 2130136"/>
                      <a:gd name="connsiteX16" fmla="*/ 1181100 w 1496291"/>
                      <a:gd name="connsiteY16" fmla="*/ 107373 h 2130136"/>
                      <a:gd name="connsiteX17" fmla="*/ 1177637 w 1496291"/>
                      <a:gd name="connsiteY17" fmla="*/ 20782 h 2130136"/>
                      <a:gd name="connsiteX18" fmla="*/ 1153391 w 1496291"/>
                      <a:gd name="connsiteY18" fmla="*/ 17318 h 2130136"/>
                      <a:gd name="connsiteX19" fmla="*/ 1132609 w 1496291"/>
                      <a:gd name="connsiteY19" fmla="*/ 0 h 2130136"/>
                      <a:gd name="connsiteX20" fmla="*/ 910937 w 1496291"/>
                      <a:gd name="connsiteY20" fmla="*/ 96982 h 2130136"/>
                      <a:gd name="connsiteX21" fmla="*/ 820882 w 1496291"/>
                      <a:gd name="connsiteY21" fmla="*/ 83127 h 2130136"/>
                      <a:gd name="connsiteX22" fmla="*/ 800100 w 1496291"/>
                      <a:gd name="connsiteY22" fmla="*/ 90055 h 2130136"/>
                      <a:gd name="connsiteX23" fmla="*/ 789709 w 1496291"/>
                      <a:gd name="connsiteY23" fmla="*/ 117764 h 2130136"/>
                      <a:gd name="connsiteX24" fmla="*/ 807028 w 1496291"/>
                      <a:gd name="connsiteY24" fmla="*/ 183573 h 2130136"/>
                      <a:gd name="connsiteX25" fmla="*/ 834737 w 1496291"/>
                      <a:gd name="connsiteY25" fmla="*/ 252846 h 2130136"/>
                      <a:gd name="connsiteX26" fmla="*/ 817418 w 1496291"/>
                      <a:gd name="connsiteY26" fmla="*/ 301336 h 2130136"/>
                      <a:gd name="connsiteX27" fmla="*/ 633846 w 1496291"/>
                      <a:gd name="connsiteY27" fmla="*/ 370609 h 2130136"/>
                      <a:gd name="connsiteX28" fmla="*/ 540328 w 1496291"/>
                      <a:gd name="connsiteY28" fmla="*/ 256309 h 2130136"/>
                      <a:gd name="connsiteX29" fmla="*/ 526473 w 1496291"/>
                      <a:gd name="connsiteY29" fmla="*/ 235527 h 2130136"/>
                      <a:gd name="connsiteX30" fmla="*/ 488373 w 1496291"/>
                      <a:gd name="connsiteY30" fmla="*/ 277091 h 2130136"/>
                      <a:gd name="connsiteX31" fmla="*/ 415637 w 1496291"/>
                      <a:gd name="connsiteY31" fmla="*/ 277091 h 2130136"/>
                      <a:gd name="connsiteX32" fmla="*/ 381000 w 1496291"/>
                      <a:gd name="connsiteY32" fmla="*/ 263236 h 2130136"/>
                      <a:gd name="connsiteX33" fmla="*/ 356755 w 1496291"/>
                      <a:gd name="connsiteY33" fmla="*/ 284018 h 2130136"/>
                      <a:gd name="connsiteX34" fmla="*/ 339437 w 1496291"/>
                      <a:gd name="connsiteY34" fmla="*/ 301336 h 2130136"/>
                      <a:gd name="connsiteX35" fmla="*/ 363682 w 1496291"/>
                      <a:gd name="connsiteY35" fmla="*/ 408709 h 2130136"/>
                      <a:gd name="connsiteX36" fmla="*/ 332509 w 1496291"/>
                      <a:gd name="connsiteY36" fmla="*/ 446809 h 2130136"/>
                      <a:gd name="connsiteX37" fmla="*/ 335973 w 1496291"/>
                      <a:gd name="connsiteY37" fmla="*/ 516082 h 2130136"/>
                      <a:gd name="connsiteX38" fmla="*/ 374073 w 1496291"/>
                      <a:gd name="connsiteY38" fmla="*/ 602673 h 2130136"/>
                      <a:gd name="connsiteX39" fmla="*/ 360218 w 1496291"/>
                      <a:gd name="connsiteY39" fmla="*/ 682336 h 2130136"/>
                      <a:gd name="connsiteX40" fmla="*/ 339437 w 1496291"/>
                      <a:gd name="connsiteY40" fmla="*/ 762000 h 2130136"/>
                      <a:gd name="connsiteX41" fmla="*/ 329046 w 1496291"/>
                      <a:gd name="connsiteY41" fmla="*/ 820882 h 2130136"/>
                      <a:gd name="connsiteX42" fmla="*/ 294409 w 1496291"/>
                      <a:gd name="connsiteY42" fmla="*/ 820882 h 2130136"/>
                      <a:gd name="connsiteX43" fmla="*/ 263237 w 1496291"/>
                      <a:gd name="connsiteY43" fmla="*/ 796636 h 2130136"/>
                      <a:gd name="connsiteX44" fmla="*/ 76200 w 1496291"/>
                      <a:gd name="connsiteY44" fmla="*/ 872836 h 2130136"/>
                      <a:gd name="connsiteX45" fmla="*/ 31173 w 1496291"/>
                      <a:gd name="connsiteY45" fmla="*/ 980209 h 2130136"/>
                      <a:gd name="connsiteX46" fmla="*/ 0 w 1496291"/>
                      <a:gd name="connsiteY46" fmla="*/ 1046018 h 2130136"/>
                      <a:gd name="connsiteX47" fmla="*/ 10391 w 1496291"/>
                      <a:gd name="connsiteY47" fmla="*/ 1084118 h 2130136"/>
                      <a:gd name="connsiteX48" fmla="*/ 27709 w 1496291"/>
                      <a:gd name="connsiteY48" fmla="*/ 1201882 h 2130136"/>
                      <a:gd name="connsiteX49" fmla="*/ 176646 w 1496291"/>
                      <a:gd name="connsiteY49" fmla="*/ 1302327 h 2130136"/>
                      <a:gd name="connsiteX50" fmla="*/ 228600 w 1496291"/>
                      <a:gd name="connsiteY50" fmla="*/ 1281546 h 2130136"/>
                      <a:gd name="connsiteX51" fmla="*/ 266700 w 1496291"/>
                      <a:gd name="connsiteY51" fmla="*/ 1285009 h 2130136"/>
                      <a:gd name="connsiteX52" fmla="*/ 297873 w 1496291"/>
                      <a:gd name="connsiteY52" fmla="*/ 1340427 h 2130136"/>
                      <a:gd name="connsiteX53" fmla="*/ 408709 w 1496291"/>
                      <a:gd name="connsiteY53" fmla="*/ 1420091 h 2130136"/>
                      <a:gd name="connsiteX54" fmla="*/ 689264 w 1496291"/>
                      <a:gd name="connsiteY54" fmla="*/ 1291936 h 2130136"/>
                      <a:gd name="connsiteX55" fmla="*/ 720437 w 1496291"/>
                      <a:gd name="connsiteY55" fmla="*/ 1309255 h 2130136"/>
                      <a:gd name="connsiteX56" fmla="*/ 730828 w 1496291"/>
                      <a:gd name="connsiteY56" fmla="*/ 1361209 h 2130136"/>
                      <a:gd name="connsiteX57" fmla="*/ 741218 w 1496291"/>
                      <a:gd name="connsiteY57" fmla="*/ 1395846 h 2130136"/>
                      <a:gd name="connsiteX58" fmla="*/ 775855 w 1496291"/>
                      <a:gd name="connsiteY58" fmla="*/ 1440873 h 2130136"/>
                      <a:gd name="connsiteX59" fmla="*/ 813955 w 1496291"/>
                      <a:gd name="connsiteY59" fmla="*/ 1499755 h 2130136"/>
                      <a:gd name="connsiteX60" fmla="*/ 838200 w 1496291"/>
                      <a:gd name="connsiteY60" fmla="*/ 1530927 h 2130136"/>
                      <a:gd name="connsiteX61" fmla="*/ 921328 w 1496291"/>
                      <a:gd name="connsiteY61" fmla="*/ 1558636 h 2130136"/>
                      <a:gd name="connsiteX62" fmla="*/ 1042555 w 1496291"/>
                      <a:gd name="connsiteY62" fmla="*/ 1600200 h 2130136"/>
                      <a:gd name="connsiteX63" fmla="*/ 1125682 w 1496291"/>
                      <a:gd name="connsiteY63" fmla="*/ 1631373 h 2130136"/>
                      <a:gd name="connsiteX64" fmla="*/ 1208809 w 1496291"/>
                      <a:gd name="connsiteY64" fmla="*/ 1707573 h 2130136"/>
                      <a:gd name="connsiteX65" fmla="*/ 1246909 w 1496291"/>
                      <a:gd name="connsiteY65" fmla="*/ 1794164 h 2130136"/>
                      <a:gd name="connsiteX66" fmla="*/ 1250373 w 1496291"/>
                      <a:gd name="connsiteY66" fmla="*/ 1804555 h 2130136"/>
                      <a:gd name="connsiteX67" fmla="*/ 1319646 w 1496291"/>
                      <a:gd name="connsiteY67" fmla="*/ 1842655 h 2130136"/>
                      <a:gd name="connsiteX68" fmla="*/ 1371600 w 1496291"/>
                      <a:gd name="connsiteY68" fmla="*/ 1866900 h 2130136"/>
                      <a:gd name="connsiteX69" fmla="*/ 1413164 w 1496291"/>
                      <a:gd name="connsiteY69" fmla="*/ 1891146 h 2130136"/>
                      <a:gd name="connsiteX70" fmla="*/ 1472046 w 1496291"/>
                      <a:gd name="connsiteY70" fmla="*/ 1988127 h 2130136"/>
                      <a:gd name="connsiteX71" fmla="*/ 1496291 w 1496291"/>
                      <a:gd name="connsiteY71" fmla="*/ 2060864 h 2130136"/>
                      <a:gd name="connsiteX72" fmla="*/ 1430482 w 1496291"/>
                      <a:gd name="connsiteY72" fmla="*/ 2130136 h 2130136"/>
                      <a:gd name="connsiteX0" fmla="*/ 1468582 w 1497456"/>
                      <a:gd name="connsiteY0" fmla="*/ 270164 h 2097479"/>
                      <a:gd name="connsiteX1" fmla="*/ 1468582 w 1497456"/>
                      <a:gd name="connsiteY1" fmla="*/ 270164 h 2097479"/>
                      <a:gd name="connsiteX2" fmla="*/ 1420091 w 1497456"/>
                      <a:gd name="connsiteY2" fmla="*/ 290946 h 2097479"/>
                      <a:gd name="connsiteX3" fmla="*/ 1406237 w 1497456"/>
                      <a:gd name="connsiteY3" fmla="*/ 297873 h 2097479"/>
                      <a:gd name="connsiteX4" fmla="*/ 1392382 w 1497456"/>
                      <a:gd name="connsiteY4" fmla="*/ 301336 h 2097479"/>
                      <a:gd name="connsiteX5" fmla="*/ 1354282 w 1497456"/>
                      <a:gd name="connsiteY5" fmla="*/ 311727 h 2097479"/>
                      <a:gd name="connsiteX6" fmla="*/ 1305791 w 1497456"/>
                      <a:gd name="connsiteY6" fmla="*/ 315191 h 2097479"/>
                      <a:gd name="connsiteX7" fmla="*/ 1246909 w 1497456"/>
                      <a:gd name="connsiteY7" fmla="*/ 315191 h 2097479"/>
                      <a:gd name="connsiteX8" fmla="*/ 1229591 w 1497456"/>
                      <a:gd name="connsiteY8" fmla="*/ 308264 h 2097479"/>
                      <a:gd name="connsiteX9" fmla="*/ 1208809 w 1497456"/>
                      <a:gd name="connsiteY9" fmla="*/ 290946 h 2097479"/>
                      <a:gd name="connsiteX10" fmla="*/ 1201882 w 1497456"/>
                      <a:gd name="connsiteY10" fmla="*/ 284018 h 2097479"/>
                      <a:gd name="connsiteX11" fmla="*/ 1184564 w 1497456"/>
                      <a:gd name="connsiteY11" fmla="*/ 259773 h 2097479"/>
                      <a:gd name="connsiteX12" fmla="*/ 1174173 w 1497456"/>
                      <a:gd name="connsiteY12" fmla="*/ 238991 h 2097479"/>
                      <a:gd name="connsiteX13" fmla="*/ 1167246 w 1497456"/>
                      <a:gd name="connsiteY13" fmla="*/ 225136 h 2097479"/>
                      <a:gd name="connsiteX14" fmla="*/ 1170709 w 1497456"/>
                      <a:gd name="connsiteY14" fmla="*/ 152400 h 2097479"/>
                      <a:gd name="connsiteX15" fmla="*/ 1174173 w 1497456"/>
                      <a:gd name="connsiteY15" fmla="*/ 128155 h 2097479"/>
                      <a:gd name="connsiteX16" fmla="*/ 1181100 w 1497456"/>
                      <a:gd name="connsiteY16" fmla="*/ 107373 h 2097479"/>
                      <a:gd name="connsiteX17" fmla="*/ 1177637 w 1497456"/>
                      <a:gd name="connsiteY17" fmla="*/ 20782 h 2097479"/>
                      <a:gd name="connsiteX18" fmla="*/ 1153391 w 1497456"/>
                      <a:gd name="connsiteY18" fmla="*/ 17318 h 2097479"/>
                      <a:gd name="connsiteX19" fmla="*/ 1132609 w 1497456"/>
                      <a:gd name="connsiteY19" fmla="*/ 0 h 2097479"/>
                      <a:gd name="connsiteX20" fmla="*/ 910937 w 1497456"/>
                      <a:gd name="connsiteY20" fmla="*/ 96982 h 2097479"/>
                      <a:gd name="connsiteX21" fmla="*/ 820882 w 1497456"/>
                      <a:gd name="connsiteY21" fmla="*/ 83127 h 2097479"/>
                      <a:gd name="connsiteX22" fmla="*/ 800100 w 1497456"/>
                      <a:gd name="connsiteY22" fmla="*/ 90055 h 2097479"/>
                      <a:gd name="connsiteX23" fmla="*/ 789709 w 1497456"/>
                      <a:gd name="connsiteY23" fmla="*/ 117764 h 2097479"/>
                      <a:gd name="connsiteX24" fmla="*/ 807028 w 1497456"/>
                      <a:gd name="connsiteY24" fmla="*/ 183573 h 2097479"/>
                      <a:gd name="connsiteX25" fmla="*/ 834737 w 1497456"/>
                      <a:gd name="connsiteY25" fmla="*/ 252846 h 2097479"/>
                      <a:gd name="connsiteX26" fmla="*/ 817418 w 1497456"/>
                      <a:gd name="connsiteY26" fmla="*/ 301336 h 2097479"/>
                      <a:gd name="connsiteX27" fmla="*/ 633846 w 1497456"/>
                      <a:gd name="connsiteY27" fmla="*/ 370609 h 2097479"/>
                      <a:gd name="connsiteX28" fmla="*/ 540328 w 1497456"/>
                      <a:gd name="connsiteY28" fmla="*/ 256309 h 2097479"/>
                      <a:gd name="connsiteX29" fmla="*/ 526473 w 1497456"/>
                      <a:gd name="connsiteY29" fmla="*/ 235527 h 2097479"/>
                      <a:gd name="connsiteX30" fmla="*/ 488373 w 1497456"/>
                      <a:gd name="connsiteY30" fmla="*/ 277091 h 2097479"/>
                      <a:gd name="connsiteX31" fmla="*/ 415637 w 1497456"/>
                      <a:gd name="connsiteY31" fmla="*/ 277091 h 2097479"/>
                      <a:gd name="connsiteX32" fmla="*/ 381000 w 1497456"/>
                      <a:gd name="connsiteY32" fmla="*/ 263236 h 2097479"/>
                      <a:gd name="connsiteX33" fmla="*/ 356755 w 1497456"/>
                      <a:gd name="connsiteY33" fmla="*/ 284018 h 2097479"/>
                      <a:gd name="connsiteX34" fmla="*/ 339437 w 1497456"/>
                      <a:gd name="connsiteY34" fmla="*/ 301336 h 2097479"/>
                      <a:gd name="connsiteX35" fmla="*/ 363682 w 1497456"/>
                      <a:gd name="connsiteY35" fmla="*/ 408709 h 2097479"/>
                      <a:gd name="connsiteX36" fmla="*/ 332509 w 1497456"/>
                      <a:gd name="connsiteY36" fmla="*/ 446809 h 2097479"/>
                      <a:gd name="connsiteX37" fmla="*/ 335973 w 1497456"/>
                      <a:gd name="connsiteY37" fmla="*/ 516082 h 2097479"/>
                      <a:gd name="connsiteX38" fmla="*/ 374073 w 1497456"/>
                      <a:gd name="connsiteY38" fmla="*/ 602673 h 2097479"/>
                      <a:gd name="connsiteX39" fmla="*/ 360218 w 1497456"/>
                      <a:gd name="connsiteY39" fmla="*/ 682336 h 2097479"/>
                      <a:gd name="connsiteX40" fmla="*/ 339437 w 1497456"/>
                      <a:gd name="connsiteY40" fmla="*/ 762000 h 2097479"/>
                      <a:gd name="connsiteX41" fmla="*/ 329046 w 1497456"/>
                      <a:gd name="connsiteY41" fmla="*/ 820882 h 2097479"/>
                      <a:gd name="connsiteX42" fmla="*/ 294409 w 1497456"/>
                      <a:gd name="connsiteY42" fmla="*/ 820882 h 2097479"/>
                      <a:gd name="connsiteX43" fmla="*/ 263237 w 1497456"/>
                      <a:gd name="connsiteY43" fmla="*/ 796636 h 2097479"/>
                      <a:gd name="connsiteX44" fmla="*/ 76200 w 1497456"/>
                      <a:gd name="connsiteY44" fmla="*/ 872836 h 2097479"/>
                      <a:gd name="connsiteX45" fmla="*/ 31173 w 1497456"/>
                      <a:gd name="connsiteY45" fmla="*/ 980209 h 2097479"/>
                      <a:gd name="connsiteX46" fmla="*/ 0 w 1497456"/>
                      <a:gd name="connsiteY46" fmla="*/ 1046018 h 2097479"/>
                      <a:gd name="connsiteX47" fmla="*/ 10391 w 1497456"/>
                      <a:gd name="connsiteY47" fmla="*/ 1084118 h 2097479"/>
                      <a:gd name="connsiteX48" fmla="*/ 27709 w 1497456"/>
                      <a:gd name="connsiteY48" fmla="*/ 1201882 h 2097479"/>
                      <a:gd name="connsiteX49" fmla="*/ 176646 w 1497456"/>
                      <a:gd name="connsiteY49" fmla="*/ 1302327 h 2097479"/>
                      <a:gd name="connsiteX50" fmla="*/ 228600 w 1497456"/>
                      <a:gd name="connsiteY50" fmla="*/ 1281546 h 2097479"/>
                      <a:gd name="connsiteX51" fmla="*/ 266700 w 1497456"/>
                      <a:gd name="connsiteY51" fmla="*/ 1285009 h 2097479"/>
                      <a:gd name="connsiteX52" fmla="*/ 297873 w 1497456"/>
                      <a:gd name="connsiteY52" fmla="*/ 1340427 h 2097479"/>
                      <a:gd name="connsiteX53" fmla="*/ 408709 w 1497456"/>
                      <a:gd name="connsiteY53" fmla="*/ 1420091 h 2097479"/>
                      <a:gd name="connsiteX54" fmla="*/ 689264 w 1497456"/>
                      <a:gd name="connsiteY54" fmla="*/ 1291936 h 2097479"/>
                      <a:gd name="connsiteX55" fmla="*/ 720437 w 1497456"/>
                      <a:gd name="connsiteY55" fmla="*/ 1309255 h 2097479"/>
                      <a:gd name="connsiteX56" fmla="*/ 730828 w 1497456"/>
                      <a:gd name="connsiteY56" fmla="*/ 1361209 h 2097479"/>
                      <a:gd name="connsiteX57" fmla="*/ 741218 w 1497456"/>
                      <a:gd name="connsiteY57" fmla="*/ 1395846 h 2097479"/>
                      <a:gd name="connsiteX58" fmla="*/ 775855 w 1497456"/>
                      <a:gd name="connsiteY58" fmla="*/ 1440873 h 2097479"/>
                      <a:gd name="connsiteX59" fmla="*/ 813955 w 1497456"/>
                      <a:gd name="connsiteY59" fmla="*/ 1499755 h 2097479"/>
                      <a:gd name="connsiteX60" fmla="*/ 838200 w 1497456"/>
                      <a:gd name="connsiteY60" fmla="*/ 1530927 h 2097479"/>
                      <a:gd name="connsiteX61" fmla="*/ 921328 w 1497456"/>
                      <a:gd name="connsiteY61" fmla="*/ 1558636 h 2097479"/>
                      <a:gd name="connsiteX62" fmla="*/ 1042555 w 1497456"/>
                      <a:gd name="connsiteY62" fmla="*/ 1600200 h 2097479"/>
                      <a:gd name="connsiteX63" fmla="*/ 1125682 w 1497456"/>
                      <a:gd name="connsiteY63" fmla="*/ 1631373 h 2097479"/>
                      <a:gd name="connsiteX64" fmla="*/ 1208809 w 1497456"/>
                      <a:gd name="connsiteY64" fmla="*/ 1707573 h 2097479"/>
                      <a:gd name="connsiteX65" fmla="*/ 1246909 w 1497456"/>
                      <a:gd name="connsiteY65" fmla="*/ 1794164 h 2097479"/>
                      <a:gd name="connsiteX66" fmla="*/ 1250373 w 1497456"/>
                      <a:gd name="connsiteY66" fmla="*/ 1804555 h 2097479"/>
                      <a:gd name="connsiteX67" fmla="*/ 1319646 w 1497456"/>
                      <a:gd name="connsiteY67" fmla="*/ 1842655 h 2097479"/>
                      <a:gd name="connsiteX68" fmla="*/ 1371600 w 1497456"/>
                      <a:gd name="connsiteY68" fmla="*/ 1866900 h 2097479"/>
                      <a:gd name="connsiteX69" fmla="*/ 1413164 w 1497456"/>
                      <a:gd name="connsiteY69" fmla="*/ 1891146 h 2097479"/>
                      <a:gd name="connsiteX70" fmla="*/ 1472046 w 1497456"/>
                      <a:gd name="connsiteY70" fmla="*/ 1988127 h 2097479"/>
                      <a:gd name="connsiteX71" fmla="*/ 1496291 w 1497456"/>
                      <a:gd name="connsiteY71" fmla="*/ 2060864 h 2097479"/>
                      <a:gd name="connsiteX72" fmla="*/ 1490353 w 1497456"/>
                      <a:gd name="connsiteY72" fmla="*/ 2097479 h 20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497456" h="2097479">
                        <a:moveTo>
                          <a:pt x="1468582" y="270164"/>
                        </a:moveTo>
                        <a:lnTo>
                          <a:pt x="1468582" y="270164"/>
                        </a:lnTo>
                        <a:cubicBezTo>
                          <a:pt x="1397161" y="309842"/>
                          <a:pt x="1466449" y="275493"/>
                          <a:pt x="1420091" y="290946"/>
                        </a:cubicBezTo>
                        <a:cubicBezTo>
                          <a:pt x="1415193" y="292579"/>
                          <a:pt x="1411071" y="296060"/>
                          <a:pt x="1406237" y="297873"/>
                        </a:cubicBezTo>
                        <a:cubicBezTo>
                          <a:pt x="1401780" y="299544"/>
                          <a:pt x="1396942" y="299968"/>
                          <a:pt x="1392382" y="301336"/>
                        </a:cubicBezTo>
                        <a:cubicBezTo>
                          <a:pt x="1376263" y="306172"/>
                          <a:pt x="1370498" y="310020"/>
                          <a:pt x="1354282" y="311727"/>
                        </a:cubicBezTo>
                        <a:cubicBezTo>
                          <a:pt x="1338166" y="313423"/>
                          <a:pt x="1321955" y="314036"/>
                          <a:pt x="1305791" y="315191"/>
                        </a:cubicBezTo>
                        <a:cubicBezTo>
                          <a:pt x="1280722" y="321459"/>
                          <a:pt x="1285964" y="321700"/>
                          <a:pt x="1246909" y="315191"/>
                        </a:cubicBezTo>
                        <a:cubicBezTo>
                          <a:pt x="1240776" y="314169"/>
                          <a:pt x="1235364" y="310573"/>
                          <a:pt x="1229591" y="308264"/>
                        </a:cubicBezTo>
                        <a:cubicBezTo>
                          <a:pt x="1213925" y="292596"/>
                          <a:pt x="1233510" y="311530"/>
                          <a:pt x="1208809" y="290946"/>
                        </a:cubicBezTo>
                        <a:cubicBezTo>
                          <a:pt x="1206300" y="288855"/>
                          <a:pt x="1204191" y="286327"/>
                          <a:pt x="1201882" y="284018"/>
                        </a:cubicBezTo>
                        <a:cubicBezTo>
                          <a:pt x="1195253" y="244246"/>
                          <a:pt x="1206846" y="274628"/>
                          <a:pt x="1184564" y="259773"/>
                        </a:cubicBezTo>
                        <a:cubicBezTo>
                          <a:pt x="1177909" y="255336"/>
                          <a:pt x="1176939" y="245444"/>
                          <a:pt x="1174173" y="238991"/>
                        </a:cubicBezTo>
                        <a:cubicBezTo>
                          <a:pt x="1172139" y="234245"/>
                          <a:pt x="1169555" y="229754"/>
                          <a:pt x="1167246" y="225136"/>
                        </a:cubicBezTo>
                        <a:cubicBezTo>
                          <a:pt x="1168400" y="200891"/>
                          <a:pt x="1168980" y="176611"/>
                          <a:pt x="1170709" y="152400"/>
                        </a:cubicBezTo>
                        <a:cubicBezTo>
                          <a:pt x="1171291" y="144257"/>
                          <a:pt x="1172337" y="136110"/>
                          <a:pt x="1174173" y="128155"/>
                        </a:cubicBezTo>
                        <a:cubicBezTo>
                          <a:pt x="1175815" y="121040"/>
                          <a:pt x="1181100" y="107373"/>
                          <a:pt x="1181100" y="107373"/>
                        </a:cubicBezTo>
                        <a:cubicBezTo>
                          <a:pt x="1179946" y="78509"/>
                          <a:pt x="1186132" y="48391"/>
                          <a:pt x="1177637" y="20782"/>
                        </a:cubicBezTo>
                        <a:cubicBezTo>
                          <a:pt x="1175236" y="12979"/>
                          <a:pt x="1161011" y="20249"/>
                          <a:pt x="1153391" y="17318"/>
                        </a:cubicBezTo>
                        <a:cubicBezTo>
                          <a:pt x="1131648" y="8956"/>
                          <a:pt x="1132609" y="10939"/>
                          <a:pt x="1132609" y="0"/>
                        </a:cubicBezTo>
                        <a:lnTo>
                          <a:pt x="910937" y="96982"/>
                        </a:lnTo>
                        <a:lnTo>
                          <a:pt x="820882" y="83127"/>
                        </a:lnTo>
                        <a:lnTo>
                          <a:pt x="800100" y="90055"/>
                        </a:lnTo>
                        <a:lnTo>
                          <a:pt x="789709" y="117764"/>
                        </a:lnTo>
                        <a:lnTo>
                          <a:pt x="807028" y="183573"/>
                        </a:lnTo>
                        <a:lnTo>
                          <a:pt x="834737" y="252846"/>
                        </a:lnTo>
                        <a:lnTo>
                          <a:pt x="817418" y="301336"/>
                        </a:lnTo>
                        <a:lnTo>
                          <a:pt x="633846" y="370609"/>
                        </a:lnTo>
                        <a:lnTo>
                          <a:pt x="540328" y="256309"/>
                        </a:lnTo>
                        <a:lnTo>
                          <a:pt x="526473" y="235527"/>
                        </a:lnTo>
                        <a:lnTo>
                          <a:pt x="488373" y="277091"/>
                        </a:lnTo>
                        <a:lnTo>
                          <a:pt x="415637" y="277091"/>
                        </a:lnTo>
                        <a:lnTo>
                          <a:pt x="381000" y="263236"/>
                        </a:lnTo>
                        <a:lnTo>
                          <a:pt x="356755" y="284018"/>
                        </a:lnTo>
                        <a:lnTo>
                          <a:pt x="339437" y="301336"/>
                        </a:lnTo>
                        <a:lnTo>
                          <a:pt x="363682" y="408709"/>
                        </a:lnTo>
                        <a:lnTo>
                          <a:pt x="332509" y="446809"/>
                        </a:lnTo>
                        <a:lnTo>
                          <a:pt x="335973" y="516082"/>
                        </a:lnTo>
                        <a:lnTo>
                          <a:pt x="374073" y="602673"/>
                        </a:lnTo>
                        <a:lnTo>
                          <a:pt x="360218" y="682336"/>
                        </a:lnTo>
                        <a:lnTo>
                          <a:pt x="339437" y="762000"/>
                        </a:lnTo>
                        <a:lnTo>
                          <a:pt x="329046" y="820882"/>
                        </a:lnTo>
                        <a:lnTo>
                          <a:pt x="294409" y="820882"/>
                        </a:lnTo>
                        <a:lnTo>
                          <a:pt x="263237" y="796636"/>
                        </a:lnTo>
                        <a:lnTo>
                          <a:pt x="76200" y="872836"/>
                        </a:lnTo>
                        <a:lnTo>
                          <a:pt x="31173" y="980209"/>
                        </a:lnTo>
                        <a:lnTo>
                          <a:pt x="0" y="1046018"/>
                        </a:lnTo>
                        <a:lnTo>
                          <a:pt x="10391" y="1084118"/>
                        </a:lnTo>
                        <a:lnTo>
                          <a:pt x="27709" y="1201882"/>
                        </a:lnTo>
                        <a:lnTo>
                          <a:pt x="176646" y="1302327"/>
                        </a:lnTo>
                        <a:lnTo>
                          <a:pt x="228600" y="1281546"/>
                        </a:lnTo>
                        <a:lnTo>
                          <a:pt x="266700" y="1285009"/>
                        </a:lnTo>
                        <a:lnTo>
                          <a:pt x="297873" y="1340427"/>
                        </a:lnTo>
                        <a:lnTo>
                          <a:pt x="408709" y="1420091"/>
                        </a:lnTo>
                        <a:lnTo>
                          <a:pt x="689264" y="1291936"/>
                        </a:lnTo>
                        <a:lnTo>
                          <a:pt x="720437" y="1309255"/>
                        </a:lnTo>
                        <a:lnTo>
                          <a:pt x="730828" y="1361209"/>
                        </a:lnTo>
                        <a:lnTo>
                          <a:pt x="741218" y="1395846"/>
                        </a:lnTo>
                        <a:lnTo>
                          <a:pt x="775855" y="1440873"/>
                        </a:lnTo>
                        <a:lnTo>
                          <a:pt x="813955" y="1499755"/>
                        </a:lnTo>
                        <a:lnTo>
                          <a:pt x="838200" y="1530927"/>
                        </a:lnTo>
                        <a:lnTo>
                          <a:pt x="921328" y="1558636"/>
                        </a:lnTo>
                        <a:lnTo>
                          <a:pt x="1042555" y="1600200"/>
                        </a:lnTo>
                        <a:lnTo>
                          <a:pt x="1125682" y="1631373"/>
                        </a:lnTo>
                        <a:lnTo>
                          <a:pt x="1208809" y="1707573"/>
                        </a:lnTo>
                        <a:lnTo>
                          <a:pt x="1246909" y="1794164"/>
                        </a:lnTo>
                        <a:lnTo>
                          <a:pt x="1250373" y="1804555"/>
                        </a:lnTo>
                        <a:lnTo>
                          <a:pt x="1319646" y="1842655"/>
                        </a:lnTo>
                        <a:lnTo>
                          <a:pt x="1371600" y="1866900"/>
                        </a:lnTo>
                        <a:lnTo>
                          <a:pt x="1413164" y="1891146"/>
                        </a:lnTo>
                        <a:lnTo>
                          <a:pt x="1472046" y="1988127"/>
                        </a:lnTo>
                        <a:lnTo>
                          <a:pt x="1496291" y="2060864"/>
                        </a:lnTo>
                        <a:cubicBezTo>
                          <a:pt x="1474355" y="2083955"/>
                          <a:pt x="1512289" y="2074388"/>
                          <a:pt x="1490353" y="2097479"/>
                        </a:cubicBezTo>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orme libre : forme 26">
                    <a:extLst>
                      <a:ext uri="{FF2B5EF4-FFF2-40B4-BE49-F238E27FC236}">
                        <a16:creationId xmlns:a16="http://schemas.microsoft.com/office/drawing/2014/main" id="{CEA0DB4C-B047-DA39-89C7-048787704B7D}"/>
                      </a:ext>
                    </a:extLst>
                  </p:cNvPr>
                  <p:cNvSpPr/>
                  <p:nvPr/>
                </p:nvSpPr>
                <p:spPr>
                  <a:xfrm>
                    <a:off x="3641271" y="1344386"/>
                    <a:ext cx="1997529" cy="3233057"/>
                  </a:xfrm>
                  <a:custGeom>
                    <a:avLst/>
                    <a:gdLst>
                      <a:gd name="connsiteX0" fmla="*/ 65315 w 1997529"/>
                      <a:gd name="connsiteY0" fmla="*/ 1959428 h 3233057"/>
                      <a:gd name="connsiteX1" fmla="*/ 21772 w 1997529"/>
                      <a:gd name="connsiteY1" fmla="*/ 2035628 h 3233057"/>
                      <a:gd name="connsiteX2" fmla="*/ 0 w 1997529"/>
                      <a:gd name="connsiteY2" fmla="*/ 2051957 h 3233057"/>
                      <a:gd name="connsiteX3" fmla="*/ 54429 w 1997529"/>
                      <a:gd name="connsiteY3" fmla="*/ 2144485 h 3233057"/>
                      <a:gd name="connsiteX4" fmla="*/ 87086 w 1997529"/>
                      <a:gd name="connsiteY4" fmla="*/ 2209800 h 3233057"/>
                      <a:gd name="connsiteX5" fmla="*/ 81643 w 1997529"/>
                      <a:gd name="connsiteY5" fmla="*/ 2242457 h 3233057"/>
                      <a:gd name="connsiteX6" fmla="*/ 146958 w 1997529"/>
                      <a:gd name="connsiteY6" fmla="*/ 2334985 h 3233057"/>
                      <a:gd name="connsiteX7" fmla="*/ 157843 w 1997529"/>
                      <a:gd name="connsiteY7" fmla="*/ 2318657 h 3233057"/>
                      <a:gd name="connsiteX8" fmla="*/ 234043 w 1997529"/>
                      <a:gd name="connsiteY8" fmla="*/ 2362200 h 3233057"/>
                      <a:gd name="connsiteX9" fmla="*/ 310243 w 1997529"/>
                      <a:gd name="connsiteY9" fmla="*/ 2389414 h 3233057"/>
                      <a:gd name="connsiteX10" fmla="*/ 402772 w 1997529"/>
                      <a:gd name="connsiteY10" fmla="*/ 2454728 h 3233057"/>
                      <a:gd name="connsiteX11" fmla="*/ 419100 w 1997529"/>
                      <a:gd name="connsiteY11" fmla="*/ 2552700 h 3233057"/>
                      <a:gd name="connsiteX12" fmla="*/ 462643 w 1997529"/>
                      <a:gd name="connsiteY12" fmla="*/ 2574471 h 3233057"/>
                      <a:gd name="connsiteX13" fmla="*/ 489858 w 1997529"/>
                      <a:gd name="connsiteY13" fmla="*/ 2639785 h 3233057"/>
                      <a:gd name="connsiteX14" fmla="*/ 489858 w 1997529"/>
                      <a:gd name="connsiteY14" fmla="*/ 2715985 h 3233057"/>
                      <a:gd name="connsiteX15" fmla="*/ 478972 w 1997529"/>
                      <a:gd name="connsiteY15" fmla="*/ 2743200 h 3233057"/>
                      <a:gd name="connsiteX16" fmla="*/ 446315 w 1997529"/>
                      <a:gd name="connsiteY16" fmla="*/ 2781300 h 3233057"/>
                      <a:gd name="connsiteX17" fmla="*/ 402772 w 1997529"/>
                      <a:gd name="connsiteY17" fmla="*/ 2824843 h 3233057"/>
                      <a:gd name="connsiteX18" fmla="*/ 370115 w 1997529"/>
                      <a:gd name="connsiteY18" fmla="*/ 2846614 h 3233057"/>
                      <a:gd name="connsiteX19" fmla="*/ 266700 w 1997529"/>
                      <a:gd name="connsiteY19" fmla="*/ 2901043 h 3233057"/>
                      <a:gd name="connsiteX20" fmla="*/ 272143 w 1997529"/>
                      <a:gd name="connsiteY20" fmla="*/ 2922814 h 3233057"/>
                      <a:gd name="connsiteX21" fmla="*/ 288472 w 1997529"/>
                      <a:gd name="connsiteY21" fmla="*/ 2966357 h 3233057"/>
                      <a:gd name="connsiteX22" fmla="*/ 321129 w 1997529"/>
                      <a:gd name="connsiteY22" fmla="*/ 3009900 h 3233057"/>
                      <a:gd name="connsiteX23" fmla="*/ 370115 w 1997529"/>
                      <a:gd name="connsiteY23" fmla="*/ 3042557 h 3233057"/>
                      <a:gd name="connsiteX24" fmla="*/ 473529 w 1997529"/>
                      <a:gd name="connsiteY24" fmla="*/ 3069771 h 3233057"/>
                      <a:gd name="connsiteX25" fmla="*/ 533400 w 1997529"/>
                      <a:gd name="connsiteY25" fmla="*/ 3113314 h 3233057"/>
                      <a:gd name="connsiteX26" fmla="*/ 571500 w 1997529"/>
                      <a:gd name="connsiteY26" fmla="*/ 3156857 h 3233057"/>
                      <a:gd name="connsiteX27" fmla="*/ 615043 w 1997529"/>
                      <a:gd name="connsiteY27" fmla="*/ 3194957 h 3233057"/>
                      <a:gd name="connsiteX28" fmla="*/ 658586 w 1997529"/>
                      <a:gd name="connsiteY28" fmla="*/ 3233057 h 3233057"/>
                      <a:gd name="connsiteX29" fmla="*/ 685800 w 1997529"/>
                      <a:gd name="connsiteY29" fmla="*/ 3227614 h 3233057"/>
                      <a:gd name="connsiteX30" fmla="*/ 849086 w 1997529"/>
                      <a:gd name="connsiteY30" fmla="*/ 3020785 h 3233057"/>
                      <a:gd name="connsiteX31" fmla="*/ 838200 w 1997529"/>
                      <a:gd name="connsiteY31" fmla="*/ 2960914 h 3233057"/>
                      <a:gd name="connsiteX32" fmla="*/ 919843 w 1997529"/>
                      <a:gd name="connsiteY32" fmla="*/ 2775857 h 3233057"/>
                      <a:gd name="connsiteX33" fmla="*/ 947058 w 1997529"/>
                      <a:gd name="connsiteY33" fmla="*/ 2721428 h 3233057"/>
                      <a:gd name="connsiteX34" fmla="*/ 903515 w 1997529"/>
                      <a:gd name="connsiteY34" fmla="*/ 2618014 h 3233057"/>
                      <a:gd name="connsiteX35" fmla="*/ 914400 w 1997529"/>
                      <a:gd name="connsiteY35" fmla="*/ 2569028 h 3233057"/>
                      <a:gd name="connsiteX36" fmla="*/ 952500 w 1997529"/>
                      <a:gd name="connsiteY36" fmla="*/ 2509157 h 3233057"/>
                      <a:gd name="connsiteX37" fmla="*/ 1083129 w 1997529"/>
                      <a:gd name="connsiteY37" fmla="*/ 2438400 h 3233057"/>
                      <a:gd name="connsiteX38" fmla="*/ 1257300 w 1997529"/>
                      <a:gd name="connsiteY38" fmla="*/ 2378528 h 3233057"/>
                      <a:gd name="connsiteX39" fmla="*/ 1273629 w 1997529"/>
                      <a:gd name="connsiteY39" fmla="*/ 2356757 h 3233057"/>
                      <a:gd name="connsiteX40" fmla="*/ 1382486 w 1997529"/>
                      <a:gd name="connsiteY40" fmla="*/ 2351314 h 3233057"/>
                      <a:gd name="connsiteX41" fmla="*/ 1464129 w 1997529"/>
                      <a:gd name="connsiteY41" fmla="*/ 2324100 h 3233057"/>
                      <a:gd name="connsiteX42" fmla="*/ 1502229 w 1997529"/>
                      <a:gd name="connsiteY42" fmla="*/ 2264228 h 3233057"/>
                      <a:gd name="connsiteX43" fmla="*/ 1572986 w 1997529"/>
                      <a:gd name="connsiteY43" fmla="*/ 2166257 h 3233057"/>
                      <a:gd name="connsiteX44" fmla="*/ 1627415 w 1997529"/>
                      <a:gd name="connsiteY44" fmla="*/ 2008414 h 3233057"/>
                      <a:gd name="connsiteX45" fmla="*/ 1638300 w 1997529"/>
                      <a:gd name="connsiteY45" fmla="*/ 1888671 h 3233057"/>
                      <a:gd name="connsiteX46" fmla="*/ 1638300 w 1997529"/>
                      <a:gd name="connsiteY46" fmla="*/ 1839685 h 3233057"/>
                      <a:gd name="connsiteX47" fmla="*/ 1654629 w 1997529"/>
                      <a:gd name="connsiteY47" fmla="*/ 1779814 h 3233057"/>
                      <a:gd name="connsiteX48" fmla="*/ 1654629 w 1997529"/>
                      <a:gd name="connsiteY48" fmla="*/ 1698171 h 3233057"/>
                      <a:gd name="connsiteX49" fmla="*/ 1649186 w 1997529"/>
                      <a:gd name="connsiteY49" fmla="*/ 1621971 h 3233057"/>
                      <a:gd name="connsiteX50" fmla="*/ 1632858 w 1997529"/>
                      <a:gd name="connsiteY50" fmla="*/ 1556657 h 3233057"/>
                      <a:gd name="connsiteX51" fmla="*/ 1660072 w 1997529"/>
                      <a:gd name="connsiteY51" fmla="*/ 1480457 h 3233057"/>
                      <a:gd name="connsiteX52" fmla="*/ 1725386 w 1997529"/>
                      <a:gd name="connsiteY52" fmla="*/ 1404257 h 3233057"/>
                      <a:gd name="connsiteX53" fmla="*/ 1779815 w 1997529"/>
                      <a:gd name="connsiteY53" fmla="*/ 1360714 h 3233057"/>
                      <a:gd name="connsiteX54" fmla="*/ 1845129 w 1997529"/>
                      <a:gd name="connsiteY54" fmla="*/ 1257300 h 3233057"/>
                      <a:gd name="connsiteX55" fmla="*/ 1894115 w 1997529"/>
                      <a:gd name="connsiteY55" fmla="*/ 1213757 h 3233057"/>
                      <a:gd name="connsiteX56" fmla="*/ 1932215 w 1997529"/>
                      <a:gd name="connsiteY56" fmla="*/ 1148443 h 3233057"/>
                      <a:gd name="connsiteX57" fmla="*/ 1981200 w 1997529"/>
                      <a:gd name="connsiteY57" fmla="*/ 1066800 h 3233057"/>
                      <a:gd name="connsiteX58" fmla="*/ 1997529 w 1997529"/>
                      <a:gd name="connsiteY58" fmla="*/ 985157 h 3233057"/>
                      <a:gd name="connsiteX59" fmla="*/ 1997529 w 1997529"/>
                      <a:gd name="connsiteY59" fmla="*/ 919843 h 3233057"/>
                      <a:gd name="connsiteX60" fmla="*/ 1953986 w 1997529"/>
                      <a:gd name="connsiteY60" fmla="*/ 838200 h 3233057"/>
                      <a:gd name="connsiteX61" fmla="*/ 1845129 w 1997529"/>
                      <a:gd name="connsiteY61" fmla="*/ 789214 h 3233057"/>
                      <a:gd name="connsiteX62" fmla="*/ 1736272 w 1997529"/>
                      <a:gd name="connsiteY62" fmla="*/ 729343 h 3233057"/>
                      <a:gd name="connsiteX63" fmla="*/ 1670958 w 1997529"/>
                      <a:gd name="connsiteY63" fmla="*/ 707571 h 3233057"/>
                      <a:gd name="connsiteX64" fmla="*/ 1605643 w 1997529"/>
                      <a:gd name="connsiteY64" fmla="*/ 658585 h 3233057"/>
                      <a:gd name="connsiteX65" fmla="*/ 1578429 w 1997529"/>
                      <a:gd name="connsiteY65" fmla="*/ 625928 h 3233057"/>
                      <a:gd name="connsiteX66" fmla="*/ 1496786 w 1997529"/>
                      <a:gd name="connsiteY66" fmla="*/ 609600 h 3233057"/>
                      <a:gd name="connsiteX67" fmla="*/ 1366158 w 1997529"/>
                      <a:gd name="connsiteY67" fmla="*/ 587828 h 3233057"/>
                      <a:gd name="connsiteX68" fmla="*/ 1300843 w 1997529"/>
                      <a:gd name="connsiteY68" fmla="*/ 582385 h 3233057"/>
                      <a:gd name="connsiteX69" fmla="*/ 1181100 w 1997529"/>
                      <a:gd name="connsiteY69" fmla="*/ 604157 h 3233057"/>
                      <a:gd name="connsiteX70" fmla="*/ 1115786 w 1997529"/>
                      <a:gd name="connsiteY70" fmla="*/ 620485 h 3233057"/>
                      <a:gd name="connsiteX71" fmla="*/ 1099458 w 1997529"/>
                      <a:gd name="connsiteY71" fmla="*/ 544285 h 3233057"/>
                      <a:gd name="connsiteX72" fmla="*/ 1099458 w 1997529"/>
                      <a:gd name="connsiteY72" fmla="*/ 506185 h 3233057"/>
                      <a:gd name="connsiteX73" fmla="*/ 1050472 w 1997529"/>
                      <a:gd name="connsiteY73" fmla="*/ 473528 h 3233057"/>
                      <a:gd name="connsiteX74" fmla="*/ 963386 w 1997529"/>
                      <a:gd name="connsiteY74" fmla="*/ 435428 h 3233057"/>
                      <a:gd name="connsiteX75" fmla="*/ 936172 w 1997529"/>
                      <a:gd name="connsiteY75" fmla="*/ 408214 h 3233057"/>
                      <a:gd name="connsiteX76" fmla="*/ 903515 w 1997529"/>
                      <a:gd name="connsiteY76" fmla="*/ 408214 h 3233057"/>
                      <a:gd name="connsiteX77" fmla="*/ 849086 w 1997529"/>
                      <a:gd name="connsiteY77" fmla="*/ 446314 h 3233057"/>
                      <a:gd name="connsiteX78" fmla="*/ 778329 w 1997529"/>
                      <a:gd name="connsiteY78" fmla="*/ 506185 h 3233057"/>
                      <a:gd name="connsiteX79" fmla="*/ 751115 w 1997529"/>
                      <a:gd name="connsiteY79" fmla="*/ 533400 h 3233057"/>
                      <a:gd name="connsiteX80" fmla="*/ 685800 w 1997529"/>
                      <a:gd name="connsiteY80" fmla="*/ 538843 h 3233057"/>
                      <a:gd name="connsiteX81" fmla="*/ 620486 w 1997529"/>
                      <a:gd name="connsiteY81" fmla="*/ 511628 h 3233057"/>
                      <a:gd name="connsiteX82" fmla="*/ 560615 w 1997529"/>
                      <a:gd name="connsiteY82" fmla="*/ 484414 h 3233057"/>
                      <a:gd name="connsiteX83" fmla="*/ 522515 w 1997529"/>
                      <a:gd name="connsiteY83" fmla="*/ 468085 h 3233057"/>
                      <a:gd name="connsiteX84" fmla="*/ 457200 w 1997529"/>
                      <a:gd name="connsiteY84" fmla="*/ 473528 h 3233057"/>
                      <a:gd name="connsiteX85" fmla="*/ 440872 w 1997529"/>
                      <a:gd name="connsiteY85" fmla="*/ 473528 h 3233057"/>
                      <a:gd name="connsiteX86" fmla="*/ 451758 w 1997529"/>
                      <a:gd name="connsiteY86" fmla="*/ 424543 h 3233057"/>
                      <a:gd name="connsiteX87" fmla="*/ 500743 w 1997529"/>
                      <a:gd name="connsiteY87" fmla="*/ 370114 h 3233057"/>
                      <a:gd name="connsiteX88" fmla="*/ 625929 w 1997529"/>
                      <a:gd name="connsiteY88" fmla="*/ 217714 h 3233057"/>
                      <a:gd name="connsiteX89" fmla="*/ 576943 w 1997529"/>
                      <a:gd name="connsiteY89" fmla="*/ 136071 h 3233057"/>
                      <a:gd name="connsiteX90" fmla="*/ 566058 w 1997529"/>
                      <a:gd name="connsiteY90" fmla="*/ 81643 h 3233057"/>
                      <a:gd name="connsiteX91" fmla="*/ 538843 w 1997529"/>
                      <a:gd name="connsiteY91" fmla="*/ 27214 h 3233057"/>
                      <a:gd name="connsiteX92" fmla="*/ 517072 w 1997529"/>
                      <a:gd name="connsiteY92" fmla="*/ 0 h 3233057"/>
                      <a:gd name="connsiteX93" fmla="*/ 468086 w 1997529"/>
                      <a:gd name="connsiteY93" fmla="*/ 32657 h 3233057"/>
                      <a:gd name="connsiteX94" fmla="*/ 413658 w 1997529"/>
                      <a:gd name="connsiteY94" fmla="*/ 81643 h 3233057"/>
                      <a:gd name="connsiteX95" fmla="*/ 413658 w 1997529"/>
                      <a:gd name="connsiteY95" fmla="*/ 125185 h 3233057"/>
                      <a:gd name="connsiteX96" fmla="*/ 381000 w 1997529"/>
                      <a:gd name="connsiteY96" fmla="*/ 152400 h 3233057"/>
                      <a:gd name="connsiteX97" fmla="*/ 304800 w 1997529"/>
                      <a:gd name="connsiteY97" fmla="*/ 157843 h 3233057"/>
                      <a:gd name="connsiteX98" fmla="*/ 244929 w 1997529"/>
                      <a:gd name="connsiteY98" fmla="*/ 136071 h 3233057"/>
                      <a:gd name="connsiteX99" fmla="*/ 190500 w 1997529"/>
                      <a:gd name="connsiteY99" fmla="*/ 130628 h 3233057"/>
                      <a:gd name="connsiteX100" fmla="*/ 141515 w 1997529"/>
                      <a:gd name="connsiteY100" fmla="*/ 141514 h 3233057"/>
                      <a:gd name="connsiteX101" fmla="*/ 92529 w 1997529"/>
                      <a:gd name="connsiteY101" fmla="*/ 163285 h 3233057"/>
                      <a:gd name="connsiteX102" fmla="*/ 38100 w 1997529"/>
                      <a:gd name="connsiteY102" fmla="*/ 185057 h 3233057"/>
                      <a:gd name="connsiteX103" fmla="*/ 65315 w 1997529"/>
                      <a:gd name="connsiteY103" fmla="*/ 1959428 h 32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997529" h="3233057">
                        <a:moveTo>
                          <a:pt x="65315" y="1959428"/>
                        </a:moveTo>
                        <a:lnTo>
                          <a:pt x="21772" y="2035628"/>
                        </a:lnTo>
                        <a:lnTo>
                          <a:pt x="0" y="2051957"/>
                        </a:lnTo>
                        <a:lnTo>
                          <a:pt x="54429" y="2144485"/>
                        </a:lnTo>
                        <a:lnTo>
                          <a:pt x="87086" y="2209800"/>
                        </a:lnTo>
                        <a:lnTo>
                          <a:pt x="81643" y="2242457"/>
                        </a:lnTo>
                        <a:lnTo>
                          <a:pt x="146958" y="2334985"/>
                        </a:lnTo>
                        <a:lnTo>
                          <a:pt x="157843" y="2318657"/>
                        </a:lnTo>
                        <a:lnTo>
                          <a:pt x="234043" y="2362200"/>
                        </a:lnTo>
                        <a:lnTo>
                          <a:pt x="310243" y="2389414"/>
                        </a:lnTo>
                        <a:lnTo>
                          <a:pt x="402772" y="2454728"/>
                        </a:lnTo>
                        <a:lnTo>
                          <a:pt x="419100" y="2552700"/>
                        </a:lnTo>
                        <a:lnTo>
                          <a:pt x="462643" y="2574471"/>
                        </a:lnTo>
                        <a:lnTo>
                          <a:pt x="489858" y="2639785"/>
                        </a:lnTo>
                        <a:lnTo>
                          <a:pt x="489858" y="2715985"/>
                        </a:lnTo>
                        <a:lnTo>
                          <a:pt x="478972" y="2743200"/>
                        </a:lnTo>
                        <a:lnTo>
                          <a:pt x="446315" y="2781300"/>
                        </a:lnTo>
                        <a:lnTo>
                          <a:pt x="402772" y="2824843"/>
                        </a:lnTo>
                        <a:lnTo>
                          <a:pt x="370115" y="2846614"/>
                        </a:lnTo>
                        <a:lnTo>
                          <a:pt x="266700" y="2901043"/>
                        </a:lnTo>
                        <a:lnTo>
                          <a:pt x="272143" y="2922814"/>
                        </a:lnTo>
                        <a:lnTo>
                          <a:pt x="288472" y="2966357"/>
                        </a:lnTo>
                        <a:lnTo>
                          <a:pt x="321129" y="3009900"/>
                        </a:lnTo>
                        <a:lnTo>
                          <a:pt x="370115" y="3042557"/>
                        </a:lnTo>
                        <a:lnTo>
                          <a:pt x="473529" y="3069771"/>
                        </a:lnTo>
                        <a:lnTo>
                          <a:pt x="533400" y="3113314"/>
                        </a:lnTo>
                        <a:lnTo>
                          <a:pt x="571500" y="3156857"/>
                        </a:lnTo>
                        <a:lnTo>
                          <a:pt x="615043" y="3194957"/>
                        </a:lnTo>
                        <a:lnTo>
                          <a:pt x="658586" y="3233057"/>
                        </a:lnTo>
                        <a:lnTo>
                          <a:pt x="685800" y="3227614"/>
                        </a:lnTo>
                        <a:lnTo>
                          <a:pt x="849086" y="3020785"/>
                        </a:lnTo>
                        <a:lnTo>
                          <a:pt x="838200" y="2960914"/>
                        </a:lnTo>
                        <a:lnTo>
                          <a:pt x="919843" y="2775857"/>
                        </a:lnTo>
                        <a:lnTo>
                          <a:pt x="947058" y="2721428"/>
                        </a:lnTo>
                        <a:lnTo>
                          <a:pt x="903515" y="2618014"/>
                        </a:lnTo>
                        <a:lnTo>
                          <a:pt x="914400" y="2569028"/>
                        </a:lnTo>
                        <a:lnTo>
                          <a:pt x="952500" y="2509157"/>
                        </a:lnTo>
                        <a:lnTo>
                          <a:pt x="1083129" y="2438400"/>
                        </a:lnTo>
                        <a:lnTo>
                          <a:pt x="1257300" y="2378528"/>
                        </a:lnTo>
                        <a:lnTo>
                          <a:pt x="1273629" y="2356757"/>
                        </a:lnTo>
                        <a:lnTo>
                          <a:pt x="1382486" y="2351314"/>
                        </a:lnTo>
                        <a:lnTo>
                          <a:pt x="1464129" y="2324100"/>
                        </a:lnTo>
                        <a:lnTo>
                          <a:pt x="1502229" y="2264228"/>
                        </a:lnTo>
                        <a:lnTo>
                          <a:pt x="1572986" y="2166257"/>
                        </a:lnTo>
                        <a:lnTo>
                          <a:pt x="1627415" y="2008414"/>
                        </a:lnTo>
                        <a:lnTo>
                          <a:pt x="1638300" y="1888671"/>
                        </a:lnTo>
                        <a:lnTo>
                          <a:pt x="1638300" y="1839685"/>
                        </a:lnTo>
                        <a:lnTo>
                          <a:pt x="1654629" y="1779814"/>
                        </a:lnTo>
                        <a:lnTo>
                          <a:pt x="1654629" y="1698171"/>
                        </a:lnTo>
                        <a:lnTo>
                          <a:pt x="1649186" y="1621971"/>
                        </a:lnTo>
                        <a:lnTo>
                          <a:pt x="1632858" y="1556657"/>
                        </a:lnTo>
                        <a:lnTo>
                          <a:pt x="1660072" y="1480457"/>
                        </a:lnTo>
                        <a:lnTo>
                          <a:pt x="1725386" y="1404257"/>
                        </a:lnTo>
                        <a:lnTo>
                          <a:pt x="1779815" y="1360714"/>
                        </a:lnTo>
                        <a:lnTo>
                          <a:pt x="1845129" y="1257300"/>
                        </a:lnTo>
                        <a:lnTo>
                          <a:pt x="1894115" y="1213757"/>
                        </a:lnTo>
                        <a:lnTo>
                          <a:pt x="1932215" y="1148443"/>
                        </a:lnTo>
                        <a:lnTo>
                          <a:pt x="1981200" y="1066800"/>
                        </a:lnTo>
                        <a:lnTo>
                          <a:pt x="1997529" y="985157"/>
                        </a:lnTo>
                        <a:lnTo>
                          <a:pt x="1997529" y="919843"/>
                        </a:lnTo>
                        <a:lnTo>
                          <a:pt x="1953986" y="838200"/>
                        </a:lnTo>
                        <a:lnTo>
                          <a:pt x="1845129" y="789214"/>
                        </a:lnTo>
                        <a:lnTo>
                          <a:pt x="1736272" y="729343"/>
                        </a:lnTo>
                        <a:lnTo>
                          <a:pt x="1670958" y="707571"/>
                        </a:lnTo>
                        <a:lnTo>
                          <a:pt x="1605643" y="658585"/>
                        </a:lnTo>
                        <a:lnTo>
                          <a:pt x="1578429" y="625928"/>
                        </a:lnTo>
                        <a:lnTo>
                          <a:pt x="1496786" y="609600"/>
                        </a:lnTo>
                        <a:lnTo>
                          <a:pt x="1366158" y="587828"/>
                        </a:lnTo>
                        <a:lnTo>
                          <a:pt x="1300843" y="582385"/>
                        </a:lnTo>
                        <a:lnTo>
                          <a:pt x="1181100" y="604157"/>
                        </a:lnTo>
                        <a:lnTo>
                          <a:pt x="1115786" y="620485"/>
                        </a:lnTo>
                        <a:lnTo>
                          <a:pt x="1099458" y="544285"/>
                        </a:lnTo>
                        <a:lnTo>
                          <a:pt x="1099458" y="506185"/>
                        </a:lnTo>
                        <a:lnTo>
                          <a:pt x="1050472" y="473528"/>
                        </a:lnTo>
                        <a:lnTo>
                          <a:pt x="963386" y="435428"/>
                        </a:lnTo>
                        <a:lnTo>
                          <a:pt x="936172" y="408214"/>
                        </a:lnTo>
                        <a:lnTo>
                          <a:pt x="903515" y="408214"/>
                        </a:lnTo>
                        <a:lnTo>
                          <a:pt x="849086" y="446314"/>
                        </a:lnTo>
                        <a:lnTo>
                          <a:pt x="778329" y="506185"/>
                        </a:lnTo>
                        <a:lnTo>
                          <a:pt x="751115" y="533400"/>
                        </a:lnTo>
                        <a:lnTo>
                          <a:pt x="685800" y="538843"/>
                        </a:lnTo>
                        <a:lnTo>
                          <a:pt x="620486" y="511628"/>
                        </a:lnTo>
                        <a:lnTo>
                          <a:pt x="560615" y="484414"/>
                        </a:lnTo>
                        <a:lnTo>
                          <a:pt x="522515" y="468085"/>
                        </a:lnTo>
                        <a:lnTo>
                          <a:pt x="457200" y="473528"/>
                        </a:lnTo>
                        <a:lnTo>
                          <a:pt x="440872" y="473528"/>
                        </a:lnTo>
                        <a:lnTo>
                          <a:pt x="451758" y="424543"/>
                        </a:lnTo>
                        <a:lnTo>
                          <a:pt x="500743" y="370114"/>
                        </a:lnTo>
                        <a:lnTo>
                          <a:pt x="625929" y="217714"/>
                        </a:lnTo>
                        <a:lnTo>
                          <a:pt x="576943" y="136071"/>
                        </a:lnTo>
                        <a:lnTo>
                          <a:pt x="566058" y="81643"/>
                        </a:lnTo>
                        <a:lnTo>
                          <a:pt x="538843" y="27214"/>
                        </a:lnTo>
                        <a:lnTo>
                          <a:pt x="517072" y="0"/>
                        </a:lnTo>
                        <a:lnTo>
                          <a:pt x="468086" y="32657"/>
                        </a:lnTo>
                        <a:lnTo>
                          <a:pt x="413658" y="81643"/>
                        </a:lnTo>
                        <a:lnTo>
                          <a:pt x="413658" y="125185"/>
                        </a:lnTo>
                        <a:lnTo>
                          <a:pt x="381000" y="152400"/>
                        </a:lnTo>
                        <a:lnTo>
                          <a:pt x="304800" y="157843"/>
                        </a:lnTo>
                        <a:lnTo>
                          <a:pt x="244929" y="136071"/>
                        </a:lnTo>
                        <a:lnTo>
                          <a:pt x="190500" y="130628"/>
                        </a:lnTo>
                        <a:lnTo>
                          <a:pt x="141515" y="141514"/>
                        </a:lnTo>
                        <a:lnTo>
                          <a:pt x="92529" y="163285"/>
                        </a:lnTo>
                        <a:lnTo>
                          <a:pt x="38100" y="185057"/>
                        </a:lnTo>
                        <a:lnTo>
                          <a:pt x="65315" y="1959428"/>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9" name="Rectangle 28">
                  <a:extLst>
                    <a:ext uri="{FF2B5EF4-FFF2-40B4-BE49-F238E27FC236}">
                      <a16:creationId xmlns:a16="http://schemas.microsoft.com/office/drawing/2014/main" id="{5C294769-F744-BAC9-4EB0-46C0118B7024}"/>
                    </a:ext>
                  </a:extLst>
                </p:cNvPr>
                <p:cNvSpPr/>
                <p:nvPr/>
              </p:nvSpPr>
              <p:spPr>
                <a:xfrm>
                  <a:off x="3641271" y="1600200"/>
                  <a:ext cx="121155" cy="148477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1" name="Ellipse 30">
                <a:extLst>
                  <a:ext uri="{FF2B5EF4-FFF2-40B4-BE49-F238E27FC236}">
                    <a16:creationId xmlns:a16="http://schemas.microsoft.com/office/drawing/2014/main" id="{74F14982-09B2-B2BB-2B5B-BCE753BDD0C0}"/>
                  </a:ext>
                </a:extLst>
              </p:cNvPr>
              <p:cNvSpPr/>
              <p:nvPr/>
            </p:nvSpPr>
            <p:spPr>
              <a:xfrm>
                <a:off x="3657586" y="3048000"/>
                <a:ext cx="228614" cy="214045"/>
              </a:xfrm>
              <a:custGeom>
                <a:avLst/>
                <a:gdLst>
                  <a:gd name="connsiteX0" fmla="*/ 0 w 228600"/>
                  <a:gd name="connsiteY0" fmla="*/ 76200 h 152400"/>
                  <a:gd name="connsiteX1" fmla="*/ 114300 w 228600"/>
                  <a:gd name="connsiteY1" fmla="*/ 0 h 152400"/>
                  <a:gd name="connsiteX2" fmla="*/ 228600 w 228600"/>
                  <a:gd name="connsiteY2" fmla="*/ 76200 h 152400"/>
                  <a:gd name="connsiteX3" fmla="*/ 114300 w 228600"/>
                  <a:gd name="connsiteY3" fmla="*/ 152400 h 152400"/>
                  <a:gd name="connsiteX4" fmla="*/ 0 w 228600"/>
                  <a:gd name="connsiteY4" fmla="*/ 76200 h 152400"/>
                  <a:gd name="connsiteX0" fmla="*/ 14 w 228614"/>
                  <a:gd name="connsiteY0" fmla="*/ 76200 h 214045"/>
                  <a:gd name="connsiteX1" fmla="*/ 114314 w 228614"/>
                  <a:gd name="connsiteY1" fmla="*/ 0 h 214045"/>
                  <a:gd name="connsiteX2" fmla="*/ 228614 w 228614"/>
                  <a:gd name="connsiteY2" fmla="*/ 76200 h 214045"/>
                  <a:gd name="connsiteX3" fmla="*/ 120479 w 228614"/>
                  <a:gd name="connsiteY3" fmla="*/ 214045 h 214045"/>
                  <a:gd name="connsiteX4" fmla="*/ 14 w 228614"/>
                  <a:gd name="connsiteY4" fmla="*/ 76200 h 214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14" h="214045">
                    <a:moveTo>
                      <a:pt x="14" y="76200"/>
                    </a:moveTo>
                    <a:cubicBezTo>
                      <a:pt x="-1013" y="40526"/>
                      <a:pt x="51188" y="0"/>
                      <a:pt x="114314" y="0"/>
                    </a:cubicBezTo>
                    <a:cubicBezTo>
                      <a:pt x="177440" y="0"/>
                      <a:pt x="228614" y="34116"/>
                      <a:pt x="228614" y="76200"/>
                    </a:cubicBezTo>
                    <a:cubicBezTo>
                      <a:pt x="228614" y="118284"/>
                      <a:pt x="183605" y="214045"/>
                      <a:pt x="120479" y="214045"/>
                    </a:cubicBezTo>
                    <a:cubicBezTo>
                      <a:pt x="57353" y="214045"/>
                      <a:pt x="1041" y="111874"/>
                      <a:pt x="14" y="76200"/>
                    </a:cubicBezTo>
                    <a:close/>
                  </a:path>
                </a:pathLst>
              </a:cu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3" name="Rectangle : coins arrondis 32">
              <a:extLst>
                <a:ext uri="{FF2B5EF4-FFF2-40B4-BE49-F238E27FC236}">
                  <a16:creationId xmlns:a16="http://schemas.microsoft.com/office/drawing/2014/main" id="{FCC32698-7438-68F1-B55C-35A4C4C50FAF}"/>
                </a:ext>
              </a:extLst>
            </p:cNvPr>
            <p:cNvSpPr/>
            <p:nvPr/>
          </p:nvSpPr>
          <p:spPr>
            <a:xfrm rot="20442434">
              <a:off x="3606143" y="1550590"/>
              <a:ext cx="168729" cy="45719"/>
            </a:xfrm>
            <a:prstGeom prst="round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5" name="Forme libre : forme 44">
            <a:extLst>
              <a:ext uri="{FF2B5EF4-FFF2-40B4-BE49-F238E27FC236}">
                <a16:creationId xmlns:a16="http://schemas.microsoft.com/office/drawing/2014/main" id="{134B6FCE-3A73-6E02-7E7C-DDC0E7158DFF}"/>
              </a:ext>
            </a:extLst>
          </p:cNvPr>
          <p:cNvSpPr/>
          <p:nvPr/>
        </p:nvSpPr>
        <p:spPr>
          <a:xfrm>
            <a:off x="3291210" y="3353906"/>
            <a:ext cx="759628" cy="727276"/>
          </a:xfrm>
          <a:custGeom>
            <a:avLst/>
            <a:gdLst>
              <a:gd name="connsiteX0" fmla="*/ 111446 w 759628"/>
              <a:gd name="connsiteY0" fmla="*/ 63661 h 727276"/>
              <a:gd name="connsiteX1" fmla="*/ 111446 w 759628"/>
              <a:gd name="connsiteY1" fmla="*/ 63661 h 727276"/>
              <a:gd name="connsiteX2" fmla="*/ 94084 w 759628"/>
              <a:gd name="connsiteY2" fmla="*/ 81023 h 727276"/>
              <a:gd name="connsiteX3" fmla="*/ 88297 w 759628"/>
              <a:gd name="connsiteY3" fmla="*/ 90669 h 727276"/>
              <a:gd name="connsiteX4" fmla="*/ 82509 w 759628"/>
              <a:gd name="connsiteY4" fmla="*/ 98385 h 727276"/>
              <a:gd name="connsiteX5" fmla="*/ 78651 w 759628"/>
              <a:gd name="connsiteY5" fmla="*/ 113818 h 727276"/>
              <a:gd name="connsiteX6" fmla="*/ 74793 w 759628"/>
              <a:gd name="connsiteY6" fmla="*/ 125393 h 727276"/>
              <a:gd name="connsiteX7" fmla="*/ 72864 w 759628"/>
              <a:gd name="connsiteY7" fmla="*/ 131180 h 727276"/>
              <a:gd name="connsiteX8" fmla="*/ 69006 w 759628"/>
              <a:gd name="connsiteY8" fmla="*/ 150471 h 727276"/>
              <a:gd name="connsiteX9" fmla="*/ 67076 w 759628"/>
              <a:gd name="connsiteY9" fmla="*/ 158188 h 727276"/>
              <a:gd name="connsiteX10" fmla="*/ 63218 w 759628"/>
              <a:gd name="connsiteY10" fmla="*/ 163975 h 727276"/>
              <a:gd name="connsiteX11" fmla="*/ 59360 w 759628"/>
              <a:gd name="connsiteY11" fmla="*/ 181337 h 727276"/>
              <a:gd name="connsiteX12" fmla="*/ 49714 w 759628"/>
              <a:gd name="connsiteY12" fmla="*/ 190983 h 727276"/>
              <a:gd name="connsiteX13" fmla="*/ 40069 w 759628"/>
              <a:gd name="connsiteY13" fmla="*/ 202557 h 727276"/>
              <a:gd name="connsiteX14" fmla="*/ 26565 w 759628"/>
              <a:gd name="connsiteY14" fmla="*/ 206416 h 727276"/>
              <a:gd name="connsiteX15" fmla="*/ 11132 w 759628"/>
              <a:gd name="connsiteY15" fmla="*/ 210274 h 727276"/>
              <a:gd name="connsiteX16" fmla="*/ 5345 w 759628"/>
              <a:gd name="connsiteY16" fmla="*/ 214132 h 727276"/>
              <a:gd name="connsiteX17" fmla="*/ 3416 w 759628"/>
              <a:gd name="connsiteY17" fmla="*/ 275864 h 727276"/>
              <a:gd name="connsiteX18" fmla="*/ 7274 w 759628"/>
              <a:gd name="connsiteY18" fmla="*/ 281651 h 727276"/>
              <a:gd name="connsiteX19" fmla="*/ 14990 w 759628"/>
              <a:gd name="connsiteY19" fmla="*/ 293226 h 727276"/>
              <a:gd name="connsiteX20" fmla="*/ 22707 w 759628"/>
              <a:gd name="connsiteY20" fmla="*/ 304800 h 727276"/>
              <a:gd name="connsiteX21" fmla="*/ 34282 w 759628"/>
              <a:gd name="connsiteY21" fmla="*/ 318304 h 727276"/>
              <a:gd name="connsiteX22" fmla="*/ 41998 w 759628"/>
              <a:gd name="connsiteY22" fmla="*/ 327950 h 727276"/>
              <a:gd name="connsiteX23" fmla="*/ 49714 w 759628"/>
              <a:gd name="connsiteY23" fmla="*/ 333737 h 727276"/>
              <a:gd name="connsiteX24" fmla="*/ 53573 w 759628"/>
              <a:gd name="connsiteY24" fmla="*/ 339524 h 727276"/>
              <a:gd name="connsiteX25" fmla="*/ 59360 w 759628"/>
              <a:gd name="connsiteY25" fmla="*/ 343383 h 727276"/>
              <a:gd name="connsiteX26" fmla="*/ 69006 w 759628"/>
              <a:gd name="connsiteY26" fmla="*/ 353028 h 727276"/>
              <a:gd name="connsiteX27" fmla="*/ 82509 w 759628"/>
              <a:gd name="connsiteY27" fmla="*/ 360745 h 727276"/>
              <a:gd name="connsiteX28" fmla="*/ 88297 w 759628"/>
              <a:gd name="connsiteY28" fmla="*/ 362674 h 727276"/>
              <a:gd name="connsiteX29" fmla="*/ 105659 w 759628"/>
              <a:gd name="connsiteY29" fmla="*/ 368461 h 727276"/>
              <a:gd name="connsiteX30" fmla="*/ 117233 w 759628"/>
              <a:gd name="connsiteY30" fmla="*/ 376178 h 727276"/>
              <a:gd name="connsiteX31" fmla="*/ 123021 w 759628"/>
              <a:gd name="connsiteY31" fmla="*/ 381965 h 727276"/>
              <a:gd name="connsiteX32" fmla="*/ 134595 w 759628"/>
              <a:gd name="connsiteY32" fmla="*/ 385823 h 727276"/>
              <a:gd name="connsiteX33" fmla="*/ 142312 w 759628"/>
              <a:gd name="connsiteY33" fmla="*/ 389681 h 727276"/>
              <a:gd name="connsiteX34" fmla="*/ 150028 w 759628"/>
              <a:gd name="connsiteY34" fmla="*/ 395469 h 727276"/>
              <a:gd name="connsiteX35" fmla="*/ 155816 w 759628"/>
              <a:gd name="connsiteY35" fmla="*/ 397398 h 727276"/>
              <a:gd name="connsiteX36" fmla="*/ 175107 w 759628"/>
              <a:gd name="connsiteY36" fmla="*/ 403185 h 727276"/>
              <a:gd name="connsiteX37" fmla="*/ 186682 w 759628"/>
              <a:gd name="connsiteY37" fmla="*/ 407043 h 727276"/>
              <a:gd name="connsiteX38" fmla="*/ 190540 w 759628"/>
              <a:gd name="connsiteY38" fmla="*/ 410902 h 727276"/>
              <a:gd name="connsiteX39" fmla="*/ 196327 w 759628"/>
              <a:gd name="connsiteY39" fmla="*/ 412831 h 727276"/>
              <a:gd name="connsiteX40" fmla="*/ 207902 w 759628"/>
              <a:gd name="connsiteY40" fmla="*/ 420547 h 727276"/>
              <a:gd name="connsiteX41" fmla="*/ 229122 w 759628"/>
              <a:gd name="connsiteY41" fmla="*/ 430193 h 727276"/>
              <a:gd name="connsiteX42" fmla="*/ 248413 w 759628"/>
              <a:gd name="connsiteY42" fmla="*/ 439838 h 727276"/>
              <a:gd name="connsiteX43" fmla="*/ 258059 w 759628"/>
              <a:gd name="connsiteY43" fmla="*/ 441767 h 727276"/>
              <a:gd name="connsiteX44" fmla="*/ 269633 w 759628"/>
              <a:gd name="connsiteY44" fmla="*/ 449484 h 727276"/>
              <a:gd name="connsiteX45" fmla="*/ 292783 w 759628"/>
              <a:gd name="connsiteY45" fmla="*/ 455271 h 727276"/>
              <a:gd name="connsiteX46" fmla="*/ 300499 w 759628"/>
              <a:gd name="connsiteY46" fmla="*/ 459129 h 727276"/>
              <a:gd name="connsiteX47" fmla="*/ 306287 w 759628"/>
              <a:gd name="connsiteY47" fmla="*/ 461059 h 727276"/>
              <a:gd name="connsiteX48" fmla="*/ 312074 w 759628"/>
              <a:gd name="connsiteY48" fmla="*/ 464917 h 727276"/>
              <a:gd name="connsiteX49" fmla="*/ 317861 w 759628"/>
              <a:gd name="connsiteY49" fmla="*/ 466846 h 727276"/>
              <a:gd name="connsiteX50" fmla="*/ 325578 w 759628"/>
              <a:gd name="connsiteY50" fmla="*/ 470704 h 727276"/>
              <a:gd name="connsiteX51" fmla="*/ 331365 w 759628"/>
              <a:gd name="connsiteY51" fmla="*/ 472633 h 727276"/>
              <a:gd name="connsiteX52" fmla="*/ 337152 w 759628"/>
              <a:gd name="connsiteY52" fmla="*/ 476491 h 727276"/>
              <a:gd name="connsiteX53" fmla="*/ 350656 w 759628"/>
              <a:gd name="connsiteY53" fmla="*/ 482279 h 727276"/>
              <a:gd name="connsiteX54" fmla="*/ 356444 w 759628"/>
              <a:gd name="connsiteY54" fmla="*/ 488066 h 727276"/>
              <a:gd name="connsiteX55" fmla="*/ 371876 w 759628"/>
              <a:gd name="connsiteY55" fmla="*/ 499641 h 727276"/>
              <a:gd name="connsiteX56" fmla="*/ 377664 w 759628"/>
              <a:gd name="connsiteY56" fmla="*/ 501570 h 727276"/>
              <a:gd name="connsiteX57" fmla="*/ 383451 w 759628"/>
              <a:gd name="connsiteY57" fmla="*/ 505428 h 727276"/>
              <a:gd name="connsiteX58" fmla="*/ 391168 w 759628"/>
              <a:gd name="connsiteY58" fmla="*/ 511216 h 727276"/>
              <a:gd name="connsiteX59" fmla="*/ 402742 w 759628"/>
              <a:gd name="connsiteY59" fmla="*/ 515074 h 727276"/>
              <a:gd name="connsiteX60" fmla="*/ 418175 w 759628"/>
              <a:gd name="connsiteY60" fmla="*/ 518932 h 727276"/>
              <a:gd name="connsiteX61" fmla="*/ 425892 w 759628"/>
              <a:gd name="connsiteY61" fmla="*/ 520861 h 727276"/>
              <a:gd name="connsiteX62" fmla="*/ 433608 w 759628"/>
              <a:gd name="connsiteY62" fmla="*/ 524719 h 727276"/>
              <a:gd name="connsiteX63" fmla="*/ 441325 w 759628"/>
              <a:gd name="connsiteY63" fmla="*/ 526648 h 727276"/>
              <a:gd name="connsiteX64" fmla="*/ 458687 w 759628"/>
              <a:gd name="connsiteY64" fmla="*/ 536294 h 727276"/>
              <a:gd name="connsiteX65" fmla="*/ 470261 w 759628"/>
              <a:gd name="connsiteY65" fmla="*/ 547869 h 727276"/>
              <a:gd name="connsiteX66" fmla="*/ 474119 w 759628"/>
              <a:gd name="connsiteY66" fmla="*/ 561372 h 727276"/>
              <a:gd name="connsiteX67" fmla="*/ 470261 w 759628"/>
              <a:gd name="connsiteY67" fmla="*/ 578735 h 727276"/>
              <a:gd name="connsiteX68" fmla="*/ 468332 w 759628"/>
              <a:gd name="connsiteY68" fmla="*/ 592238 h 727276"/>
              <a:gd name="connsiteX69" fmla="*/ 462545 w 759628"/>
              <a:gd name="connsiteY69" fmla="*/ 598026 h 727276"/>
              <a:gd name="connsiteX70" fmla="*/ 460616 w 759628"/>
              <a:gd name="connsiteY70" fmla="*/ 613459 h 727276"/>
              <a:gd name="connsiteX71" fmla="*/ 458687 w 759628"/>
              <a:gd name="connsiteY71" fmla="*/ 626962 h 727276"/>
              <a:gd name="connsiteX72" fmla="*/ 454828 w 759628"/>
              <a:gd name="connsiteY72" fmla="*/ 636608 h 727276"/>
              <a:gd name="connsiteX73" fmla="*/ 452899 w 759628"/>
              <a:gd name="connsiteY73" fmla="*/ 644324 h 727276"/>
              <a:gd name="connsiteX74" fmla="*/ 449041 w 759628"/>
              <a:gd name="connsiteY74" fmla="*/ 655899 h 727276"/>
              <a:gd name="connsiteX75" fmla="*/ 447112 w 759628"/>
              <a:gd name="connsiteY75" fmla="*/ 661686 h 727276"/>
              <a:gd name="connsiteX76" fmla="*/ 443254 w 759628"/>
              <a:gd name="connsiteY76" fmla="*/ 675190 h 727276"/>
              <a:gd name="connsiteX77" fmla="*/ 447112 w 759628"/>
              <a:gd name="connsiteY77" fmla="*/ 694481 h 727276"/>
              <a:gd name="connsiteX78" fmla="*/ 450970 w 759628"/>
              <a:gd name="connsiteY78" fmla="*/ 700269 h 727276"/>
              <a:gd name="connsiteX79" fmla="*/ 452899 w 759628"/>
              <a:gd name="connsiteY79" fmla="*/ 706056 h 727276"/>
              <a:gd name="connsiteX80" fmla="*/ 468332 w 759628"/>
              <a:gd name="connsiteY80" fmla="*/ 715702 h 727276"/>
              <a:gd name="connsiteX81" fmla="*/ 485694 w 759628"/>
              <a:gd name="connsiteY81" fmla="*/ 717631 h 727276"/>
              <a:gd name="connsiteX82" fmla="*/ 501127 w 759628"/>
              <a:gd name="connsiteY82" fmla="*/ 719560 h 727276"/>
              <a:gd name="connsiteX83" fmla="*/ 516560 w 759628"/>
              <a:gd name="connsiteY83" fmla="*/ 717631 h 727276"/>
              <a:gd name="connsiteX84" fmla="*/ 535851 w 759628"/>
              <a:gd name="connsiteY84" fmla="*/ 721489 h 727276"/>
              <a:gd name="connsiteX85" fmla="*/ 541638 w 759628"/>
              <a:gd name="connsiteY85" fmla="*/ 725347 h 727276"/>
              <a:gd name="connsiteX86" fmla="*/ 557071 w 759628"/>
              <a:gd name="connsiteY86" fmla="*/ 727276 h 727276"/>
              <a:gd name="connsiteX87" fmla="*/ 584079 w 759628"/>
              <a:gd name="connsiteY87" fmla="*/ 723418 h 727276"/>
              <a:gd name="connsiteX88" fmla="*/ 593725 w 759628"/>
              <a:gd name="connsiteY88" fmla="*/ 721489 h 727276"/>
              <a:gd name="connsiteX89" fmla="*/ 622661 w 759628"/>
              <a:gd name="connsiteY89" fmla="*/ 717631 h 727276"/>
              <a:gd name="connsiteX90" fmla="*/ 624590 w 759628"/>
              <a:gd name="connsiteY90" fmla="*/ 707985 h 727276"/>
              <a:gd name="connsiteX91" fmla="*/ 651598 w 759628"/>
              <a:gd name="connsiteY91" fmla="*/ 702198 h 727276"/>
              <a:gd name="connsiteX92" fmla="*/ 670889 w 759628"/>
              <a:gd name="connsiteY92" fmla="*/ 696410 h 727276"/>
              <a:gd name="connsiteX93" fmla="*/ 680535 w 759628"/>
              <a:gd name="connsiteY93" fmla="*/ 690623 h 727276"/>
              <a:gd name="connsiteX94" fmla="*/ 699826 w 759628"/>
              <a:gd name="connsiteY94" fmla="*/ 684836 h 727276"/>
              <a:gd name="connsiteX95" fmla="*/ 705613 w 759628"/>
              <a:gd name="connsiteY95" fmla="*/ 680978 h 727276"/>
              <a:gd name="connsiteX96" fmla="*/ 713330 w 759628"/>
              <a:gd name="connsiteY96" fmla="*/ 673261 h 727276"/>
              <a:gd name="connsiteX97" fmla="*/ 719117 w 759628"/>
              <a:gd name="connsiteY97" fmla="*/ 661686 h 727276"/>
              <a:gd name="connsiteX98" fmla="*/ 722975 w 759628"/>
              <a:gd name="connsiteY98" fmla="*/ 653970 h 727276"/>
              <a:gd name="connsiteX99" fmla="*/ 728763 w 759628"/>
              <a:gd name="connsiteY99" fmla="*/ 650112 h 727276"/>
              <a:gd name="connsiteX100" fmla="*/ 734550 w 759628"/>
              <a:gd name="connsiteY100" fmla="*/ 632750 h 727276"/>
              <a:gd name="connsiteX101" fmla="*/ 736479 w 759628"/>
              <a:gd name="connsiteY101" fmla="*/ 626962 h 727276"/>
              <a:gd name="connsiteX102" fmla="*/ 738408 w 759628"/>
              <a:gd name="connsiteY102" fmla="*/ 607671 h 727276"/>
              <a:gd name="connsiteX103" fmla="*/ 742266 w 759628"/>
              <a:gd name="connsiteY103" fmla="*/ 601884 h 727276"/>
              <a:gd name="connsiteX104" fmla="*/ 746125 w 759628"/>
              <a:gd name="connsiteY104" fmla="*/ 592238 h 727276"/>
              <a:gd name="connsiteX105" fmla="*/ 748054 w 759628"/>
              <a:gd name="connsiteY105" fmla="*/ 582593 h 727276"/>
              <a:gd name="connsiteX106" fmla="*/ 751912 w 759628"/>
              <a:gd name="connsiteY106" fmla="*/ 572947 h 727276"/>
              <a:gd name="connsiteX107" fmla="*/ 753841 w 759628"/>
              <a:gd name="connsiteY107" fmla="*/ 559443 h 727276"/>
              <a:gd name="connsiteX108" fmla="*/ 755770 w 759628"/>
              <a:gd name="connsiteY108" fmla="*/ 551727 h 727276"/>
              <a:gd name="connsiteX109" fmla="*/ 757699 w 759628"/>
              <a:gd name="connsiteY109" fmla="*/ 528578 h 727276"/>
              <a:gd name="connsiteX110" fmla="*/ 759628 w 759628"/>
              <a:gd name="connsiteY110" fmla="*/ 518932 h 727276"/>
              <a:gd name="connsiteX111" fmla="*/ 757699 w 759628"/>
              <a:gd name="connsiteY111" fmla="*/ 453342 h 727276"/>
              <a:gd name="connsiteX112" fmla="*/ 753841 w 759628"/>
              <a:gd name="connsiteY112" fmla="*/ 447555 h 727276"/>
              <a:gd name="connsiteX113" fmla="*/ 748054 w 759628"/>
              <a:gd name="connsiteY113" fmla="*/ 443697 h 727276"/>
              <a:gd name="connsiteX114" fmla="*/ 744195 w 759628"/>
              <a:gd name="connsiteY114" fmla="*/ 439838 h 727276"/>
              <a:gd name="connsiteX115" fmla="*/ 734550 w 759628"/>
              <a:gd name="connsiteY115" fmla="*/ 437909 h 727276"/>
              <a:gd name="connsiteX116" fmla="*/ 728763 w 759628"/>
              <a:gd name="connsiteY116" fmla="*/ 435980 h 727276"/>
              <a:gd name="connsiteX117" fmla="*/ 721046 w 759628"/>
              <a:gd name="connsiteY117" fmla="*/ 434051 h 727276"/>
              <a:gd name="connsiteX118" fmla="*/ 715259 w 759628"/>
              <a:gd name="connsiteY118" fmla="*/ 428264 h 727276"/>
              <a:gd name="connsiteX119" fmla="*/ 709471 w 759628"/>
              <a:gd name="connsiteY119" fmla="*/ 424405 h 727276"/>
              <a:gd name="connsiteX120" fmla="*/ 705613 w 759628"/>
              <a:gd name="connsiteY120" fmla="*/ 416689 h 727276"/>
              <a:gd name="connsiteX121" fmla="*/ 697897 w 759628"/>
              <a:gd name="connsiteY121" fmla="*/ 407043 h 727276"/>
              <a:gd name="connsiteX122" fmla="*/ 694038 w 759628"/>
              <a:gd name="connsiteY122" fmla="*/ 403185 h 727276"/>
              <a:gd name="connsiteX123" fmla="*/ 684393 w 759628"/>
              <a:gd name="connsiteY123" fmla="*/ 399327 h 727276"/>
              <a:gd name="connsiteX124" fmla="*/ 676676 w 759628"/>
              <a:gd name="connsiteY124" fmla="*/ 395469 h 727276"/>
              <a:gd name="connsiteX125" fmla="*/ 655456 w 759628"/>
              <a:gd name="connsiteY125" fmla="*/ 383894 h 727276"/>
              <a:gd name="connsiteX126" fmla="*/ 641952 w 759628"/>
              <a:gd name="connsiteY126" fmla="*/ 380036 h 727276"/>
              <a:gd name="connsiteX127" fmla="*/ 632307 w 759628"/>
              <a:gd name="connsiteY127" fmla="*/ 376178 h 727276"/>
              <a:gd name="connsiteX128" fmla="*/ 626519 w 759628"/>
              <a:gd name="connsiteY128" fmla="*/ 372319 h 727276"/>
              <a:gd name="connsiteX129" fmla="*/ 620732 w 759628"/>
              <a:gd name="connsiteY129" fmla="*/ 370390 h 727276"/>
              <a:gd name="connsiteX130" fmla="*/ 611087 w 759628"/>
              <a:gd name="connsiteY130" fmla="*/ 366532 h 727276"/>
              <a:gd name="connsiteX131" fmla="*/ 601441 w 759628"/>
              <a:gd name="connsiteY131" fmla="*/ 360745 h 727276"/>
              <a:gd name="connsiteX132" fmla="*/ 589866 w 759628"/>
              <a:gd name="connsiteY132" fmla="*/ 356886 h 727276"/>
              <a:gd name="connsiteX133" fmla="*/ 584079 w 759628"/>
              <a:gd name="connsiteY133" fmla="*/ 354957 h 727276"/>
              <a:gd name="connsiteX134" fmla="*/ 568646 w 759628"/>
              <a:gd name="connsiteY134" fmla="*/ 345312 h 727276"/>
              <a:gd name="connsiteX135" fmla="*/ 549355 w 759628"/>
              <a:gd name="connsiteY135" fmla="*/ 337595 h 727276"/>
              <a:gd name="connsiteX136" fmla="*/ 537780 w 759628"/>
              <a:gd name="connsiteY136" fmla="*/ 335666 h 727276"/>
              <a:gd name="connsiteX137" fmla="*/ 531993 w 759628"/>
              <a:gd name="connsiteY137" fmla="*/ 331808 h 727276"/>
              <a:gd name="connsiteX138" fmla="*/ 522347 w 759628"/>
              <a:gd name="connsiteY138" fmla="*/ 324091 h 727276"/>
              <a:gd name="connsiteX139" fmla="*/ 516560 w 759628"/>
              <a:gd name="connsiteY139" fmla="*/ 322162 h 727276"/>
              <a:gd name="connsiteX140" fmla="*/ 497269 w 759628"/>
              <a:gd name="connsiteY140" fmla="*/ 316375 h 727276"/>
              <a:gd name="connsiteX141" fmla="*/ 489552 w 759628"/>
              <a:gd name="connsiteY141" fmla="*/ 310588 h 727276"/>
              <a:gd name="connsiteX142" fmla="*/ 483765 w 759628"/>
              <a:gd name="connsiteY142" fmla="*/ 302871 h 727276"/>
              <a:gd name="connsiteX143" fmla="*/ 476049 w 759628"/>
              <a:gd name="connsiteY143" fmla="*/ 300942 h 727276"/>
              <a:gd name="connsiteX144" fmla="*/ 470261 w 759628"/>
              <a:gd name="connsiteY144" fmla="*/ 293226 h 727276"/>
              <a:gd name="connsiteX145" fmla="*/ 464474 w 759628"/>
              <a:gd name="connsiteY145" fmla="*/ 287438 h 727276"/>
              <a:gd name="connsiteX146" fmla="*/ 460616 w 759628"/>
              <a:gd name="connsiteY146" fmla="*/ 279722 h 727276"/>
              <a:gd name="connsiteX147" fmla="*/ 449041 w 759628"/>
              <a:gd name="connsiteY147" fmla="*/ 268147 h 727276"/>
              <a:gd name="connsiteX148" fmla="*/ 441325 w 759628"/>
              <a:gd name="connsiteY148" fmla="*/ 254643 h 727276"/>
              <a:gd name="connsiteX149" fmla="*/ 437466 w 759628"/>
              <a:gd name="connsiteY149" fmla="*/ 248856 h 727276"/>
              <a:gd name="connsiteX150" fmla="*/ 435537 w 759628"/>
              <a:gd name="connsiteY150" fmla="*/ 243069 h 727276"/>
              <a:gd name="connsiteX151" fmla="*/ 431679 w 759628"/>
              <a:gd name="connsiteY151" fmla="*/ 235352 h 727276"/>
              <a:gd name="connsiteX152" fmla="*/ 429750 w 759628"/>
              <a:gd name="connsiteY152" fmla="*/ 225707 h 727276"/>
              <a:gd name="connsiteX153" fmla="*/ 425892 w 759628"/>
              <a:gd name="connsiteY153" fmla="*/ 214132 h 727276"/>
              <a:gd name="connsiteX154" fmla="*/ 423963 w 759628"/>
              <a:gd name="connsiteY154" fmla="*/ 175550 h 727276"/>
              <a:gd name="connsiteX155" fmla="*/ 420104 w 759628"/>
              <a:gd name="connsiteY155" fmla="*/ 158188 h 727276"/>
              <a:gd name="connsiteX156" fmla="*/ 416246 w 759628"/>
              <a:gd name="connsiteY156" fmla="*/ 146613 h 727276"/>
              <a:gd name="connsiteX157" fmla="*/ 408530 w 759628"/>
              <a:gd name="connsiteY157" fmla="*/ 131180 h 727276"/>
              <a:gd name="connsiteX158" fmla="*/ 402742 w 759628"/>
              <a:gd name="connsiteY158" fmla="*/ 115747 h 727276"/>
              <a:gd name="connsiteX159" fmla="*/ 396955 w 759628"/>
              <a:gd name="connsiteY159" fmla="*/ 98385 h 727276"/>
              <a:gd name="connsiteX160" fmla="*/ 393097 w 759628"/>
              <a:gd name="connsiteY160" fmla="*/ 92598 h 727276"/>
              <a:gd name="connsiteX161" fmla="*/ 389238 w 759628"/>
              <a:gd name="connsiteY161" fmla="*/ 82952 h 727276"/>
              <a:gd name="connsiteX162" fmla="*/ 385380 w 759628"/>
              <a:gd name="connsiteY162" fmla="*/ 69448 h 727276"/>
              <a:gd name="connsiteX163" fmla="*/ 377664 w 759628"/>
              <a:gd name="connsiteY163" fmla="*/ 57874 h 727276"/>
              <a:gd name="connsiteX164" fmla="*/ 375735 w 759628"/>
              <a:gd name="connsiteY164" fmla="*/ 52086 h 727276"/>
              <a:gd name="connsiteX165" fmla="*/ 362231 w 759628"/>
              <a:gd name="connsiteY165" fmla="*/ 42441 h 727276"/>
              <a:gd name="connsiteX166" fmla="*/ 354514 w 759628"/>
              <a:gd name="connsiteY166" fmla="*/ 40512 h 727276"/>
              <a:gd name="connsiteX167" fmla="*/ 342940 w 759628"/>
              <a:gd name="connsiteY167" fmla="*/ 36654 h 727276"/>
              <a:gd name="connsiteX168" fmla="*/ 331365 w 759628"/>
              <a:gd name="connsiteY168" fmla="*/ 30866 h 727276"/>
              <a:gd name="connsiteX169" fmla="*/ 215618 w 759628"/>
              <a:gd name="connsiteY169" fmla="*/ 0 h 727276"/>
              <a:gd name="connsiteX170" fmla="*/ 111446 w 759628"/>
              <a:gd name="connsiteY170" fmla="*/ 63661 h 72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59628" h="727276">
                <a:moveTo>
                  <a:pt x="111446" y="63661"/>
                </a:moveTo>
                <a:lnTo>
                  <a:pt x="111446" y="63661"/>
                </a:lnTo>
                <a:cubicBezTo>
                  <a:pt x="105659" y="69448"/>
                  <a:pt x="99410" y="74809"/>
                  <a:pt x="94084" y="81023"/>
                </a:cubicBezTo>
                <a:cubicBezTo>
                  <a:pt x="91644" y="83870"/>
                  <a:pt x="90377" y="87549"/>
                  <a:pt x="88297" y="90669"/>
                </a:cubicBezTo>
                <a:cubicBezTo>
                  <a:pt x="86513" y="93344"/>
                  <a:pt x="84438" y="95813"/>
                  <a:pt x="82509" y="98385"/>
                </a:cubicBezTo>
                <a:cubicBezTo>
                  <a:pt x="76657" y="115940"/>
                  <a:pt x="85632" y="88217"/>
                  <a:pt x="78651" y="113818"/>
                </a:cubicBezTo>
                <a:cubicBezTo>
                  <a:pt x="77581" y="117742"/>
                  <a:pt x="76079" y="121535"/>
                  <a:pt x="74793" y="125393"/>
                </a:cubicBezTo>
                <a:lnTo>
                  <a:pt x="72864" y="131180"/>
                </a:lnTo>
                <a:cubicBezTo>
                  <a:pt x="69574" y="154214"/>
                  <a:pt x="72853" y="137009"/>
                  <a:pt x="69006" y="150471"/>
                </a:cubicBezTo>
                <a:cubicBezTo>
                  <a:pt x="68277" y="153021"/>
                  <a:pt x="68121" y="155751"/>
                  <a:pt x="67076" y="158188"/>
                </a:cubicBezTo>
                <a:cubicBezTo>
                  <a:pt x="66163" y="160319"/>
                  <a:pt x="64504" y="162046"/>
                  <a:pt x="63218" y="163975"/>
                </a:cubicBezTo>
                <a:cubicBezTo>
                  <a:pt x="63176" y="164187"/>
                  <a:pt x="60139" y="180169"/>
                  <a:pt x="59360" y="181337"/>
                </a:cubicBezTo>
                <a:cubicBezTo>
                  <a:pt x="56838" y="185120"/>
                  <a:pt x="52236" y="187200"/>
                  <a:pt x="49714" y="190983"/>
                </a:cubicBezTo>
                <a:cubicBezTo>
                  <a:pt x="47498" y="194307"/>
                  <a:pt x="43782" y="200700"/>
                  <a:pt x="40069" y="202557"/>
                </a:cubicBezTo>
                <a:cubicBezTo>
                  <a:pt x="35882" y="204651"/>
                  <a:pt x="31088" y="205210"/>
                  <a:pt x="26565" y="206416"/>
                </a:cubicBezTo>
                <a:cubicBezTo>
                  <a:pt x="21441" y="207782"/>
                  <a:pt x="11132" y="210274"/>
                  <a:pt x="11132" y="210274"/>
                </a:cubicBezTo>
                <a:cubicBezTo>
                  <a:pt x="9203" y="211560"/>
                  <a:pt x="6692" y="212245"/>
                  <a:pt x="5345" y="214132"/>
                </a:cubicBezTo>
                <a:cubicBezTo>
                  <a:pt x="-5348" y="229104"/>
                  <a:pt x="3283" y="274530"/>
                  <a:pt x="3416" y="275864"/>
                </a:cubicBezTo>
                <a:cubicBezTo>
                  <a:pt x="3647" y="278171"/>
                  <a:pt x="6237" y="279577"/>
                  <a:pt x="7274" y="281651"/>
                </a:cubicBezTo>
                <a:cubicBezTo>
                  <a:pt x="16126" y="299356"/>
                  <a:pt x="-367" y="273482"/>
                  <a:pt x="14990" y="293226"/>
                </a:cubicBezTo>
                <a:cubicBezTo>
                  <a:pt x="17837" y="296886"/>
                  <a:pt x="22707" y="304800"/>
                  <a:pt x="22707" y="304800"/>
                </a:cubicBezTo>
                <a:cubicBezTo>
                  <a:pt x="26493" y="316159"/>
                  <a:pt x="21925" y="305948"/>
                  <a:pt x="34282" y="318304"/>
                </a:cubicBezTo>
                <a:cubicBezTo>
                  <a:pt x="46745" y="330767"/>
                  <a:pt x="30541" y="318401"/>
                  <a:pt x="41998" y="327950"/>
                </a:cubicBezTo>
                <a:cubicBezTo>
                  <a:pt x="44468" y="330008"/>
                  <a:pt x="47441" y="331464"/>
                  <a:pt x="49714" y="333737"/>
                </a:cubicBezTo>
                <a:cubicBezTo>
                  <a:pt x="51354" y="335376"/>
                  <a:pt x="51934" y="337885"/>
                  <a:pt x="53573" y="339524"/>
                </a:cubicBezTo>
                <a:cubicBezTo>
                  <a:pt x="55212" y="341163"/>
                  <a:pt x="57615" y="341856"/>
                  <a:pt x="59360" y="343383"/>
                </a:cubicBezTo>
                <a:cubicBezTo>
                  <a:pt x="62782" y="346377"/>
                  <a:pt x="65223" y="350506"/>
                  <a:pt x="69006" y="353028"/>
                </a:cubicBezTo>
                <a:cubicBezTo>
                  <a:pt x="74815" y="356901"/>
                  <a:pt x="75660" y="357810"/>
                  <a:pt x="82509" y="360745"/>
                </a:cubicBezTo>
                <a:cubicBezTo>
                  <a:pt x="84378" y="361546"/>
                  <a:pt x="86393" y="361960"/>
                  <a:pt x="88297" y="362674"/>
                </a:cubicBezTo>
                <a:cubicBezTo>
                  <a:pt x="102827" y="368123"/>
                  <a:pt x="92727" y="365228"/>
                  <a:pt x="105659" y="368461"/>
                </a:cubicBezTo>
                <a:cubicBezTo>
                  <a:pt x="109517" y="371033"/>
                  <a:pt x="113954" y="372899"/>
                  <a:pt x="117233" y="376178"/>
                </a:cubicBezTo>
                <a:cubicBezTo>
                  <a:pt x="119162" y="378107"/>
                  <a:pt x="120636" y="380640"/>
                  <a:pt x="123021" y="381965"/>
                </a:cubicBezTo>
                <a:cubicBezTo>
                  <a:pt x="126576" y="383940"/>
                  <a:pt x="130958" y="384005"/>
                  <a:pt x="134595" y="385823"/>
                </a:cubicBezTo>
                <a:cubicBezTo>
                  <a:pt x="137167" y="387109"/>
                  <a:pt x="139873" y="388157"/>
                  <a:pt x="142312" y="389681"/>
                </a:cubicBezTo>
                <a:cubicBezTo>
                  <a:pt x="145038" y="391385"/>
                  <a:pt x="147236" y="393874"/>
                  <a:pt x="150028" y="395469"/>
                </a:cubicBezTo>
                <a:cubicBezTo>
                  <a:pt x="151794" y="396478"/>
                  <a:pt x="153947" y="396597"/>
                  <a:pt x="155816" y="397398"/>
                </a:cubicBezTo>
                <a:cubicBezTo>
                  <a:pt x="170091" y="403515"/>
                  <a:pt x="156533" y="400090"/>
                  <a:pt x="175107" y="403185"/>
                </a:cubicBezTo>
                <a:cubicBezTo>
                  <a:pt x="178965" y="404471"/>
                  <a:pt x="183807" y="404167"/>
                  <a:pt x="186682" y="407043"/>
                </a:cubicBezTo>
                <a:cubicBezTo>
                  <a:pt x="187968" y="408329"/>
                  <a:pt x="188980" y="409966"/>
                  <a:pt x="190540" y="410902"/>
                </a:cubicBezTo>
                <a:cubicBezTo>
                  <a:pt x="192283" y="411948"/>
                  <a:pt x="194550" y="411844"/>
                  <a:pt x="196327" y="412831"/>
                </a:cubicBezTo>
                <a:cubicBezTo>
                  <a:pt x="200381" y="415083"/>
                  <a:pt x="207902" y="420547"/>
                  <a:pt x="207902" y="420547"/>
                </a:cubicBezTo>
                <a:cubicBezTo>
                  <a:pt x="217907" y="433889"/>
                  <a:pt x="208712" y="425483"/>
                  <a:pt x="229122" y="430193"/>
                </a:cubicBezTo>
                <a:cubicBezTo>
                  <a:pt x="242895" y="433371"/>
                  <a:pt x="235100" y="434513"/>
                  <a:pt x="248413" y="439838"/>
                </a:cubicBezTo>
                <a:cubicBezTo>
                  <a:pt x="251457" y="441056"/>
                  <a:pt x="254844" y="441124"/>
                  <a:pt x="258059" y="441767"/>
                </a:cubicBezTo>
                <a:cubicBezTo>
                  <a:pt x="261917" y="444339"/>
                  <a:pt x="265234" y="448018"/>
                  <a:pt x="269633" y="449484"/>
                </a:cubicBezTo>
                <a:cubicBezTo>
                  <a:pt x="284919" y="454579"/>
                  <a:pt x="277196" y="452673"/>
                  <a:pt x="292783" y="455271"/>
                </a:cubicBezTo>
                <a:cubicBezTo>
                  <a:pt x="295355" y="456557"/>
                  <a:pt x="297856" y="457996"/>
                  <a:pt x="300499" y="459129"/>
                </a:cubicBezTo>
                <a:cubicBezTo>
                  <a:pt x="302368" y="459930"/>
                  <a:pt x="304468" y="460149"/>
                  <a:pt x="306287" y="461059"/>
                </a:cubicBezTo>
                <a:cubicBezTo>
                  <a:pt x="308361" y="462096"/>
                  <a:pt x="310000" y="463880"/>
                  <a:pt x="312074" y="464917"/>
                </a:cubicBezTo>
                <a:cubicBezTo>
                  <a:pt x="313893" y="465826"/>
                  <a:pt x="315992" y="466045"/>
                  <a:pt x="317861" y="466846"/>
                </a:cubicBezTo>
                <a:cubicBezTo>
                  <a:pt x="320504" y="467979"/>
                  <a:pt x="322935" y="469571"/>
                  <a:pt x="325578" y="470704"/>
                </a:cubicBezTo>
                <a:cubicBezTo>
                  <a:pt x="327447" y="471505"/>
                  <a:pt x="329546" y="471724"/>
                  <a:pt x="331365" y="472633"/>
                </a:cubicBezTo>
                <a:cubicBezTo>
                  <a:pt x="333439" y="473670"/>
                  <a:pt x="335078" y="475454"/>
                  <a:pt x="337152" y="476491"/>
                </a:cubicBezTo>
                <a:cubicBezTo>
                  <a:pt x="345546" y="480689"/>
                  <a:pt x="341293" y="475591"/>
                  <a:pt x="350656" y="482279"/>
                </a:cubicBezTo>
                <a:cubicBezTo>
                  <a:pt x="352876" y="483865"/>
                  <a:pt x="354391" y="486269"/>
                  <a:pt x="356444" y="488066"/>
                </a:cubicBezTo>
                <a:cubicBezTo>
                  <a:pt x="358339" y="489724"/>
                  <a:pt x="368046" y="497726"/>
                  <a:pt x="371876" y="499641"/>
                </a:cubicBezTo>
                <a:cubicBezTo>
                  <a:pt x="373695" y="500550"/>
                  <a:pt x="375735" y="500927"/>
                  <a:pt x="377664" y="501570"/>
                </a:cubicBezTo>
                <a:cubicBezTo>
                  <a:pt x="379593" y="502856"/>
                  <a:pt x="381564" y="504080"/>
                  <a:pt x="383451" y="505428"/>
                </a:cubicBezTo>
                <a:cubicBezTo>
                  <a:pt x="386068" y="507297"/>
                  <a:pt x="388292" y="509778"/>
                  <a:pt x="391168" y="511216"/>
                </a:cubicBezTo>
                <a:cubicBezTo>
                  <a:pt x="394805" y="513035"/>
                  <a:pt x="398797" y="514088"/>
                  <a:pt x="402742" y="515074"/>
                </a:cubicBezTo>
                <a:lnTo>
                  <a:pt x="418175" y="518932"/>
                </a:lnTo>
                <a:lnTo>
                  <a:pt x="425892" y="520861"/>
                </a:lnTo>
                <a:cubicBezTo>
                  <a:pt x="428464" y="522147"/>
                  <a:pt x="430915" y="523709"/>
                  <a:pt x="433608" y="524719"/>
                </a:cubicBezTo>
                <a:cubicBezTo>
                  <a:pt x="436091" y="525650"/>
                  <a:pt x="438776" y="525919"/>
                  <a:pt x="441325" y="526648"/>
                </a:cubicBezTo>
                <a:cubicBezTo>
                  <a:pt x="448114" y="528588"/>
                  <a:pt x="453166" y="530773"/>
                  <a:pt x="458687" y="536294"/>
                </a:cubicBezTo>
                <a:lnTo>
                  <a:pt x="470261" y="547869"/>
                </a:lnTo>
                <a:cubicBezTo>
                  <a:pt x="471171" y="550598"/>
                  <a:pt x="474119" y="558950"/>
                  <a:pt x="474119" y="561372"/>
                </a:cubicBezTo>
                <a:cubicBezTo>
                  <a:pt x="474119" y="568162"/>
                  <a:pt x="472250" y="572767"/>
                  <a:pt x="470261" y="578735"/>
                </a:cubicBezTo>
                <a:cubicBezTo>
                  <a:pt x="469618" y="583236"/>
                  <a:pt x="470021" y="588016"/>
                  <a:pt x="468332" y="592238"/>
                </a:cubicBezTo>
                <a:cubicBezTo>
                  <a:pt x="467319" y="594771"/>
                  <a:pt x="463477" y="595462"/>
                  <a:pt x="462545" y="598026"/>
                </a:cubicBezTo>
                <a:cubicBezTo>
                  <a:pt x="460773" y="602898"/>
                  <a:pt x="461301" y="608320"/>
                  <a:pt x="460616" y="613459"/>
                </a:cubicBezTo>
                <a:cubicBezTo>
                  <a:pt x="460015" y="617966"/>
                  <a:pt x="459790" y="622551"/>
                  <a:pt x="458687" y="626962"/>
                </a:cubicBezTo>
                <a:cubicBezTo>
                  <a:pt x="457847" y="630322"/>
                  <a:pt x="455923" y="633323"/>
                  <a:pt x="454828" y="636608"/>
                </a:cubicBezTo>
                <a:cubicBezTo>
                  <a:pt x="453990" y="639123"/>
                  <a:pt x="453661" y="641785"/>
                  <a:pt x="452899" y="644324"/>
                </a:cubicBezTo>
                <a:cubicBezTo>
                  <a:pt x="451730" y="648220"/>
                  <a:pt x="450327" y="652041"/>
                  <a:pt x="449041" y="655899"/>
                </a:cubicBezTo>
                <a:cubicBezTo>
                  <a:pt x="448398" y="657828"/>
                  <a:pt x="447605" y="659713"/>
                  <a:pt x="447112" y="661686"/>
                </a:cubicBezTo>
                <a:cubicBezTo>
                  <a:pt x="444690" y="671376"/>
                  <a:pt x="446021" y="666888"/>
                  <a:pt x="443254" y="675190"/>
                </a:cubicBezTo>
                <a:cubicBezTo>
                  <a:pt x="443965" y="680168"/>
                  <a:pt x="444418" y="689093"/>
                  <a:pt x="447112" y="694481"/>
                </a:cubicBezTo>
                <a:cubicBezTo>
                  <a:pt x="448149" y="696555"/>
                  <a:pt x="449933" y="698195"/>
                  <a:pt x="450970" y="700269"/>
                </a:cubicBezTo>
                <a:cubicBezTo>
                  <a:pt x="451879" y="702088"/>
                  <a:pt x="451597" y="704494"/>
                  <a:pt x="452899" y="706056"/>
                </a:cubicBezTo>
                <a:cubicBezTo>
                  <a:pt x="454974" y="708546"/>
                  <a:pt x="464844" y="714897"/>
                  <a:pt x="468332" y="715702"/>
                </a:cubicBezTo>
                <a:cubicBezTo>
                  <a:pt x="474006" y="717012"/>
                  <a:pt x="479911" y="716951"/>
                  <a:pt x="485694" y="717631"/>
                </a:cubicBezTo>
                <a:lnTo>
                  <a:pt x="501127" y="719560"/>
                </a:lnTo>
                <a:cubicBezTo>
                  <a:pt x="506271" y="718917"/>
                  <a:pt x="511384" y="717343"/>
                  <a:pt x="516560" y="717631"/>
                </a:cubicBezTo>
                <a:cubicBezTo>
                  <a:pt x="523108" y="717995"/>
                  <a:pt x="529583" y="719561"/>
                  <a:pt x="535851" y="721489"/>
                </a:cubicBezTo>
                <a:cubicBezTo>
                  <a:pt x="538067" y="722171"/>
                  <a:pt x="539401" y="724737"/>
                  <a:pt x="541638" y="725347"/>
                </a:cubicBezTo>
                <a:cubicBezTo>
                  <a:pt x="546640" y="726711"/>
                  <a:pt x="551927" y="726633"/>
                  <a:pt x="557071" y="727276"/>
                </a:cubicBezTo>
                <a:cubicBezTo>
                  <a:pt x="566074" y="725990"/>
                  <a:pt x="575162" y="725201"/>
                  <a:pt x="584079" y="723418"/>
                </a:cubicBezTo>
                <a:cubicBezTo>
                  <a:pt x="587294" y="722775"/>
                  <a:pt x="590482" y="721975"/>
                  <a:pt x="593725" y="721489"/>
                </a:cubicBezTo>
                <a:cubicBezTo>
                  <a:pt x="603348" y="720046"/>
                  <a:pt x="613016" y="718917"/>
                  <a:pt x="622661" y="717631"/>
                </a:cubicBezTo>
                <a:cubicBezTo>
                  <a:pt x="623304" y="714416"/>
                  <a:pt x="622684" y="710653"/>
                  <a:pt x="624590" y="707985"/>
                </a:cubicBezTo>
                <a:cubicBezTo>
                  <a:pt x="628743" y="702172"/>
                  <a:pt x="650444" y="702313"/>
                  <a:pt x="651598" y="702198"/>
                </a:cubicBezTo>
                <a:cubicBezTo>
                  <a:pt x="656264" y="701032"/>
                  <a:pt x="667531" y="698424"/>
                  <a:pt x="670889" y="696410"/>
                </a:cubicBezTo>
                <a:cubicBezTo>
                  <a:pt x="674104" y="694481"/>
                  <a:pt x="677121" y="692175"/>
                  <a:pt x="680535" y="690623"/>
                </a:cubicBezTo>
                <a:cubicBezTo>
                  <a:pt x="686277" y="688013"/>
                  <a:pt x="693606" y="686391"/>
                  <a:pt x="699826" y="684836"/>
                </a:cubicBezTo>
                <a:cubicBezTo>
                  <a:pt x="701755" y="683550"/>
                  <a:pt x="703853" y="682487"/>
                  <a:pt x="705613" y="680978"/>
                </a:cubicBezTo>
                <a:cubicBezTo>
                  <a:pt x="708375" y="678611"/>
                  <a:pt x="713330" y="673261"/>
                  <a:pt x="713330" y="673261"/>
                </a:cubicBezTo>
                <a:cubicBezTo>
                  <a:pt x="716866" y="662652"/>
                  <a:pt x="713134" y="672156"/>
                  <a:pt x="719117" y="661686"/>
                </a:cubicBezTo>
                <a:cubicBezTo>
                  <a:pt x="720544" y="659189"/>
                  <a:pt x="721134" y="656179"/>
                  <a:pt x="722975" y="653970"/>
                </a:cubicBezTo>
                <a:cubicBezTo>
                  <a:pt x="724459" y="652189"/>
                  <a:pt x="726834" y="651398"/>
                  <a:pt x="728763" y="650112"/>
                </a:cubicBezTo>
                <a:lnTo>
                  <a:pt x="734550" y="632750"/>
                </a:lnTo>
                <a:lnTo>
                  <a:pt x="736479" y="626962"/>
                </a:lnTo>
                <a:cubicBezTo>
                  <a:pt x="737122" y="620532"/>
                  <a:pt x="736955" y="613968"/>
                  <a:pt x="738408" y="607671"/>
                </a:cubicBezTo>
                <a:cubicBezTo>
                  <a:pt x="738929" y="605412"/>
                  <a:pt x="741229" y="603958"/>
                  <a:pt x="742266" y="601884"/>
                </a:cubicBezTo>
                <a:cubicBezTo>
                  <a:pt x="743815" y="598787"/>
                  <a:pt x="744839" y="595453"/>
                  <a:pt x="746125" y="592238"/>
                </a:cubicBezTo>
                <a:cubicBezTo>
                  <a:pt x="746768" y="589023"/>
                  <a:pt x="747112" y="585733"/>
                  <a:pt x="748054" y="582593"/>
                </a:cubicBezTo>
                <a:cubicBezTo>
                  <a:pt x="749049" y="579276"/>
                  <a:pt x="751072" y="576307"/>
                  <a:pt x="751912" y="572947"/>
                </a:cubicBezTo>
                <a:cubicBezTo>
                  <a:pt x="753015" y="568536"/>
                  <a:pt x="753028" y="563917"/>
                  <a:pt x="753841" y="559443"/>
                </a:cubicBezTo>
                <a:cubicBezTo>
                  <a:pt x="754315" y="556835"/>
                  <a:pt x="755127" y="554299"/>
                  <a:pt x="755770" y="551727"/>
                </a:cubicBezTo>
                <a:cubicBezTo>
                  <a:pt x="756413" y="544011"/>
                  <a:pt x="756794" y="536268"/>
                  <a:pt x="757699" y="528578"/>
                </a:cubicBezTo>
                <a:cubicBezTo>
                  <a:pt x="758082" y="525321"/>
                  <a:pt x="759628" y="522211"/>
                  <a:pt x="759628" y="518932"/>
                </a:cubicBezTo>
                <a:cubicBezTo>
                  <a:pt x="759628" y="497059"/>
                  <a:pt x="759467" y="475143"/>
                  <a:pt x="757699" y="453342"/>
                </a:cubicBezTo>
                <a:cubicBezTo>
                  <a:pt x="757512" y="451031"/>
                  <a:pt x="755480" y="449194"/>
                  <a:pt x="753841" y="447555"/>
                </a:cubicBezTo>
                <a:cubicBezTo>
                  <a:pt x="752202" y="445916"/>
                  <a:pt x="749864" y="445145"/>
                  <a:pt x="748054" y="443697"/>
                </a:cubicBezTo>
                <a:cubicBezTo>
                  <a:pt x="746633" y="442561"/>
                  <a:pt x="745867" y="440555"/>
                  <a:pt x="744195" y="439838"/>
                </a:cubicBezTo>
                <a:cubicBezTo>
                  <a:pt x="741181" y="438546"/>
                  <a:pt x="737731" y="438704"/>
                  <a:pt x="734550" y="437909"/>
                </a:cubicBezTo>
                <a:cubicBezTo>
                  <a:pt x="732577" y="437416"/>
                  <a:pt x="730718" y="436539"/>
                  <a:pt x="728763" y="435980"/>
                </a:cubicBezTo>
                <a:cubicBezTo>
                  <a:pt x="726214" y="435252"/>
                  <a:pt x="723618" y="434694"/>
                  <a:pt x="721046" y="434051"/>
                </a:cubicBezTo>
                <a:cubicBezTo>
                  <a:pt x="719117" y="432122"/>
                  <a:pt x="717355" y="430010"/>
                  <a:pt x="715259" y="428264"/>
                </a:cubicBezTo>
                <a:cubicBezTo>
                  <a:pt x="713478" y="426780"/>
                  <a:pt x="710955" y="426186"/>
                  <a:pt x="709471" y="424405"/>
                </a:cubicBezTo>
                <a:cubicBezTo>
                  <a:pt x="707630" y="422196"/>
                  <a:pt x="707208" y="419082"/>
                  <a:pt x="705613" y="416689"/>
                </a:cubicBezTo>
                <a:cubicBezTo>
                  <a:pt x="703329" y="413263"/>
                  <a:pt x="700577" y="410169"/>
                  <a:pt x="697897" y="407043"/>
                </a:cubicBezTo>
                <a:cubicBezTo>
                  <a:pt x="696713" y="405662"/>
                  <a:pt x="695617" y="404087"/>
                  <a:pt x="694038" y="403185"/>
                </a:cubicBezTo>
                <a:cubicBezTo>
                  <a:pt x="691032" y="401467"/>
                  <a:pt x="687557" y="400733"/>
                  <a:pt x="684393" y="399327"/>
                </a:cubicBezTo>
                <a:cubicBezTo>
                  <a:pt x="681765" y="398159"/>
                  <a:pt x="679190" y="396866"/>
                  <a:pt x="676676" y="395469"/>
                </a:cubicBezTo>
                <a:cubicBezTo>
                  <a:pt x="664471" y="388688"/>
                  <a:pt x="669075" y="389946"/>
                  <a:pt x="655456" y="383894"/>
                </a:cubicBezTo>
                <a:cubicBezTo>
                  <a:pt x="649880" y="381416"/>
                  <a:pt x="648086" y="382081"/>
                  <a:pt x="641952" y="380036"/>
                </a:cubicBezTo>
                <a:cubicBezTo>
                  <a:pt x="638667" y="378941"/>
                  <a:pt x="635404" y="377727"/>
                  <a:pt x="632307" y="376178"/>
                </a:cubicBezTo>
                <a:cubicBezTo>
                  <a:pt x="630233" y="375141"/>
                  <a:pt x="628593" y="373356"/>
                  <a:pt x="626519" y="372319"/>
                </a:cubicBezTo>
                <a:cubicBezTo>
                  <a:pt x="624700" y="371410"/>
                  <a:pt x="622636" y="371104"/>
                  <a:pt x="620732" y="370390"/>
                </a:cubicBezTo>
                <a:cubicBezTo>
                  <a:pt x="617490" y="369174"/>
                  <a:pt x="614184" y="368080"/>
                  <a:pt x="611087" y="366532"/>
                </a:cubicBezTo>
                <a:cubicBezTo>
                  <a:pt x="607733" y="364855"/>
                  <a:pt x="604854" y="362297"/>
                  <a:pt x="601441" y="360745"/>
                </a:cubicBezTo>
                <a:cubicBezTo>
                  <a:pt x="597738" y="359062"/>
                  <a:pt x="593724" y="358172"/>
                  <a:pt x="589866" y="356886"/>
                </a:cubicBezTo>
                <a:lnTo>
                  <a:pt x="584079" y="354957"/>
                </a:lnTo>
                <a:cubicBezTo>
                  <a:pt x="576691" y="349416"/>
                  <a:pt x="576887" y="348844"/>
                  <a:pt x="568646" y="345312"/>
                </a:cubicBezTo>
                <a:cubicBezTo>
                  <a:pt x="562280" y="342584"/>
                  <a:pt x="556187" y="338733"/>
                  <a:pt x="549355" y="337595"/>
                </a:cubicBezTo>
                <a:lnTo>
                  <a:pt x="537780" y="335666"/>
                </a:lnTo>
                <a:cubicBezTo>
                  <a:pt x="535851" y="334380"/>
                  <a:pt x="533848" y="333199"/>
                  <a:pt x="531993" y="331808"/>
                </a:cubicBezTo>
                <a:cubicBezTo>
                  <a:pt x="528699" y="329337"/>
                  <a:pt x="525839" y="326273"/>
                  <a:pt x="522347" y="324091"/>
                </a:cubicBezTo>
                <a:cubicBezTo>
                  <a:pt x="520623" y="323013"/>
                  <a:pt x="518429" y="322963"/>
                  <a:pt x="516560" y="322162"/>
                </a:cubicBezTo>
                <a:cubicBezTo>
                  <a:pt x="502287" y="316045"/>
                  <a:pt x="515841" y="319470"/>
                  <a:pt x="497269" y="316375"/>
                </a:cubicBezTo>
                <a:cubicBezTo>
                  <a:pt x="494697" y="314446"/>
                  <a:pt x="491826" y="312862"/>
                  <a:pt x="489552" y="310588"/>
                </a:cubicBezTo>
                <a:cubicBezTo>
                  <a:pt x="487278" y="308314"/>
                  <a:pt x="486381" y="304740"/>
                  <a:pt x="483765" y="302871"/>
                </a:cubicBezTo>
                <a:cubicBezTo>
                  <a:pt x="481608" y="301330"/>
                  <a:pt x="478621" y="301585"/>
                  <a:pt x="476049" y="300942"/>
                </a:cubicBezTo>
                <a:cubicBezTo>
                  <a:pt x="474120" y="298370"/>
                  <a:pt x="472353" y="295667"/>
                  <a:pt x="470261" y="293226"/>
                </a:cubicBezTo>
                <a:cubicBezTo>
                  <a:pt x="468485" y="291155"/>
                  <a:pt x="466060" y="289658"/>
                  <a:pt x="464474" y="287438"/>
                </a:cubicBezTo>
                <a:cubicBezTo>
                  <a:pt x="462803" y="285098"/>
                  <a:pt x="462412" y="281967"/>
                  <a:pt x="460616" y="279722"/>
                </a:cubicBezTo>
                <a:cubicBezTo>
                  <a:pt x="457207" y="275461"/>
                  <a:pt x="452068" y="272687"/>
                  <a:pt x="449041" y="268147"/>
                </a:cubicBezTo>
                <a:cubicBezTo>
                  <a:pt x="439635" y="254038"/>
                  <a:pt x="451123" y="271789"/>
                  <a:pt x="441325" y="254643"/>
                </a:cubicBezTo>
                <a:cubicBezTo>
                  <a:pt x="440175" y="252630"/>
                  <a:pt x="438752" y="250785"/>
                  <a:pt x="437466" y="248856"/>
                </a:cubicBezTo>
                <a:cubicBezTo>
                  <a:pt x="436823" y="246927"/>
                  <a:pt x="436338" y="244938"/>
                  <a:pt x="435537" y="243069"/>
                </a:cubicBezTo>
                <a:cubicBezTo>
                  <a:pt x="434404" y="240426"/>
                  <a:pt x="432588" y="238080"/>
                  <a:pt x="431679" y="235352"/>
                </a:cubicBezTo>
                <a:cubicBezTo>
                  <a:pt x="430642" y="232242"/>
                  <a:pt x="430613" y="228870"/>
                  <a:pt x="429750" y="225707"/>
                </a:cubicBezTo>
                <a:cubicBezTo>
                  <a:pt x="428680" y="221783"/>
                  <a:pt x="425892" y="214132"/>
                  <a:pt x="425892" y="214132"/>
                </a:cubicBezTo>
                <a:cubicBezTo>
                  <a:pt x="425249" y="201271"/>
                  <a:pt x="424990" y="188386"/>
                  <a:pt x="423963" y="175550"/>
                </a:cubicBezTo>
                <a:cubicBezTo>
                  <a:pt x="423763" y="173051"/>
                  <a:pt x="421009" y="161205"/>
                  <a:pt x="420104" y="158188"/>
                </a:cubicBezTo>
                <a:cubicBezTo>
                  <a:pt x="418935" y="154292"/>
                  <a:pt x="418502" y="149997"/>
                  <a:pt x="416246" y="146613"/>
                </a:cubicBezTo>
                <a:cubicBezTo>
                  <a:pt x="411903" y="140098"/>
                  <a:pt x="411104" y="139762"/>
                  <a:pt x="408530" y="131180"/>
                </a:cubicBezTo>
                <a:cubicBezTo>
                  <a:pt x="403980" y="116012"/>
                  <a:pt x="409952" y="126561"/>
                  <a:pt x="402742" y="115747"/>
                </a:cubicBezTo>
                <a:cubicBezTo>
                  <a:pt x="400813" y="109960"/>
                  <a:pt x="400339" y="103461"/>
                  <a:pt x="396955" y="98385"/>
                </a:cubicBezTo>
                <a:cubicBezTo>
                  <a:pt x="395669" y="96456"/>
                  <a:pt x="394134" y="94672"/>
                  <a:pt x="393097" y="92598"/>
                </a:cubicBezTo>
                <a:cubicBezTo>
                  <a:pt x="391548" y="89501"/>
                  <a:pt x="390333" y="86237"/>
                  <a:pt x="389238" y="82952"/>
                </a:cubicBezTo>
                <a:cubicBezTo>
                  <a:pt x="388406" y="80456"/>
                  <a:pt x="386928" y="72234"/>
                  <a:pt x="385380" y="69448"/>
                </a:cubicBezTo>
                <a:cubicBezTo>
                  <a:pt x="383128" y="65395"/>
                  <a:pt x="380236" y="61732"/>
                  <a:pt x="377664" y="57874"/>
                </a:cubicBezTo>
                <a:cubicBezTo>
                  <a:pt x="377021" y="55945"/>
                  <a:pt x="376863" y="53778"/>
                  <a:pt x="375735" y="52086"/>
                </a:cubicBezTo>
                <a:cubicBezTo>
                  <a:pt x="372461" y="47176"/>
                  <a:pt x="367594" y="44452"/>
                  <a:pt x="362231" y="42441"/>
                </a:cubicBezTo>
                <a:cubicBezTo>
                  <a:pt x="359748" y="41510"/>
                  <a:pt x="357054" y="41274"/>
                  <a:pt x="354514" y="40512"/>
                </a:cubicBezTo>
                <a:cubicBezTo>
                  <a:pt x="350619" y="39344"/>
                  <a:pt x="342940" y="36654"/>
                  <a:pt x="342940" y="36654"/>
                </a:cubicBezTo>
                <a:cubicBezTo>
                  <a:pt x="335788" y="29502"/>
                  <a:pt x="339880" y="30866"/>
                  <a:pt x="331365" y="30866"/>
                </a:cubicBezTo>
                <a:lnTo>
                  <a:pt x="215618" y="0"/>
                </a:lnTo>
                <a:lnTo>
                  <a:pt x="111446" y="63661"/>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Forme libre : forme 45">
            <a:extLst>
              <a:ext uri="{FF2B5EF4-FFF2-40B4-BE49-F238E27FC236}">
                <a16:creationId xmlns:a16="http://schemas.microsoft.com/office/drawing/2014/main" id="{CB046E6F-ED07-3959-E7B5-67A01C4DDCC7}"/>
              </a:ext>
            </a:extLst>
          </p:cNvPr>
          <p:cNvSpPr/>
          <p:nvPr/>
        </p:nvSpPr>
        <p:spPr>
          <a:xfrm>
            <a:off x="3831574" y="4308138"/>
            <a:ext cx="461417" cy="410538"/>
          </a:xfrm>
          <a:custGeom>
            <a:avLst/>
            <a:gdLst>
              <a:gd name="connsiteX0" fmla="*/ 62865 w 461417"/>
              <a:gd name="connsiteY0" fmla="*/ 963 h 410538"/>
              <a:gd name="connsiteX1" fmla="*/ 62865 w 461417"/>
              <a:gd name="connsiteY1" fmla="*/ 963 h 410538"/>
              <a:gd name="connsiteX2" fmla="*/ 57150 w 461417"/>
              <a:gd name="connsiteY2" fmla="*/ 16203 h 410538"/>
              <a:gd name="connsiteX3" fmla="*/ 51435 w 461417"/>
              <a:gd name="connsiteY3" fmla="*/ 23823 h 410538"/>
              <a:gd name="connsiteX4" fmla="*/ 49530 w 461417"/>
              <a:gd name="connsiteY4" fmla="*/ 33348 h 410538"/>
              <a:gd name="connsiteX5" fmla="*/ 47625 w 461417"/>
              <a:gd name="connsiteY5" fmla="*/ 39063 h 410538"/>
              <a:gd name="connsiteX6" fmla="*/ 43815 w 461417"/>
              <a:gd name="connsiteY6" fmla="*/ 52398 h 410538"/>
              <a:gd name="connsiteX7" fmla="*/ 45720 w 461417"/>
              <a:gd name="connsiteY7" fmla="*/ 75258 h 410538"/>
              <a:gd name="connsiteX8" fmla="*/ 47625 w 461417"/>
              <a:gd name="connsiteY8" fmla="*/ 80973 h 410538"/>
              <a:gd name="connsiteX9" fmla="*/ 45720 w 461417"/>
              <a:gd name="connsiteY9" fmla="*/ 100023 h 410538"/>
              <a:gd name="connsiteX10" fmla="*/ 43815 w 461417"/>
              <a:gd name="connsiteY10" fmla="*/ 107643 h 410538"/>
              <a:gd name="connsiteX11" fmla="*/ 30480 w 461417"/>
              <a:gd name="connsiteY11" fmla="*/ 109548 h 410538"/>
              <a:gd name="connsiteX12" fmla="*/ 26670 w 461417"/>
              <a:gd name="connsiteY12" fmla="*/ 122883 h 410538"/>
              <a:gd name="connsiteX13" fmla="*/ 22860 w 461417"/>
              <a:gd name="connsiteY13" fmla="*/ 130503 h 410538"/>
              <a:gd name="connsiteX14" fmla="*/ 20955 w 461417"/>
              <a:gd name="connsiteY14" fmla="*/ 155268 h 410538"/>
              <a:gd name="connsiteX15" fmla="*/ 15240 w 461417"/>
              <a:gd name="connsiteY15" fmla="*/ 159078 h 410538"/>
              <a:gd name="connsiteX16" fmla="*/ 9525 w 461417"/>
              <a:gd name="connsiteY16" fmla="*/ 166698 h 410538"/>
              <a:gd name="connsiteX17" fmla="*/ 5715 w 461417"/>
              <a:gd name="connsiteY17" fmla="*/ 172413 h 410538"/>
              <a:gd name="connsiteX18" fmla="*/ 0 w 461417"/>
              <a:gd name="connsiteY18" fmla="*/ 176223 h 410538"/>
              <a:gd name="connsiteX19" fmla="*/ 1905 w 461417"/>
              <a:gd name="connsiteY19" fmla="*/ 237183 h 410538"/>
              <a:gd name="connsiteX20" fmla="*/ 3810 w 461417"/>
              <a:gd name="connsiteY20" fmla="*/ 244803 h 410538"/>
              <a:gd name="connsiteX21" fmla="*/ 7620 w 461417"/>
              <a:gd name="connsiteY21" fmla="*/ 261948 h 410538"/>
              <a:gd name="connsiteX22" fmla="*/ 9525 w 461417"/>
              <a:gd name="connsiteY22" fmla="*/ 313383 h 410538"/>
              <a:gd name="connsiteX23" fmla="*/ 13335 w 461417"/>
              <a:gd name="connsiteY23" fmla="*/ 319098 h 410538"/>
              <a:gd name="connsiteX24" fmla="*/ 20955 w 461417"/>
              <a:gd name="connsiteY24" fmla="*/ 332433 h 410538"/>
              <a:gd name="connsiteX25" fmla="*/ 30480 w 461417"/>
              <a:gd name="connsiteY25" fmla="*/ 345768 h 410538"/>
              <a:gd name="connsiteX26" fmla="*/ 47625 w 461417"/>
              <a:gd name="connsiteY26" fmla="*/ 355293 h 410538"/>
              <a:gd name="connsiteX27" fmla="*/ 60960 w 461417"/>
              <a:gd name="connsiteY27" fmla="*/ 357198 h 410538"/>
              <a:gd name="connsiteX28" fmla="*/ 72390 w 461417"/>
              <a:gd name="connsiteY28" fmla="*/ 364818 h 410538"/>
              <a:gd name="connsiteX29" fmla="*/ 78105 w 461417"/>
              <a:gd name="connsiteY29" fmla="*/ 368628 h 410538"/>
              <a:gd name="connsiteX30" fmla="*/ 89535 w 461417"/>
              <a:gd name="connsiteY30" fmla="*/ 380058 h 410538"/>
              <a:gd name="connsiteX31" fmla="*/ 100965 w 461417"/>
              <a:gd name="connsiteY31" fmla="*/ 385773 h 410538"/>
              <a:gd name="connsiteX32" fmla="*/ 108585 w 461417"/>
              <a:gd name="connsiteY32" fmla="*/ 387678 h 410538"/>
              <a:gd name="connsiteX33" fmla="*/ 118110 w 461417"/>
              <a:gd name="connsiteY33" fmla="*/ 391488 h 410538"/>
              <a:gd name="connsiteX34" fmla="*/ 139065 w 461417"/>
              <a:gd name="connsiteY34" fmla="*/ 393393 h 410538"/>
              <a:gd name="connsiteX35" fmla="*/ 169545 w 461417"/>
              <a:gd name="connsiteY35" fmla="*/ 399108 h 410538"/>
              <a:gd name="connsiteX36" fmla="*/ 175260 w 461417"/>
              <a:gd name="connsiteY36" fmla="*/ 401013 h 410538"/>
              <a:gd name="connsiteX37" fmla="*/ 180975 w 461417"/>
              <a:gd name="connsiteY37" fmla="*/ 404823 h 410538"/>
              <a:gd name="connsiteX38" fmla="*/ 190500 w 461417"/>
              <a:gd name="connsiteY38" fmla="*/ 406728 h 410538"/>
              <a:gd name="connsiteX39" fmla="*/ 203835 w 461417"/>
              <a:gd name="connsiteY39" fmla="*/ 410538 h 410538"/>
              <a:gd name="connsiteX40" fmla="*/ 224790 w 461417"/>
              <a:gd name="connsiteY40" fmla="*/ 408633 h 410538"/>
              <a:gd name="connsiteX41" fmla="*/ 255270 w 461417"/>
              <a:gd name="connsiteY41" fmla="*/ 406728 h 410538"/>
              <a:gd name="connsiteX42" fmla="*/ 260985 w 461417"/>
              <a:gd name="connsiteY42" fmla="*/ 402918 h 410538"/>
              <a:gd name="connsiteX43" fmla="*/ 299085 w 461417"/>
              <a:gd name="connsiteY43" fmla="*/ 399108 h 410538"/>
              <a:gd name="connsiteX44" fmla="*/ 363855 w 461417"/>
              <a:gd name="connsiteY44" fmla="*/ 401013 h 410538"/>
              <a:gd name="connsiteX45" fmla="*/ 371475 w 461417"/>
              <a:gd name="connsiteY45" fmla="*/ 399108 h 410538"/>
              <a:gd name="connsiteX46" fmla="*/ 386715 w 461417"/>
              <a:gd name="connsiteY46" fmla="*/ 395298 h 410538"/>
              <a:gd name="connsiteX47" fmla="*/ 394335 w 461417"/>
              <a:gd name="connsiteY47" fmla="*/ 391488 h 410538"/>
              <a:gd name="connsiteX48" fmla="*/ 415290 w 461417"/>
              <a:gd name="connsiteY48" fmla="*/ 383868 h 410538"/>
              <a:gd name="connsiteX49" fmla="*/ 432435 w 461417"/>
              <a:gd name="connsiteY49" fmla="*/ 362913 h 410538"/>
              <a:gd name="connsiteX50" fmla="*/ 443865 w 461417"/>
              <a:gd name="connsiteY50" fmla="*/ 357198 h 410538"/>
              <a:gd name="connsiteX51" fmla="*/ 459105 w 461417"/>
              <a:gd name="connsiteY51" fmla="*/ 340053 h 410538"/>
              <a:gd name="connsiteX52" fmla="*/ 459105 w 461417"/>
              <a:gd name="connsiteY52" fmla="*/ 279093 h 410538"/>
              <a:gd name="connsiteX53" fmla="*/ 451485 w 461417"/>
              <a:gd name="connsiteY53" fmla="*/ 277188 h 410538"/>
              <a:gd name="connsiteX54" fmla="*/ 447675 w 461417"/>
              <a:gd name="connsiteY54" fmla="*/ 267663 h 410538"/>
              <a:gd name="connsiteX55" fmla="*/ 443865 w 461417"/>
              <a:gd name="connsiteY55" fmla="*/ 261948 h 410538"/>
              <a:gd name="connsiteX56" fmla="*/ 440055 w 461417"/>
              <a:gd name="connsiteY56" fmla="*/ 252423 h 410538"/>
              <a:gd name="connsiteX57" fmla="*/ 426720 w 461417"/>
              <a:gd name="connsiteY57" fmla="*/ 239088 h 410538"/>
              <a:gd name="connsiteX58" fmla="*/ 417195 w 461417"/>
              <a:gd name="connsiteY58" fmla="*/ 237183 h 410538"/>
              <a:gd name="connsiteX59" fmla="*/ 409575 w 461417"/>
              <a:gd name="connsiteY59" fmla="*/ 233373 h 410538"/>
              <a:gd name="connsiteX60" fmla="*/ 398145 w 461417"/>
              <a:gd name="connsiteY60" fmla="*/ 225753 h 410538"/>
              <a:gd name="connsiteX61" fmla="*/ 384810 w 461417"/>
              <a:gd name="connsiteY61" fmla="*/ 212418 h 410538"/>
              <a:gd name="connsiteX62" fmla="*/ 377190 w 461417"/>
              <a:gd name="connsiteY62" fmla="*/ 204798 h 410538"/>
              <a:gd name="connsiteX63" fmla="*/ 373380 w 461417"/>
              <a:gd name="connsiteY63" fmla="*/ 199083 h 410538"/>
              <a:gd name="connsiteX64" fmla="*/ 361950 w 461417"/>
              <a:gd name="connsiteY64" fmla="*/ 187653 h 410538"/>
              <a:gd name="connsiteX65" fmla="*/ 360045 w 461417"/>
              <a:gd name="connsiteY65" fmla="*/ 181938 h 410538"/>
              <a:gd name="connsiteX66" fmla="*/ 348615 w 461417"/>
              <a:gd name="connsiteY66" fmla="*/ 172413 h 410538"/>
              <a:gd name="connsiteX67" fmla="*/ 337185 w 461417"/>
              <a:gd name="connsiteY67" fmla="*/ 159078 h 410538"/>
              <a:gd name="connsiteX68" fmla="*/ 333375 w 461417"/>
              <a:gd name="connsiteY68" fmla="*/ 153363 h 410538"/>
              <a:gd name="connsiteX69" fmla="*/ 327660 w 461417"/>
              <a:gd name="connsiteY69" fmla="*/ 149553 h 410538"/>
              <a:gd name="connsiteX70" fmla="*/ 316230 w 461417"/>
              <a:gd name="connsiteY70" fmla="*/ 132408 h 410538"/>
              <a:gd name="connsiteX71" fmla="*/ 310515 w 461417"/>
              <a:gd name="connsiteY71" fmla="*/ 128598 h 410538"/>
              <a:gd name="connsiteX72" fmla="*/ 299085 w 461417"/>
              <a:gd name="connsiteY72" fmla="*/ 124788 h 410538"/>
              <a:gd name="connsiteX73" fmla="*/ 297180 w 461417"/>
              <a:gd name="connsiteY73" fmla="*/ 119073 h 410538"/>
              <a:gd name="connsiteX74" fmla="*/ 278130 w 461417"/>
              <a:gd name="connsiteY74" fmla="*/ 113358 h 410538"/>
              <a:gd name="connsiteX75" fmla="*/ 266700 w 461417"/>
              <a:gd name="connsiteY75" fmla="*/ 107643 h 410538"/>
              <a:gd name="connsiteX76" fmla="*/ 249555 w 461417"/>
              <a:gd name="connsiteY76" fmla="*/ 100023 h 410538"/>
              <a:gd name="connsiteX77" fmla="*/ 241935 w 461417"/>
              <a:gd name="connsiteY77" fmla="*/ 98118 h 410538"/>
              <a:gd name="connsiteX78" fmla="*/ 230505 w 461417"/>
              <a:gd name="connsiteY78" fmla="*/ 96213 h 410538"/>
              <a:gd name="connsiteX79" fmla="*/ 224790 w 461417"/>
              <a:gd name="connsiteY79" fmla="*/ 94308 h 410538"/>
              <a:gd name="connsiteX80" fmla="*/ 203835 w 461417"/>
              <a:gd name="connsiteY80" fmla="*/ 88593 h 410538"/>
              <a:gd name="connsiteX81" fmla="*/ 192405 w 461417"/>
              <a:gd name="connsiteY81" fmla="*/ 84783 h 410538"/>
              <a:gd name="connsiteX82" fmla="*/ 177165 w 461417"/>
              <a:gd name="connsiteY82" fmla="*/ 80973 h 410538"/>
              <a:gd name="connsiteX83" fmla="*/ 161925 w 461417"/>
              <a:gd name="connsiteY83" fmla="*/ 71448 h 410538"/>
              <a:gd name="connsiteX84" fmla="*/ 154305 w 461417"/>
              <a:gd name="connsiteY84" fmla="*/ 69543 h 410538"/>
              <a:gd name="connsiteX85" fmla="*/ 142875 w 461417"/>
              <a:gd name="connsiteY85" fmla="*/ 63828 h 410538"/>
              <a:gd name="connsiteX86" fmla="*/ 137160 w 461417"/>
              <a:gd name="connsiteY86" fmla="*/ 56208 h 410538"/>
              <a:gd name="connsiteX87" fmla="*/ 133350 w 461417"/>
              <a:gd name="connsiteY87" fmla="*/ 50493 h 410538"/>
              <a:gd name="connsiteX88" fmla="*/ 127635 w 461417"/>
              <a:gd name="connsiteY88" fmla="*/ 46683 h 410538"/>
              <a:gd name="connsiteX89" fmla="*/ 116205 w 461417"/>
              <a:gd name="connsiteY89" fmla="*/ 31443 h 410538"/>
              <a:gd name="connsiteX90" fmla="*/ 104775 w 461417"/>
              <a:gd name="connsiteY90" fmla="*/ 23823 h 410538"/>
              <a:gd name="connsiteX91" fmla="*/ 95250 w 461417"/>
              <a:gd name="connsiteY91" fmla="*/ 14298 h 410538"/>
              <a:gd name="connsiteX92" fmla="*/ 83820 w 461417"/>
              <a:gd name="connsiteY92" fmla="*/ 4773 h 410538"/>
              <a:gd name="connsiteX93" fmla="*/ 62865 w 461417"/>
              <a:gd name="connsiteY93" fmla="*/ 963 h 41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61417" h="410538">
                <a:moveTo>
                  <a:pt x="62865" y="963"/>
                </a:moveTo>
                <a:lnTo>
                  <a:pt x="62865" y="963"/>
                </a:lnTo>
                <a:cubicBezTo>
                  <a:pt x="60960" y="6043"/>
                  <a:pt x="59576" y="11350"/>
                  <a:pt x="57150" y="16203"/>
                </a:cubicBezTo>
                <a:cubicBezTo>
                  <a:pt x="55730" y="19043"/>
                  <a:pt x="52724" y="20922"/>
                  <a:pt x="51435" y="23823"/>
                </a:cubicBezTo>
                <a:cubicBezTo>
                  <a:pt x="50120" y="26782"/>
                  <a:pt x="50315" y="30207"/>
                  <a:pt x="49530" y="33348"/>
                </a:cubicBezTo>
                <a:cubicBezTo>
                  <a:pt x="49043" y="35296"/>
                  <a:pt x="48177" y="37132"/>
                  <a:pt x="47625" y="39063"/>
                </a:cubicBezTo>
                <a:cubicBezTo>
                  <a:pt x="42841" y="55807"/>
                  <a:pt x="48383" y="38695"/>
                  <a:pt x="43815" y="52398"/>
                </a:cubicBezTo>
                <a:cubicBezTo>
                  <a:pt x="44450" y="60018"/>
                  <a:pt x="44709" y="67679"/>
                  <a:pt x="45720" y="75258"/>
                </a:cubicBezTo>
                <a:cubicBezTo>
                  <a:pt x="45985" y="77248"/>
                  <a:pt x="47625" y="78965"/>
                  <a:pt x="47625" y="80973"/>
                </a:cubicBezTo>
                <a:cubicBezTo>
                  <a:pt x="47625" y="87355"/>
                  <a:pt x="46623" y="93705"/>
                  <a:pt x="45720" y="100023"/>
                </a:cubicBezTo>
                <a:cubicBezTo>
                  <a:pt x="45350" y="102615"/>
                  <a:pt x="46035" y="106255"/>
                  <a:pt x="43815" y="107643"/>
                </a:cubicBezTo>
                <a:cubicBezTo>
                  <a:pt x="40007" y="110023"/>
                  <a:pt x="34925" y="108913"/>
                  <a:pt x="30480" y="109548"/>
                </a:cubicBezTo>
                <a:cubicBezTo>
                  <a:pt x="29513" y="113415"/>
                  <a:pt x="28310" y="119057"/>
                  <a:pt x="26670" y="122883"/>
                </a:cubicBezTo>
                <a:cubicBezTo>
                  <a:pt x="25551" y="125493"/>
                  <a:pt x="24130" y="127963"/>
                  <a:pt x="22860" y="130503"/>
                </a:cubicBezTo>
                <a:cubicBezTo>
                  <a:pt x="22225" y="138758"/>
                  <a:pt x="23088" y="147268"/>
                  <a:pt x="20955" y="155268"/>
                </a:cubicBezTo>
                <a:cubicBezTo>
                  <a:pt x="20365" y="157480"/>
                  <a:pt x="16859" y="157459"/>
                  <a:pt x="15240" y="159078"/>
                </a:cubicBezTo>
                <a:cubicBezTo>
                  <a:pt x="12995" y="161323"/>
                  <a:pt x="11370" y="164114"/>
                  <a:pt x="9525" y="166698"/>
                </a:cubicBezTo>
                <a:cubicBezTo>
                  <a:pt x="8194" y="168561"/>
                  <a:pt x="7334" y="170794"/>
                  <a:pt x="5715" y="172413"/>
                </a:cubicBezTo>
                <a:cubicBezTo>
                  <a:pt x="4096" y="174032"/>
                  <a:pt x="1905" y="174953"/>
                  <a:pt x="0" y="176223"/>
                </a:cubicBezTo>
                <a:cubicBezTo>
                  <a:pt x="635" y="196543"/>
                  <a:pt x="777" y="216884"/>
                  <a:pt x="1905" y="237183"/>
                </a:cubicBezTo>
                <a:cubicBezTo>
                  <a:pt x="2050" y="239797"/>
                  <a:pt x="3297" y="242236"/>
                  <a:pt x="3810" y="244803"/>
                </a:cubicBezTo>
                <a:cubicBezTo>
                  <a:pt x="7163" y="261566"/>
                  <a:pt x="3913" y="250826"/>
                  <a:pt x="7620" y="261948"/>
                </a:cubicBezTo>
                <a:cubicBezTo>
                  <a:pt x="8255" y="279093"/>
                  <a:pt x="7818" y="296311"/>
                  <a:pt x="9525" y="313383"/>
                </a:cubicBezTo>
                <a:cubicBezTo>
                  <a:pt x="9753" y="315661"/>
                  <a:pt x="12311" y="317050"/>
                  <a:pt x="13335" y="319098"/>
                </a:cubicBezTo>
                <a:cubicBezTo>
                  <a:pt x="21579" y="335585"/>
                  <a:pt x="5600" y="310936"/>
                  <a:pt x="20955" y="332433"/>
                </a:cubicBezTo>
                <a:cubicBezTo>
                  <a:pt x="23171" y="335536"/>
                  <a:pt x="28044" y="343602"/>
                  <a:pt x="30480" y="345768"/>
                </a:cubicBezTo>
                <a:cubicBezTo>
                  <a:pt x="34915" y="349710"/>
                  <a:pt x="41366" y="354041"/>
                  <a:pt x="47625" y="355293"/>
                </a:cubicBezTo>
                <a:cubicBezTo>
                  <a:pt x="52028" y="356174"/>
                  <a:pt x="56515" y="356563"/>
                  <a:pt x="60960" y="357198"/>
                </a:cubicBezTo>
                <a:lnTo>
                  <a:pt x="72390" y="364818"/>
                </a:lnTo>
                <a:cubicBezTo>
                  <a:pt x="74295" y="366088"/>
                  <a:pt x="76486" y="367009"/>
                  <a:pt x="78105" y="368628"/>
                </a:cubicBezTo>
                <a:cubicBezTo>
                  <a:pt x="81915" y="372438"/>
                  <a:pt x="84423" y="378354"/>
                  <a:pt x="89535" y="380058"/>
                </a:cubicBezTo>
                <a:cubicBezTo>
                  <a:pt x="113616" y="388085"/>
                  <a:pt x="75115" y="374694"/>
                  <a:pt x="100965" y="385773"/>
                </a:cubicBezTo>
                <a:cubicBezTo>
                  <a:pt x="103371" y="386804"/>
                  <a:pt x="106101" y="386850"/>
                  <a:pt x="108585" y="387678"/>
                </a:cubicBezTo>
                <a:cubicBezTo>
                  <a:pt x="111829" y="388759"/>
                  <a:pt x="114749" y="390858"/>
                  <a:pt x="118110" y="391488"/>
                </a:cubicBezTo>
                <a:cubicBezTo>
                  <a:pt x="125004" y="392781"/>
                  <a:pt x="132080" y="392758"/>
                  <a:pt x="139065" y="393393"/>
                </a:cubicBezTo>
                <a:cubicBezTo>
                  <a:pt x="159272" y="398445"/>
                  <a:pt x="149109" y="396554"/>
                  <a:pt x="169545" y="399108"/>
                </a:cubicBezTo>
                <a:cubicBezTo>
                  <a:pt x="171450" y="399743"/>
                  <a:pt x="173464" y="400115"/>
                  <a:pt x="175260" y="401013"/>
                </a:cubicBezTo>
                <a:cubicBezTo>
                  <a:pt x="177308" y="402037"/>
                  <a:pt x="178831" y="404019"/>
                  <a:pt x="180975" y="404823"/>
                </a:cubicBezTo>
                <a:cubicBezTo>
                  <a:pt x="184007" y="405960"/>
                  <a:pt x="187339" y="406026"/>
                  <a:pt x="190500" y="406728"/>
                </a:cubicBezTo>
                <a:cubicBezTo>
                  <a:pt x="197676" y="408323"/>
                  <a:pt x="197471" y="408417"/>
                  <a:pt x="203835" y="410538"/>
                </a:cubicBezTo>
                <a:lnTo>
                  <a:pt x="224790" y="408633"/>
                </a:lnTo>
                <a:cubicBezTo>
                  <a:pt x="234942" y="407881"/>
                  <a:pt x="245215" y="408316"/>
                  <a:pt x="255270" y="406728"/>
                </a:cubicBezTo>
                <a:cubicBezTo>
                  <a:pt x="257532" y="406371"/>
                  <a:pt x="258729" y="403310"/>
                  <a:pt x="260985" y="402918"/>
                </a:cubicBezTo>
                <a:cubicBezTo>
                  <a:pt x="273560" y="400731"/>
                  <a:pt x="286385" y="400378"/>
                  <a:pt x="299085" y="399108"/>
                </a:cubicBezTo>
                <a:cubicBezTo>
                  <a:pt x="320675" y="399743"/>
                  <a:pt x="342256" y="401013"/>
                  <a:pt x="363855" y="401013"/>
                </a:cubicBezTo>
                <a:cubicBezTo>
                  <a:pt x="366473" y="401013"/>
                  <a:pt x="368919" y="399676"/>
                  <a:pt x="371475" y="399108"/>
                </a:cubicBezTo>
                <a:cubicBezTo>
                  <a:pt x="377668" y="397732"/>
                  <a:pt x="381216" y="397655"/>
                  <a:pt x="386715" y="395298"/>
                </a:cubicBezTo>
                <a:cubicBezTo>
                  <a:pt x="389325" y="394179"/>
                  <a:pt x="391666" y="392458"/>
                  <a:pt x="394335" y="391488"/>
                </a:cubicBezTo>
                <a:cubicBezTo>
                  <a:pt x="419581" y="382308"/>
                  <a:pt x="397896" y="392565"/>
                  <a:pt x="415290" y="383868"/>
                </a:cubicBezTo>
                <a:cubicBezTo>
                  <a:pt x="416310" y="382509"/>
                  <a:pt x="427332" y="366315"/>
                  <a:pt x="432435" y="362913"/>
                </a:cubicBezTo>
                <a:cubicBezTo>
                  <a:pt x="445675" y="354086"/>
                  <a:pt x="430376" y="369188"/>
                  <a:pt x="443865" y="357198"/>
                </a:cubicBezTo>
                <a:cubicBezTo>
                  <a:pt x="454541" y="347708"/>
                  <a:pt x="453314" y="348739"/>
                  <a:pt x="459105" y="340053"/>
                </a:cubicBezTo>
                <a:cubicBezTo>
                  <a:pt x="460522" y="321637"/>
                  <a:pt x="463510" y="296713"/>
                  <a:pt x="459105" y="279093"/>
                </a:cubicBezTo>
                <a:cubicBezTo>
                  <a:pt x="458470" y="276553"/>
                  <a:pt x="454025" y="277823"/>
                  <a:pt x="451485" y="277188"/>
                </a:cubicBezTo>
                <a:cubicBezTo>
                  <a:pt x="450215" y="274013"/>
                  <a:pt x="449204" y="270722"/>
                  <a:pt x="447675" y="267663"/>
                </a:cubicBezTo>
                <a:cubicBezTo>
                  <a:pt x="446651" y="265615"/>
                  <a:pt x="444889" y="263996"/>
                  <a:pt x="443865" y="261948"/>
                </a:cubicBezTo>
                <a:cubicBezTo>
                  <a:pt x="442336" y="258889"/>
                  <a:pt x="442107" y="255159"/>
                  <a:pt x="440055" y="252423"/>
                </a:cubicBezTo>
                <a:cubicBezTo>
                  <a:pt x="436283" y="247394"/>
                  <a:pt x="432884" y="240321"/>
                  <a:pt x="426720" y="239088"/>
                </a:cubicBezTo>
                <a:lnTo>
                  <a:pt x="417195" y="237183"/>
                </a:lnTo>
                <a:cubicBezTo>
                  <a:pt x="414655" y="235913"/>
                  <a:pt x="411886" y="235024"/>
                  <a:pt x="409575" y="233373"/>
                </a:cubicBezTo>
                <a:cubicBezTo>
                  <a:pt x="397089" y="224454"/>
                  <a:pt x="410404" y="229839"/>
                  <a:pt x="398145" y="225753"/>
                </a:cubicBezTo>
                <a:lnTo>
                  <a:pt x="384810" y="212418"/>
                </a:lnTo>
                <a:cubicBezTo>
                  <a:pt x="382270" y="209878"/>
                  <a:pt x="379183" y="207787"/>
                  <a:pt x="377190" y="204798"/>
                </a:cubicBezTo>
                <a:cubicBezTo>
                  <a:pt x="375920" y="202893"/>
                  <a:pt x="374901" y="200794"/>
                  <a:pt x="373380" y="199083"/>
                </a:cubicBezTo>
                <a:cubicBezTo>
                  <a:pt x="369800" y="195056"/>
                  <a:pt x="361950" y="187653"/>
                  <a:pt x="361950" y="187653"/>
                </a:cubicBezTo>
                <a:cubicBezTo>
                  <a:pt x="361315" y="185748"/>
                  <a:pt x="361159" y="183609"/>
                  <a:pt x="360045" y="181938"/>
                </a:cubicBezTo>
                <a:cubicBezTo>
                  <a:pt x="357111" y="177538"/>
                  <a:pt x="352832" y="175224"/>
                  <a:pt x="348615" y="172413"/>
                </a:cubicBezTo>
                <a:cubicBezTo>
                  <a:pt x="339868" y="159293"/>
                  <a:pt x="351043" y="175246"/>
                  <a:pt x="337185" y="159078"/>
                </a:cubicBezTo>
                <a:cubicBezTo>
                  <a:pt x="335695" y="157340"/>
                  <a:pt x="334994" y="154982"/>
                  <a:pt x="333375" y="153363"/>
                </a:cubicBezTo>
                <a:cubicBezTo>
                  <a:pt x="331756" y="151744"/>
                  <a:pt x="329279" y="151172"/>
                  <a:pt x="327660" y="149553"/>
                </a:cubicBezTo>
                <a:cubicBezTo>
                  <a:pt x="316693" y="138586"/>
                  <a:pt x="327113" y="145105"/>
                  <a:pt x="316230" y="132408"/>
                </a:cubicBezTo>
                <a:cubicBezTo>
                  <a:pt x="314740" y="130670"/>
                  <a:pt x="312607" y="129528"/>
                  <a:pt x="310515" y="128598"/>
                </a:cubicBezTo>
                <a:cubicBezTo>
                  <a:pt x="306845" y="126967"/>
                  <a:pt x="299085" y="124788"/>
                  <a:pt x="299085" y="124788"/>
                </a:cubicBezTo>
                <a:cubicBezTo>
                  <a:pt x="298450" y="122883"/>
                  <a:pt x="298814" y="120240"/>
                  <a:pt x="297180" y="119073"/>
                </a:cubicBezTo>
                <a:cubicBezTo>
                  <a:pt x="294683" y="117289"/>
                  <a:pt x="282204" y="114376"/>
                  <a:pt x="278130" y="113358"/>
                </a:cubicBezTo>
                <a:cubicBezTo>
                  <a:pt x="261752" y="102439"/>
                  <a:pt x="282474" y="115530"/>
                  <a:pt x="266700" y="107643"/>
                </a:cubicBezTo>
                <a:cubicBezTo>
                  <a:pt x="254190" y="101388"/>
                  <a:pt x="269214" y="104938"/>
                  <a:pt x="249555" y="100023"/>
                </a:cubicBezTo>
                <a:cubicBezTo>
                  <a:pt x="247015" y="99388"/>
                  <a:pt x="244502" y="98631"/>
                  <a:pt x="241935" y="98118"/>
                </a:cubicBezTo>
                <a:cubicBezTo>
                  <a:pt x="238147" y="97360"/>
                  <a:pt x="234276" y="97051"/>
                  <a:pt x="230505" y="96213"/>
                </a:cubicBezTo>
                <a:cubicBezTo>
                  <a:pt x="228545" y="95777"/>
                  <a:pt x="226738" y="94795"/>
                  <a:pt x="224790" y="94308"/>
                </a:cubicBezTo>
                <a:cubicBezTo>
                  <a:pt x="203249" y="88923"/>
                  <a:pt x="228356" y="96767"/>
                  <a:pt x="203835" y="88593"/>
                </a:cubicBezTo>
                <a:cubicBezTo>
                  <a:pt x="200025" y="87323"/>
                  <a:pt x="196343" y="85571"/>
                  <a:pt x="192405" y="84783"/>
                </a:cubicBezTo>
                <a:cubicBezTo>
                  <a:pt x="180911" y="82484"/>
                  <a:pt x="185952" y="83902"/>
                  <a:pt x="177165" y="80973"/>
                </a:cubicBezTo>
                <a:cubicBezTo>
                  <a:pt x="171171" y="76478"/>
                  <a:pt x="168898" y="74063"/>
                  <a:pt x="161925" y="71448"/>
                </a:cubicBezTo>
                <a:cubicBezTo>
                  <a:pt x="159474" y="70529"/>
                  <a:pt x="156822" y="70262"/>
                  <a:pt x="154305" y="69543"/>
                </a:cubicBezTo>
                <a:cubicBezTo>
                  <a:pt x="149967" y="68303"/>
                  <a:pt x="146215" y="67168"/>
                  <a:pt x="142875" y="63828"/>
                </a:cubicBezTo>
                <a:cubicBezTo>
                  <a:pt x="140630" y="61583"/>
                  <a:pt x="139005" y="58792"/>
                  <a:pt x="137160" y="56208"/>
                </a:cubicBezTo>
                <a:cubicBezTo>
                  <a:pt x="135829" y="54345"/>
                  <a:pt x="134969" y="52112"/>
                  <a:pt x="133350" y="50493"/>
                </a:cubicBezTo>
                <a:cubicBezTo>
                  <a:pt x="131731" y="48874"/>
                  <a:pt x="129540" y="47953"/>
                  <a:pt x="127635" y="46683"/>
                </a:cubicBezTo>
                <a:cubicBezTo>
                  <a:pt x="123487" y="38387"/>
                  <a:pt x="124228" y="37862"/>
                  <a:pt x="116205" y="31443"/>
                </a:cubicBezTo>
                <a:cubicBezTo>
                  <a:pt x="112629" y="28582"/>
                  <a:pt x="104775" y="23823"/>
                  <a:pt x="104775" y="23823"/>
                </a:cubicBezTo>
                <a:cubicBezTo>
                  <a:pt x="97790" y="13346"/>
                  <a:pt x="104775" y="22235"/>
                  <a:pt x="95250" y="14298"/>
                </a:cubicBezTo>
                <a:cubicBezTo>
                  <a:pt x="80582" y="2075"/>
                  <a:pt x="98009" y="14233"/>
                  <a:pt x="83820" y="4773"/>
                </a:cubicBezTo>
                <a:cubicBezTo>
                  <a:pt x="81761" y="-3463"/>
                  <a:pt x="66358" y="1598"/>
                  <a:pt x="62865" y="963"/>
                </a:cubicBez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orme libre : forme 46">
            <a:extLst>
              <a:ext uri="{FF2B5EF4-FFF2-40B4-BE49-F238E27FC236}">
                <a16:creationId xmlns:a16="http://schemas.microsoft.com/office/drawing/2014/main" id="{09E8479E-B77D-5FBE-430A-940EDA54BF17}"/>
              </a:ext>
            </a:extLst>
          </p:cNvPr>
          <p:cNvSpPr/>
          <p:nvPr/>
        </p:nvSpPr>
        <p:spPr>
          <a:xfrm>
            <a:off x="2788635" y="3580394"/>
            <a:ext cx="1341120" cy="2651760"/>
          </a:xfrm>
          <a:custGeom>
            <a:avLst/>
            <a:gdLst>
              <a:gd name="connsiteX0" fmla="*/ 495300 w 1341120"/>
              <a:gd name="connsiteY0" fmla="*/ 0 h 2651760"/>
              <a:gd name="connsiteX1" fmla="*/ 495300 w 1341120"/>
              <a:gd name="connsiteY1" fmla="*/ 0 h 2651760"/>
              <a:gd name="connsiteX2" fmla="*/ 411480 w 1341120"/>
              <a:gd name="connsiteY2" fmla="*/ 53340 h 2651760"/>
              <a:gd name="connsiteX3" fmla="*/ 365760 w 1341120"/>
              <a:gd name="connsiteY3" fmla="*/ 68580 h 2651760"/>
              <a:gd name="connsiteX4" fmla="*/ 281940 w 1341120"/>
              <a:gd name="connsiteY4" fmla="*/ 45720 h 2651760"/>
              <a:gd name="connsiteX5" fmla="*/ 220980 w 1341120"/>
              <a:gd name="connsiteY5" fmla="*/ 53340 h 2651760"/>
              <a:gd name="connsiteX6" fmla="*/ 182880 w 1341120"/>
              <a:gd name="connsiteY6" fmla="*/ 91440 h 2651760"/>
              <a:gd name="connsiteX7" fmla="*/ 175260 w 1341120"/>
              <a:gd name="connsiteY7" fmla="*/ 114300 h 2651760"/>
              <a:gd name="connsiteX8" fmla="*/ 137160 w 1341120"/>
              <a:gd name="connsiteY8" fmla="*/ 121920 h 2651760"/>
              <a:gd name="connsiteX9" fmla="*/ 114300 w 1341120"/>
              <a:gd name="connsiteY9" fmla="*/ 129540 h 2651760"/>
              <a:gd name="connsiteX10" fmla="*/ 91440 w 1341120"/>
              <a:gd name="connsiteY10" fmla="*/ 220980 h 2651760"/>
              <a:gd name="connsiteX11" fmla="*/ 83820 w 1341120"/>
              <a:gd name="connsiteY11" fmla="*/ 243840 h 2651760"/>
              <a:gd name="connsiteX12" fmla="*/ 76200 w 1341120"/>
              <a:gd name="connsiteY12" fmla="*/ 274320 h 2651760"/>
              <a:gd name="connsiteX13" fmla="*/ 83820 w 1341120"/>
              <a:gd name="connsiteY13" fmla="*/ 312420 h 2651760"/>
              <a:gd name="connsiteX14" fmla="*/ 99060 w 1341120"/>
              <a:gd name="connsiteY14" fmla="*/ 373380 h 2651760"/>
              <a:gd name="connsiteX15" fmla="*/ 114300 w 1341120"/>
              <a:gd name="connsiteY15" fmla="*/ 419100 h 2651760"/>
              <a:gd name="connsiteX16" fmla="*/ 91440 w 1341120"/>
              <a:gd name="connsiteY16" fmla="*/ 487680 h 2651760"/>
              <a:gd name="connsiteX17" fmla="*/ 45720 w 1341120"/>
              <a:gd name="connsiteY17" fmla="*/ 525780 h 2651760"/>
              <a:gd name="connsiteX18" fmla="*/ 45720 w 1341120"/>
              <a:gd name="connsiteY18" fmla="*/ 525780 h 2651760"/>
              <a:gd name="connsiteX19" fmla="*/ 15240 w 1341120"/>
              <a:gd name="connsiteY19" fmla="*/ 594360 h 2651760"/>
              <a:gd name="connsiteX20" fmla="*/ 7620 w 1341120"/>
              <a:gd name="connsiteY20" fmla="*/ 624840 h 2651760"/>
              <a:gd name="connsiteX21" fmla="*/ 0 w 1341120"/>
              <a:gd name="connsiteY21" fmla="*/ 708660 h 2651760"/>
              <a:gd name="connsiteX22" fmla="*/ 7620 w 1341120"/>
              <a:gd name="connsiteY22" fmla="*/ 754380 h 2651760"/>
              <a:gd name="connsiteX23" fmla="*/ 7620 w 1341120"/>
              <a:gd name="connsiteY23" fmla="*/ 815340 h 2651760"/>
              <a:gd name="connsiteX24" fmla="*/ 7620 w 1341120"/>
              <a:gd name="connsiteY24" fmla="*/ 845820 h 2651760"/>
              <a:gd name="connsiteX25" fmla="*/ 53340 w 1341120"/>
              <a:gd name="connsiteY25" fmla="*/ 952500 h 2651760"/>
              <a:gd name="connsiteX26" fmla="*/ 91440 w 1341120"/>
              <a:gd name="connsiteY26" fmla="*/ 1005840 h 2651760"/>
              <a:gd name="connsiteX27" fmla="*/ 106680 w 1341120"/>
              <a:gd name="connsiteY27" fmla="*/ 1059180 h 2651760"/>
              <a:gd name="connsiteX28" fmla="*/ 99060 w 1341120"/>
              <a:gd name="connsiteY28" fmla="*/ 1082040 h 2651760"/>
              <a:gd name="connsiteX29" fmla="*/ 99060 w 1341120"/>
              <a:gd name="connsiteY29" fmla="*/ 1135380 h 2651760"/>
              <a:gd name="connsiteX30" fmla="*/ 121920 w 1341120"/>
              <a:gd name="connsiteY30" fmla="*/ 1211580 h 2651760"/>
              <a:gd name="connsiteX31" fmla="*/ 121920 w 1341120"/>
              <a:gd name="connsiteY31" fmla="*/ 1257300 h 2651760"/>
              <a:gd name="connsiteX32" fmla="*/ 83820 w 1341120"/>
              <a:gd name="connsiteY32" fmla="*/ 1310640 h 2651760"/>
              <a:gd name="connsiteX33" fmla="*/ 114300 w 1341120"/>
              <a:gd name="connsiteY33" fmla="*/ 1440180 h 2651760"/>
              <a:gd name="connsiteX34" fmla="*/ 152400 w 1341120"/>
              <a:gd name="connsiteY34" fmla="*/ 1539240 h 2651760"/>
              <a:gd name="connsiteX35" fmla="*/ 167640 w 1341120"/>
              <a:gd name="connsiteY35" fmla="*/ 1600200 h 2651760"/>
              <a:gd name="connsiteX36" fmla="*/ 167640 w 1341120"/>
              <a:gd name="connsiteY36" fmla="*/ 1668780 h 2651760"/>
              <a:gd name="connsiteX37" fmla="*/ 236220 w 1341120"/>
              <a:gd name="connsiteY37" fmla="*/ 1760220 h 2651760"/>
              <a:gd name="connsiteX38" fmla="*/ 243840 w 1341120"/>
              <a:gd name="connsiteY38" fmla="*/ 1828800 h 2651760"/>
              <a:gd name="connsiteX39" fmla="*/ 358140 w 1341120"/>
              <a:gd name="connsiteY39" fmla="*/ 2011680 h 2651760"/>
              <a:gd name="connsiteX40" fmla="*/ 381000 w 1341120"/>
              <a:gd name="connsiteY40" fmla="*/ 2118360 h 2651760"/>
              <a:gd name="connsiteX41" fmla="*/ 396240 w 1341120"/>
              <a:gd name="connsiteY41" fmla="*/ 2194560 h 2651760"/>
              <a:gd name="connsiteX42" fmla="*/ 411480 w 1341120"/>
              <a:gd name="connsiteY42" fmla="*/ 2286000 h 2651760"/>
              <a:gd name="connsiteX43" fmla="*/ 419100 w 1341120"/>
              <a:gd name="connsiteY43" fmla="*/ 2339340 h 2651760"/>
              <a:gd name="connsiteX44" fmla="*/ 419100 w 1341120"/>
              <a:gd name="connsiteY44" fmla="*/ 2377440 h 2651760"/>
              <a:gd name="connsiteX45" fmla="*/ 403860 w 1341120"/>
              <a:gd name="connsiteY45" fmla="*/ 2400300 h 2651760"/>
              <a:gd name="connsiteX46" fmla="*/ 419100 w 1341120"/>
              <a:gd name="connsiteY46" fmla="*/ 2453640 h 2651760"/>
              <a:gd name="connsiteX47" fmla="*/ 441960 w 1341120"/>
              <a:gd name="connsiteY47" fmla="*/ 2476500 h 2651760"/>
              <a:gd name="connsiteX48" fmla="*/ 472440 w 1341120"/>
              <a:gd name="connsiteY48" fmla="*/ 2484120 h 2651760"/>
              <a:gd name="connsiteX49" fmla="*/ 502920 w 1341120"/>
              <a:gd name="connsiteY49" fmla="*/ 2491740 h 2651760"/>
              <a:gd name="connsiteX50" fmla="*/ 541020 w 1341120"/>
              <a:gd name="connsiteY50" fmla="*/ 2529840 h 2651760"/>
              <a:gd name="connsiteX51" fmla="*/ 571500 w 1341120"/>
              <a:gd name="connsiteY51" fmla="*/ 2590800 h 2651760"/>
              <a:gd name="connsiteX52" fmla="*/ 647700 w 1341120"/>
              <a:gd name="connsiteY52" fmla="*/ 2621280 h 2651760"/>
              <a:gd name="connsiteX53" fmla="*/ 670560 w 1341120"/>
              <a:gd name="connsiteY53" fmla="*/ 2651760 h 2651760"/>
              <a:gd name="connsiteX54" fmla="*/ 769620 w 1341120"/>
              <a:gd name="connsiteY54" fmla="*/ 2621280 h 2651760"/>
              <a:gd name="connsiteX55" fmla="*/ 777240 w 1341120"/>
              <a:gd name="connsiteY55" fmla="*/ 2522220 h 2651760"/>
              <a:gd name="connsiteX56" fmla="*/ 792480 w 1341120"/>
              <a:gd name="connsiteY56" fmla="*/ 2453640 h 2651760"/>
              <a:gd name="connsiteX57" fmla="*/ 845820 w 1341120"/>
              <a:gd name="connsiteY57" fmla="*/ 2346960 h 2651760"/>
              <a:gd name="connsiteX58" fmla="*/ 861060 w 1341120"/>
              <a:gd name="connsiteY58" fmla="*/ 2308860 h 2651760"/>
              <a:gd name="connsiteX59" fmla="*/ 853440 w 1341120"/>
              <a:gd name="connsiteY59" fmla="*/ 2232660 h 2651760"/>
              <a:gd name="connsiteX60" fmla="*/ 815340 w 1341120"/>
              <a:gd name="connsiteY60" fmla="*/ 2217420 h 2651760"/>
              <a:gd name="connsiteX61" fmla="*/ 769620 w 1341120"/>
              <a:gd name="connsiteY61" fmla="*/ 2186940 h 2651760"/>
              <a:gd name="connsiteX62" fmla="*/ 731520 w 1341120"/>
              <a:gd name="connsiteY62" fmla="*/ 2156460 h 2651760"/>
              <a:gd name="connsiteX63" fmla="*/ 716280 w 1341120"/>
              <a:gd name="connsiteY63" fmla="*/ 2118360 h 2651760"/>
              <a:gd name="connsiteX64" fmla="*/ 723900 w 1341120"/>
              <a:gd name="connsiteY64" fmla="*/ 2057400 h 2651760"/>
              <a:gd name="connsiteX65" fmla="*/ 777240 w 1341120"/>
              <a:gd name="connsiteY65" fmla="*/ 2004060 h 2651760"/>
              <a:gd name="connsiteX66" fmla="*/ 807720 w 1341120"/>
              <a:gd name="connsiteY66" fmla="*/ 1973580 h 2651760"/>
              <a:gd name="connsiteX67" fmla="*/ 807720 w 1341120"/>
              <a:gd name="connsiteY67" fmla="*/ 1943100 h 2651760"/>
              <a:gd name="connsiteX68" fmla="*/ 807720 w 1341120"/>
              <a:gd name="connsiteY68" fmla="*/ 1897380 h 2651760"/>
              <a:gd name="connsiteX69" fmla="*/ 838200 w 1341120"/>
              <a:gd name="connsiteY69" fmla="*/ 1836420 h 2651760"/>
              <a:gd name="connsiteX70" fmla="*/ 769620 w 1341120"/>
              <a:gd name="connsiteY70" fmla="*/ 1790700 h 2651760"/>
              <a:gd name="connsiteX71" fmla="*/ 746760 w 1341120"/>
              <a:gd name="connsiteY71" fmla="*/ 1744980 h 2651760"/>
              <a:gd name="connsiteX72" fmla="*/ 716280 w 1341120"/>
              <a:gd name="connsiteY72" fmla="*/ 1714500 h 2651760"/>
              <a:gd name="connsiteX73" fmla="*/ 701040 w 1341120"/>
              <a:gd name="connsiteY73" fmla="*/ 1661160 h 2651760"/>
              <a:gd name="connsiteX74" fmla="*/ 784860 w 1341120"/>
              <a:gd name="connsiteY74" fmla="*/ 1691640 h 2651760"/>
              <a:gd name="connsiteX75" fmla="*/ 853440 w 1341120"/>
              <a:gd name="connsiteY75" fmla="*/ 1706880 h 2651760"/>
              <a:gd name="connsiteX76" fmla="*/ 906780 w 1341120"/>
              <a:gd name="connsiteY76" fmla="*/ 1691640 h 2651760"/>
              <a:gd name="connsiteX77" fmla="*/ 914400 w 1341120"/>
              <a:gd name="connsiteY77" fmla="*/ 1638300 h 2651760"/>
              <a:gd name="connsiteX78" fmla="*/ 906780 w 1341120"/>
              <a:gd name="connsiteY78" fmla="*/ 1592580 h 2651760"/>
              <a:gd name="connsiteX79" fmla="*/ 891540 w 1341120"/>
              <a:gd name="connsiteY79" fmla="*/ 1554480 h 2651760"/>
              <a:gd name="connsiteX80" fmla="*/ 914400 w 1341120"/>
              <a:gd name="connsiteY80" fmla="*/ 1501140 h 2651760"/>
              <a:gd name="connsiteX81" fmla="*/ 967740 w 1341120"/>
              <a:gd name="connsiteY81" fmla="*/ 1501140 h 2651760"/>
              <a:gd name="connsiteX82" fmla="*/ 1120140 w 1341120"/>
              <a:gd name="connsiteY82" fmla="*/ 1478280 h 2651760"/>
              <a:gd name="connsiteX83" fmla="*/ 1211580 w 1341120"/>
              <a:gd name="connsiteY83" fmla="*/ 1440180 h 2651760"/>
              <a:gd name="connsiteX84" fmla="*/ 1257300 w 1341120"/>
              <a:gd name="connsiteY84" fmla="*/ 1379220 h 2651760"/>
              <a:gd name="connsiteX85" fmla="*/ 1257300 w 1341120"/>
              <a:gd name="connsiteY85" fmla="*/ 1333500 h 2651760"/>
              <a:gd name="connsiteX86" fmla="*/ 1219200 w 1341120"/>
              <a:gd name="connsiteY86" fmla="*/ 1257300 h 2651760"/>
              <a:gd name="connsiteX87" fmla="*/ 1173480 w 1341120"/>
              <a:gd name="connsiteY87" fmla="*/ 1211580 h 2651760"/>
              <a:gd name="connsiteX88" fmla="*/ 1150620 w 1341120"/>
              <a:gd name="connsiteY88" fmla="*/ 1165860 h 2651760"/>
              <a:gd name="connsiteX89" fmla="*/ 1104900 w 1341120"/>
              <a:gd name="connsiteY89" fmla="*/ 1135380 h 2651760"/>
              <a:gd name="connsiteX90" fmla="*/ 1104900 w 1341120"/>
              <a:gd name="connsiteY90" fmla="*/ 1089660 h 2651760"/>
              <a:gd name="connsiteX91" fmla="*/ 1066800 w 1341120"/>
              <a:gd name="connsiteY91" fmla="*/ 1059180 h 2651760"/>
              <a:gd name="connsiteX92" fmla="*/ 1059180 w 1341120"/>
              <a:gd name="connsiteY92" fmla="*/ 1013460 h 2651760"/>
              <a:gd name="connsiteX93" fmla="*/ 1059180 w 1341120"/>
              <a:gd name="connsiteY93" fmla="*/ 967740 h 2651760"/>
              <a:gd name="connsiteX94" fmla="*/ 1043940 w 1341120"/>
              <a:gd name="connsiteY94" fmla="*/ 906780 h 2651760"/>
              <a:gd name="connsiteX95" fmla="*/ 1043940 w 1341120"/>
              <a:gd name="connsiteY95" fmla="*/ 906780 h 2651760"/>
              <a:gd name="connsiteX96" fmla="*/ 1082040 w 1341120"/>
              <a:gd name="connsiteY96" fmla="*/ 822960 h 2651760"/>
              <a:gd name="connsiteX97" fmla="*/ 1120140 w 1341120"/>
              <a:gd name="connsiteY97" fmla="*/ 723900 h 2651760"/>
              <a:gd name="connsiteX98" fmla="*/ 1127760 w 1341120"/>
              <a:gd name="connsiteY98" fmla="*/ 662940 h 2651760"/>
              <a:gd name="connsiteX99" fmla="*/ 1226820 w 1341120"/>
              <a:gd name="connsiteY99" fmla="*/ 586740 h 2651760"/>
              <a:gd name="connsiteX100" fmla="*/ 1318260 w 1341120"/>
              <a:gd name="connsiteY100" fmla="*/ 525780 h 2651760"/>
              <a:gd name="connsiteX101" fmla="*/ 1341120 w 1341120"/>
              <a:gd name="connsiteY101" fmla="*/ 419100 h 2651760"/>
              <a:gd name="connsiteX102" fmla="*/ 1318260 w 1341120"/>
              <a:gd name="connsiteY102" fmla="*/ 335280 h 2651760"/>
              <a:gd name="connsiteX103" fmla="*/ 1272540 w 1341120"/>
              <a:gd name="connsiteY103" fmla="*/ 312420 h 2651760"/>
              <a:gd name="connsiteX104" fmla="*/ 1242060 w 1341120"/>
              <a:gd name="connsiteY104" fmla="*/ 396240 h 2651760"/>
              <a:gd name="connsiteX105" fmla="*/ 1226820 w 1341120"/>
              <a:gd name="connsiteY105" fmla="*/ 441960 h 2651760"/>
              <a:gd name="connsiteX106" fmla="*/ 1158240 w 1341120"/>
              <a:gd name="connsiteY106" fmla="*/ 472440 h 2651760"/>
              <a:gd name="connsiteX107" fmla="*/ 1089660 w 1341120"/>
              <a:gd name="connsiteY107" fmla="*/ 495300 h 2651760"/>
              <a:gd name="connsiteX108" fmla="*/ 998220 w 1341120"/>
              <a:gd name="connsiteY108" fmla="*/ 487680 h 2651760"/>
              <a:gd name="connsiteX109" fmla="*/ 944880 w 1341120"/>
              <a:gd name="connsiteY109" fmla="*/ 449580 h 2651760"/>
              <a:gd name="connsiteX110" fmla="*/ 975360 w 1341120"/>
              <a:gd name="connsiteY110" fmla="*/ 358140 h 2651760"/>
              <a:gd name="connsiteX111" fmla="*/ 960120 w 1341120"/>
              <a:gd name="connsiteY111" fmla="*/ 312420 h 2651760"/>
              <a:gd name="connsiteX112" fmla="*/ 868680 w 1341120"/>
              <a:gd name="connsiteY112" fmla="*/ 266700 h 2651760"/>
              <a:gd name="connsiteX113" fmla="*/ 723900 w 1341120"/>
              <a:gd name="connsiteY113" fmla="*/ 198120 h 2651760"/>
              <a:gd name="connsiteX114" fmla="*/ 571500 w 1341120"/>
              <a:gd name="connsiteY114" fmla="*/ 121920 h 2651760"/>
              <a:gd name="connsiteX115" fmla="*/ 518160 w 1341120"/>
              <a:gd name="connsiteY115" fmla="*/ 53340 h 2651760"/>
              <a:gd name="connsiteX116" fmla="*/ 495300 w 1341120"/>
              <a:gd name="connsiteY116"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341120" h="2651760">
                <a:moveTo>
                  <a:pt x="495300" y="0"/>
                </a:moveTo>
                <a:lnTo>
                  <a:pt x="495300" y="0"/>
                </a:lnTo>
                <a:cubicBezTo>
                  <a:pt x="423333" y="61686"/>
                  <a:pt x="469453" y="35948"/>
                  <a:pt x="411480" y="53340"/>
                </a:cubicBezTo>
                <a:cubicBezTo>
                  <a:pt x="396093" y="57956"/>
                  <a:pt x="365760" y="68580"/>
                  <a:pt x="365760" y="68580"/>
                </a:cubicBezTo>
                <a:cubicBezTo>
                  <a:pt x="335157" y="56339"/>
                  <a:pt x="316480" y="45720"/>
                  <a:pt x="281940" y="45720"/>
                </a:cubicBezTo>
                <a:cubicBezTo>
                  <a:pt x="261462" y="45720"/>
                  <a:pt x="241300" y="50800"/>
                  <a:pt x="220980" y="53340"/>
                </a:cubicBezTo>
                <a:cubicBezTo>
                  <a:pt x="198120" y="68580"/>
                  <a:pt x="195580" y="66040"/>
                  <a:pt x="182880" y="91440"/>
                </a:cubicBezTo>
                <a:cubicBezTo>
                  <a:pt x="179288" y="98624"/>
                  <a:pt x="181943" y="109845"/>
                  <a:pt x="175260" y="114300"/>
                </a:cubicBezTo>
                <a:cubicBezTo>
                  <a:pt x="164484" y="121484"/>
                  <a:pt x="149725" y="118779"/>
                  <a:pt x="137160" y="121920"/>
                </a:cubicBezTo>
                <a:cubicBezTo>
                  <a:pt x="129368" y="123868"/>
                  <a:pt x="121920" y="127000"/>
                  <a:pt x="114300" y="129540"/>
                </a:cubicBezTo>
                <a:cubicBezTo>
                  <a:pt x="83505" y="221924"/>
                  <a:pt x="111962" y="128631"/>
                  <a:pt x="91440" y="220980"/>
                </a:cubicBezTo>
                <a:cubicBezTo>
                  <a:pt x="89698" y="228821"/>
                  <a:pt x="86027" y="236117"/>
                  <a:pt x="83820" y="243840"/>
                </a:cubicBezTo>
                <a:cubicBezTo>
                  <a:pt x="80943" y="253910"/>
                  <a:pt x="78740" y="264160"/>
                  <a:pt x="76200" y="274320"/>
                </a:cubicBezTo>
                <a:cubicBezTo>
                  <a:pt x="85426" y="301999"/>
                  <a:pt x="83820" y="289148"/>
                  <a:pt x="83820" y="312420"/>
                </a:cubicBezTo>
                <a:lnTo>
                  <a:pt x="99060" y="373380"/>
                </a:lnTo>
                <a:lnTo>
                  <a:pt x="114300" y="419100"/>
                </a:lnTo>
                <a:lnTo>
                  <a:pt x="91440" y="487680"/>
                </a:lnTo>
                <a:lnTo>
                  <a:pt x="45720" y="525780"/>
                </a:lnTo>
                <a:lnTo>
                  <a:pt x="45720" y="525780"/>
                </a:lnTo>
                <a:lnTo>
                  <a:pt x="15240" y="594360"/>
                </a:lnTo>
                <a:lnTo>
                  <a:pt x="7620" y="624840"/>
                </a:lnTo>
                <a:lnTo>
                  <a:pt x="0" y="708660"/>
                </a:lnTo>
                <a:lnTo>
                  <a:pt x="7620" y="754380"/>
                </a:lnTo>
                <a:lnTo>
                  <a:pt x="7620" y="815340"/>
                </a:lnTo>
                <a:lnTo>
                  <a:pt x="7620" y="845820"/>
                </a:lnTo>
                <a:lnTo>
                  <a:pt x="53340" y="952500"/>
                </a:lnTo>
                <a:lnTo>
                  <a:pt x="91440" y="1005840"/>
                </a:lnTo>
                <a:lnTo>
                  <a:pt x="106680" y="1059180"/>
                </a:lnTo>
                <a:lnTo>
                  <a:pt x="99060" y="1082040"/>
                </a:lnTo>
                <a:lnTo>
                  <a:pt x="99060" y="1135380"/>
                </a:lnTo>
                <a:lnTo>
                  <a:pt x="121920" y="1211580"/>
                </a:lnTo>
                <a:lnTo>
                  <a:pt x="121920" y="1257300"/>
                </a:lnTo>
                <a:lnTo>
                  <a:pt x="83820" y="1310640"/>
                </a:lnTo>
                <a:lnTo>
                  <a:pt x="114300" y="1440180"/>
                </a:lnTo>
                <a:lnTo>
                  <a:pt x="152400" y="1539240"/>
                </a:lnTo>
                <a:lnTo>
                  <a:pt x="167640" y="1600200"/>
                </a:lnTo>
                <a:lnTo>
                  <a:pt x="167640" y="1668780"/>
                </a:lnTo>
                <a:lnTo>
                  <a:pt x="236220" y="1760220"/>
                </a:lnTo>
                <a:lnTo>
                  <a:pt x="243840" y="1828800"/>
                </a:lnTo>
                <a:lnTo>
                  <a:pt x="358140" y="2011680"/>
                </a:lnTo>
                <a:lnTo>
                  <a:pt x="381000" y="2118360"/>
                </a:lnTo>
                <a:lnTo>
                  <a:pt x="396240" y="2194560"/>
                </a:lnTo>
                <a:lnTo>
                  <a:pt x="411480" y="2286000"/>
                </a:lnTo>
                <a:lnTo>
                  <a:pt x="419100" y="2339340"/>
                </a:lnTo>
                <a:lnTo>
                  <a:pt x="419100" y="2377440"/>
                </a:lnTo>
                <a:lnTo>
                  <a:pt x="403860" y="2400300"/>
                </a:lnTo>
                <a:lnTo>
                  <a:pt x="419100" y="2453640"/>
                </a:lnTo>
                <a:lnTo>
                  <a:pt x="441960" y="2476500"/>
                </a:lnTo>
                <a:lnTo>
                  <a:pt x="472440" y="2484120"/>
                </a:lnTo>
                <a:lnTo>
                  <a:pt x="502920" y="2491740"/>
                </a:lnTo>
                <a:lnTo>
                  <a:pt x="541020" y="2529840"/>
                </a:lnTo>
                <a:lnTo>
                  <a:pt x="571500" y="2590800"/>
                </a:lnTo>
                <a:lnTo>
                  <a:pt x="647700" y="2621280"/>
                </a:lnTo>
                <a:lnTo>
                  <a:pt x="670560" y="2651760"/>
                </a:lnTo>
                <a:lnTo>
                  <a:pt x="769620" y="2621280"/>
                </a:lnTo>
                <a:lnTo>
                  <a:pt x="777240" y="2522220"/>
                </a:lnTo>
                <a:lnTo>
                  <a:pt x="792480" y="2453640"/>
                </a:lnTo>
                <a:lnTo>
                  <a:pt x="845820" y="2346960"/>
                </a:lnTo>
                <a:lnTo>
                  <a:pt x="861060" y="2308860"/>
                </a:lnTo>
                <a:lnTo>
                  <a:pt x="853440" y="2232660"/>
                </a:lnTo>
                <a:lnTo>
                  <a:pt x="815340" y="2217420"/>
                </a:lnTo>
                <a:lnTo>
                  <a:pt x="769620" y="2186940"/>
                </a:lnTo>
                <a:lnTo>
                  <a:pt x="731520" y="2156460"/>
                </a:lnTo>
                <a:lnTo>
                  <a:pt x="716280" y="2118360"/>
                </a:lnTo>
                <a:lnTo>
                  <a:pt x="723900" y="2057400"/>
                </a:lnTo>
                <a:lnTo>
                  <a:pt x="777240" y="2004060"/>
                </a:lnTo>
                <a:lnTo>
                  <a:pt x="807720" y="1973580"/>
                </a:lnTo>
                <a:lnTo>
                  <a:pt x="807720" y="1943100"/>
                </a:lnTo>
                <a:lnTo>
                  <a:pt x="807720" y="1897380"/>
                </a:lnTo>
                <a:lnTo>
                  <a:pt x="838200" y="1836420"/>
                </a:lnTo>
                <a:lnTo>
                  <a:pt x="769620" y="1790700"/>
                </a:lnTo>
                <a:lnTo>
                  <a:pt x="746760" y="1744980"/>
                </a:lnTo>
                <a:lnTo>
                  <a:pt x="716280" y="1714500"/>
                </a:lnTo>
                <a:lnTo>
                  <a:pt x="701040" y="1661160"/>
                </a:lnTo>
                <a:lnTo>
                  <a:pt x="784860" y="1691640"/>
                </a:lnTo>
                <a:lnTo>
                  <a:pt x="853440" y="1706880"/>
                </a:lnTo>
                <a:lnTo>
                  <a:pt x="906780" y="1691640"/>
                </a:lnTo>
                <a:lnTo>
                  <a:pt x="914400" y="1638300"/>
                </a:lnTo>
                <a:lnTo>
                  <a:pt x="906780" y="1592580"/>
                </a:lnTo>
                <a:lnTo>
                  <a:pt x="891540" y="1554480"/>
                </a:lnTo>
                <a:lnTo>
                  <a:pt x="914400" y="1501140"/>
                </a:lnTo>
                <a:lnTo>
                  <a:pt x="967740" y="1501140"/>
                </a:lnTo>
                <a:lnTo>
                  <a:pt x="1120140" y="1478280"/>
                </a:lnTo>
                <a:lnTo>
                  <a:pt x="1211580" y="1440180"/>
                </a:lnTo>
                <a:lnTo>
                  <a:pt x="1257300" y="1379220"/>
                </a:lnTo>
                <a:lnTo>
                  <a:pt x="1257300" y="1333500"/>
                </a:lnTo>
                <a:lnTo>
                  <a:pt x="1219200" y="1257300"/>
                </a:lnTo>
                <a:lnTo>
                  <a:pt x="1173480" y="1211580"/>
                </a:lnTo>
                <a:lnTo>
                  <a:pt x="1150620" y="1165860"/>
                </a:lnTo>
                <a:lnTo>
                  <a:pt x="1104900" y="1135380"/>
                </a:lnTo>
                <a:lnTo>
                  <a:pt x="1104900" y="1089660"/>
                </a:lnTo>
                <a:lnTo>
                  <a:pt x="1066800" y="1059180"/>
                </a:lnTo>
                <a:lnTo>
                  <a:pt x="1059180" y="1013460"/>
                </a:lnTo>
                <a:lnTo>
                  <a:pt x="1059180" y="967740"/>
                </a:lnTo>
                <a:lnTo>
                  <a:pt x="1043940" y="906780"/>
                </a:lnTo>
                <a:lnTo>
                  <a:pt x="1043940" y="906780"/>
                </a:lnTo>
                <a:lnTo>
                  <a:pt x="1082040" y="822960"/>
                </a:lnTo>
                <a:lnTo>
                  <a:pt x="1120140" y="723900"/>
                </a:lnTo>
                <a:lnTo>
                  <a:pt x="1127760" y="662940"/>
                </a:lnTo>
                <a:lnTo>
                  <a:pt x="1226820" y="586740"/>
                </a:lnTo>
                <a:lnTo>
                  <a:pt x="1318260" y="525780"/>
                </a:lnTo>
                <a:lnTo>
                  <a:pt x="1341120" y="419100"/>
                </a:lnTo>
                <a:lnTo>
                  <a:pt x="1318260" y="335280"/>
                </a:lnTo>
                <a:lnTo>
                  <a:pt x="1272540" y="312420"/>
                </a:lnTo>
                <a:lnTo>
                  <a:pt x="1242060" y="396240"/>
                </a:lnTo>
                <a:lnTo>
                  <a:pt x="1226820" y="441960"/>
                </a:lnTo>
                <a:lnTo>
                  <a:pt x="1158240" y="472440"/>
                </a:lnTo>
                <a:lnTo>
                  <a:pt x="1089660" y="495300"/>
                </a:lnTo>
                <a:lnTo>
                  <a:pt x="998220" y="487680"/>
                </a:lnTo>
                <a:lnTo>
                  <a:pt x="944880" y="449580"/>
                </a:lnTo>
                <a:lnTo>
                  <a:pt x="975360" y="358140"/>
                </a:lnTo>
                <a:lnTo>
                  <a:pt x="960120" y="312420"/>
                </a:lnTo>
                <a:lnTo>
                  <a:pt x="868680" y="266700"/>
                </a:lnTo>
                <a:lnTo>
                  <a:pt x="723900" y="198120"/>
                </a:lnTo>
                <a:lnTo>
                  <a:pt x="571500" y="121920"/>
                </a:lnTo>
                <a:lnTo>
                  <a:pt x="518160" y="53340"/>
                </a:lnTo>
                <a:lnTo>
                  <a:pt x="495300"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Forme libre : forme 47">
            <a:extLst>
              <a:ext uri="{FF2B5EF4-FFF2-40B4-BE49-F238E27FC236}">
                <a16:creationId xmlns:a16="http://schemas.microsoft.com/office/drawing/2014/main" id="{43B069C6-8502-DEED-4C0A-34C001D5E7AF}"/>
              </a:ext>
            </a:extLst>
          </p:cNvPr>
          <p:cNvSpPr/>
          <p:nvPr/>
        </p:nvSpPr>
        <p:spPr>
          <a:xfrm>
            <a:off x="2598414" y="3255582"/>
            <a:ext cx="967740" cy="3070860"/>
          </a:xfrm>
          <a:custGeom>
            <a:avLst/>
            <a:gdLst>
              <a:gd name="connsiteX0" fmla="*/ 53340 w 967740"/>
              <a:gd name="connsiteY0" fmla="*/ 0 h 3070860"/>
              <a:gd name="connsiteX1" fmla="*/ 0 w 967740"/>
              <a:gd name="connsiteY1" fmla="*/ 83820 h 3070860"/>
              <a:gd name="connsiteX2" fmla="*/ 0 w 967740"/>
              <a:gd name="connsiteY2" fmla="*/ 121920 h 3070860"/>
              <a:gd name="connsiteX3" fmla="*/ 22860 w 967740"/>
              <a:gd name="connsiteY3" fmla="*/ 160020 h 3070860"/>
              <a:gd name="connsiteX4" fmla="*/ 60960 w 967740"/>
              <a:gd name="connsiteY4" fmla="*/ 213360 h 3070860"/>
              <a:gd name="connsiteX5" fmla="*/ 60960 w 967740"/>
              <a:gd name="connsiteY5" fmla="*/ 251460 h 3070860"/>
              <a:gd name="connsiteX6" fmla="*/ 76200 w 967740"/>
              <a:gd name="connsiteY6" fmla="*/ 342900 h 3070860"/>
              <a:gd name="connsiteX7" fmla="*/ 91440 w 967740"/>
              <a:gd name="connsiteY7" fmla="*/ 388620 h 3070860"/>
              <a:gd name="connsiteX8" fmla="*/ 68580 w 967740"/>
              <a:gd name="connsiteY8" fmla="*/ 464820 h 3070860"/>
              <a:gd name="connsiteX9" fmla="*/ 60960 w 967740"/>
              <a:gd name="connsiteY9" fmla="*/ 495300 h 3070860"/>
              <a:gd name="connsiteX10" fmla="*/ 45720 w 967740"/>
              <a:gd name="connsiteY10" fmla="*/ 525780 h 3070860"/>
              <a:gd name="connsiteX11" fmla="*/ 45720 w 967740"/>
              <a:gd name="connsiteY11" fmla="*/ 571500 h 3070860"/>
              <a:gd name="connsiteX12" fmla="*/ 45720 w 967740"/>
              <a:gd name="connsiteY12" fmla="*/ 601980 h 3070860"/>
              <a:gd name="connsiteX13" fmla="*/ 53340 w 967740"/>
              <a:gd name="connsiteY13" fmla="*/ 640080 h 3070860"/>
              <a:gd name="connsiteX14" fmla="*/ 91440 w 967740"/>
              <a:gd name="connsiteY14" fmla="*/ 678180 h 3070860"/>
              <a:gd name="connsiteX15" fmla="*/ 91440 w 967740"/>
              <a:gd name="connsiteY15" fmla="*/ 762000 h 3070860"/>
              <a:gd name="connsiteX16" fmla="*/ 68580 w 967740"/>
              <a:gd name="connsiteY16" fmla="*/ 800100 h 3070860"/>
              <a:gd name="connsiteX17" fmla="*/ 60960 w 967740"/>
              <a:gd name="connsiteY17" fmla="*/ 853440 h 3070860"/>
              <a:gd name="connsiteX18" fmla="*/ 60960 w 967740"/>
              <a:gd name="connsiteY18" fmla="*/ 883920 h 3070860"/>
              <a:gd name="connsiteX19" fmla="*/ 53340 w 967740"/>
              <a:gd name="connsiteY19" fmla="*/ 914400 h 3070860"/>
              <a:gd name="connsiteX20" fmla="*/ 53340 w 967740"/>
              <a:gd name="connsiteY20" fmla="*/ 975360 h 3070860"/>
              <a:gd name="connsiteX21" fmla="*/ 53340 w 967740"/>
              <a:gd name="connsiteY21" fmla="*/ 1005840 h 3070860"/>
              <a:gd name="connsiteX22" fmla="*/ 68580 w 967740"/>
              <a:gd name="connsiteY22" fmla="*/ 1021080 h 3070860"/>
              <a:gd name="connsiteX23" fmla="*/ 68580 w 967740"/>
              <a:gd name="connsiteY23" fmla="*/ 1059180 h 3070860"/>
              <a:gd name="connsiteX24" fmla="*/ 91440 w 967740"/>
              <a:gd name="connsiteY24" fmla="*/ 1120140 h 3070860"/>
              <a:gd name="connsiteX25" fmla="*/ 114300 w 967740"/>
              <a:gd name="connsiteY25" fmla="*/ 1150620 h 3070860"/>
              <a:gd name="connsiteX26" fmla="*/ 114300 w 967740"/>
              <a:gd name="connsiteY26" fmla="*/ 1150620 h 3070860"/>
              <a:gd name="connsiteX27" fmla="*/ 129540 w 967740"/>
              <a:gd name="connsiteY27" fmla="*/ 1287780 h 3070860"/>
              <a:gd name="connsiteX28" fmla="*/ 152400 w 967740"/>
              <a:gd name="connsiteY28" fmla="*/ 1325880 h 3070860"/>
              <a:gd name="connsiteX29" fmla="*/ 152400 w 967740"/>
              <a:gd name="connsiteY29" fmla="*/ 1577340 h 3070860"/>
              <a:gd name="connsiteX30" fmla="*/ 121920 w 967740"/>
              <a:gd name="connsiteY30" fmla="*/ 1653540 h 3070860"/>
              <a:gd name="connsiteX31" fmla="*/ 121920 w 967740"/>
              <a:gd name="connsiteY31" fmla="*/ 1737360 h 3070860"/>
              <a:gd name="connsiteX32" fmla="*/ 144780 w 967740"/>
              <a:gd name="connsiteY32" fmla="*/ 1790700 h 3070860"/>
              <a:gd name="connsiteX33" fmla="*/ 144780 w 967740"/>
              <a:gd name="connsiteY33" fmla="*/ 1790700 h 3070860"/>
              <a:gd name="connsiteX34" fmla="*/ 182880 w 967740"/>
              <a:gd name="connsiteY34" fmla="*/ 1866900 h 3070860"/>
              <a:gd name="connsiteX35" fmla="*/ 167640 w 967740"/>
              <a:gd name="connsiteY35" fmla="*/ 1889760 h 3070860"/>
              <a:gd name="connsiteX36" fmla="*/ 167640 w 967740"/>
              <a:gd name="connsiteY36" fmla="*/ 1927860 h 3070860"/>
              <a:gd name="connsiteX37" fmla="*/ 167640 w 967740"/>
              <a:gd name="connsiteY37" fmla="*/ 1927860 h 3070860"/>
              <a:gd name="connsiteX38" fmla="*/ 190500 w 967740"/>
              <a:gd name="connsiteY38" fmla="*/ 1981200 h 3070860"/>
              <a:gd name="connsiteX39" fmla="*/ 213360 w 967740"/>
              <a:gd name="connsiteY39" fmla="*/ 2042160 h 3070860"/>
              <a:gd name="connsiteX40" fmla="*/ 236220 w 967740"/>
              <a:gd name="connsiteY40" fmla="*/ 2072640 h 3070860"/>
              <a:gd name="connsiteX41" fmla="*/ 289560 w 967740"/>
              <a:gd name="connsiteY41" fmla="*/ 2118360 h 3070860"/>
              <a:gd name="connsiteX42" fmla="*/ 335280 w 967740"/>
              <a:gd name="connsiteY42" fmla="*/ 2156460 h 3070860"/>
              <a:gd name="connsiteX43" fmla="*/ 335280 w 967740"/>
              <a:gd name="connsiteY43" fmla="*/ 2179320 h 3070860"/>
              <a:gd name="connsiteX44" fmla="*/ 335280 w 967740"/>
              <a:gd name="connsiteY44" fmla="*/ 2209800 h 3070860"/>
              <a:gd name="connsiteX45" fmla="*/ 342900 w 967740"/>
              <a:gd name="connsiteY45" fmla="*/ 2240280 h 3070860"/>
              <a:gd name="connsiteX46" fmla="*/ 358140 w 967740"/>
              <a:gd name="connsiteY46" fmla="*/ 2270760 h 3070860"/>
              <a:gd name="connsiteX47" fmla="*/ 373380 w 967740"/>
              <a:gd name="connsiteY47" fmla="*/ 2293620 h 3070860"/>
              <a:gd name="connsiteX48" fmla="*/ 388620 w 967740"/>
              <a:gd name="connsiteY48" fmla="*/ 2308860 h 3070860"/>
              <a:gd name="connsiteX49" fmla="*/ 411480 w 967740"/>
              <a:gd name="connsiteY49" fmla="*/ 2346960 h 3070860"/>
              <a:gd name="connsiteX50" fmla="*/ 411480 w 967740"/>
              <a:gd name="connsiteY50" fmla="*/ 2377440 h 3070860"/>
              <a:gd name="connsiteX51" fmla="*/ 396240 w 967740"/>
              <a:gd name="connsiteY51" fmla="*/ 2423160 h 3070860"/>
              <a:gd name="connsiteX52" fmla="*/ 396240 w 967740"/>
              <a:gd name="connsiteY52" fmla="*/ 2453640 h 3070860"/>
              <a:gd name="connsiteX53" fmla="*/ 388620 w 967740"/>
              <a:gd name="connsiteY53" fmla="*/ 2476500 h 3070860"/>
              <a:gd name="connsiteX54" fmla="*/ 358140 w 967740"/>
              <a:gd name="connsiteY54" fmla="*/ 2476500 h 3070860"/>
              <a:gd name="connsiteX55" fmla="*/ 304800 w 967740"/>
              <a:gd name="connsiteY55" fmla="*/ 2491740 h 3070860"/>
              <a:gd name="connsiteX56" fmla="*/ 327660 w 967740"/>
              <a:gd name="connsiteY56" fmla="*/ 2529840 h 3070860"/>
              <a:gd name="connsiteX57" fmla="*/ 350520 w 967740"/>
              <a:gd name="connsiteY57" fmla="*/ 2537460 h 3070860"/>
              <a:gd name="connsiteX58" fmla="*/ 381000 w 967740"/>
              <a:gd name="connsiteY58" fmla="*/ 2552700 h 3070860"/>
              <a:gd name="connsiteX59" fmla="*/ 403860 w 967740"/>
              <a:gd name="connsiteY59" fmla="*/ 2560320 h 3070860"/>
              <a:gd name="connsiteX60" fmla="*/ 449580 w 967740"/>
              <a:gd name="connsiteY60" fmla="*/ 2613660 h 3070860"/>
              <a:gd name="connsiteX61" fmla="*/ 480060 w 967740"/>
              <a:gd name="connsiteY61" fmla="*/ 2689860 h 3070860"/>
              <a:gd name="connsiteX62" fmla="*/ 510540 w 967740"/>
              <a:gd name="connsiteY62" fmla="*/ 2750820 h 3070860"/>
              <a:gd name="connsiteX63" fmla="*/ 541020 w 967740"/>
              <a:gd name="connsiteY63" fmla="*/ 2819400 h 3070860"/>
              <a:gd name="connsiteX64" fmla="*/ 579120 w 967740"/>
              <a:gd name="connsiteY64" fmla="*/ 2865120 h 3070860"/>
              <a:gd name="connsiteX65" fmla="*/ 601980 w 967740"/>
              <a:gd name="connsiteY65" fmla="*/ 2895600 h 3070860"/>
              <a:gd name="connsiteX66" fmla="*/ 647700 w 967740"/>
              <a:gd name="connsiteY66" fmla="*/ 2941320 h 3070860"/>
              <a:gd name="connsiteX67" fmla="*/ 693420 w 967740"/>
              <a:gd name="connsiteY67" fmla="*/ 2971800 h 3070860"/>
              <a:gd name="connsiteX68" fmla="*/ 723900 w 967740"/>
              <a:gd name="connsiteY68" fmla="*/ 3009900 h 3070860"/>
              <a:gd name="connsiteX69" fmla="*/ 754380 w 967740"/>
              <a:gd name="connsiteY69" fmla="*/ 3055620 h 3070860"/>
              <a:gd name="connsiteX70" fmla="*/ 807720 w 967740"/>
              <a:gd name="connsiteY70" fmla="*/ 3040380 h 3070860"/>
              <a:gd name="connsiteX71" fmla="*/ 845820 w 967740"/>
              <a:gd name="connsiteY71" fmla="*/ 3048000 h 3070860"/>
              <a:gd name="connsiteX72" fmla="*/ 868680 w 967740"/>
              <a:gd name="connsiteY72" fmla="*/ 3070860 h 3070860"/>
              <a:gd name="connsiteX73" fmla="*/ 944880 w 967740"/>
              <a:gd name="connsiteY73" fmla="*/ 3040380 h 3070860"/>
              <a:gd name="connsiteX74" fmla="*/ 967740 w 967740"/>
              <a:gd name="connsiteY74" fmla="*/ 2994660 h 3070860"/>
              <a:gd name="connsiteX75" fmla="*/ 960120 w 967740"/>
              <a:gd name="connsiteY75" fmla="*/ 2971800 h 3070860"/>
              <a:gd name="connsiteX76" fmla="*/ 899160 w 967740"/>
              <a:gd name="connsiteY76" fmla="*/ 2987040 h 3070860"/>
              <a:gd name="connsiteX77" fmla="*/ 876300 w 967740"/>
              <a:gd name="connsiteY77" fmla="*/ 2994660 h 3070860"/>
              <a:gd name="connsiteX78" fmla="*/ 800100 w 967740"/>
              <a:gd name="connsiteY78" fmla="*/ 2948940 h 3070860"/>
              <a:gd name="connsiteX79" fmla="*/ 754380 w 967740"/>
              <a:gd name="connsiteY79" fmla="*/ 2918460 h 3070860"/>
              <a:gd name="connsiteX80" fmla="*/ 723900 w 967740"/>
              <a:gd name="connsiteY80" fmla="*/ 2872740 h 3070860"/>
              <a:gd name="connsiteX81" fmla="*/ 678180 w 967740"/>
              <a:gd name="connsiteY81" fmla="*/ 2842260 h 3070860"/>
              <a:gd name="connsiteX82" fmla="*/ 601980 w 967740"/>
              <a:gd name="connsiteY82" fmla="*/ 2796540 h 3070860"/>
              <a:gd name="connsiteX83" fmla="*/ 594360 w 967740"/>
              <a:gd name="connsiteY83" fmla="*/ 2743200 h 3070860"/>
              <a:gd name="connsiteX84" fmla="*/ 601980 w 967740"/>
              <a:gd name="connsiteY84" fmla="*/ 2682240 h 3070860"/>
              <a:gd name="connsiteX85" fmla="*/ 601980 w 967740"/>
              <a:gd name="connsiteY85" fmla="*/ 2651760 h 3070860"/>
              <a:gd name="connsiteX86" fmla="*/ 586740 w 967740"/>
              <a:gd name="connsiteY86" fmla="*/ 2613660 h 3070860"/>
              <a:gd name="connsiteX87" fmla="*/ 586740 w 967740"/>
              <a:gd name="connsiteY87" fmla="*/ 2567940 h 3070860"/>
              <a:gd name="connsiteX88" fmla="*/ 571500 w 967740"/>
              <a:gd name="connsiteY88" fmla="*/ 2484120 h 3070860"/>
              <a:gd name="connsiteX89" fmla="*/ 541020 w 967740"/>
              <a:gd name="connsiteY89" fmla="*/ 2362200 h 3070860"/>
              <a:gd name="connsiteX90" fmla="*/ 502920 w 967740"/>
              <a:gd name="connsiteY90" fmla="*/ 2293620 h 3070860"/>
              <a:gd name="connsiteX91" fmla="*/ 434340 w 967740"/>
              <a:gd name="connsiteY91" fmla="*/ 2171700 h 3070860"/>
              <a:gd name="connsiteX92" fmla="*/ 403860 w 967740"/>
              <a:gd name="connsiteY92" fmla="*/ 2087880 h 3070860"/>
              <a:gd name="connsiteX93" fmla="*/ 373380 w 967740"/>
              <a:gd name="connsiteY93" fmla="*/ 2049780 h 3070860"/>
              <a:gd name="connsiteX94" fmla="*/ 350520 w 967740"/>
              <a:gd name="connsiteY94" fmla="*/ 2004060 h 3070860"/>
              <a:gd name="connsiteX95" fmla="*/ 350520 w 967740"/>
              <a:gd name="connsiteY95" fmla="*/ 1958340 h 3070860"/>
              <a:gd name="connsiteX96" fmla="*/ 342900 w 967740"/>
              <a:gd name="connsiteY96" fmla="*/ 1889760 h 3070860"/>
              <a:gd name="connsiteX97" fmla="*/ 320040 w 967740"/>
              <a:gd name="connsiteY97" fmla="*/ 1851660 h 3070860"/>
              <a:gd name="connsiteX98" fmla="*/ 304800 w 967740"/>
              <a:gd name="connsiteY98" fmla="*/ 1790700 h 3070860"/>
              <a:gd name="connsiteX99" fmla="*/ 281940 w 967740"/>
              <a:gd name="connsiteY99" fmla="*/ 1706880 h 3070860"/>
              <a:gd name="connsiteX100" fmla="*/ 281940 w 967740"/>
              <a:gd name="connsiteY100" fmla="*/ 1638300 h 3070860"/>
              <a:gd name="connsiteX101" fmla="*/ 304800 w 967740"/>
              <a:gd name="connsiteY101" fmla="*/ 1592580 h 3070860"/>
              <a:gd name="connsiteX102" fmla="*/ 304800 w 967740"/>
              <a:gd name="connsiteY102" fmla="*/ 1554480 h 3070860"/>
              <a:gd name="connsiteX103" fmla="*/ 289560 w 967740"/>
              <a:gd name="connsiteY103" fmla="*/ 1501140 h 3070860"/>
              <a:gd name="connsiteX104" fmla="*/ 289560 w 967740"/>
              <a:gd name="connsiteY104" fmla="*/ 1478280 h 3070860"/>
              <a:gd name="connsiteX105" fmla="*/ 281940 w 967740"/>
              <a:gd name="connsiteY105" fmla="*/ 1417320 h 3070860"/>
              <a:gd name="connsiteX106" fmla="*/ 289560 w 967740"/>
              <a:gd name="connsiteY106" fmla="*/ 1402080 h 3070860"/>
              <a:gd name="connsiteX107" fmla="*/ 259080 w 967740"/>
              <a:gd name="connsiteY107" fmla="*/ 1333500 h 3070860"/>
              <a:gd name="connsiteX108" fmla="*/ 228600 w 967740"/>
              <a:gd name="connsiteY108" fmla="*/ 1272540 h 3070860"/>
              <a:gd name="connsiteX109" fmla="*/ 190500 w 967740"/>
              <a:gd name="connsiteY109" fmla="*/ 1196340 h 3070860"/>
              <a:gd name="connsiteX110" fmla="*/ 190500 w 967740"/>
              <a:gd name="connsiteY110" fmla="*/ 1127760 h 3070860"/>
              <a:gd name="connsiteX111" fmla="*/ 182880 w 967740"/>
              <a:gd name="connsiteY111" fmla="*/ 1051560 h 3070860"/>
              <a:gd name="connsiteX112" fmla="*/ 190500 w 967740"/>
              <a:gd name="connsiteY112" fmla="*/ 960120 h 3070860"/>
              <a:gd name="connsiteX113" fmla="*/ 236220 w 967740"/>
              <a:gd name="connsiteY113" fmla="*/ 876300 h 3070860"/>
              <a:gd name="connsiteX114" fmla="*/ 274320 w 967740"/>
              <a:gd name="connsiteY114" fmla="*/ 815340 h 3070860"/>
              <a:gd name="connsiteX115" fmla="*/ 289560 w 967740"/>
              <a:gd name="connsiteY115" fmla="*/ 762000 h 3070860"/>
              <a:gd name="connsiteX116" fmla="*/ 274320 w 967740"/>
              <a:gd name="connsiteY116" fmla="*/ 723900 h 3070860"/>
              <a:gd name="connsiteX117" fmla="*/ 266700 w 967740"/>
              <a:gd name="connsiteY117" fmla="*/ 678180 h 3070860"/>
              <a:gd name="connsiteX118" fmla="*/ 259080 w 967740"/>
              <a:gd name="connsiteY118" fmla="*/ 617220 h 3070860"/>
              <a:gd name="connsiteX119" fmla="*/ 259080 w 967740"/>
              <a:gd name="connsiteY119" fmla="*/ 586740 h 3070860"/>
              <a:gd name="connsiteX120" fmla="*/ 281940 w 967740"/>
              <a:gd name="connsiteY120" fmla="*/ 518160 h 3070860"/>
              <a:gd name="connsiteX121" fmla="*/ 297180 w 967740"/>
              <a:gd name="connsiteY121" fmla="*/ 449580 h 3070860"/>
              <a:gd name="connsiteX122" fmla="*/ 259080 w 967740"/>
              <a:gd name="connsiteY122" fmla="*/ 411480 h 3070860"/>
              <a:gd name="connsiteX123" fmla="*/ 236220 w 967740"/>
              <a:gd name="connsiteY123" fmla="*/ 373380 h 3070860"/>
              <a:gd name="connsiteX124" fmla="*/ 213360 w 967740"/>
              <a:gd name="connsiteY124" fmla="*/ 342900 h 3070860"/>
              <a:gd name="connsiteX125" fmla="*/ 198120 w 967740"/>
              <a:gd name="connsiteY125" fmla="*/ 297180 h 3070860"/>
              <a:gd name="connsiteX126" fmla="*/ 190500 w 967740"/>
              <a:gd name="connsiteY126" fmla="*/ 266700 h 3070860"/>
              <a:gd name="connsiteX127" fmla="*/ 160020 w 967740"/>
              <a:gd name="connsiteY127" fmla="*/ 182880 h 3070860"/>
              <a:gd name="connsiteX128" fmla="*/ 129540 w 967740"/>
              <a:gd name="connsiteY128" fmla="*/ 137160 h 3070860"/>
              <a:gd name="connsiteX129" fmla="*/ 106680 w 967740"/>
              <a:gd name="connsiteY129" fmla="*/ 114300 h 3070860"/>
              <a:gd name="connsiteX130" fmla="*/ 76200 w 967740"/>
              <a:gd name="connsiteY130" fmla="*/ 68580 h 3070860"/>
              <a:gd name="connsiteX131" fmla="*/ 53340 w 967740"/>
              <a:gd name="connsiteY131" fmla="*/ 0 h 307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967740" h="3070860">
                <a:moveTo>
                  <a:pt x="53340" y="0"/>
                </a:moveTo>
                <a:lnTo>
                  <a:pt x="0" y="83820"/>
                </a:lnTo>
                <a:lnTo>
                  <a:pt x="0" y="121920"/>
                </a:lnTo>
                <a:lnTo>
                  <a:pt x="22860" y="160020"/>
                </a:lnTo>
                <a:lnTo>
                  <a:pt x="60960" y="213360"/>
                </a:lnTo>
                <a:lnTo>
                  <a:pt x="60960" y="251460"/>
                </a:lnTo>
                <a:lnTo>
                  <a:pt x="76200" y="342900"/>
                </a:lnTo>
                <a:lnTo>
                  <a:pt x="91440" y="388620"/>
                </a:lnTo>
                <a:lnTo>
                  <a:pt x="68580" y="464820"/>
                </a:lnTo>
                <a:lnTo>
                  <a:pt x="60960" y="495300"/>
                </a:lnTo>
                <a:lnTo>
                  <a:pt x="45720" y="525780"/>
                </a:lnTo>
                <a:lnTo>
                  <a:pt x="45720" y="571500"/>
                </a:lnTo>
                <a:lnTo>
                  <a:pt x="45720" y="601980"/>
                </a:lnTo>
                <a:lnTo>
                  <a:pt x="53340" y="640080"/>
                </a:lnTo>
                <a:lnTo>
                  <a:pt x="91440" y="678180"/>
                </a:lnTo>
                <a:lnTo>
                  <a:pt x="91440" y="762000"/>
                </a:lnTo>
                <a:lnTo>
                  <a:pt x="68580" y="800100"/>
                </a:lnTo>
                <a:lnTo>
                  <a:pt x="60960" y="853440"/>
                </a:lnTo>
                <a:lnTo>
                  <a:pt x="60960" y="883920"/>
                </a:lnTo>
                <a:lnTo>
                  <a:pt x="53340" y="914400"/>
                </a:lnTo>
                <a:lnTo>
                  <a:pt x="53340" y="975360"/>
                </a:lnTo>
                <a:lnTo>
                  <a:pt x="53340" y="1005840"/>
                </a:lnTo>
                <a:lnTo>
                  <a:pt x="68580" y="1021080"/>
                </a:lnTo>
                <a:lnTo>
                  <a:pt x="68580" y="1059180"/>
                </a:lnTo>
                <a:lnTo>
                  <a:pt x="91440" y="1120140"/>
                </a:lnTo>
                <a:lnTo>
                  <a:pt x="114300" y="1150620"/>
                </a:lnTo>
                <a:lnTo>
                  <a:pt x="114300" y="1150620"/>
                </a:lnTo>
                <a:lnTo>
                  <a:pt x="129540" y="1287780"/>
                </a:lnTo>
                <a:lnTo>
                  <a:pt x="152400" y="1325880"/>
                </a:lnTo>
                <a:lnTo>
                  <a:pt x="152400" y="1577340"/>
                </a:lnTo>
                <a:lnTo>
                  <a:pt x="121920" y="1653540"/>
                </a:lnTo>
                <a:lnTo>
                  <a:pt x="121920" y="1737360"/>
                </a:lnTo>
                <a:lnTo>
                  <a:pt x="144780" y="1790700"/>
                </a:lnTo>
                <a:lnTo>
                  <a:pt x="144780" y="1790700"/>
                </a:lnTo>
                <a:lnTo>
                  <a:pt x="182880" y="1866900"/>
                </a:lnTo>
                <a:lnTo>
                  <a:pt x="167640" y="1889760"/>
                </a:lnTo>
                <a:lnTo>
                  <a:pt x="167640" y="1927860"/>
                </a:lnTo>
                <a:lnTo>
                  <a:pt x="167640" y="1927860"/>
                </a:lnTo>
                <a:lnTo>
                  <a:pt x="190500" y="1981200"/>
                </a:lnTo>
                <a:lnTo>
                  <a:pt x="213360" y="2042160"/>
                </a:lnTo>
                <a:lnTo>
                  <a:pt x="236220" y="2072640"/>
                </a:lnTo>
                <a:lnTo>
                  <a:pt x="289560" y="2118360"/>
                </a:lnTo>
                <a:lnTo>
                  <a:pt x="335280" y="2156460"/>
                </a:lnTo>
                <a:lnTo>
                  <a:pt x="335280" y="2179320"/>
                </a:lnTo>
                <a:lnTo>
                  <a:pt x="335280" y="2209800"/>
                </a:lnTo>
                <a:lnTo>
                  <a:pt x="342900" y="2240280"/>
                </a:lnTo>
                <a:lnTo>
                  <a:pt x="358140" y="2270760"/>
                </a:lnTo>
                <a:lnTo>
                  <a:pt x="373380" y="2293620"/>
                </a:lnTo>
                <a:lnTo>
                  <a:pt x="388620" y="2308860"/>
                </a:lnTo>
                <a:lnTo>
                  <a:pt x="411480" y="2346960"/>
                </a:lnTo>
                <a:lnTo>
                  <a:pt x="411480" y="2377440"/>
                </a:lnTo>
                <a:lnTo>
                  <a:pt x="396240" y="2423160"/>
                </a:lnTo>
                <a:lnTo>
                  <a:pt x="396240" y="2453640"/>
                </a:lnTo>
                <a:lnTo>
                  <a:pt x="388620" y="2476500"/>
                </a:lnTo>
                <a:lnTo>
                  <a:pt x="358140" y="2476500"/>
                </a:lnTo>
                <a:lnTo>
                  <a:pt x="304800" y="2491740"/>
                </a:lnTo>
                <a:lnTo>
                  <a:pt x="327660" y="2529840"/>
                </a:lnTo>
                <a:lnTo>
                  <a:pt x="350520" y="2537460"/>
                </a:lnTo>
                <a:lnTo>
                  <a:pt x="381000" y="2552700"/>
                </a:lnTo>
                <a:lnTo>
                  <a:pt x="403860" y="2560320"/>
                </a:lnTo>
                <a:lnTo>
                  <a:pt x="449580" y="2613660"/>
                </a:lnTo>
                <a:lnTo>
                  <a:pt x="480060" y="2689860"/>
                </a:lnTo>
                <a:lnTo>
                  <a:pt x="510540" y="2750820"/>
                </a:lnTo>
                <a:lnTo>
                  <a:pt x="541020" y="2819400"/>
                </a:lnTo>
                <a:lnTo>
                  <a:pt x="579120" y="2865120"/>
                </a:lnTo>
                <a:lnTo>
                  <a:pt x="601980" y="2895600"/>
                </a:lnTo>
                <a:lnTo>
                  <a:pt x="647700" y="2941320"/>
                </a:lnTo>
                <a:lnTo>
                  <a:pt x="693420" y="2971800"/>
                </a:lnTo>
                <a:lnTo>
                  <a:pt x="723900" y="3009900"/>
                </a:lnTo>
                <a:lnTo>
                  <a:pt x="754380" y="3055620"/>
                </a:lnTo>
                <a:lnTo>
                  <a:pt x="807720" y="3040380"/>
                </a:lnTo>
                <a:lnTo>
                  <a:pt x="845820" y="3048000"/>
                </a:lnTo>
                <a:lnTo>
                  <a:pt x="868680" y="3070860"/>
                </a:lnTo>
                <a:lnTo>
                  <a:pt x="944880" y="3040380"/>
                </a:lnTo>
                <a:lnTo>
                  <a:pt x="967740" y="2994660"/>
                </a:lnTo>
                <a:lnTo>
                  <a:pt x="960120" y="2971800"/>
                </a:lnTo>
                <a:lnTo>
                  <a:pt x="899160" y="2987040"/>
                </a:lnTo>
                <a:lnTo>
                  <a:pt x="876300" y="2994660"/>
                </a:lnTo>
                <a:lnTo>
                  <a:pt x="800100" y="2948940"/>
                </a:lnTo>
                <a:lnTo>
                  <a:pt x="754380" y="2918460"/>
                </a:lnTo>
                <a:lnTo>
                  <a:pt x="723900" y="2872740"/>
                </a:lnTo>
                <a:lnTo>
                  <a:pt x="678180" y="2842260"/>
                </a:lnTo>
                <a:lnTo>
                  <a:pt x="601980" y="2796540"/>
                </a:lnTo>
                <a:lnTo>
                  <a:pt x="594360" y="2743200"/>
                </a:lnTo>
                <a:lnTo>
                  <a:pt x="601980" y="2682240"/>
                </a:lnTo>
                <a:lnTo>
                  <a:pt x="601980" y="2651760"/>
                </a:lnTo>
                <a:lnTo>
                  <a:pt x="586740" y="2613660"/>
                </a:lnTo>
                <a:lnTo>
                  <a:pt x="586740" y="2567940"/>
                </a:lnTo>
                <a:lnTo>
                  <a:pt x="571500" y="2484120"/>
                </a:lnTo>
                <a:lnTo>
                  <a:pt x="541020" y="2362200"/>
                </a:lnTo>
                <a:lnTo>
                  <a:pt x="502920" y="2293620"/>
                </a:lnTo>
                <a:lnTo>
                  <a:pt x="434340" y="2171700"/>
                </a:lnTo>
                <a:lnTo>
                  <a:pt x="403860" y="2087880"/>
                </a:lnTo>
                <a:lnTo>
                  <a:pt x="373380" y="2049780"/>
                </a:lnTo>
                <a:lnTo>
                  <a:pt x="350520" y="2004060"/>
                </a:lnTo>
                <a:lnTo>
                  <a:pt x="350520" y="1958340"/>
                </a:lnTo>
                <a:lnTo>
                  <a:pt x="342900" y="1889760"/>
                </a:lnTo>
                <a:lnTo>
                  <a:pt x="320040" y="1851660"/>
                </a:lnTo>
                <a:lnTo>
                  <a:pt x="304800" y="1790700"/>
                </a:lnTo>
                <a:lnTo>
                  <a:pt x="281940" y="1706880"/>
                </a:lnTo>
                <a:lnTo>
                  <a:pt x="281940" y="1638300"/>
                </a:lnTo>
                <a:lnTo>
                  <a:pt x="304800" y="1592580"/>
                </a:lnTo>
                <a:lnTo>
                  <a:pt x="304800" y="1554480"/>
                </a:lnTo>
                <a:lnTo>
                  <a:pt x="289560" y="1501140"/>
                </a:lnTo>
                <a:lnTo>
                  <a:pt x="289560" y="1478280"/>
                </a:lnTo>
                <a:lnTo>
                  <a:pt x="281940" y="1417320"/>
                </a:lnTo>
                <a:lnTo>
                  <a:pt x="289560" y="1402080"/>
                </a:lnTo>
                <a:lnTo>
                  <a:pt x="259080" y="1333500"/>
                </a:lnTo>
                <a:lnTo>
                  <a:pt x="228600" y="1272540"/>
                </a:lnTo>
                <a:lnTo>
                  <a:pt x="190500" y="1196340"/>
                </a:lnTo>
                <a:lnTo>
                  <a:pt x="190500" y="1127760"/>
                </a:lnTo>
                <a:lnTo>
                  <a:pt x="182880" y="1051560"/>
                </a:lnTo>
                <a:lnTo>
                  <a:pt x="190500" y="960120"/>
                </a:lnTo>
                <a:lnTo>
                  <a:pt x="236220" y="876300"/>
                </a:lnTo>
                <a:lnTo>
                  <a:pt x="274320" y="815340"/>
                </a:lnTo>
                <a:lnTo>
                  <a:pt x="289560" y="762000"/>
                </a:lnTo>
                <a:lnTo>
                  <a:pt x="274320" y="723900"/>
                </a:lnTo>
                <a:lnTo>
                  <a:pt x="266700" y="678180"/>
                </a:lnTo>
                <a:lnTo>
                  <a:pt x="259080" y="617220"/>
                </a:lnTo>
                <a:lnTo>
                  <a:pt x="259080" y="586740"/>
                </a:lnTo>
                <a:lnTo>
                  <a:pt x="281940" y="518160"/>
                </a:lnTo>
                <a:lnTo>
                  <a:pt x="297180" y="449580"/>
                </a:lnTo>
                <a:lnTo>
                  <a:pt x="259080" y="411480"/>
                </a:lnTo>
                <a:lnTo>
                  <a:pt x="236220" y="373380"/>
                </a:lnTo>
                <a:lnTo>
                  <a:pt x="213360" y="342900"/>
                </a:lnTo>
                <a:lnTo>
                  <a:pt x="198120" y="297180"/>
                </a:lnTo>
                <a:lnTo>
                  <a:pt x="190500" y="266700"/>
                </a:lnTo>
                <a:lnTo>
                  <a:pt x="160020" y="182880"/>
                </a:lnTo>
                <a:lnTo>
                  <a:pt x="129540" y="137160"/>
                </a:lnTo>
                <a:lnTo>
                  <a:pt x="106680" y="114300"/>
                </a:lnTo>
                <a:lnTo>
                  <a:pt x="76200" y="68580"/>
                </a:lnTo>
                <a:lnTo>
                  <a:pt x="53340"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Forme libre : forme 54">
            <a:extLst>
              <a:ext uri="{FF2B5EF4-FFF2-40B4-BE49-F238E27FC236}">
                <a16:creationId xmlns:a16="http://schemas.microsoft.com/office/drawing/2014/main" id="{C74D7CCA-70A9-5491-A4FD-7BBA27C30F2B}"/>
              </a:ext>
            </a:extLst>
          </p:cNvPr>
          <p:cNvSpPr/>
          <p:nvPr/>
        </p:nvSpPr>
        <p:spPr>
          <a:xfrm>
            <a:off x="3586655" y="6306208"/>
            <a:ext cx="236483" cy="204952"/>
          </a:xfrm>
          <a:custGeom>
            <a:avLst/>
            <a:gdLst>
              <a:gd name="connsiteX0" fmla="*/ 86711 w 236483"/>
              <a:gd name="connsiteY0" fmla="*/ 0 h 157655"/>
              <a:gd name="connsiteX1" fmla="*/ 141890 w 236483"/>
              <a:gd name="connsiteY1" fmla="*/ 70945 h 157655"/>
              <a:gd name="connsiteX2" fmla="*/ 181304 w 236483"/>
              <a:gd name="connsiteY2" fmla="*/ 110359 h 157655"/>
              <a:gd name="connsiteX3" fmla="*/ 236483 w 236483"/>
              <a:gd name="connsiteY3" fmla="*/ 157655 h 157655"/>
              <a:gd name="connsiteX4" fmla="*/ 236483 w 236483"/>
              <a:gd name="connsiteY4" fmla="*/ 157655 h 157655"/>
              <a:gd name="connsiteX5" fmla="*/ 236483 w 236483"/>
              <a:gd name="connsiteY5" fmla="*/ 157655 h 157655"/>
              <a:gd name="connsiteX6" fmla="*/ 63062 w 236483"/>
              <a:gd name="connsiteY6" fmla="*/ 134007 h 157655"/>
              <a:gd name="connsiteX7" fmla="*/ 0 w 236483"/>
              <a:gd name="connsiteY7" fmla="*/ 86710 h 157655"/>
              <a:gd name="connsiteX8" fmla="*/ 0 w 236483"/>
              <a:gd name="connsiteY8" fmla="*/ 86710 h 157655"/>
              <a:gd name="connsiteX9" fmla="*/ 23648 w 236483"/>
              <a:gd name="connsiteY9" fmla="*/ 0 h 157655"/>
              <a:gd name="connsiteX10" fmla="*/ 86711 w 236483"/>
              <a:gd name="connsiteY10" fmla="*/ 0 h 157655"/>
              <a:gd name="connsiteX0" fmla="*/ 86711 w 236483"/>
              <a:gd name="connsiteY0" fmla="*/ 0 h 157655"/>
              <a:gd name="connsiteX1" fmla="*/ 141890 w 236483"/>
              <a:gd name="connsiteY1" fmla="*/ 70945 h 157655"/>
              <a:gd name="connsiteX2" fmla="*/ 181304 w 236483"/>
              <a:gd name="connsiteY2" fmla="*/ 110359 h 157655"/>
              <a:gd name="connsiteX3" fmla="*/ 236483 w 236483"/>
              <a:gd name="connsiteY3" fmla="*/ 157655 h 157655"/>
              <a:gd name="connsiteX4" fmla="*/ 236483 w 236483"/>
              <a:gd name="connsiteY4" fmla="*/ 157655 h 157655"/>
              <a:gd name="connsiteX5" fmla="*/ 236483 w 236483"/>
              <a:gd name="connsiteY5" fmla="*/ 157655 h 157655"/>
              <a:gd name="connsiteX6" fmla="*/ 94593 w 236483"/>
              <a:gd name="connsiteY6" fmla="*/ 134007 h 157655"/>
              <a:gd name="connsiteX7" fmla="*/ 0 w 236483"/>
              <a:gd name="connsiteY7" fmla="*/ 86710 h 157655"/>
              <a:gd name="connsiteX8" fmla="*/ 0 w 236483"/>
              <a:gd name="connsiteY8" fmla="*/ 86710 h 157655"/>
              <a:gd name="connsiteX9" fmla="*/ 23648 w 236483"/>
              <a:gd name="connsiteY9" fmla="*/ 0 h 157655"/>
              <a:gd name="connsiteX10" fmla="*/ 86711 w 236483"/>
              <a:gd name="connsiteY10" fmla="*/ 0 h 157655"/>
              <a:gd name="connsiteX0" fmla="*/ 86711 w 236483"/>
              <a:gd name="connsiteY0" fmla="*/ 0 h 204952"/>
              <a:gd name="connsiteX1" fmla="*/ 141890 w 236483"/>
              <a:gd name="connsiteY1" fmla="*/ 70945 h 204952"/>
              <a:gd name="connsiteX2" fmla="*/ 181304 w 236483"/>
              <a:gd name="connsiteY2" fmla="*/ 110359 h 204952"/>
              <a:gd name="connsiteX3" fmla="*/ 236483 w 236483"/>
              <a:gd name="connsiteY3" fmla="*/ 157655 h 204952"/>
              <a:gd name="connsiteX4" fmla="*/ 236483 w 236483"/>
              <a:gd name="connsiteY4" fmla="*/ 157655 h 204952"/>
              <a:gd name="connsiteX5" fmla="*/ 212835 w 236483"/>
              <a:gd name="connsiteY5" fmla="*/ 204952 h 204952"/>
              <a:gd name="connsiteX6" fmla="*/ 94593 w 236483"/>
              <a:gd name="connsiteY6" fmla="*/ 134007 h 204952"/>
              <a:gd name="connsiteX7" fmla="*/ 0 w 236483"/>
              <a:gd name="connsiteY7" fmla="*/ 86710 h 204952"/>
              <a:gd name="connsiteX8" fmla="*/ 0 w 236483"/>
              <a:gd name="connsiteY8" fmla="*/ 86710 h 204952"/>
              <a:gd name="connsiteX9" fmla="*/ 23648 w 236483"/>
              <a:gd name="connsiteY9" fmla="*/ 0 h 204952"/>
              <a:gd name="connsiteX10" fmla="*/ 86711 w 236483"/>
              <a:gd name="connsiteY10" fmla="*/ 0 h 204952"/>
              <a:gd name="connsiteX0" fmla="*/ 86711 w 236483"/>
              <a:gd name="connsiteY0" fmla="*/ 0 h 204952"/>
              <a:gd name="connsiteX1" fmla="*/ 141890 w 236483"/>
              <a:gd name="connsiteY1" fmla="*/ 70945 h 204952"/>
              <a:gd name="connsiteX2" fmla="*/ 181304 w 236483"/>
              <a:gd name="connsiteY2" fmla="*/ 110359 h 204952"/>
              <a:gd name="connsiteX3" fmla="*/ 236483 w 236483"/>
              <a:gd name="connsiteY3" fmla="*/ 157655 h 204952"/>
              <a:gd name="connsiteX4" fmla="*/ 236483 w 236483"/>
              <a:gd name="connsiteY4" fmla="*/ 157655 h 204952"/>
              <a:gd name="connsiteX5" fmla="*/ 212835 w 236483"/>
              <a:gd name="connsiteY5" fmla="*/ 204952 h 204952"/>
              <a:gd name="connsiteX6" fmla="*/ 63062 w 236483"/>
              <a:gd name="connsiteY6" fmla="*/ 149773 h 204952"/>
              <a:gd name="connsiteX7" fmla="*/ 0 w 236483"/>
              <a:gd name="connsiteY7" fmla="*/ 86710 h 204952"/>
              <a:gd name="connsiteX8" fmla="*/ 0 w 236483"/>
              <a:gd name="connsiteY8" fmla="*/ 86710 h 204952"/>
              <a:gd name="connsiteX9" fmla="*/ 23648 w 236483"/>
              <a:gd name="connsiteY9" fmla="*/ 0 h 204952"/>
              <a:gd name="connsiteX10" fmla="*/ 86711 w 236483"/>
              <a:gd name="connsiteY10" fmla="*/ 0 h 20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483" h="204952">
                <a:moveTo>
                  <a:pt x="86711" y="0"/>
                </a:moveTo>
                <a:lnTo>
                  <a:pt x="141890" y="70945"/>
                </a:lnTo>
                <a:lnTo>
                  <a:pt x="181304" y="110359"/>
                </a:lnTo>
                <a:lnTo>
                  <a:pt x="236483" y="157655"/>
                </a:lnTo>
                <a:lnTo>
                  <a:pt x="236483" y="157655"/>
                </a:lnTo>
                <a:lnTo>
                  <a:pt x="212835" y="204952"/>
                </a:lnTo>
                <a:lnTo>
                  <a:pt x="63062" y="149773"/>
                </a:lnTo>
                <a:lnTo>
                  <a:pt x="0" y="86710"/>
                </a:lnTo>
                <a:lnTo>
                  <a:pt x="0" y="86710"/>
                </a:lnTo>
                <a:lnTo>
                  <a:pt x="23648" y="0"/>
                </a:lnTo>
                <a:lnTo>
                  <a:pt x="86711"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Forme libre : forme 56">
            <a:extLst>
              <a:ext uri="{FF2B5EF4-FFF2-40B4-BE49-F238E27FC236}">
                <a16:creationId xmlns:a16="http://schemas.microsoft.com/office/drawing/2014/main" id="{09D1D788-0090-024E-B198-DEFDA5223278}"/>
              </a:ext>
            </a:extLst>
          </p:cNvPr>
          <p:cNvSpPr/>
          <p:nvPr/>
        </p:nvSpPr>
        <p:spPr>
          <a:xfrm>
            <a:off x="3689131" y="6290441"/>
            <a:ext cx="386255" cy="212835"/>
          </a:xfrm>
          <a:custGeom>
            <a:avLst/>
            <a:gdLst>
              <a:gd name="connsiteX0" fmla="*/ 0 w 386255"/>
              <a:gd name="connsiteY0" fmla="*/ 0 h 212835"/>
              <a:gd name="connsiteX1" fmla="*/ 70945 w 386255"/>
              <a:gd name="connsiteY1" fmla="*/ 47297 h 212835"/>
              <a:gd name="connsiteX2" fmla="*/ 204952 w 386255"/>
              <a:gd name="connsiteY2" fmla="*/ 102476 h 212835"/>
              <a:gd name="connsiteX3" fmla="*/ 323193 w 386255"/>
              <a:gd name="connsiteY3" fmla="*/ 149773 h 212835"/>
              <a:gd name="connsiteX4" fmla="*/ 386255 w 386255"/>
              <a:gd name="connsiteY4" fmla="*/ 173421 h 212835"/>
              <a:gd name="connsiteX5" fmla="*/ 378372 w 386255"/>
              <a:gd name="connsiteY5" fmla="*/ 197069 h 212835"/>
              <a:gd name="connsiteX6" fmla="*/ 354724 w 386255"/>
              <a:gd name="connsiteY6" fmla="*/ 212835 h 212835"/>
              <a:gd name="connsiteX7" fmla="*/ 315310 w 386255"/>
              <a:gd name="connsiteY7" fmla="*/ 197069 h 212835"/>
              <a:gd name="connsiteX8" fmla="*/ 283779 w 386255"/>
              <a:gd name="connsiteY8" fmla="*/ 197069 h 212835"/>
              <a:gd name="connsiteX9" fmla="*/ 212835 w 386255"/>
              <a:gd name="connsiteY9" fmla="*/ 197069 h 212835"/>
              <a:gd name="connsiteX10" fmla="*/ 212835 w 386255"/>
              <a:gd name="connsiteY10" fmla="*/ 197069 h 212835"/>
              <a:gd name="connsiteX11" fmla="*/ 149772 w 386255"/>
              <a:gd name="connsiteY11" fmla="*/ 181304 h 212835"/>
              <a:gd name="connsiteX12" fmla="*/ 134007 w 386255"/>
              <a:gd name="connsiteY12" fmla="*/ 173421 h 212835"/>
              <a:gd name="connsiteX13" fmla="*/ 102476 w 386255"/>
              <a:gd name="connsiteY13" fmla="*/ 141890 h 212835"/>
              <a:gd name="connsiteX14" fmla="*/ 31531 w 386255"/>
              <a:gd name="connsiteY14" fmla="*/ 86711 h 212835"/>
              <a:gd name="connsiteX15" fmla="*/ 0 w 386255"/>
              <a:gd name="connsiteY15" fmla="*/ 0 h 21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255" h="212835">
                <a:moveTo>
                  <a:pt x="0" y="0"/>
                </a:moveTo>
                <a:lnTo>
                  <a:pt x="70945" y="47297"/>
                </a:lnTo>
                <a:lnTo>
                  <a:pt x="204952" y="102476"/>
                </a:lnTo>
                <a:lnTo>
                  <a:pt x="323193" y="149773"/>
                </a:lnTo>
                <a:lnTo>
                  <a:pt x="386255" y="173421"/>
                </a:lnTo>
                <a:lnTo>
                  <a:pt x="378372" y="197069"/>
                </a:lnTo>
                <a:lnTo>
                  <a:pt x="354724" y="212835"/>
                </a:lnTo>
                <a:lnTo>
                  <a:pt x="315310" y="197069"/>
                </a:lnTo>
                <a:lnTo>
                  <a:pt x="283779" y="197069"/>
                </a:lnTo>
                <a:lnTo>
                  <a:pt x="212835" y="197069"/>
                </a:lnTo>
                <a:lnTo>
                  <a:pt x="212835" y="197069"/>
                </a:lnTo>
                <a:lnTo>
                  <a:pt x="149772" y="181304"/>
                </a:lnTo>
                <a:lnTo>
                  <a:pt x="134007" y="173421"/>
                </a:lnTo>
                <a:lnTo>
                  <a:pt x="102476" y="141890"/>
                </a:lnTo>
                <a:lnTo>
                  <a:pt x="31531" y="86711"/>
                </a:lnTo>
                <a:lnTo>
                  <a:pt x="0"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Forme libre : forme 58">
            <a:extLst>
              <a:ext uri="{FF2B5EF4-FFF2-40B4-BE49-F238E27FC236}">
                <a16:creationId xmlns:a16="http://schemas.microsoft.com/office/drawing/2014/main" id="{412F8D6F-014A-3D2F-9A35-ADB0BDECDA54}"/>
              </a:ext>
            </a:extLst>
          </p:cNvPr>
          <p:cNvSpPr/>
          <p:nvPr/>
        </p:nvSpPr>
        <p:spPr>
          <a:xfrm>
            <a:off x="4256690" y="1679028"/>
            <a:ext cx="173420" cy="110358"/>
          </a:xfrm>
          <a:custGeom>
            <a:avLst/>
            <a:gdLst>
              <a:gd name="connsiteX0" fmla="*/ 39413 w 173420"/>
              <a:gd name="connsiteY0" fmla="*/ 0 h 110358"/>
              <a:gd name="connsiteX1" fmla="*/ 0 w 173420"/>
              <a:gd name="connsiteY1" fmla="*/ 63062 h 110358"/>
              <a:gd name="connsiteX2" fmla="*/ 31531 w 173420"/>
              <a:gd name="connsiteY2" fmla="*/ 94593 h 110358"/>
              <a:gd name="connsiteX3" fmla="*/ 78827 w 173420"/>
              <a:gd name="connsiteY3" fmla="*/ 102475 h 110358"/>
              <a:gd name="connsiteX4" fmla="*/ 78827 w 173420"/>
              <a:gd name="connsiteY4" fmla="*/ 102475 h 110358"/>
              <a:gd name="connsiteX5" fmla="*/ 149772 w 173420"/>
              <a:gd name="connsiteY5" fmla="*/ 110358 h 110358"/>
              <a:gd name="connsiteX6" fmla="*/ 173420 w 173420"/>
              <a:gd name="connsiteY6" fmla="*/ 70944 h 110358"/>
              <a:gd name="connsiteX7" fmla="*/ 157655 w 173420"/>
              <a:gd name="connsiteY7" fmla="*/ 47296 h 110358"/>
              <a:gd name="connsiteX8" fmla="*/ 149772 w 173420"/>
              <a:gd name="connsiteY8" fmla="*/ 23648 h 110358"/>
              <a:gd name="connsiteX9" fmla="*/ 118241 w 173420"/>
              <a:gd name="connsiteY9" fmla="*/ 7882 h 110358"/>
              <a:gd name="connsiteX10" fmla="*/ 39413 w 173420"/>
              <a:gd name="connsiteY10" fmla="*/ 0 h 11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20" h="110358">
                <a:moveTo>
                  <a:pt x="39413" y="0"/>
                </a:moveTo>
                <a:lnTo>
                  <a:pt x="0" y="63062"/>
                </a:lnTo>
                <a:lnTo>
                  <a:pt x="31531" y="94593"/>
                </a:lnTo>
                <a:lnTo>
                  <a:pt x="78827" y="102475"/>
                </a:lnTo>
                <a:lnTo>
                  <a:pt x="78827" y="102475"/>
                </a:lnTo>
                <a:lnTo>
                  <a:pt x="149772" y="110358"/>
                </a:lnTo>
                <a:lnTo>
                  <a:pt x="173420" y="70944"/>
                </a:lnTo>
                <a:lnTo>
                  <a:pt x="157655" y="47296"/>
                </a:lnTo>
                <a:lnTo>
                  <a:pt x="149772" y="23648"/>
                </a:lnTo>
                <a:lnTo>
                  <a:pt x="118241" y="7882"/>
                </a:lnTo>
                <a:lnTo>
                  <a:pt x="39413"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ZoneTexte 66">
            <a:extLst>
              <a:ext uri="{FF2B5EF4-FFF2-40B4-BE49-F238E27FC236}">
                <a16:creationId xmlns:a16="http://schemas.microsoft.com/office/drawing/2014/main" id="{410B100C-7BC1-DCAB-3B7F-9BA8AFCBCD70}"/>
              </a:ext>
            </a:extLst>
          </p:cNvPr>
          <p:cNvSpPr txBox="1"/>
          <p:nvPr/>
        </p:nvSpPr>
        <p:spPr>
          <a:xfrm>
            <a:off x="577292" y="-38100"/>
            <a:ext cx="10965371"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b="1" u="sng" dirty="0">
                <a:solidFill>
                  <a:srgbClr val="FF0000"/>
                </a:solidFill>
                <a:latin typeface="Century Gothic" panose="020B0502020202020204" pitchFamily="34" charset="0"/>
              </a:rPr>
              <a:t>Etape 5</a:t>
            </a:r>
            <a:r>
              <a:rPr lang="fr-FR" b="1" dirty="0">
                <a:solidFill>
                  <a:srgbClr val="FF0000"/>
                </a:solidFill>
                <a:latin typeface="Century Gothic" panose="020B0502020202020204" pitchFamily="34" charset="0"/>
              </a:rPr>
              <a:t> : Dessinez le croquis (d’abord les figurés de surface)</a:t>
            </a:r>
            <a:endParaRPr lang="fr-FR" b="1" dirty="0">
              <a:solidFill>
                <a:srgbClr val="FF0000"/>
              </a:solidFill>
            </a:endParaRPr>
          </a:p>
        </p:txBody>
      </p:sp>
      <p:sp>
        <p:nvSpPr>
          <p:cNvPr id="37" name="Ellipse 36">
            <a:extLst>
              <a:ext uri="{FF2B5EF4-FFF2-40B4-BE49-F238E27FC236}">
                <a16:creationId xmlns:a16="http://schemas.microsoft.com/office/drawing/2014/main" id="{3C0F738D-889C-5915-31D1-5F6E86579256}"/>
              </a:ext>
            </a:extLst>
          </p:cNvPr>
          <p:cNvSpPr/>
          <p:nvPr/>
        </p:nvSpPr>
        <p:spPr>
          <a:xfrm rot="20085373">
            <a:off x="4220851" y="1618740"/>
            <a:ext cx="323813" cy="177403"/>
          </a:xfrm>
          <a:custGeom>
            <a:avLst/>
            <a:gdLst>
              <a:gd name="connsiteX0" fmla="*/ 0 w 304800"/>
              <a:gd name="connsiteY0" fmla="*/ 85179 h 170358"/>
              <a:gd name="connsiteX1" fmla="*/ 152400 w 304800"/>
              <a:gd name="connsiteY1" fmla="*/ 0 h 170358"/>
              <a:gd name="connsiteX2" fmla="*/ 304800 w 304800"/>
              <a:gd name="connsiteY2" fmla="*/ 85179 h 170358"/>
              <a:gd name="connsiteX3" fmla="*/ 152400 w 304800"/>
              <a:gd name="connsiteY3" fmla="*/ 170358 h 170358"/>
              <a:gd name="connsiteX4" fmla="*/ 0 w 304800"/>
              <a:gd name="connsiteY4" fmla="*/ 85179 h 170358"/>
              <a:gd name="connsiteX0" fmla="*/ 5438 w 310238"/>
              <a:gd name="connsiteY0" fmla="*/ 87341 h 172520"/>
              <a:gd name="connsiteX1" fmla="*/ 45646 w 310238"/>
              <a:gd name="connsiteY1" fmla="*/ 30644 h 172520"/>
              <a:gd name="connsiteX2" fmla="*/ 157838 w 310238"/>
              <a:gd name="connsiteY2" fmla="*/ 2162 h 172520"/>
              <a:gd name="connsiteX3" fmla="*/ 310238 w 310238"/>
              <a:gd name="connsiteY3" fmla="*/ 87341 h 172520"/>
              <a:gd name="connsiteX4" fmla="*/ 157838 w 310238"/>
              <a:gd name="connsiteY4" fmla="*/ 172520 h 172520"/>
              <a:gd name="connsiteX5" fmla="*/ 5438 w 310238"/>
              <a:gd name="connsiteY5" fmla="*/ 87341 h 172520"/>
              <a:gd name="connsiteX0" fmla="*/ 19013 w 323813"/>
              <a:gd name="connsiteY0" fmla="*/ 87341 h 172520"/>
              <a:gd name="connsiteX1" fmla="*/ 59221 w 323813"/>
              <a:gd name="connsiteY1" fmla="*/ 30644 h 172520"/>
              <a:gd name="connsiteX2" fmla="*/ 171413 w 323813"/>
              <a:gd name="connsiteY2" fmla="*/ 2162 h 172520"/>
              <a:gd name="connsiteX3" fmla="*/ 323813 w 323813"/>
              <a:gd name="connsiteY3" fmla="*/ 87341 h 172520"/>
              <a:gd name="connsiteX4" fmla="*/ 171413 w 323813"/>
              <a:gd name="connsiteY4" fmla="*/ 172520 h 172520"/>
              <a:gd name="connsiteX5" fmla="*/ 19013 w 323813"/>
              <a:gd name="connsiteY5" fmla="*/ 87341 h 172520"/>
              <a:gd name="connsiteX0" fmla="*/ 19013 w 323813"/>
              <a:gd name="connsiteY0" fmla="*/ 92224 h 177403"/>
              <a:gd name="connsiteX1" fmla="*/ 59221 w 323813"/>
              <a:gd name="connsiteY1" fmla="*/ 35527 h 177403"/>
              <a:gd name="connsiteX2" fmla="*/ 171413 w 323813"/>
              <a:gd name="connsiteY2" fmla="*/ 7045 h 177403"/>
              <a:gd name="connsiteX3" fmla="*/ 323813 w 323813"/>
              <a:gd name="connsiteY3" fmla="*/ 92224 h 177403"/>
              <a:gd name="connsiteX4" fmla="*/ 171413 w 323813"/>
              <a:gd name="connsiteY4" fmla="*/ 177403 h 177403"/>
              <a:gd name="connsiteX5" fmla="*/ 19013 w 323813"/>
              <a:gd name="connsiteY5" fmla="*/ 92224 h 17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813" h="177403">
                <a:moveTo>
                  <a:pt x="19013" y="92224"/>
                </a:moveTo>
                <a:cubicBezTo>
                  <a:pt x="314" y="68578"/>
                  <a:pt x="-25911" y="869"/>
                  <a:pt x="59221" y="35527"/>
                </a:cubicBezTo>
                <a:cubicBezTo>
                  <a:pt x="75536" y="-9556"/>
                  <a:pt x="127314" y="-2405"/>
                  <a:pt x="171413" y="7045"/>
                </a:cubicBezTo>
                <a:cubicBezTo>
                  <a:pt x="215512" y="16495"/>
                  <a:pt x="323813" y="45181"/>
                  <a:pt x="323813" y="92224"/>
                </a:cubicBezTo>
                <a:cubicBezTo>
                  <a:pt x="323813" y="139267"/>
                  <a:pt x="255581" y="177403"/>
                  <a:pt x="171413" y="177403"/>
                </a:cubicBezTo>
                <a:cubicBezTo>
                  <a:pt x="87245" y="177403"/>
                  <a:pt x="19013" y="139267"/>
                  <a:pt x="19013" y="92224"/>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a:extLst>
              <a:ext uri="{FF2B5EF4-FFF2-40B4-BE49-F238E27FC236}">
                <a16:creationId xmlns:a16="http://schemas.microsoft.com/office/drawing/2014/main" id="{BAE3631B-8644-4D30-A905-C0854276C5E3}"/>
              </a:ext>
            </a:extLst>
          </p:cNvPr>
          <p:cNvSpPr/>
          <p:nvPr/>
        </p:nvSpPr>
        <p:spPr>
          <a:xfrm rot="987089">
            <a:off x="3212922" y="584972"/>
            <a:ext cx="306024" cy="270002"/>
          </a:xfrm>
          <a:custGeom>
            <a:avLst/>
            <a:gdLst>
              <a:gd name="connsiteX0" fmla="*/ 0 w 304800"/>
              <a:gd name="connsiteY0" fmla="*/ 105850 h 211699"/>
              <a:gd name="connsiteX1" fmla="*/ 152400 w 304800"/>
              <a:gd name="connsiteY1" fmla="*/ 0 h 211699"/>
              <a:gd name="connsiteX2" fmla="*/ 304800 w 304800"/>
              <a:gd name="connsiteY2" fmla="*/ 105850 h 211699"/>
              <a:gd name="connsiteX3" fmla="*/ 152400 w 304800"/>
              <a:gd name="connsiteY3" fmla="*/ 211700 h 211699"/>
              <a:gd name="connsiteX4" fmla="*/ 0 w 304800"/>
              <a:gd name="connsiteY4" fmla="*/ 105850 h 211699"/>
              <a:gd name="connsiteX0" fmla="*/ 1773 w 306573"/>
              <a:gd name="connsiteY0" fmla="*/ 105850 h 227525"/>
              <a:gd name="connsiteX1" fmla="*/ 154173 w 306573"/>
              <a:gd name="connsiteY1" fmla="*/ 0 h 227525"/>
              <a:gd name="connsiteX2" fmla="*/ 306573 w 306573"/>
              <a:gd name="connsiteY2" fmla="*/ 105850 h 227525"/>
              <a:gd name="connsiteX3" fmla="*/ 100581 w 306573"/>
              <a:gd name="connsiteY3" fmla="*/ 227525 h 227525"/>
              <a:gd name="connsiteX4" fmla="*/ 1773 w 306573"/>
              <a:gd name="connsiteY4" fmla="*/ 105850 h 227525"/>
              <a:gd name="connsiteX0" fmla="*/ 1224 w 306024"/>
              <a:gd name="connsiteY0" fmla="*/ 105850 h 267577"/>
              <a:gd name="connsiteX1" fmla="*/ 153624 w 306024"/>
              <a:gd name="connsiteY1" fmla="*/ 0 h 267577"/>
              <a:gd name="connsiteX2" fmla="*/ 306024 w 306024"/>
              <a:gd name="connsiteY2" fmla="*/ 105850 h 267577"/>
              <a:gd name="connsiteX3" fmla="*/ 106669 w 306024"/>
              <a:gd name="connsiteY3" fmla="*/ 267577 h 267577"/>
              <a:gd name="connsiteX4" fmla="*/ 1224 w 306024"/>
              <a:gd name="connsiteY4" fmla="*/ 105850 h 267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24" h="267577">
                <a:moveTo>
                  <a:pt x="1224" y="105850"/>
                </a:moveTo>
                <a:cubicBezTo>
                  <a:pt x="9050" y="61254"/>
                  <a:pt x="69456" y="0"/>
                  <a:pt x="153624" y="0"/>
                </a:cubicBezTo>
                <a:cubicBezTo>
                  <a:pt x="237792" y="0"/>
                  <a:pt x="306024" y="47391"/>
                  <a:pt x="306024" y="105850"/>
                </a:cubicBezTo>
                <a:cubicBezTo>
                  <a:pt x="306024" y="164309"/>
                  <a:pt x="190837" y="267577"/>
                  <a:pt x="106669" y="267577"/>
                </a:cubicBezTo>
                <a:cubicBezTo>
                  <a:pt x="22501" y="267577"/>
                  <a:pt x="-6602" y="150446"/>
                  <a:pt x="1224" y="105850"/>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a:extLst>
              <a:ext uri="{FF2B5EF4-FFF2-40B4-BE49-F238E27FC236}">
                <a16:creationId xmlns:a16="http://schemas.microsoft.com/office/drawing/2014/main" id="{93F18618-808C-61AF-2E7B-DE1094E6D8E0}"/>
              </a:ext>
            </a:extLst>
          </p:cNvPr>
          <p:cNvSpPr txBox="1"/>
          <p:nvPr/>
        </p:nvSpPr>
        <p:spPr>
          <a:xfrm>
            <a:off x="6330170" y="999004"/>
            <a:ext cx="5070218" cy="338554"/>
          </a:xfrm>
          <a:prstGeom prst="rect">
            <a:avLst/>
          </a:prstGeom>
          <a:noFill/>
        </p:spPr>
        <p:txBody>
          <a:bodyPr wrap="square" rtlCol="0">
            <a:spAutoFit/>
          </a:bodyPr>
          <a:lstStyle/>
          <a:p>
            <a:r>
              <a:rPr lang="fr-FR" sz="1600" dirty="0"/>
              <a:t>Les quatre Etats fondateurs du Mercosur</a:t>
            </a:r>
          </a:p>
        </p:txBody>
      </p:sp>
      <p:sp>
        <p:nvSpPr>
          <p:cNvPr id="40" name="ZoneTexte 39">
            <a:extLst>
              <a:ext uri="{FF2B5EF4-FFF2-40B4-BE49-F238E27FC236}">
                <a16:creationId xmlns:a16="http://schemas.microsoft.com/office/drawing/2014/main" id="{2EA5C607-2E7D-C6C2-81D6-6C6AFE4FFCA3}"/>
              </a:ext>
            </a:extLst>
          </p:cNvPr>
          <p:cNvSpPr txBox="1"/>
          <p:nvPr/>
        </p:nvSpPr>
        <p:spPr>
          <a:xfrm>
            <a:off x="6330170" y="1348649"/>
            <a:ext cx="4490230" cy="338554"/>
          </a:xfrm>
          <a:prstGeom prst="rect">
            <a:avLst/>
          </a:prstGeom>
          <a:noFill/>
        </p:spPr>
        <p:txBody>
          <a:bodyPr wrap="square" rtlCol="0">
            <a:spAutoFit/>
          </a:bodyPr>
          <a:lstStyle/>
          <a:p>
            <a:r>
              <a:rPr lang="fr-FR" sz="1600" dirty="0"/>
              <a:t>Etat adhérent depuis 2023</a:t>
            </a:r>
          </a:p>
        </p:txBody>
      </p:sp>
      <p:sp>
        <p:nvSpPr>
          <p:cNvPr id="41" name="ZoneTexte 40">
            <a:extLst>
              <a:ext uri="{FF2B5EF4-FFF2-40B4-BE49-F238E27FC236}">
                <a16:creationId xmlns:a16="http://schemas.microsoft.com/office/drawing/2014/main" id="{3EE7D320-8250-EE5F-3AAE-9F2AAFD2517E}"/>
              </a:ext>
            </a:extLst>
          </p:cNvPr>
          <p:cNvSpPr txBox="1"/>
          <p:nvPr/>
        </p:nvSpPr>
        <p:spPr>
          <a:xfrm>
            <a:off x="6330170" y="1729649"/>
            <a:ext cx="4976576" cy="338554"/>
          </a:xfrm>
          <a:prstGeom prst="rect">
            <a:avLst/>
          </a:prstGeom>
          <a:noFill/>
        </p:spPr>
        <p:txBody>
          <a:bodyPr wrap="square" rtlCol="0">
            <a:spAutoFit/>
          </a:bodyPr>
          <a:lstStyle/>
          <a:p>
            <a:r>
              <a:rPr lang="fr-FR" sz="1600" dirty="0"/>
              <a:t>Etats associés au Mercosur</a:t>
            </a:r>
          </a:p>
        </p:txBody>
      </p:sp>
      <p:sp>
        <p:nvSpPr>
          <p:cNvPr id="43" name="Rectangle 42">
            <a:extLst>
              <a:ext uri="{FF2B5EF4-FFF2-40B4-BE49-F238E27FC236}">
                <a16:creationId xmlns:a16="http://schemas.microsoft.com/office/drawing/2014/main" id="{288B2625-CB15-717E-AF37-AFF818C910AC}"/>
              </a:ext>
            </a:extLst>
          </p:cNvPr>
          <p:cNvSpPr/>
          <p:nvPr/>
        </p:nvSpPr>
        <p:spPr>
          <a:xfrm>
            <a:off x="6041618" y="1062861"/>
            <a:ext cx="273745" cy="230999"/>
          </a:xfrm>
          <a:prstGeom prst="rect">
            <a:avLst/>
          </a:prstGeom>
          <a:solidFill>
            <a:srgbClr val="00B05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a:extLst>
              <a:ext uri="{FF2B5EF4-FFF2-40B4-BE49-F238E27FC236}">
                <a16:creationId xmlns:a16="http://schemas.microsoft.com/office/drawing/2014/main" id="{C4248265-CC81-4792-F4FB-84C9E9D21A99}"/>
              </a:ext>
            </a:extLst>
          </p:cNvPr>
          <p:cNvSpPr/>
          <p:nvPr/>
        </p:nvSpPr>
        <p:spPr>
          <a:xfrm>
            <a:off x="6041619" y="1412934"/>
            <a:ext cx="273745" cy="230999"/>
          </a:xfrm>
          <a:prstGeom prst="rect">
            <a:avLst/>
          </a:prstGeom>
          <a:solidFill>
            <a:srgbClr val="00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4262EB65-0BE5-3783-9FE5-06C1C5F374DD}"/>
              </a:ext>
            </a:extLst>
          </p:cNvPr>
          <p:cNvSpPr/>
          <p:nvPr/>
        </p:nvSpPr>
        <p:spPr>
          <a:xfrm>
            <a:off x="6041619" y="1765902"/>
            <a:ext cx="273745" cy="230999"/>
          </a:xfrm>
          <a:prstGeom prst="rect">
            <a:avLst/>
          </a:prstGeom>
          <a:solidFill>
            <a:srgbClr val="97EB96"/>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ZoneTexte 49">
            <a:extLst>
              <a:ext uri="{FF2B5EF4-FFF2-40B4-BE49-F238E27FC236}">
                <a16:creationId xmlns:a16="http://schemas.microsoft.com/office/drawing/2014/main" id="{5AE7D8F8-AC11-BB56-6356-0DE6EBE16896}"/>
              </a:ext>
            </a:extLst>
          </p:cNvPr>
          <p:cNvSpPr txBox="1"/>
          <p:nvPr/>
        </p:nvSpPr>
        <p:spPr>
          <a:xfrm>
            <a:off x="6369112" y="2514600"/>
            <a:ext cx="5258579" cy="584775"/>
          </a:xfrm>
          <a:prstGeom prst="rect">
            <a:avLst/>
          </a:prstGeom>
          <a:noFill/>
        </p:spPr>
        <p:txBody>
          <a:bodyPr wrap="square" rtlCol="0">
            <a:spAutoFit/>
          </a:bodyPr>
          <a:lstStyle/>
          <a:p>
            <a:pPr algn="just"/>
            <a:r>
              <a:rPr lang="fr-FR" sz="1600" dirty="0"/>
              <a:t>La 5</a:t>
            </a:r>
            <a:r>
              <a:rPr lang="fr-FR" sz="1600" baseline="30000" dirty="0"/>
              <a:t>e</a:t>
            </a:r>
            <a:r>
              <a:rPr lang="fr-FR" sz="1600" dirty="0"/>
              <a:t> puissance économique mondiale (4,5 milliards de $ de PIB en 2019)  </a:t>
            </a:r>
          </a:p>
        </p:txBody>
      </p:sp>
      <p:sp>
        <p:nvSpPr>
          <p:cNvPr id="51" name="ZoneTexte 50">
            <a:extLst>
              <a:ext uri="{FF2B5EF4-FFF2-40B4-BE49-F238E27FC236}">
                <a16:creationId xmlns:a16="http://schemas.microsoft.com/office/drawing/2014/main" id="{7A431FCE-D857-FF76-81B2-9B45EF7ACDF0}"/>
              </a:ext>
            </a:extLst>
          </p:cNvPr>
          <p:cNvSpPr txBox="1"/>
          <p:nvPr/>
        </p:nvSpPr>
        <p:spPr>
          <a:xfrm>
            <a:off x="6369112" y="3142726"/>
            <a:ext cx="5258579" cy="584775"/>
          </a:xfrm>
          <a:prstGeom prst="rect">
            <a:avLst/>
          </a:prstGeom>
          <a:noFill/>
        </p:spPr>
        <p:txBody>
          <a:bodyPr wrap="square" rtlCol="0">
            <a:spAutoFit/>
          </a:bodyPr>
          <a:lstStyle/>
          <a:p>
            <a:pPr algn="just"/>
            <a:r>
              <a:rPr lang="fr-FR" sz="1600" dirty="0"/>
              <a:t>Le 1</a:t>
            </a:r>
            <a:r>
              <a:rPr lang="fr-FR" sz="1600" baseline="30000" dirty="0"/>
              <a:t>er</a:t>
            </a:r>
            <a:r>
              <a:rPr lang="fr-FR" sz="1600" dirty="0"/>
              <a:t> exportateur mondial de nombreux  produits agricoles (soja, bœuf, volailles, maïs, café)</a:t>
            </a:r>
          </a:p>
        </p:txBody>
      </p:sp>
      <p:sp>
        <p:nvSpPr>
          <p:cNvPr id="52" name="Ellipse 51">
            <a:extLst>
              <a:ext uri="{FF2B5EF4-FFF2-40B4-BE49-F238E27FC236}">
                <a16:creationId xmlns:a16="http://schemas.microsoft.com/office/drawing/2014/main" id="{A4E2886F-00FF-DE74-79C0-134F6FE9C5B6}"/>
              </a:ext>
            </a:extLst>
          </p:cNvPr>
          <p:cNvSpPr/>
          <p:nvPr/>
        </p:nvSpPr>
        <p:spPr>
          <a:xfrm>
            <a:off x="6041619" y="2602220"/>
            <a:ext cx="303355" cy="172543"/>
          </a:xfrm>
          <a:prstGeom prst="ellipse">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Flèche : droite 52">
            <a:extLst>
              <a:ext uri="{FF2B5EF4-FFF2-40B4-BE49-F238E27FC236}">
                <a16:creationId xmlns:a16="http://schemas.microsoft.com/office/drawing/2014/main" id="{E01B749F-4FF9-F8E9-F522-367E7B96D983}"/>
              </a:ext>
            </a:extLst>
          </p:cNvPr>
          <p:cNvSpPr/>
          <p:nvPr/>
        </p:nvSpPr>
        <p:spPr>
          <a:xfrm rot="10800000">
            <a:off x="6026815" y="3184408"/>
            <a:ext cx="303355" cy="273310"/>
          </a:xfrm>
          <a:prstGeom prst="rightArrow">
            <a:avLst/>
          </a:prstGeom>
          <a:solidFill>
            <a:schemeClr val="accent6">
              <a:lumMod val="75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0" name="Groupe 59">
            <a:extLst>
              <a:ext uri="{FF2B5EF4-FFF2-40B4-BE49-F238E27FC236}">
                <a16:creationId xmlns:a16="http://schemas.microsoft.com/office/drawing/2014/main" id="{3926CE2B-EF80-B148-49C1-DDDEA94B7B33}"/>
              </a:ext>
            </a:extLst>
          </p:cNvPr>
          <p:cNvGrpSpPr/>
          <p:nvPr/>
        </p:nvGrpSpPr>
        <p:grpSpPr>
          <a:xfrm rot="11575388">
            <a:off x="6086320" y="3806206"/>
            <a:ext cx="189553" cy="388040"/>
            <a:chOff x="4596883" y="4650040"/>
            <a:chExt cx="189553" cy="388040"/>
          </a:xfrm>
        </p:grpSpPr>
        <p:cxnSp>
          <p:nvCxnSpPr>
            <p:cNvPr id="61" name="Connecteur droit 60">
              <a:extLst>
                <a:ext uri="{FF2B5EF4-FFF2-40B4-BE49-F238E27FC236}">
                  <a16:creationId xmlns:a16="http://schemas.microsoft.com/office/drawing/2014/main" id="{A023A06C-4B14-BB83-07E4-68C9221FEFFB}"/>
                </a:ext>
              </a:extLst>
            </p:cNvPr>
            <p:cNvCxnSpPr>
              <a:cxnSpLocks/>
            </p:cNvCxnSpPr>
            <p:nvPr/>
          </p:nvCxnSpPr>
          <p:spPr>
            <a:xfrm rot="7211473" flipH="1">
              <a:off x="4445438" y="4844060"/>
              <a:ext cx="38804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65" name="Triangle isocèle 64">
              <a:extLst>
                <a:ext uri="{FF2B5EF4-FFF2-40B4-BE49-F238E27FC236}">
                  <a16:creationId xmlns:a16="http://schemas.microsoft.com/office/drawing/2014/main" id="{40776546-C2DF-1E77-8EC1-5F0F84179FEB}"/>
                </a:ext>
              </a:extLst>
            </p:cNvPr>
            <p:cNvSpPr/>
            <p:nvPr/>
          </p:nvSpPr>
          <p:spPr>
            <a:xfrm rot="7273829">
              <a:off x="4671638" y="4751222"/>
              <a:ext cx="117866" cy="111731"/>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8" name="Triangle isocèle 67">
              <a:extLst>
                <a:ext uri="{FF2B5EF4-FFF2-40B4-BE49-F238E27FC236}">
                  <a16:creationId xmlns:a16="http://schemas.microsoft.com/office/drawing/2014/main" id="{7E553725-DA62-5691-5E54-DFB5BB6CFC18}"/>
                </a:ext>
              </a:extLst>
            </p:cNvPr>
            <p:cNvSpPr/>
            <p:nvPr/>
          </p:nvSpPr>
          <p:spPr>
            <a:xfrm rot="7273829">
              <a:off x="4589651" y="4892845"/>
              <a:ext cx="122092" cy="107628"/>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69" name="ZoneTexte 68">
            <a:extLst>
              <a:ext uri="{FF2B5EF4-FFF2-40B4-BE49-F238E27FC236}">
                <a16:creationId xmlns:a16="http://schemas.microsoft.com/office/drawing/2014/main" id="{9464D283-9731-5A7C-094C-215029BE3537}"/>
              </a:ext>
            </a:extLst>
          </p:cNvPr>
          <p:cNvSpPr txBox="1"/>
          <p:nvPr/>
        </p:nvSpPr>
        <p:spPr>
          <a:xfrm>
            <a:off x="6382166" y="3758491"/>
            <a:ext cx="5258579" cy="584775"/>
          </a:xfrm>
          <a:prstGeom prst="rect">
            <a:avLst/>
          </a:prstGeom>
          <a:noFill/>
        </p:spPr>
        <p:txBody>
          <a:bodyPr wrap="square" rtlCol="0">
            <a:spAutoFit/>
          </a:bodyPr>
          <a:lstStyle/>
          <a:p>
            <a:pPr algn="just"/>
            <a:r>
              <a:rPr lang="fr-FR" sz="1600" dirty="0"/>
              <a:t>Des échanges très majoritairement tournés vers l’extérieur (90% des exportations totales)</a:t>
            </a:r>
          </a:p>
        </p:txBody>
      </p:sp>
      <p:sp>
        <p:nvSpPr>
          <p:cNvPr id="70" name="ZoneTexte 69">
            <a:extLst>
              <a:ext uri="{FF2B5EF4-FFF2-40B4-BE49-F238E27FC236}">
                <a16:creationId xmlns:a16="http://schemas.microsoft.com/office/drawing/2014/main" id="{9DDEA70A-1FED-4972-A39E-9E7D77677475}"/>
              </a:ext>
            </a:extLst>
          </p:cNvPr>
          <p:cNvSpPr txBox="1"/>
          <p:nvPr/>
        </p:nvSpPr>
        <p:spPr>
          <a:xfrm>
            <a:off x="6359780" y="5310874"/>
            <a:ext cx="5228970" cy="584775"/>
          </a:xfrm>
          <a:prstGeom prst="rect">
            <a:avLst/>
          </a:prstGeom>
          <a:noFill/>
        </p:spPr>
        <p:txBody>
          <a:bodyPr wrap="square" rtlCol="0">
            <a:spAutoFit/>
          </a:bodyPr>
          <a:lstStyle/>
          <a:p>
            <a:pPr algn="just"/>
            <a:r>
              <a:rPr lang="fr-FR" sz="1600" dirty="0"/>
              <a:t>Etat qui concentre les trois quarts des ressources humaines et économiques du bloc </a:t>
            </a:r>
          </a:p>
        </p:txBody>
      </p:sp>
      <p:sp>
        <p:nvSpPr>
          <p:cNvPr id="71" name="ZoneTexte 70">
            <a:extLst>
              <a:ext uri="{FF2B5EF4-FFF2-40B4-BE49-F238E27FC236}">
                <a16:creationId xmlns:a16="http://schemas.microsoft.com/office/drawing/2014/main" id="{5A34F005-28BD-3F33-3D9D-62EF3AE1C8C6}"/>
              </a:ext>
            </a:extLst>
          </p:cNvPr>
          <p:cNvSpPr txBox="1"/>
          <p:nvPr/>
        </p:nvSpPr>
        <p:spPr>
          <a:xfrm>
            <a:off x="6359780" y="5946849"/>
            <a:ext cx="5258579" cy="338554"/>
          </a:xfrm>
          <a:prstGeom prst="rect">
            <a:avLst/>
          </a:prstGeom>
          <a:noFill/>
        </p:spPr>
        <p:txBody>
          <a:bodyPr wrap="square" rtlCol="0">
            <a:spAutoFit/>
          </a:bodyPr>
          <a:lstStyle/>
          <a:p>
            <a:pPr algn="just"/>
            <a:r>
              <a:rPr lang="fr-FR" sz="1600" dirty="0"/>
              <a:t>Des rivalités politiques entre Etats membres</a:t>
            </a:r>
          </a:p>
        </p:txBody>
      </p:sp>
      <p:sp>
        <p:nvSpPr>
          <p:cNvPr id="72" name="ZoneTexte 71">
            <a:extLst>
              <a:ext uri="{FF2B5EF4-FFF2-40B4-BE49-F238E27FC236}">
                <a16:creationId xmlns:a16="http://schemas.microsoft.com/office/drawing/2014/main" id="{1261A17E-F32F-5903-F96A-4175AE9E8C6D}"/>
              </a:ext>
            </a:extLst>
          </p:cNvPr>
          <p:cNvSpPr txBox="1"/>
          <p:nvPr/>
        </p:nvSpPr>
        <p:spPr>
          <a:xfrm>
            <a:off x="6359780" y="4891861"/>
            <a:ext cx="5258579" cy="338554"/>
          </a:xfrm>
          <a:prstGeom prst="rect">
            <a:avLst/>
          </a:prstGeom>
          <a:noFill/>
        </p:spPr>
        <p:txBody>
          <a:bodyPr wrap="square" rtlCol="0">
            <a:spAutoFit/>
          </a:bodyPr>
          <a:lstStyle/>
          <a:p>
            <a:pPr algn="just"/>
            <a:r>
              <a:rPr lang="fr-FR" sz="1600" dirty="0"/>
              <a:t>Etat suspendu de l’organisation du Mercosur depuis 2016</a:t>
            </a:r>
          </a:p>
        </p:txBody>
      </p:sp>
      <p:sp>
        <p:nvSpPr>
          <p:cNvPr id="73" name="Rectangle 72">
            <a:extLst>
              <a:ext uri="{FF2B5EF4-FFF2-40B4-BE49-F238E27FC236}">
                <a16:creationId xmlns:a16="http://schemas.microsoft.com/office/drawing/2014/main" id="{E2D1298B-501C-AFB1-0F32-96505FE5D91D}"/>
              </a:ext>
            </a:extLst>
          </p:cNvPr>
          <p:cNvSpPr/>
          <p:nvPr/>
        </p:nvSpPr>
        <p:spPr>
          <a:xfrm>
            <a:off x="6057877" y="4945638"/>
            <a:ext cx="273745" cy="230999"/>
          </a:xfrm>
          <a:prstGeom prst="rect">
            <a:avLst/>
          </a:prstGeom>
          <a:solidFill>
            <a:srgbClr val="FF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4" name="Éclair 73">
            <a:extLst>
              <a:ext uri="{FF2B5EF4-FFF2-40B4-BE49-F238E27FC236}">
                <a16:creationId xmlns:a16="http://schemas.microsoft.com/office/drawing/2014/main" id="{24898419-9811-F1F6-2958-02771284A78F}"/>
              </a:ext>
            </a:extLst>
          </p:cNvPr>
          <p:cNvSpPr/>
          <p:nvPr/>
        </p:nvSpPr>
        <p:spPr>
          <a:xfrm>
            <a:off x="6127835" y="5843772"/>
            <a:ext cx="204462" cy="338554"/>
          </a:xfrm>
          <a:prstGeom prst="lightningBolt">
            <a:avLst/>
          </a:prstGeom>
          <a:solidFill>
            <a:srgbClr val="FFFF00"/>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5" name="Groupe 74">
            <a:extLst>
              <a:ext uri="{FF2B5EF4-FFF2-40B4-BE49-F238E27FC236}">
                <a16:creationId xmlns:a16="http://schemas.microsoft.com/office/drawing/2014/main" id="{5E9B01BD-136E-8081-85C7-1084FDEF8AEF}"/>
              </a:ext>
            </a:extLst>
          </p:cNvPr>
          <p:cNvGrpSpPr/>
          <p:nvPr/>
        </p:nvGrpSpPr>
        <p:grpSpPr>
          <a:xfrm>
            <a:off x="6064816" y="5372262"/>
            <a:ext cx="280158" cy="234668"/>
            <a:chOff x="6074781" y="5480929"/>
            <a:chExt cx="280158" cy="234668"/>
          </a:xfrm>
        </p:grpSpPr>
        <p:sp>
          <p:nvSpPr>
            <p:cNvPr id="76" name="Rectangle 75">
              <a:extLst>
                <a:ext uri="{FF2B5EF4-FFF2-40B4-BE49-F238E27FC236}">
                  <a16:creationId xmlns:a16="http://schemas.microsoft.com/office/drawing/2014/main" id="{1117558A-2A92-FEFA-18C2-CF655A334A0C}"/>
                </a:ext>
              </a:extLst>
            </p:cNvPr>
            <p:cNvSpPr/>
            <p:nvPr/>
          </p:nvSpPr>
          <p:spPr>
            <a:xfrm>
              <a:off x="6074781" y="5480929"/>
              <a:ext cx="273745" cy="230999"/>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77" name="Connecteur droit 76">
              <a:extLst>
                <a:ext uri="{FF2B5EF4-FFF2-40B4-BE49-F238E27FC236}">
                  <a16:creationId xmlns:a16="http://schemas.microsoft.com/office/drawing/2014/main" id="{523911F1-9339-66BD-EBBA-560F23FB5F36}"/>
                </a:ext>
              </a:extLst>
            </p:cNvPr>
            <p:cNvCxnSpPr>
              <a:endCxn id="76" idx="0"/>
            </p:cNvCxnSpPr>
            <p:nvPr/>
          </p:nvCxnSpPr>
          <p:spPr>
            <a:xfrm flipV="1">
              <a:off x="6074781" y="5480929"/>
              <a:ext cx="97419" cy="81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Connecteur droit 77">
              <a:extLst>
                <a:ext uri="{FF2B5EF4-FFF2-40B4-BE49-F238E27FC236}">
                  <a16:creationId xmlns:a16="http://schemas.microsoft.com/office/drawing/2014/main" id="{BBBA0668-9CF0-4224-16C4-099E058F6B1B}"/>
                </a:ext>
              </a:extLst>
            </p:cNvPr>
            <p:cNvCxnSpPr>
              <a:cxnSpLocks/>
            </p:cNvCxnSpPr>
            <p:nvPr/>
          </p:nvCxnSpPr>
          <p:spPr>
            <a:xfrm flipV="1">
              <a:off x="6074781" y="5487525"/>
              <a:ext cx="165250" cy="1329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Connecteur droit 78">
              <a:extLst>
                <a:ext uri="{FF2B5EF4-FFF2-40B4-BE49-F238E27FC236}">
                  <a16:creationId xmlns:a16="http://schemas.microsoft.com/office/drawing/2014/main" id="{31010EFD-1E8E-3AC0-8E09-C682666B398D}"/>
                </a:ext>
              </a:extLst>
            </p:cNvPr>
            <p:cNvCxnSpPr>
              <a:cxnSpLocks/>
            </p:cNvCxnSpPr>
            <p:nvPr/>
          </p:nvCxnSpPr>
          <p:spPr>
            <a:xfrm flipV="1">
              <a:off x="6077242" y="5480929"/>
              <a:ext cx="248087" cy="2019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id="{9D0092E9-8111-A61D-9BAD-1CB44532C341}"/>
                </a:ext>
              </a:extLst>
            </p:cNvPr>
            <p:cNvCxnSpPr>
              <a:cxnSpLocks/>
            </p:cNvCxnSpPr>
            <p:nvPr/>
          </p:nvCxnSpPr>
          <p:spPr>
            <a:xfrm flipV="1">
              <a:off x="6135775" y="5521764"/>
              <a:ext cx="219164" cy="191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Connecteur droit 80">
              <a:extLst>
                <a:ext uri="{FF2B5EF4-FFF2-40B4-BE49-F238E27FC236}">
                  <a16:creationId xmlns:a16="http://schemas.microsoft.com/office/drawing/2014/main" id="{60F383BD-7244-7393-0BB6-1A7C7E9CD705}"/>
                </a:ext>
              </a:extLst>
            </p:cNvPr>
            <p:cNvCxnSpPr>
              <a:cxnSpLocks/>
              <a:endCxn id="76" idx="3"/>
            </p:cNvCxnSpPr>
            <p:nvPr/>
          </p:nvCxnSpPr>
          <p:spPr>
            <a:xfrm flipV="1">
              <a:off x="6215747" y="5596429"/>
              <a:ext cx="132779" cy="119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Forme libre : forme 5">
            <a:extLst>
              <a:ext uri="{FF2B5EF4-FFF2-40B4-BE49-F238E27FC236}">
                <a16:creationId xmlns:a16="http://schemas.microsoft.com/office/drawing/2014/main" id="{6598B6A3-AD55-8399-F859-C52B17A222FB}"/>
              </a:ext>
            </a:extLst>
          </p:cNvPr>
          <p:cNvSpPr/>
          <p:nvPr/>
        </p:nvSpPr>
        <p:spPr>
          <a:xfrm>
            <a:off x="2624952" y="2547231"/>
            <a:ext cx="1085780" cy="1155772"/>
          </a:xfrm>
          <a:custGeom>
            <a:avLst/>
            <a:gdLst>
              <a:gd name="connsiteX0" fmla="*/ 0 w 1034980"/>
              <a:gd name="connsiteY0" fmla="*/ 150869 h 1155704"/>
              <a:gd name="connsiteX1" fmla="*/ 0 w 1034980"/>
              <a:gd name="connsiteY1" fmla="*/ 150869 h 1155704"/>
              <a:gd name="connsiteX2" fmla="*/ 60290 w 1034980"/>
              <a:gd name="connsiteY2" fmla="*/ 221207 h 1155704"/>
              <a:gd name="connsiteX3" fmla="*/ 70338 w 1034980"/>
              <a:gd name="connsiteY3" fmla="*/ 301594 h 1155704"/>
              <a:gd name="connsiteX4" fmla="*/ 50242 w 1034980"/>
              <a:gd name="connsiteY4" fmla="*/ 402077 h 1155704"/>
              <a:gd name="connsiteX5" fmla="*/ 60290 w 1034980"/>
              <a:gd name="connsiteY5" fmla="*/ 542754 h 1155704"/>
              <a:gd name="connsiteX6" fmla="*/ 80387 w 1034980"/>
              <a:gd name="connsiteY6" fmla="*/ 572899 h 1155704"/>
              <a:gd name="connsiteX7" fmla="*/ 90435 w 1034980"/>
              <a:gd name="connsiteY7" fmla="*/ 623141 h 1155704"/>
              <a:gd name="connsiteX8" fmla="*/ 80387 w 1034980"/>
              <a:gd name="connsiteY8" fmla="*/ 653286 h 1155704"/>
              <a:gd name="connsiteX9" fmla="*/ 50242 w 1034980"/>
              <a:gd name="connsiteY9" fmla="*/ 673383 h 1155704"/>
              <a:gd name="connsiteX10" fmla="*/ 60290 w 1034980"/>
              <a:gd name="connsiteY10" fmla="*/ 743721 h 1155704"/>
              <a:gd name="connsiteX11" fmla="*/ 90435 w 1034980"/>
              <a:gd name="connsiteY11" fmla="*/ 804011 h 1155704"/>
              <a:gd name="connsiteX12" fmla="*/ 120580 w 1034980"/>
              <a:gd name="connsiteY12" fmla="*/ 834157 h 1155704"/>
              <a:gd name="connsiteX13" fmla="*/ 140677 w 1034980"/>
              <a:gd name="connsiteY13" fmla="*/ 874350 h 1155704"/>
              <a:gd name="connsiteX14" fmla="*/ 150725 w 1034980"/>
              <a:gd name="connsiteY14" fmla="*/ 914543 h 1155704"/>
              <a:gd name="connsiteX15" fmla="*/ 170822 w 1034980"/>
              <a:gd name="connsiteY15" fmla="*/ 974833 h 1155704"/>
              <a:gd name="connsiteX16" fmla="*/ 180870 w 1034980"/>
              <a:gd name="connsiteY16" fmla="*/ 1004978 h 1155704"/>
              <a:gd name="connsiteX17" fmla="*/ 190918 w 1034980"/>
              <a:gd name="connsiteY17" fmla="*/ 1035124 h 1155704"/>
              <a:gd name="connsiteX18" fmla="*/ 221064 w 1034980"/>
              <a:gd name="connsiteY18" fmla="*/ 1055220 h 1155704"/>
              <a:gd name="connsiteX19" fmla="*/ 281354 w 1034980"/>
              <a:gd name="connsiteY19" fmla="*/ 1155704 h 1155704"/>
              <a:gd name="connsiteX20" fmla="*/ 361740 w 1034980"/>
              <a:gd name="connsiteY20" fmla="*/ 1115510 h 1155704"/>
              <a:gd name="connsiteX21" fmla="*/ 422031 w 1034980"/>
              <a:gd name="connsiteY21" fmla="*/ 1075317 h 1155704"/>
              <a:gd name="connsiteX22" fmla="*/ 622998 w 1034980"/>
              <a:gd name="connsiteY22" fmla="*/ 1075317 h 1155704"/>
              <a:gd name="connsiteX23" fmla="*/ 643094 w 1034980"/>
              <a:gd name="connsiteY23" fmla="*/ 1045172 h 1155704"/>
              <a:gd name="connsiteX24" fmla="*/ 713433 w 1034980"/>
              <a:gd name="connsiteY24" fmla="*/ 1015027 h 1155704"/>
              <a:gd name="connsiteX25" fmla="*/ 753626 w 1034980"/>
              <a:gd name="connsiteY25" fmla="*/ 874350 h 1155704"/>
              <a:gd name="connsiteX26" fmla="*/ 783771 w 1034980"/>
              <a:gd name="connsiteY26" fmla="*/ 844205 h 1155704"/>
              <a:gd name="connsiteX27" fmla="*/ 823965 w 1034980"/>
              <a:gd name="connsiteY27" fmla="*/ 814060 h 1155704"/>
              <a:gd name="connsiteX28" fmla="*/ 854110 w 1034980"/>
              <a:gd name="connsiteY28" fmla="*/ 804011 h 1155704"/>
              <a:gd name="connsiteX29" fmla="*/ 904351 w 1034980"/>
              <a:gd name="connsiteY29" fmla="*/ 814060 h 1155704"/>
              <a:gd name="connsiteX30" fmla="*/ 934496 w 1034980"/>
              <a:gd name="connsiteY30" fmla="*/ 824108 h 1155704"/>
              <a:gd name="connsiteX31" fmla="*/ 974690 w 1034980"/>
              <a:gd name="connsiteY31" fmla="*/ 834157 h 1155704"/>
              <a:gd name="connsiteX32" fmla="*/ 1004835 w 1034980"/>
              <a:gd name="connsiteY32" fmla="*/ 824108 h 1155704"/>
              <a:gd name="connsiteX33" fmla="*/ 1034980 w 1034980"/>
              <a:gd name="connsiteY33" fmla="*/ 723625 h 1155704"/>
              <a:gd name="connsiteX34" fmla="*/ 994787 w 1034980"/>
              <a:gd name="connsiteY34" fmla="*/ 613093 h 1155704"/>
              <a:gd name="connsiteX35" fmla="*/ 974690 w 1034980"/>
              <a:gd name="connsiteY35" fmla="*/ 572899 h 1155704"/>
              <a:gd name="connsiteX36" fmla="*/ 934496 w 1034980"/>
              <a:gd name="connsiteY36" fmla="*/ 542754 h 1155704"/>
              <a:gd name="connsiteX37" fmla="*/ 874206 w 1034980"/>
              <a:gd name="connsiteY37" fmla="*/ 522658 h 1155704"/>
              <a:gd name="connsiteX38" fmla="*/ 813916 w 1034980"/>
              <a:gd name="connsiteY38" fmla="*/ 462367 h 1155704"/>
              <a:gd name="connsiteX39" fmla="*/ 783771 w 1034980"/>
              <a:gd name="connsiteY39" fmla="*/ 432222 h 1155704"/>
              <a:gd name="connsiteX40" fmla="*/ 763675 w 1034980"/>
              <a:gd name="connsiteY40" fmla="*/ 402077 h 1155704"/>
              <a:gd name="connsiteX41" fmla="*/ 693336 w 1034980"/>
              <a:gd name="connsiteY41" fmla="*/ 361884 h 1155704"/>
              <a:gd name="connsiteX42" fmla="*/ 653143 w 1034980"/>
              <a:gd name="connsiteY42" fmla="*/ 331739 h 1155704"/>
              <a:gd name="connsiteX43" fmla="*/ 542611 w 1034980"/>
              <a:gd name="connsiteY43" fmla="*/ 301594 h 1155704"/>
              <a:gd name="connsiteX44" fmla="*/ 532562 w 1034980"/>
              <a:gd name="connsiteY44" fmla="*/ 271449 h 1155704"/>
              <a:gd name="connsiteX45" fmla="*/ 442127 w 1034980"/>
              <a:gd name="connsiteY45" fmla="*/ 241304 h 1155704"/>
              <a:gd name="connsiteX46" fmla="*/ 411982 w 1034980"/>
              <a:gd name="connsiteY46" fmla="*/ 221207 h 1155704"/>
              <a:gd name="connsiteX47" fmla="*/ 401934 w 1034980"/>
              <a:gd name="connsiteY47" fmla="*/ 191062 h 1155704"/>
              <a:gd name="connsiteX48" fmla="*/ 361740 w 1034980"/>
              <a:gd name="connsiteY48" fmla="*/ 120724 h 1155704"/>
              <a:gd name="connsiteX49" fmla="*/ 331595 w 1034980"/>
              <a:gd name="connsiteY49" fmla="*/ 50385 h 1155704"/>
              <a:gd name="connsiteX50" fmla="*/ 301450 w 1034980"/>
              <a:gd name="connsiteY50" fmla="*/ 30288 h 1155704"/>
              <a:gd name="connsiteX51" fmla="*/ 291402 w 1034980"/>
              <a:gd name="connsiteY51" fmla="*/ 143 h 1155704"/>
              <a:gd name="connsiteX52" fmla="*/ 200967 w 1034980"/>
              <a:gd name="connsiteY52" fmla="*/ 20240 h 1155704"/>
              <a:gd name="connsiteX53" fmla="*/ 150725 w 1034980"/>
              <a:gd name="connsiteY53" fmla="*/ 30288 h 1155704"/>
              <a:gd name="connsiteX54" fmla="*/ 10048 w 1034980"/>
              <a:gd name="connsiteY54" fmla="*/ 70482 h 1155704"/>
              <a:gd name="connsiteX55" fmla="*/ 0 w 1034980"/>
              <a:gd name="connsiteY55" fmla="*/ 100627 h 1155704"/>
              <a:gd name="connsiteX56" fmla="*/ 0 w 1034980"/>
              <a:gd name="connsiteY56" fmla="*/ 150869 h 1155704"/>
              <a:gd name="connsiteX0" fmla="*/ 0 w 1034980"/>
              <a:gd name="connsiteY0" fmla="*/ 150978 h 1155813"/>
              <a:gd name="connsiteX1" fmla="*/ 0 w 1034980"/>
              <a:gd name="connsiteY1" fmla="*/ 150978 h 1155813"/>
              <a:gd name="connsiteX2" fmla="*/ 60290 w 1034980"/>
              <a:gd name="connsiteY2" fmla="*/ 221316 h 1155813"/>
              <a:gd name="connsiteX3" fmla="*/ 70338 w 1034980"/>
              <a:gd name="connsiteY3" fmla="*/ 301703 h 1155813"/>
              <a:gd name="connsiteX4" fmla="*/ 50242 w 1034980"/>
              <a:gd name="connsiteY4" fmla="*/ 402186 h 1155813"/>
              <a:gd name="connsiteX5" fmla="*/ 60290 w 1034980"/>
              <a:gd name="connsiteY5" fmla="*/ 542863 h 1155813"/>
              <a:gd name="connsiteX6" fmla="*/ 80387 w 1034980"/>
              <a:gd name="connsiteY6" fmla="*/ 573008 h 1155813"/>
              <a:gd name="connsiteX7" fmla="*/ 90435 w 1034980"/>
              <a:gd name="connsiteY7" fmla="*/ 623250 h 1155813"/>
              <a:gd name="connsiteX8" fmla="*/ 80387 w 1034980"/>
              <a:gd name="connsiteY8" fmla="*/ 653395 h 1155813"/>
              <a:gd name="connsiteX9" fmla="*/ 50242 w 1034980"/>
              <a:gd name="connsiteY9" fmla="*/ 673492 h 1155813"/>
              <a:gd name="connsiteX10" fmla="*/ 60290 w 1034980"/>
              <a:gd name="connsiteY10" fmla="*/ 743830 h 1155813"/>
              <a:gd name="connsiteX11" fmla="*/ 90435 w 1034980"/>
              <a:gd name="connsiteY11" fmla="*/ 804120 h 1155813"/>
              <a:gd name="connsiteX12" fmla="*/ 120580 w 1034980"/>
              <a:gd name="connsiteY12" fmla="*/ 834266 h 1155813"/>
              <a:gd name="connsiteX13" fmla="*/ 140677 w 1034980"/>
              <a:gd name="connsiteY13" fmla="*/ 874459 h 1155813"/>
              <a:gd name="connsiteX14" fmla="*/ 150725 w 1034980"/>
              <a:gd name="connsiteY14" fmla="*/ 914652 h 1155813"/>
              <a:gd name="connsiteX15" fmla="*/ 170822 w 1034980"/>
              <a:gd name="connsiteY15" fmla="*/ 974942 h 1155813"/>
              <a:gd name="connsiteX16" fmla="*/ 180870 w 1034980"/>
              <a:gd name="connsiteY16" fmla="*/ 1005087 h 1155813"/>
              <a:gd name="connsiteX17" fmla="*/ 190918 w 1034980"/>
              <a:gd name="connsiteY17" fmla="*/ 1035233 h 1155813"/>
              <a:gd name="connsiteX18" fmla="*/ 221064 w 1034980"/>
              <a:gd name="connsiteY18" fmla="*/ 1055329 h 1155813"/>
              <a:gd name="connsiteX19" fmla="*/ 281354 w 1034980"/>
              <a:gd name="connsiteY19" fmla="*/ 1155813 h 1155813"/>
              <a:gd name="connsiteX20" fmla="*/ 361740 w 1034980"/>
              <a:gd name="connsiteY20" fmla="*/ 1115619 h 1155813"/>
              <a:gd name="connsiteX21" fmla="*/ 422031 w 1034980"/>
              <a:gd name="connsiteY21" fmla="*/ 1075426 h 1155813"/>
              <a:gd name="connsiteX22" fmla="*/ 622998 w 1034980"/>
              <a:gd name="connsiteY22" fmla="*/ 1075426 h 1155813"/>
              <a:gd name="connsiteX23" fmla="*/ 643094 w 1034980"/>
              <a:gd name="connsiteY23" fmla="*/ 1045281 h 1155813"/>
              <a:gd name="connsiteX24" fmla="*/ 713433 w 1034980"/>
              <a:gd name="connsiteY24" fmla="*/ 1015136 h 1155813"/>
              <a:gd name="connsiteX25" fmla="*/ 753626 w 1034980"/>
              <a:gd name="connsiteY25" fmla="*/ 874459 h 1155813"/>
              <a:gd name="connsiteX26" fmla="*/ 783771 w 1034980"/>
              <a:gd name="connsiteY26" fmla="*/ 844314 h 1155813"/>
              <a:gd name="connsiteX27" fmla="*/ 823965 w 1034980"/>
              <a:gd name="connsiteY27" fmla="*/ 814169 h 1155813"/>
              <a:gd name="connsiteX28" fmla="*/ 854110 w 1034980"/>
              <a:gd name="connsiteY28" fmla="*/ 804120 h 1155813"/>
              <a:gd name="connsiteX29" fmla="*/ 904351 w 1034980"/>
              <a:gd name="connsiteY29" fmla="*/ 814169 h 1155813"/>
              <a:gd name="connsiteX30" fmla="*/ 934496 w 1034980"/>
              <a:gd name="connsiteY30" fmla="*/ 824217 h 1155813"/>
              <a:gd name="connsiteX31" fmla="*/ 974690 w 1034980"/>
              <a:gd name="connsiteY31" fmla="*/ 834266 h 1155813"/>
              <a:gd name="connsiteX32" fmla="*/ 1004835 w 1034980"/>
              <a:gd name="connsiteY32" fmla="*/ 824217 h 1155813"/>
              <a:gd name="connsiteX33" fmla="*/ 1034980 w 1034980"/>
              <a:gd name="connsiteY33" fmla="*/ 723734 h 1155813"/>
              <a:gd name="connsiteX34" fmla="*/ 994787 w 1034980"/>
              <a:gd name="connsiteY34" fmla="*/ 613202 h 1155813"/>
              <a:gd name="connsiteX35" fmla="*/ 974690 w 1034980"/>
              <a:gd name="connsiteY35" fmla="*/ 573008 h 1155813"/>
              <a:gd name="connsiteX36" fmla="*/ 934496 w 1034980"/>
              <a:gd name="connsiteY36" fmla="*/ 542863 h 1155813"/>
              <a:gd name="connsiteX37" fmla="*/ 874206 w 1034980"/>
              <a:gd name="connsiteY37" fmla="*/ 522767 h 1155813"/>
              <a:gd name="connsiteX38" fmla="*/ 813916 w 1034980"/>
              <a:gd name="connsiteY38" fmla="*/ 462476 h 1155813"/>
              <a:gd name="connsiteX39" fmla="*/ 783771 w 1034980"/>
              <a:gd name="connsiteY39" fmla="*/ 432331 h 1155813"/>
              <a:gd name="connsiteX40" fmla="*/ 763675 w 1034980"/>
              <a:gd name="connsiteY40" fmla="*/ 402186 h 1155813"/>
              <a:gd name="connsiteX41" fmla="*/ 693336 w 1034980"/>
              <a:gd name="connsiteY41" fmla="*/ 361993 h 1155813"/>
              <a:gd name="connsiteX42" fmla="*/ 653143 w 1034980"/>
              <a:gd name="connsiteY42" fmla="*/ 331848 h 1155813"/>
              <a:gd name="connsiteX43" fmla="*/ 542611 w 1034980"/>
              <a:gd name="connsiteY43" fmla="*/ 301703 h 1155813"/>
              <a:gd name="connsiteX44" fmla="*/ 532562 w 1034980"/>
              <a:gd name="connsiteY44" fmla="*/ 271558 h 1155813"/>
              <a:gd name="connsiteX45" fmla="*/ 442127 w 1034980"/>
              <a:gd name="connsiteY45" fmla="*/ 241413 h 1155813"/>
              <a:gd name="connsiteX46" fmla="*/ 411982 w 1034980"/>
              <a:gd name="connsiteY46" fmla="*/ 221316 h 1155813"/>
              <a:gd name="connsiteX47" fmla="*/ 401934 w 1034980"/>
              <a:gd name="connsiteY47" fmla="*/ 191171 h 1155813"/>
              <a:gd name="connsiteX48" fmla="*/ 361740 w 1034980"/>
              <a:gd name="connsiteY48" fmla="*/ 120833 h 1155813"/>
              <a:gd name="connsiteX49" fmla="*/ 331595 w 1034980"/>
              <a:gd name="connsiteY49" fmla="*/ 50494 h 1155813"/>
              <a:gd name="connsiteX50" fmla="*/ 301450 w 1034980"/>
              <a:gd name="connsiteY50" fmla="*/ 30397 h 1155813"/>
              <a:gd name="connsiteX51" fmla="*/ 291402 w 1034980"/>
              <a:gd name="connsiteY51" fmla="*/ 252 h 1155813"/>
              <a:gd name="connsiteX52" fmla="*/ 200967 w 1034980"/>
              <a:gd name="connsiteY52" fmla="*/ 20349 h 1155813"/>
              <a:gd name="connsiteX53" fmla="*/ 150725 w 1034980"/>
              <a:gd name="connsiteY53" fmla="*/ 70590 h 1155813"/>
              <a:gd name="connsiteX54" fmla="*/ 10048 w 1034980"/>
              <a:gd name="connsiteY54" fmla="*/ 70591 h 1155813"/>
              <a:gd name="connsiteX55" fmla="*/ 0 w 1034980"/>
              <a:gd name="connsiteY55" fmla="*/ 100736 h 1155813"/>
              <a:gd name="connsiteX56" fmla="*/ 0 w 10349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04835 w 1085780"/>
              <a:gd name="connsiteY32" fmla="*/ 82421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32562 w 1085780"/>
              <a:gd name="connsiteY44" fmla="*/ 27155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32562 w 1085780"/>
              <a:gd name="connsiteY44" fmla="*/ 27155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68383 w 1085780"/>
              <a:gd name="connsiteY42" fmla="*/ 321688 h 1155813"/>
              <a:gd name="connsiteX43" fmla="*/ 542611 w 1085780"/>
              <a:gd name="connsiteY43" fmla="*/ 30170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38694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804091 w 1085780"/>
              <a:gd name="connsiteY39" fmla="*/ 422171 h 1155813"/>
              <a:gd name="connsiteX40" fmla="*/ 763675 w 1085780"/>
              <a:gd name="connsiteY40" fmla="*/ 38694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83771 w 1085780"/>
              <a:gd name="connsiteY26" fmla="*/ 844273 h 1155772"/>
              <a:gd name="connsiteX27" fmla="*/ 823965 w 1085780"/>
              <a:gd name="connsiteY27" fmla="*/ 814128 h 1155772"/>
              <a:gd name="connsiteX28" fmla="*/ 854110 w 1085780"/>
              <a:gd name="connsiteY28" fmla="*/ 80407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23965 w 1085780"/>
              <a:gd name="connsiteY27" fmla="*/ 814128 h 1155772"/>
              <a:gd name="connsiteX28" fmla="*/ 854110 w 1085780"/>
              <a:gd name="connsiteY28" fmla="*/ 80407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23965 w 1085780"/>
              <a:gd name="connsiteY27" fmla="*/ 81412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34125 w 1085780"/>
              <a:gd name="connsiteY27" fmla="*/ 82936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63786 w 1085780"/>
              <a:gd name="connsiteY25" fmla="*/ 889658 h 1155772"/>
              <a:gd name="connsiteX26" fmla="*/ 799011 w 1085780"/>
              <a:gd name="connsiteY26" fmla="*/ 859513 h 1155772"/>
              <a:gd name="connsiteX27" fmla="*/ 834125 w 1085780"/>
              <a:gd name="connsiteY27" fmla="*/ 82936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85780" h="1155772">
                <a:moveTo>
                  <a:pt x="0" y="150937"/>
                </a:moveTo>
                <a:lnTo>
                  <a:pt x="0" y="150937"/>
                </a:lnTo>
                <a:cubicBezTo>
                  <a:pt x="20097" y="174383"/>
                  <a:pt x="47231" y="193292"/>
                  <a:pt x="60290" y="221275"/>
                </a:cubicBezTo>
                <a:cubicBezTo>
                  <a:pt x="71710" y="245746"/>
                  <a:pt x="70338" y="274658"/>
                  <a:pt x="70338" y="301662"/>
                </a:cubicBezTo>
                <a:cubicBezTo>
                  <a:pt x="70338" y="347847"/>
                  <a:pt x="62616" y="365022"/>
                  <a:pt x="50242" y="402145"/>
                </a:cubicBezTo>
                <a:cubicBezTo>
                  <a:pt x="53591" y="449037"/>
                  <a:pt x="52120" y="496526"/>
                  <a:pt x="60290" y="542822"/>
                </a:cubicBezTo>
                <a:cubicBezTo>
                  <a:pt x="62389" y="554715"/>
                  <a:pt x="76147" y="561659"/>
                  <a:pt x="80387" y="572967"/>
                </a:cubicBezTo>
                <a:cubicBezTo>
                  <a:pt x="86384" y="588959"/>
                  <a:pt x="87086" y="606462"/>
                  <a:pt x="90435" y="623209"/>
                </a:cubicBezTo>
                <a:cubicBezTo>
                  <a:pt x="87086" y="633257"/>
                  <a:pt x="87004" y="645083"/>
                  <a:pt x="80387" y="653354"/>
                </a:cubicBezTo>
                <a:cubicBezTo>
                  <a:pt x="72843" y="662784"/>
                  <a:pt x="52862" y="661662"/>
                  <a:pt x="50242" y="673451"/>
                </a:cubicBezTo>
                <a:cubicBezTo>
                  <a:pt x="45104" y="696571"/>
                  <a:pt x="55645" y="720565"/>
                  <a:pt x="60290" y="743789"/>
                </a:cubicBezTo>
                <a:cubicBezTo>
                  <a:pt x="65061" y="767642"/>
                  <a:pt x="74834" y="785358"/>
                  <a:pt x="90435" y="804079"/>
                </a:cubicBezTo>
                <a:cubicBezTo>
                  <a:pt x="99532" y="814996"/>
                  <a:pt x="112320" y="822661"/>
                  <a:pt x="120580" y="834225"/>
                </a:cubicBezTo>
                <a:cubicBezTo>
                  <a:pt x="129286" y="846414"/>
                  <a:pt x="133978" y="861020"/>
                  <a:pt x="140677" y="874418"/>
                </a:cubicBezTo>
                <a:cubicBezTo>
                  <a:pt x="144026" y="887816"/>
                  <a:pt x="146757" y="901383"/>
                  <a:pt x="150725" y="914611"/>
                </a:cubicBezTo>
                <a:cubicBezTo>
                  <a:pt x="156812" y="934901"/>
                  <a:pt x="164123" y="954804"/>
                  <a:pt x="170822" y="974901"/>
                </a:cubicBezTo>
                <a:lnTo>
                  <a:pt x="180870" y="1005046"/>
                </a:lnTo>
                <a:cubicBezTo>
                  <a:pt x="184219" y="1015095"/>
                  <a:pt x="182105" y="1029317"/>
                  <a:pt x="190918" y="1035192"/>
                </a:cubicBezTo>
                <a:lnTo>
                  <a:pt x="221064" y="1055288"/>
                </a:lnTo>
                <a:cubicBezTo>
                  <a:pt x="269566" y="1128042"/>
                  <a:pt x="250455" y="1093975"/>
                  <a:pt x="281354" y="1155772"/>
                </a:cubicBezTo>
                <a:cubicBezTo>
                  <a:pt x="400299" y="1135946"/>
                  <a:pt x="302636" y="1167293"/>
                  <a:pt x="361740" y="1115578"/>
                </a:cubicBezTo>
                <a:cubicBezTo>
                  <a:pt x="379917" y="1099673"/>
                  <a:pt x="422031" y="1075385"/>
                  <a:pt x="422031" y="1075385"/>
                </a:cubicBezTo>
                <a:cubicBezTo>
                  <a:pt x="496892" y="1100338"/>
                  <a:pt x="492202" y="1102921"/>
                  <a:pt x="622998" y="1075385"/>
                </a:cubicBezTo>
                <a:cubicBezTo>
                  <a:pt x="634815" y="1072897"/>
                  <a:pt x="634555" y="1053779"/>
                  <a:pt x="643094" y="1045240"/>
                </a:cubicBezTo>
                <a:cubicBezTo>
                  <a:pt x="666225" y="1022108"/>
                  <a:pt x="682684" y="1022782"/>
                  <a:pt x="713433" y="1015095"/>
                </a:cubicBezTo>
                <a:cubicBezTo>
                  <a:pt x="723024" y="967138"/>
                  <a:pt x="749523" y="915588"/>
                  <a:pt x="763786" y="889658"/>
                </a:cubicBezTo>
                <a:cubicBezTo>
                  <a:pt x="778049" y="863728"/>
                  <a:pt x="787288" y="869561"/>
                  <a:pt x="799011" y="859513"/>
                </a:cubicBezTo>
                <a:cubicBezTo>
                  <a:pt x="810734" y="849465"/>
                  <a:pt x="823249" y="836067"/>
                  <a:pt x="834125" y="829368"/>
                </a:cubicBezTo>
                <a:cubicBezTo>
                  <a:pt x="845001" y="822669"/>
                  <a:pt x="854222" y="822669"/>
                  <a:pt x="864270" y="819319"/>
                </a:cubicBezTo>
                <a:cubicBezTo>
                  <a:pt x="881017" y="822669"/>
                  <a:pt x="892647" y="813319"/>
                  <a:pt x="904351" y="814128"/>
                </a:cubicBezTo>
                <a:cubicBezTo>
                  <a:pt x="916055" y="814937"/>
                  <a:pt x="924312" y="821266"/>
                  <a:pt x="934496" y="824176"/>
                </a:cubicBezTo>
                <a:cubicBezTo>
                  <a:pt x="947775" y="827970"/>
                  <a:pt x="961292" y="830875"/>
                  <a:pt x="974690" y="834225"/>
                </a:cubicBezTo>
                <a:cubicBezTo>
                  <a:pt x="984738" y="830875"/>
                  <a:pt x="1006640" y="856145"/>
                  <a:pt x="1025155" y="839416"/>
                </a:cubicBezTo>
                <a:cubicBezTo>
                  <a:pt x="1043670" y="822687"/>
                  <a:pt x="1081214" y="761247"/>
                  <a:pt x="1085780" y="733853"/>
                </a:cubicBezTo>
                <a:cubicBezTo>
                  <a:pt x="1070266" y="625251"/>
                  <a:pt x="1013302" y="639975"/>
                  <a:pt x="994787" y="613161"/>
                </a:cubicBezTo>
                <a:cubicBezTo>
                  <a:pt x="976272" y="586347"/>
                  <a:pt x="984439" y="584340"/>
                  <a:pt x="974690" y="572967"/>
                </a:cubicBezTo>
                <a:cubicBezTo>
                  <a:pt x="963791" y="560251"/>
                  <a:pt x="949475" y="550312"/>
                  <a:pt x="934496" y="542822"/>
                </a:cubicBezTo>
                <a:cubicBezTo>
                  <a:pt x="915549" y="533349"/>
                  <a:pt x="874206" y="522726"/>
                  <a:pt x="874206" y="522726"/>
                </a:cubicBezTo>
                <a:cubicBezTo>
                  <a:pt x="821138" y="487347"/>
                  <a:pt x="825602" y="479201"/>
                  <a:pt x="813916" y="462435"/>
                </a:cubicBezTo>
                <a:cubicBezTo>
                  <a:pt x="802230" y="445669"/>
                  <a:pt x="812464" y="434718"/>
                  <a:pt x="804091" y="422130"/>
                </a:cubicBezTo>
                <a:cubicBezTo>
                  <a:pt x="795718" y="409542"/>
                  <a:pt x="780441" y="402015"/>
                  <a:pt x="763675" y="386905"/>
                </a:cubicBezTo>
                <a:cubicBezTo>
                  <a:pt x="746909" y="371795"/>
                  <a:pt x="737986" y="342968"/>
                  <a:pt x="703496" y="331472"/>
                </a:cubicBezTo>
                <a:cubicBezTo>
                  <a:pt x="690098" y="321424"/>
                  <a:pt x="689270" y="329155"/>
                  <a:pt x="668383" y="321647"/>
                </a:cubicBezTo>
                <a:cubicBezTo>
                  <a:pt x="647496" y="314139"/>
                  <a:pt x="614926" y="293773"/>
                  <a:pt x="578171" y="286422"/>
                </a:cubicBezTo>
                <a:cubicBezTo>
                  <a:pt x="574821" y="276374"/>
                  <a:pt x="570476" y="273945"/>
                  <a:pt x="547802" y="266437"/>
                </a:cubicBezTo>
                <a:cubicBezTo>
                  <a:pt x="525128" y="258929"/>
                  <a:pt x="464764" y="248899"/>
                  <a:pt x="442127" y="241372"/>
                </a:cubicBezTo>
                <a:cubicBezTo>
                  <a:pt x="419490" y="233845"/>
                  <a:pt x="419526" y="230705"/>
                  <a:pt x="411982" y="221275"/>
                </a:cubicBezTo>
                <a:cubicBezTo>
                  <a:pt x="405365" y="213004"/>
                  <a:pt x="406671" y="200604"/>
                  <a:pt x="401934" y="191130"/>
                </a:cubicBezTo>
                <a:cubicBezTo>
                  <a:pt x="351480" y="90222"/>
                  <a:pt x="414585" y="244098"/>
                  <a:pt x="361740" y="120792"/>
                </a:cubicBezTo>
                <a:cubicBezTo>
                  <a:pt x="350652" y="94919"/>
                  <a:pt x="351202" y="73981"/>
                  <a:pt x="331595" y="50453"/>
                </a:cubicBezTo>
                <a:cubicBezTo>
                  <a:pt x="323864" y="41175"/>
                  <a:pt x="311498" y="37055"/>
                  <a:pt x="301450" y="30356"/>
                </a:cubicBezTo>
                <a:cubicBezTo>
                  <a:pt x="298101" y="20308"/>
                  <a:pt x="301450" y="3560"/>
                  <a:pt x="291402" y="211"/>
                </a:cubicBezTo>
                <a:cubicBezTo>
                  <a:pt x="285343" y="-1809"/>
                  <a:pt x="224413" y="11125"/>
                  <a:pt x="200967" y="20308"/>
                </a:cubicBezTo>
                <a:cubicBezTo>
                  <a:pt x="177521" y="29491"/>
                  <a:pt x="167147" y="50617"/>
                  <a:pt x="150725" y="55309"/>
                </a:cubicBezTo>
                <a:cubicBezTo>
                  <a:pt x="-15170" y="102707"/>
                  <a:pt x="123299" y="47899"/>
                  <a:pt x="10048" y="70550"/>
                </a:cubicBezTo>
                <a:cubicBezTo>
                  <a:pt x="6699" y="80598"/>
                  <a:pt x="0" y="90103"/>
                  <a:pt x="0" y="100695"/>
                </a:cubicBezTo>
                <a:lnTo>
                  <a:pt x="0" y="150937"/>
                </a:lnTo>
                <a:close/>
              </a:path>
            </a:pathLst>
          </a:custGeom>
          <a:solidFill>
            <a:srgbClr val="00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 forme 12">
            <a:extLst>
              <a:ext uri="{FF2B5EF4-FFF2-40B4-BE49-F238E27FC236}">
                <a16:creationId xmlns:a16="http://schemas.microsoft.com/office/drawing/2014/main" id="{68C8B536-EA54-04D7-7200-EDF062E7F45D}"/>
              </a:ext>
            </a:extLst>
          </p:cNvPr>
          <p:cNvSpPr/>
          <p:nvPr/>
        </p:nvSpPr>
        <p:spPr>
          <a:xfrm>
            <a:off x="1553822" y="1690348"/>
            <a:ext cx="1150620" cy="1623060"/>
          </a:xfrm>
          <a:custGeom>
            <a:avLst/>
            <a:gdLst>
              <a:gd name="connsiteX0" fmla="*/ 1028700 w 1150620"/>
              <a:gd name="connsiteY0" fmla="*/ 1623060 h 1623060"/>
              <a:gd name="connsiteX1" fmla="*/ 960120 w 1150620"/>
              <a:gd name="connsiteY1" fmla="*/ 1546860 h 1623060"/>
              <a:gd name="connsiteX2" fmla="*/ 883920 w 1150620"/>
              <a:gd name="connsiteY2" fmla="*/ 1493520 h 1623060"/>
              <a:gd name="connsiteX3" fmla="*/ 845820 w 1150620"/>
              <a:gd name="connsiteY3" fmla="*/ 1470660 h 1623060"/>
              <a:gd name="connsiteX4" fmla="*/ 800100 w 1150620"/>
              <a:gd name="connsiteY4" fmla="*/ 1424940 h 1623060"/>
              <a:gd name="connsiteX5" fmla="*/ 769620 w 1150620"/>
              <a:gd name="connsiteY5" fmla="*/ 1394460 h 1623060"/>
              <a:gd name="connsiteX6" fmla="*/ 678180 w 1150620"/>
              <a:gd name="connsiteY6" fmla="*/ 1363980 h 1623060"/>
              <a:gd name="connsiteX7" fmla="*/ 632460 w 1150620"/>
              <a:gd name="connsiteY7" fmla="*/ 1333500 h 1623060"/>
              <a:gd name="connsiteX8" fmla="*/ 579120 w 1150620"/>
              <a:gd name="connsiteY8" fmla="*/ 1287780 h 1623060"/>
              <a:gd name="connsiteX9" fmla="*/ 548640 w 1150620"/>
              <a:gd name="connsiteY9" fmla="*/ 1264920 h 1623060"/>
              <a:gd name="connsiteX10" fmla="*/ 487680 w 1150620"/>
              <a:gd name="connsiteY10" fmla="*/ 1188720 h 1623060"/>
              <a:gd name="connsiteX11" fmla="*/ 449580 w 1150620"/>
              <a:gd name="connsiteY11" fmla="*/ 1127760 h 1623060"/>
              <a:gd name="connsiteX12" fmla="*/ 434340 w 1150620"/>
              <a:gd name="connsiteY12" fmla="*/ 1082040 h 1623060"/>
              <a:gd name="connsiteX13" fmla="*/ 403860 w 1150620"/>
              <a:gd name="connsiteY13" fmla="*/ 1051560 h 1623060"/>
              <a:gd name="connsiteX14" fmla="*/ 373380 w 1150620"/>
              <a:gd name="connsiteY14" fmla="*/ 990600 h 1623060"/>
              <a:gd name="connsiteX15" fmla="*/ 350520 w 1150620"/>
              <a:gd name="connsiteY15" fmla="*/ 960120 h 1623060"/>
              <a:gd name="connsiteX16" fmla="*/ 312420 w 1150620"/>
              <a:gd name="connsiteY16" fmla="*/ 914400 h 1623060"/>
              <a:gd name="connsiteX17" fmla="*/ 281940 w 1150620"/>
              <a:gd name="connsiteY17" fmla="*/ 891540 h 1623060"/>
              <a:gd name="connsiteX18" fmla="*/ 228600 w 1150620"/>
              <a:gd name="connsiteY18" fmla="*/ 792480 h 1623060"/>
              <a:gd name="connsiteX19" fmla="*/ 220980 w 1150620"/>
              <a:gd name="connsiteY19" fmla="*/ 708660 h 1623060"/>
              <a:gd name="connsiteX20" fmla="*/ 99060 w 1150620"/>
              <a:gd name="connsiteY20" fmla="*/ 579120 h 1623060"/>
              <a:gd name="connsiteX21" fmla="*/ 22860 w 1150620"/>
              <a:gd name="connsiteY21" fmla="*/ 533400 h 1623060"/>
              <a:gd name="connsiteX22" fmla="*/ 22860 w 1150620"/>
              <a:gd name="connsiteY22" fmla="*/ 533400 h 1623060"/>
              <a:gd name="connsiteX23" fmla="*/ 0 w 1150620"/>
              <a:gd name="connsiteY23" fmla="*/ 419100 h 1623060"/>
              <a:gd name="connsiteX24" fmla="*/ 7620 w 1150620"/>
              <a:gd name="connsiteY24" fmla="*/ 365760 h 1623060"/>
              <a:gd name="connsiteX25" fmla="*/ 22860 w 1150620"/>
              <a:gd name="connsiteY25" fmla="*/ 365760 h 1623060"/>
              <a:gd name="connsiteX26" fmla="*/ 60960 w 1150620"/>
              <a:gd name="connsiteY26" fmla="*/ 388620 h 1623060"/>
              <a:gd name="connsiteX27" fmla="*/ 137160 w 1150620"/>
              <a:gd name="connsiteY27" fmla="*/ 403860 h 1623060"/>
              <a:gd name="connsiteX28" fmla="*/ 198120 w 1150620"/>
              <a:gd name="connsiteY28" fmla="*/ 403860 h 1623060"/>
              <a:gd name="connsiteX29" fmla="*/ 251460 w 1150620"/>
              <a:gd name="connsiteY29" fmla="*/ 281940 h 1623060"/>
              <a:gd name="connsiteX30" fmla="*/ 320040 w 1150620"/>
              <a:gd name="connsiteY30" fmla="*/ 266700 h 1623060"/>
              <a:gd name="connsiteX31" fmla="*/ 381000 w 1150620"/>
              <a:gd name="connsiteY31" fmla="*/ 213360 h 1623060"/>
              <a:gd name="connsiteX32" fmla="*/ 411480 w 1150620"/>
              <a:gd name="connsiteY32" fmla="*/ 175260 h 1623060"/>
              <a:gd name="connsiteX33" fmla="*/ 472440 w 1150620"/>
              <a:gd name="connsiteY33" fmla="*/ 121920 h 1623060"/>
              <a:gd name="connsiteX34" fmla="*/ 510540 w 1150620"/>
              <a:gd name="connsiteY34" fmla="*/ 76200 h 1623060"/>
              <a:gd name="connsiteX35" fmla="*/ 518160 w 1150620"/>
              <a:gd name="connsiteY35" fmla="*/ 22860 h 1623060"/>
              <a:gd name="connsiteX36" fmla="*/ 525780 w 1150620"/>
              <a:gd name="connsiteY36" fmla="*/ 0 h 1623060"/>
              <a:gd name="connsiteX37" fmla="*/ 594360 w 1150620"/>
              <a:gd name="connsiteY37" fmla="*/ 53340 h 1623060"/>
              <a:gd name="connsiteX38" fmla="*/ 624840 w 1150620"/>
              <a:gd name="connsiteY38" fmla="*/ 91440 h 1623060"/>
              <a:gd name="connsiteX39" fmla="*/ 640080 w 1150620"/>
              <a:gd name="connsiteY39" fmla="*/ 121920 h 1623060"/>
              <a:gd name="connsiteX40" fmla="*/ 685800 w 1150620"/>
              <a:gd name="connsiteY40" fmla="*/ 182880 h 1623060"/>
              <a:gd name="connsiteX41" fmla="*/ 708660 w 1150620"/>
              <a:gd name="connsiteY41" fmla="*/ 205740 h 1623060"/>
              <a:gd name="connsiteX42" fmla="*/ 800100 w 1150620"/>
              <a:gd name="connsiteY42" fmla="*/ 175260 h 1623060"/>
              <a:gd name="connsiteX43" fmla="*/ 876300 w 1150620"/>
              <a:gd name="connsiteY43" fmla="*/ 198120 h 1623060"/>
              <a:gd name="connsiteX44" fmla="*/ 922020 w 1150620"/>
              <a:gd name="connsiteY44" fmla="*/ 220980 h 1623060"/>
              <a:gd name="connsiteX45" fmla="*/ 929640 w 1150620"/>
              <a:gd name="connsiteY45" fmla="*/ 228600 h 1623060"/>
              <a:gd name="connsiteX46" fmla="*/ 937260 w 1150620"/>
              <a:gd name="connsiteY46" fmla="*/ 243840 h 1623060"/>
              <a:gd name="connsiteX47" fmla="*/ 914400 w 1150620"/>
              <a:gd name="connsiteY47" fmla="*/ 274320 h 1623060"/>
              <a:gd name="connsiteX48" fmla="*/ 922020 w 1150620"/>
              <a:gd name="connsiteY48" fmla="*/ 304800 h 1623060"/>
              <a:gd name="connsiteX49" fmla="*/ 922020 w 1150620"/>
              <a:gd name="connsiteY49" fmla="*/ 350520 h 1623060"/>
              <a:gd name="connsiteX50" fmla="*/ 876300 w 1150620"/>
              <a:gd name="connsiteY50" fmla="*/ 365760 h 1623060"/>
              <a:gd name="connsiteX51" fmla="*/ 838200 w 1150620"/>
              <a:gd name="connsiteY51" fmla="*/ 388620 h 1623060"/>
              <a:gd name="connsiteX52" fmla="*/ 784860 w 1150620"/>
              <a:gd name="connsiteY52" fmla="*/ 403860 h 1623060"/>
              <a:gd name="connsiteX53" fmla="*/ 739140 w 1150620"/>
              <a:gd name="connsiteY53" fmla="*/ 434340 h 1623060"/>
              <a:gd name="connsiteX54" fmla="*/ 708660 w 1150620"/>
              <a:gd name="connsiteY54" fmla="*/ 480060 h 1623060"/>
              <a:gd name="connsiteX55" fmla="*/ 670560 w 1150620"/>
              <a:gd name="connsiteY55" fmla="*/ 548640 h 1623060"/>
              <a:gd name="connsiteX56" fmla="*/ 670560 w 1150620"/>
              <a:gd name="connsiteY56" fmla="*/ 601980 h 1623060"/>
              <a:gd name="connsiteX57" fmla="*/ 662940 w 1150620"/>
              <a:gd name="connsiteY57" fmla="*/ 647700 h 1623060"/>
              <a:gd name="connsiteX58" fmla="*/ 678180 w 1150620"/>
              <a:gd name="connsiteY58" fmla="*/ 693420 h 1623060"/>
              <a:gd name="connsiteX59" fmla="*/ 685800 w 1150620"/>
              <a:gd name="connsiteY59" fmla="*/ 754380 h 1623060"/>
              <a:gd name="connsiteX60" fmla="*/ 723900 w 1150620"/>
              <a:gd name="connsiteY60" fmla="*/ 777240 h 1623060"/>
              <a:gd name="connsiteX61" fmla="*/ 754380 w 1150620"/>
              <a:gd name="connsiteY61" fmla="*/ 807720 h 1623060"/>
              <a:gd name="connsiteX62" fmla="*/ 807720 w 1150620"/>
              <a:gd name="connsiteY62" fmla="*/ 845820 h 1623060"/>
              <a:gd name="connsiteX63" fmla="*/ 853440 w 1150620"/>
              <a:gd name="connsiteY63" fmla="*/ 853440 h 1623060"/>
              <a:gd name="connsiteX64" fmla="*/ 891540 w 1150620"/>
              <a:gd name="connsiteY64" fmla="*/ 838200 h 1623060"/>
              <a:gd name="connsiteX65" fmla="*/ 929640 w 1150620"/>
              <a:gd name="connsiteY65" fmla="*/ 845820 h 1623060"/>
              <a:gd name="connsiteX66" fmla="*/ 975360 w 1150620"/>
              <a:gd name="connsiteY66" fmla="*/ 906780 h 1623060"/>
              <a:gd name="connsiteX67" fmla="*/ 1036320 w 1150620"/>
              <a:gd name="connsiteY67" fmla="*/ 944880 h 1623060"/>
              <a:gd name="connsiteX68" fmla="*/ 1059180 w 1150620"/>
              <a:gd name="connsiteY68" fmla="*/ 960120 h 1623060"/>
              <a:gd name="connsiteX69" fmla="*/ 1074420 w 1150620"/>
              <a:gd name="connsiteY69" fmla="*/ 1021080 h 1623060"/>
              <a:gd name="connsiteX70" fmla="*/ 1127760 w 1150620"/>
              <a:gd name="connsiteY70" fmla="*/ 1097280 h 1623060"/>
              <a:gd name="connsiteX71" fmla="*/ 1120140 w 1150620"/>
              <a:gd name="connsiteY71" fmla="*/ 1219200 h 1623060"/>
              <a:gd name="connsiteX72" fmla="*/ 1104900 w 1150620"/>
              <a:gd name="connsiteY72" fmla="*/ 1257300 h 1623060"/>
              <a:gd name="connsiteX73" fmla="*/ 1112520 w 1150620"/>
              <a:gd name="connsiteY73" fmla="*/ 1318260 h 1623060"/>
              <a:gd name="connsiteX74" fmla="*/ 1120140 w 1150620"/>
              <a:gd name="connsiteY74" fmla="*/ 1356360 h 1623060"/>
              <a:gd name="connsiteX75" fmla="*/ 1127760 w 1150620"/>
              <a:gd name="connsiteY75" fmla="*/ 1417320 h 1623060"/>
              <a:gd name="connsiteX76" fmla="*/ 1150620 w 1150620"/>
              <a:gd name="connsiteY76" fmla="*/ 1470660 h 1623060"/>
              <a:gd name="connsiteX77" fmla="*/ 1120140 w 1150620"/>
              <a:gd name="connsiteY77" fmla="*/ 1524000 h 1623060"/>
              <a:gd name="connsiteX78" fmla="*/ 1089660 w 1150620"/>
              <a:gd name="connsiteY78" fmla="*/ 1577340 h 1623060"/>
              <a:gd name="connsiteX79" fmla="*/ 1028700 w 1150620"/>
              <a:gd name="connsiteY79" fmla="*/ 1623060 h 16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50620" h="1623060">
                <a:moveTo>
                  <a:pt x="1028700" y="1623060"/>
                </a:moveTo>
                <a:lnTo>
                  <a:pt x="960120" y="1546860"/>
                </a:lnTo>
                <a:lnTo>
                  <a:pt x="883920" y="1493520"/>
                </a:lnTo>
                <a:lnTo>
                  <a:pt x="845820" y="1470660"/>
                </a:lnTo>
                <a:lnTo>
                  <a:pt x="800100" y="1424940"/>
                </a:lnTo>
                <a:lnTo>
                  <a:pt x="769620" y="1394460"/>
                </a:lnTo>
                <a:lnTo>
                  <a:pt x="678180" y="1363980"/>
                </a:lnTo>
                <a:lnTo>
                  <a:pt x="632460" y="1333500"/>
                </a:lnTo>
                <a:lnTo>
                  <a:pt x="579120" y="1287780"/>
                </a:lnTo>
                <a:lnTo>
                  <a:pt x="548640" y="1264920"/>
                </a:lnTo>
                <a:lnTo>
                  <a:pt x="487680" y="1188720"/>
                </a:lnTo>
                <a:lnTo>
                  <a:pt x="449580" y="1127760"/>
                </a:lnTo>
                <a:lnTo>
                  <a:pt x="434340" y="1082040"/>
                </a:lnTo>
                <a:lnTo>
                  <a:pt x="403860" y="1051560"/>
                </a:lnTo>
                <a:lnTo>
                  <a:pt x="373380" y="990600"/>
                </a:lnTo>
                <a:lnTo>
                  <a:pt x="350520" y="960120"/>
                </a:lnTo>
                <a:lnTo>
                  <a:pt x="312420" y="914400"/>
                </a:lnTo>
                <a:lnTo>
                  <a:pt x="281940" y="891540"/>
                </a:lnTo>
                <a:lnTo>
                  <a:pt x="228600" y="792480"/>
                </a:lnTo>
                <a:lnTo>
                  <a:pt x="220980" y="708660"/>
                </a:lnTo>
                <a:lnTo>
                  <a:pt x="99060" y="579120"/>
                </a:lnTo>
                <a:lnTo>
                  <a:pt x="22860" y="533400"/>
                </a:lnTo>
                <a:lnTo>
                  <a:pt x="22860" y="533400"/>
                </a:lnTo>
                <a:lnTo>
                  <a:pt x="0" y="419100"/>
                </a:lnTo>
                <a:lnTo>
                  <a:pt x="7620" y="365760"/>
                </a:lnTo>
                <a:lnTo>
                  <a:pt x="22860" y="365760"/>
                </a:lnTo>
                <a:lnTo>
                  <a:pt x="60960" y="388620"/>
                </a:lnTo>
                <a:lnTo>
                  <a:pt x="137160" y="403860"/>
                </a:lnTo>
                <a:lnTo>
                  <a:pt x="198120" y="403860"/>
                </a:lnTo>
                <a:lnTo>
                  <a:pt x="251460" y="281940"/>
                </a:lnTo>
                <a:lnTo>
                  <a:pt x="320040" y="266700"/>
                </a:lnTo>
                <a:lnTo>
                  <a:pt x="381000" y="213360"/>
                </a:lnTo>
                <a:lnTo>
                  <a:pt x="411480" y="175260"/>
                </a:lnTo>
                <a:lnTo>
                  <a:pt x="472440" y="121920"/>
                </a:lnTo>
                <a:lnTo>
                  <a:pt x="510540" y="76200"/>
                </a:lnTo>
                <a:lnTo>
                  <a:pt x="518160" y="22860"/>
                </a:lnTo>
                <a:lnTo>
                  <a:pt x="525780" y="0"/>
                </a:lnTo>
                <a:lnTo>
                  <a:pt x="594360" y="53340"/>
                </a:lnTo>
                <a:lnTo>
                  <a:pt x="624840" y="91440"/>
                </a:lnTo>
                <a:lnTo>
                  <a:pt x="640080" y="121920"/>
                </a:lnTo>
                <a:lnTo>
                  <a:pt x="685800" y="182880"/>
                </a:lnTo>
                <a:lnTo>
                  <a:pt x="708660" y="205740"/>
                </a:lnTo>
                <a:lnTo>
                  <a:pt x="800100" y="175260"/>
                </a:lnTo>
                <a:lnTo>
                  <a:pt x="876300" y="198120"/>
                </a:lnTo>
                <a:lnTo>
                  <a:pt x="922020" y="220980"/>
                </a:lnTo>
                <a:lnTo>
                  <a:pt x="929640" y="228600"/>
                </a:lnTo>
                <a:lnTo>
                  <a:pt x="937260" y="243840"/>
                </a:lnTo>
                <a:lnTo>
                  <a:pt x="914400" y="274320"/>
                </a:lnTo>
                <a:lnTo>
                  <a:pt x="922020" y="304800"/>
                </a:lnTo>
                <a:lnTo>
                  <a:pt x="922020" y="350520"/>
                </a:lnTo>
                <a:lnTo>
                  <a:pt x="876300" y="365760"/>
                </a:lnTo>
                <a:lnTo>
                  <a:pt x="838200" y="388620"/>
                </a:lnTo>
                <a:lnTo>
                  <a:pt x="784860" y="403860"/>
                </a:lnTo>
                <a:lnTo>
                  <a:pt x="739140" y="434340"/>
                </a:lnTo>
                <a:lnTo>
                  <a:pt x="708660" y="480060"/>
                </a:lnTo>
                <a:lnTo>
                  <a:pt x="670560" y="548640"/>
                </a:lnTo>
                <a:lnTo>
                  <a:pt x="670560" y="601980"/>
                </a:lnTo>
                <a:lnTo>
                  <a:pt x="662940" y="647700"/>
                </a:lnTo>
                <a:lnTo>
                  <a:pt x="678180" y="693420"/>
                </a:lnTo>
                <a:lnTo>
                  <a:pt x="685800" y="754380"/>
                </a:lnTo>
                <a:lnTo>
                  <a:pt x="723900" y="777240"/>
                </a:lnTo>
                <a:lnTo>
                  <a:pt x="754380" y="807720"/>
                </a:lnTo>
                <a:lnTo>
                  <a:pt x="807720" y="845820"/>
                </a:lnTo>
                <a:lnTo>
                  <a:pt x="853440" y="853440"/>
                </a:lnTo>
                <a:lnTo>
                  <a:pt x="891540" y="838200"/>
                </a:lnTo>
                <a:lnTo>
                  <a:pt x="929640" y="845820"/>
                </a:lnTo>
                <a:lnTo>
                  <a:pt x="975360" y="906780"/>
                </a:lnTo>
                <a:lnTo>
                  <a:pt x="1036320" y="944880"/>
                </a:lnTo>
                <a:lnTo>
                  <a:pt x="1059180" y="960120"/>
                </a:lnTo>
                <a:lnTo>
                  <a:pt x="1074420" y="1021080"/>
                </a:lnTo>
                <a:lnTo>
                  <a:pt x="1127760" y="1097280"/>
                </a:lnTo>
                <a:lnTo>
                  <a:pt x="1120140" y="1219200"/>
                </a:lnTo>
                <a:lnTo>
                  <a:pt x="1104900" y="1257300"/>
                </a:lnTo>
                <a:lnTo>
                  <a:pt x="1112520" y="1318260"/>
                </a:lnTo>
                <a:lnTo>
                  <a:pt x="1120140" y="1356360"/>
                </a:lnTo>
                <a:lnTo>
                  <a:pt x="1127760" y="1417320"/>
                </a:lnTo>
                <a:lnTo>
                  <a:pt x="1150620" y="1470660"/>
                </a:lnTo>
                <a:lnTo>
                  <a:pt x="1120140" y="1524000"/>
                </a:lnTo>
                <a:lnTo>
                  <a:pt x="1089660" y="1577340"/>
                </a:lnTo>
                <a:lnTo>
                  <a:pt x="1028700" y="162306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 forme 13">
            <a:extLst>
              <a:ext uri="{FF2B5EF4-FFF2-40B4-BE49-F238E27FC236}">
                <a16:creationId xmlns:a16="http://schemas.microsoft.com/office/drawing/2014/main" id="{A0B8A716-6F0D-0B82-5AF3-C8EAAE0E374B}"/>
              </a:ext>
            </a:extLst>
          </p:cNvPr>
          <p:cNvSpPr/>
          <p:nvPr/>
        </p:nvSpPr>
        <p:spPr>
          <a:xfrm>
            <a:off x="1584960" y="1584960"/>
            <a:ext cx="487680" cy="510540"/>
          </a:xfrm>
          <a:custGeom>
            <a:avLst/>
            <a:gdLst>
              <a:gd name="connsiteX0" fmla="*/ 144780 w 487680"/>
              <a:gd name="connsiteY0" fmla="*/ 0 h 510540"/>
              <a:gd name="connsiteX1" fmla="*/ 91440 w 487680"/>
              <a:gd name="connsiteY1" fmla="*/ 60960 h 510540"/>
              <a:gd name="connsiteX2" fmla="*/ 30480 w 487680"/>
              <a:gd name="connsiteY2" fmla="*/ 152400 h 510540"/>
              <a:gd name="connsiteX3" fmla="*/ 15240 w 487680"/>
              <a:gd name="connsiteY3" fmla="*/ 236220 h 510540"/>
              <a:gd name="connsiteX4" fmla="*/ 45720 w 487680"/>
              <a:gd name="connsiteY4" fmla="*/ 281940 h 510540"/>
              <a:gd name="connsiteX5" fmla="*/ 99060 w 487680"/>
              <a:gd name="connsiteY5" fmla="*/ 320040 h 510540"/>
              <a:gd name="connsiteX6" fmla="*/ 60960 w 487680"/>
              <a:gd name="connsiteY6" fmla="*/ 388620 h 510540"/>
              <a:gd name="connsiteX7" fmla="*/ 0 w 487680"/>
              <a:gd name="connsiteY7" fmla="*/ 464820 h 510540"/>
              <a:gd name="connsiteX8" fmla="*/ 60960 w 487680"/>
              <a:gd name="connsiteY8" fmla="*/ 510540 h 510540"/>
              <a:gd name="connsiteX9" fmla="*/ 175260 w 487680"/>
              <a:gd name="connsiteY9" fmla="*/ 487680 h 510540"/>
              <a:gd name="connsiteX10" fmla="*/ 213360 w 487680"/>
              <a:gd name="connsiteY10" fmla="*/ 403860 h 510540"/>
              <a:gd name="connsiteX11" fmla="*/ 236220 w 487680"/>
              <a:gd name="connsiteY11" fmla="*/ 381000 h 510540"/>
              <a:gd name="connsiteX12" fmla="*/ 297180 w 487680"/>
              <a:gd name="connsiteY12" fmla="*/ 381000 h 510540"/>
              <a:gd name="connsiteX13" fmla="*/ 342900 w 487680"/>
              <a:gd name="connsiteY13" fmla="*/ 320040 h 510540"/>
              <a:gd name="connsiteX14" fmla="*/ 373380 w 487680"/>
              <a:gd name="connsiteY14" fmla="*/ 304800 h 510540"/>
              <a:gd name="connsiteX15" fmla="*/ 434340 w 487680"/>
              <a:gd name="connsiteY15" fmla="*/ 228600 h 510540"/>
              <a:gd name="connsiteX16" fmla="*/ 472440 w 487680"/>
              <a:gd name="connsiteY16" fmla="*/ 182880 h 510540"/>
              <a:gd name="connsiteX17" fmla="*/ 487680 w 487680"/>
              <a:gd name="connsiteY17" fmla="*/ 114300 h 510540"/>
              <a:gd name="connsiteX18" fmla="*/ 396240 w 487680"/>
              <a:gd name="connsiteY18" fmla="*/ 91440 h 510540"/>
              <a:gd name="connsiteX19" fmla="*/ 365760 w 487680"/>
              <a:gd name="connsiteY19" fmla="*/ 91440 h 510540"/>
              <a:gd name="connsiteX20" fmla="*/ 365760 w 487680"/>
              <a:gd name="connsiteY20" fmla="*/ 91440 h 510540"/>
              <a:gd name="connsiteX21" fmla="*/ 297180 w 487680"/>
              <a:gd name="connsiteY21" fmla="*/ 83820 h 510540"/>
              <a:gd name="connsiteX22" fmla="*/ 281940 w 487680"/>
              <a:gd name="connsiteY22" fmla="*/ 53340 h 510540"/>
              <a:gd name="connsiteX23" fmla="*/ 243840 w 487680"/>
              <a:gd name="connsiteY23" fmla="*/ 30480 h 510540"/>
              <a:gd name="connsiteX24" fmla="*/ 144780 w 487680"/>
              <a:gd name="connsiteY24" fmla="*/ 0 h 51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7680" h="510540">
                <a:moveTo>
                  <a:pt x="144780" y="0"/>
                </a:moveTo>
                <a:lnTo>
                  <a:pt x="91440" y="60960"/>
                </a:lnTo>
                <a:lnTo>
                  <a:pt x="30480" y="152400"/>
                </a:lnTo>
                <a:lnTo>
                  <a:pt x="15240" y="236220"/>
                </a:lnTo>
                <a:lnTo>
                  <a:pt x="45720" y="281940"/>
                </a:lnTo>
                <a:lnTo>
                  <a:pt x="99060" y="320040"/>
                </a:lnTo>
                <a:lnTo>
                  <a:pt x="60960" y="388620"/>
                </a:lnTo>
                <a:lnTo>
                  <a:pt x="0" y="464820"/>
                </a:lnTo>
                <a:lnTo>
                  <a:pt x="60960" y="510540"/>
                </a:lnTo>
                <a:lnTo>
                  <a:pt x="175260" y="487680"/>
                </a:lnTo>
                <a:lnTo>
                  <a:pt x="213360" y="403860"/>
                </a:lnTo>
                <a:lnTo>
                  <a:pt x="236220" y="381000"/>
                </a:lnTo>
                <a:lnTo>
                  <a:pt x="297180" y="381000"/>
                </a:lnTo>
                <a:lnTo>
                  <a:pt x="342900" y="320040"/>
                </a:lnTo>
                <a:lnTo>
                  <a:pt x="373380" y="304800"/>
                </a:lnTo>
                <a:lnTo>
                  <a:pt x="434340" y="228600"/>
                </a:lnTo>
                <a:lnTo>
                  <a:pt x="472440" y="182880"/>
                </a:lnTo>
                <a:lnTo>
                  <a:pt x="487680" y="114300"/>
                </a:lnTo>
                <a:lnTo>
                  <a:pt x="396240" y="91440"/>
                </a:lnTo>
                <a:lnTo>
                  <a:pt x="365760" y="91440"/>
                </a:lnTo>
                <a:lnTo>
                  <a:pt x="365760" y="91440"/>
                </a:lnTo>
                <a:lnTo>
                  <a:pt x="297180" y="83820"/>
                </a:lnTo>
                <a:lnTo>
                  <a:pt x="281940" y="53340"/>
                </a:lnTo>
                <a:lnTo>
                  <a:pt x="243840" y="30480"/>
                </a:lnTo>
                <a:lnTo>
                  <a:pt x="144780"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 forme 14">
            <a:extLst>
              <a:ext uri="{FF2B5EF4-FFF2-40B4-BE49-F238E27FC236}">
                <a16:creationId xmlns:a16="http://schemas.microsoft.com/office/drawing/2014/main" id="{6515359E-DAB3-FF94-F831-CE7FCBB151A3}"/>
              </a:ext>
            </a:extLst>
          </p:cNvPr>
          <p:cNvSpPr/>
          <p:nvPr/>
        </p:nvSpPr>
        <p:spPr>
          <a:xfrm>
            <a:off x="1752600" y="601980"/>
            <a:ext cx="1021080" cy="1470660"/>
          </a:xfrm>
          <a:custGeom>
            <a:avLst/>
            <a:gdLst>
              <a:gd name="connsiteX0" fmla="*/ 0 w 1021080"/>
              <a:gd name="connsiteY0" fmla="*/ 967740 h 1470660"/>
              <a:gd name="connsiteX1" fmla="*/ 129540 w 1021080"/>
              <a:gd name="connsiteY1" fmla="*/ 792480 h 1470660"/>
              <a:gd name="connsiteX2" fmla="*/ 167640 w 1021080"/>
              <a:gd name="connsiteY2" fmla="*/ 693420 h 1470660"/>
              <a:gd name="connsiteX3" fmla="*/ 167640 w 1021080"/>
              <a:gd name="connsiteY3" fmla="*/ 647700 h 1470660"/>
              <a:gd name="connsiteX4" fmla="*/ 167640 w 1021080"/>
              <a:gd name="connsiteY4" fmla="*/ 571500 h 1470660"/>
              <a:gd name="connsiteX5" fmla="*/ 121920 w 1021080"/>
              <a:gd name="connsiteY5" fmla="*/ 464820 h 1470660"/>
              <a:gd name="connsiteX6" fmla="*/ 114300 w 1021080"/>
              <a:gd name="connsiteY6" fmla="*/ 449580 h 1470660"/>
              <a:gd name="connsiteX7" fmla="*/ 213360 w 1021080"/>
              <a:gd name="connsiteY7" fmla="*/ 365760 h 1470660"/>
              <a:gd name="connsiteX8" fmla="*/ 281940 w 1021080"/>
              <a:gd name="connsiteY8" fmla="*/ 259080 h 1470660"/>
              <a:gd name="connsiteX9" fmla="*/ 342900 w 1021080"/>
              <a:gd name="connsiteY9" fmla="*/ 220980 h 1470660"/>
              <a:gd name="connsiteX10" fmla="*/ 373380 w 1021080"/>
              <a:gd name="connsiteY10" fmla="*/ 144780 h 1470660"/>
              <a:gd name="connsiteX11" fmla="*/ 434340 w 1021080"/>
              <a:gd name="connsiteY11" fmla="*/ 121920 h 1470660"/>
              <a:gd name="connsiteX12" fmla="*/ 487680 w 1021080"/>
              <a:gd name="connsiteY12" fmla="*/ 99060 h 1470660"/>
              <a:gd name="connsiteX13" fmla="*/ 518160 w 1021080"/>
              <a:gd name="connsiteY13" fmla="*/ 99060 h 1470660"/>
              <a:gd name="connsiteX14" fmla="*/ 563880 w 1021080"/>
              <a:gd name="connsiteY14" fmla="*/ 53340 h 1470660"/>
              <a:gd name="connsiteX15" fmla="*/ 647700 w 1021080"/>
              <a:gd name="connsiteY15" fmla="*/ 7620 h 1470660"/>
              <a:gd name="connsiteX16" fmla="*/ 708660 w 1021080"/>
              <a:gd name="connsiteY16" fmla="*/ 0 h 1470660"/>
              <a:gd name="connsiteX17" fmla="*/ 716280 w 1021080"/>
              <a:gd name="connsiteY17" fmla="*/ 30480 h 1470660"/>
              <a:gd name="connsiteX18" fmla="*/ 670560 w 1021080"/>
              <a:gd name="connsiteY18" fmla="*/ 60960 h 1470660"/>
              <a:gd name="connsiteX19" fmla="*/ 624840 w 1021080"/>
              <a:gd name="connsiteY19" fmla="*/ 76200 h 1470660"/>
              <a:gd name="connsiteX20" fmla="*/ 609600 w 1021080"/>
              <a:gd name="connsiteY20" fmla="*/ 91440 h 1470660"/>
              <a:gd name="connsiteX21" fmla="*/ 594360 w 1021080"/>
              <a:gd name="connsiteY21" fmla="*/ 121920 h 1470660"/>
              <a:gd name="connsiteX22" fmla="*/ 579120 w 1021080"/>
              <a:gd name="connsiteY22" fmla="*/ 152400 h 1470660"/>
              <a:gd name="connsiteX23" fmla="*/ 563880 w 1021080"/>
              <a:gd name="connsiteY23" fmla="*/ 190500 h 1470660"/>
              <a:gd name="connsiteX24" fmla="*/ 533400 w 1021080"/>
              <a:gd name="connsiteY24" fmla="*/ 236220 h 1470660"/>
              <a:gd name="connsiteX25" fmla="*/ 525780 w 1021080"/>
              <a:gd name="connsiteY25" fmla="*/ 251460 h 1470660"/>
              <a:gd name="connsiteX26" fmla="*/ 518160 w 1021080"/>
              <a:gd name="connsiteY26" fmla="*/ 289560 h 1470660"/>
              <a:gd name="connsiteX27" fmla="*/ 541020 w 1021080"/>
              <a:gd name="connsiteY27" fmla="*/ 335280 h 1470660"/>
              <a:gd name="connsiteX28" fmla="*/ 579120 w 1021080"/>
              <a:gd name="connsiteY28" fmla="*/ 381000 h 1470660"/>
              <a:gd name="connsiteX29" fmla="*/ 601980 w 1021080"/>
              <a:gd name="connsiteY29" fmla="*/ 411480 h 1470660"/>
              <a:gd name="connsiteX30" fmla="*/ 662940 w 1021080"/>
              <a:gd name="connsiteY30" fmla="*/ 449580 h 1470660"/>
              <a:gd name="connsiteX31" fmla="*/ 685800 w 1021080"/>
              <a:gd name="connsiteY31" fmla="*/ 472440 h 1470660"/>
              <a:gd name="connsiteX32" fmla="*/ 731520 w 1021080"/>
              <a:gd name="connsiteY32" fmla="*/ 502920 h 1470660"/>
              <a:gd name="connsiteX33" fmla="*/ 754380 w 1021080"/>
              <a:gd name="connsiteY33" fmla="*/ 518160 h 1470660"/>
              <a:gd name="connsiteX34" fmla="*/ 800100 w 1021080"/>
              <a:gd name="connsiteY34" fmla="*/ 541020 h 1470660"/>
              <a:gd name="connsiteX35" fmla="*/ 853440 w 1021080"/>
              <a:gd name="connsiteY35" fmla="*/ 533400 h 1470660"/>
              <a:gd name="connsiteX36" fmla="*/ 891540 w 1021080"/>
              <a:gd name="connsiteY36" fmla="*/ 541020 h 1470660"/>
              <a:gd name="connsiteX37" fmla="*/ 944880 w 1021080"/>
              <a:gd name="connsiteY37" fmla="*/ 541020 h 1470660"/>
              <a:gd name="connsiteX38" fmla="*/ 975360 w 1021080"/>
              <a:gd name="connsiteY38" fmla="*/ 563880 h 1470660"/>
              <a:gd name="connsiteX39" fmla="*/ 990600 w 1021080"/>
              <a:gd name="connsiteY39" fmla="*/ 594360 h 1470660"/>
              <a:gd name="connsiteX40" fmla="*/ 982980 w 1021080"/>
              <a:gd name="connsiteY40" fmla="*/ 655320 h 1470660"/>
              <a:gd name="connsiteX41" fmla="*/ 982980 w 1021080"/>
              <a:gd name="connsiteY41" fmla="*/ 693420 h 1470660"/>
              <a:gd name="connsiteX42" fmla="*/ 1013460 w 1021080"/>
              <a:gd name="connsiteY42" fmla="*/ 731520 h 1470660"/>
              <a:gd name="connsiteX43" fmla="*/ 1005840 w 1021080"/>
              <a:gd name="connsiteY43" fmla="*/ 784860 h 1470660"/>
              <a:gd name="connsiteX44" fmla="*/ 982980 w 1021080"/>
              <a:gd name="connsiteY44" fmla="*/ 800100 h 1470660"/>
              <a:gd name="connsiteX45" fmla="*/ 982980 w 1021080"/>
              <a:gd name="connsiteY45" fmla="*/ 830580 h 1470660"/>
              <a:gd name="connsiteX46" fmla="*/ 998220 w 1021080"/>
              <a:gd name="connsiteY46" fmla="*/ 845820 h 1470660"/>
              <a:gd name="connsiteX47" fmla="*/ 1021080 w 1021080"/>
              <a:gd name="connsiteY47" fmla="*/ 861060 h 1470660"/>
              <a:gd name="connsiteX48" fmla="*/ 998220 w 1021080"/>
              <a:gd name="connsiteY48" fmla="*/ 891540 h 1470660"/>
              <a:gd name="connsiteX49" fmla="*/ 975360 w 1021080"/>
              <a:gd name="connsiteY49" fmla="*/ 914400 h 1470660"/>
              <a:gd name="connsiteX50" fmla="*/ 937260 w 1021080"/>
              <a:gd name="connsiteY50" fmla="*/ 937260 h 1470660"/>
              <a:gd name="connsiteX51" fmla="*/ 876300 w 1021080"/>
              <a:gd name="connsiteY51" fmla="*/ 922020 h 1470660"/>
              <a:gd name="connsiteX52" fmla="*/ 822960 w 1021080"/>
              <a:gd name="connsiteY52" fmla="*/ 929640 h 1470660"/>
              <a:gd name="connsiteX53" fmla="*/ 807720 w 1021080"/>
              <a:gd name="connsiteY53" fmla="*/ 960120 h 1470660"/>
              <a:gd name="connsiteX54" fmla="*/ 807720 w 1021080"/>
              <a:gd name="connsiteY54" fmla="*/ 960120 h 1470660"/>
              <a:gd name="connsiteX55" fmla="*/ 830580 w 1021080"/>
              <a:gd name="connsiteY55" fmla="*/ 1059180 h 1470660"/>
              <a:gd name="connsiteX56" fmla="*/ 807720 w 1021080"/>
              <a:gd name="connsiteY56" fmla="*/ 1074420 h 1470660"/>
              <a:gd name="connsiteX57" fmla="*/ 800100 w 1021080"/>
              <a:gd name="connsiteY57" fmla="*/ 1104900 h 1470660"/>
              <a:gd name="connsiteX58" fmla="*/ 800100 w 1021080"/>
              <a:gd name="connsiteY58" fmla="*/ 1135380 h 1470660"/>
              <a:gd name="connsiteX59" fmla="*/ 800100 w 1021080"/>
              <a:gd name="connsiteY59" fmla="*/ 1181100 h 1470660"/>
              <a:gd name="connsiteX60" fmla="*/ 822960 w 1021080"/>
              <a:gd name="connsiteY60" fmla="*/ 1211580 h 1470660"/>
              <a:gd name="connsiteX61" fmla="*/ 838200 w 1021080"/>
              <a:gd name="connsiteY61" fmla="*/ 1249680 h 1470660"/>
              <a:gd name="connsiteX62" fmla="*/ 830580 w 1021080"/>
              <a:gd name="connsiteY62" fmla="*/ 1303020 h 1470660"/>
              <a:gd name="connsiteX63" fmla="*/ 815340 w 1021080"/>
              <a:gd name="connsiteY63" fmla="*/ 1348740 h 1470660"/>
              <a:gd name="connsiteX64" fmla="*/ 800100 w 1021080"/>
              <a:gd name="connsiteY64" fmla="*/ 1402080 h 1470660"/>
              <a:gd name="connsiteX65" fmla="*/ 792480 w 1021080"/>
              <a:gd name="connsiteY65" fmla="*/ 1455420 h 1470660"/>
              <a:gd name="connsiteX66" fmla="*/ 792480 w 1021080"/>
              <a:gd name="connsiteY66" fmla="*/ 1470660 h 1470660"/>
              <a:gd name="connsiteX67" fmla="*/ 754380 w 1021080"/>
              <a:gd name="connsiteY67" fmla="*/ 1470660 h 1470660"/>
              <a:gd name="connsiteX68" fmla="*/ 731520 w 1021080"/>
              <a:gd name="connsiteY68" fmla="*/ 1432560 h 1470660"/>
              <a:gd name="connsiteX69" fmla="*/ 731520 w 1021080"/>
              <a:gd name="connsiteY69" fmla="*/ 1386840 h 1470660"/>
              <a:gd name="connsiteX70" fmla="*/ 723900 w 1021080"/>
              <a:gd name="connsiteY70" fmla="*/ 1356360 h 1470660"/>
              <a:gd name="connsiteX71" fmla="*/ 731520 w 1021080"/>
              <a:gd name="connsiteY71" fmla="*/ 1318260 h 1470660"/>
              <a:gd name="connsiteX72" fmla="*/ 662940 w 1021080"/>
              <a:gd name="connsiteY72" fmla="*/ 1287780 h 1470660"/>
              <a:gd name="connsiteX73" fmla="*/ 609600 w 1021080"/>
              <a:gd name="connsiteY73" fmla="*/ 1264920 h 1470660"/>
              <a:gd name="connsiteX74" fmla="*/ 594360 w 1021080"/>
              <a:gd name="connsiteY74" fmla="*/ 1272540 h 1470660"/>
              <a:gd name="connsiteX75" fmla="*/ 525780 w 1021080"/>
              <a:gd name="connsiteY75" fmla="*/ 1295400 h 1470660"/>
              <a:gd name="connsiteX76" fmla="*/ 510540 w 1021080"/>
              <a:gd name="connsiteY76" fmla="*/ 1295400 h 1470660"/>
              <a:gd name="connsiteX77" fmla="*/ 480060 w 1021080"/>
              <a:gd name="connsiteY77" fmla="*/ 1257300 h 1470660"/>
              <a:gd name="connsiteX78" fmla="*/ 441960 w 1021080"/>
              <a:gd name="connsiteY78" fmla="*/ 1188720 h 1470660"/>
              <a:gd name="connsiteX79" fmla="*/ 403860 w 1021080"/>
              <a:gd name="connsiteY79" fmla="*/ 1165860 h 1470660"/>
              <a:gd name="connsiteX80" fmla="*/ 381000 w 1021080"/>
              <a:gd name="connsiteY80" fmla="*/ 1127760 h 1470660"/>
              <a:gd name="connsiteX81" fmla="*/ 342900 w 1021080"/>
              <a:gd name="connsiteY81" fmla="*/ 1097280 h 1470660"/>
              <a:gd name="connsiteX82" fmla="*/ 312420 w 1021080"/>
              <a:gd name="connsiteY82" fmla="*/ 1089660 h 1470660"/>
              <a:gd name="connsiteX83" fmla="*/ 259080 w 1021080"/>
              <a:gd name="connsiteY83" fmla="*/ 1082040 h 1470660"/>
              <a:gd name="connsiteX84" fmla="*/ 198120 w 1021080"/>
              <a:gd name="connsiteY84" fmla="*/ 1066800 h 1470660"/>
              <a:gd name="connsiteX85" fmla="*/ 137160 w 1021080"/>
              <a:gd name="connsiteY85" fmla="*/ 1066800 h 1470660"/>
              <a:gd name="connsiteX86" fmla="*/ 137160 w 1021080"/>
              <a:gd name="connsiteY86" fmla="*/ 1066800 h 1470660"/>
              <a:gd name="connsiteX87" fmla="*/ 121920 w 1021080"/>
              <a:gd name="connsiteY87" fmla="*/ 1043940 h 1470660"/>
              <a:gd name="connsiteX88" fmla="*/ 91440 w 1021080"/>
              <a:gd name="connsiteY88" fmla="*/ 1013460 h 1470660"/>
              <a:gd name="connsiteX89" fmla="*/ 68580 w 1021080"/>
              <a:gd name="connsiteY89" fmla="*/ 1005840 h 1470660"/>
              <a:gd name="connsiteX90" fmla="*/ 0 w 1021080"/>
              <a:gd name="connsiteY90" fmla="*/ 967740 h 147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21080" h="1470660">
                <a:moveTo>
                  <a:pt x="0" y="967740"/>
                </a:moveTo>
                <a:lnTo>
                  <a:pt x="129540" y="792480"/>
                </a:lnTo>
                <a:lnTo>
                  <a:pt x="167640" y="693420"/>
                </a:lnTo>
                <a:lnTo>
                  <a:pt x="167640" y="647700"/>
                </a:lnTo>
                <a:lnTo>
                  <a:pt x="167640" y="571500"/>
                </a:lnTo>
                <a:lnTo>
                  <a:pt x="121920" y="464820"/>
                </a:lnTo>
                <a:lnTo>
                  <a:pt x="114300" y="449580"/>
                </a:lnTo>
                <a:lnTo>
                  <a:pt x="213360" y="365760"/>
                </a:lnTo>
                <a:lnTo>
                  <a:pt x="281940" y="259080"/>
                </a:lnTo>
                <a:lnTo>
                  <a:pt x="342900" y="220980"/>
                </a:lnTo>
                <a:lnTo>
                  <a:pt x="373380" y="144780"/>
                </a:lnTo>
                <a:lnTo>
                  <a:pt x="434340" y="121920"/>
                </a:lnTo>
                <a:lnTo>
                  <a:pt x="487680" y="99060"/>
                </a:lnTo>
                <a:lnTo>
                  <a:pt x="518160" y="99060"/>
                </a:lnTo>
                <a:lnTo>
                  <a:pt x="563880" y="53340"/>
                </a:lnTo>
                <a:lnTo>
                  <a:pt x="647700" y="7620"/>
                </a:lnTo>
                <a:lnTo>
                  <a:pt x="708660" y="0"/>
                </a:lnTo>
                <a:lnTo>
                  <a:pt x="716280" y="30480"/>
                </a:lnTo>
                <a:lnTo>
                  <a:pt x="670560" y="60960"/>
                </a:lnTo>
                <a:lnTo>
                  <a:pt x="624840" y="76200"/>
                </a:lnTo>
                <a:lnTo>
                  <a:pt x="609600" y="91440"/>
                </a:lnTo>
                <a:lnTo>
                  <a:pt x="594360" y="121920"/>
                </a:lnTo>
                <a:lnTo>
                  <a:pt x="579120" y="152400"/>
                </a:lnTo>
                <a:lnTo>
                  <a:pt x="563880" y="190500"/>
                </a:lnTo>
                <a:lnTo>
                  <a:pt x="533400" y="236220"/>
                </a:lnTo>
                <a:lnTo>
                  <a:pt x="525780" y="251460"/>
                </a:lnTo>
                <a:lnTo>
                  <a:pt x="518160" y="289560"/>
                </a:lnTo>
                <a:lnTo>
                  <a:pt x="541020" y="335280"/>
                </a:lnTo>
                <a:lnTo>
                  <a:pt x="579120" y="381000"/>
                </a:lnTo>
                <a:lnTo>
                  <a:pt x="601980" y="411480"/>
                </a:lnTo>
                <a:lnTo>
                  <a:pt x="662940" y="449580"/>
                </a:lnTo>
                <a:lnTo>
                  <a:pt x="685800" y="472440"/>
                </a:lnTo>
                <a:lnTo>
                  <a:pt x="731520" y="502920"/>
                </a:lnTo>
                <a:lnTo>
                  <a:pt x="754380" y="518160"/>
                </a:lnTo>
                <a:lnTo>
                  <a:pt x="800100" y="541020"/>
                </a:lnTo>
                <a:lnTo>
                  <a:pt x="853440" y="533400"/>
                </a:lnTo>
                <a:lnTo>
                  <a:pt x="891540" y="541020"/>
                </a:lnTo>
                <a:lnTo>
                  <a:pt x="944880" y="541020"/>
                </a:lnTo>
                <a:lnTo>
                  <a:pt x="975360" y="563880"/>
                </a:lnTo>
                <a:lnTo>
                  <a:pt x="990600" y="594360"/>
                </a:lnTo>
                <a:lnTo>
                  <a:pt x="982980" y="655320"/>
                </a:lnTo>
                <a:lnTo>
                  <a:pt x="982980" y="693420"/>
                </a:lnTo>
                <a:lnTo>
                  <a:pt x="1013460" y="731520"/>
                </a:lnTo>
                <a:lnTo>
                  <a:pt x="1005840" y="784860"/>
                </a:lnTo>
                <a:lnTo>
                  <a:pt x="982980" y="800100"/>
                </a:lnTo>
                <a:lnTo>
                  <a:pt x="982980" y="830580"/>
                </a:lnTo>
                <a:lnTo>
                  <a:pt x="998220" y="845820"/>
                </a:lnTo>
                <a:lnTo>
                  <a:pt x="1021080" y="861060"/>
                </a:lnTo>
                <a:lnTo>
                  <a:pt x="998220" y="891540"/>
                </a:lnTo>
                <a:lnTo>
                  <a:pt x="975360" y="914400"/>
                </a:lnTo>
                <a:lnTo>
                  <a:pt x="937260" y="937260"/>
                </a:lnTo>
                <a:lnTo>
                  <a:pt x="876300" y="922020"/>
                </a:lnTo>
                <a:lnTo>
                  <a:pt x="822960" y="929640"/>
                </a:lnTo>
                <a:lnTo>
                  <a:pt x="807720" y="960120"/>
                </a:lnTo>
                <a:lnTo>
                  <a:pt x="807720" y="960120"/>
                </a:lnTo>
                <a:lnTo>
                  <a:pt x="830580" y="1059180"/>
                </a:lnTo>
                <a:lnTo>
                  <a:pt x="807720" y="1074420"/>
                </a:lnTo>
                <a:lnTo>
                  <a:pt x="800100" y="1104900"/>
                </a:lnTo>
                <a:lnTo>
                  <a:pt x="800100" y="1135380"/>
                </a:lnTo>
                <a:lnTo>
                  <a:pt x="800100" y="1181100"/>
                </a:lnTo>
                <a:lnTo>
                  <a:pt x="822960" y="1211580"/>
                </a:lnTo>
                <a:lnTo>
                  <a:pt x="838200" y="1249680"/>
                </a:lnTo>
                <a:lnTo>
                  <a:pt x="830580" y="1303020"/>
                </a:lnTo>
                <a:lnTo>
                  <a:pt x="815340" y="1348740"/>
                </a:lnTo>
                <a:lnTo>
                  <a:pt x="800100" y="1402080"/>
                </a:lnTo>
                <a:lnTo>
                  <a:pt x="792480" y="1455420"/>
                </a:lnTo>
                <a:lnTo>
                  <a:pt x="792480" y="1470660"/>
                </a:lnTo>
                <a:lnTo>
                  <a:pt x="754380" y="1470660"/>
                </a:lnTo>
                <a:lnTo>
                  <a:pt x="731520" y="1432560"/>
                </a:lnTo>
                <a:lnTo>
                  <a:pt x="731520" y="1386840"/>
                </a:lnTo>
                <a:lnTo>
                  <a:pt x="723900" y="1356360"/>
                </a:lnTo>
                <a:lnTo>
                  <a:pt x="731520" y="1318260"/>
                </a:lnTo>
                <a:lnTo>
                  <a:pt x="662940" y="1287780"/>
                </a:lnTo>
                <a:lnTo>
                  <a:pt x="609600" y="1264920"/>
                </a:lnTo>
                <a:lnTo>
                  <a:pt x="594360" y="1272540"/>
                </a:lnTo>
                <a:lnTo>
                  <a:pt x="525780" y="1295400"/>
                </a:lnTo>
                <a:lnTo>
                  <a:pt x="510540" y="1295400"/>
                </a:lnTo>
                <a:lnTo>
                  <a:pt x="480060" y="1257300"/>
                </a:lnTo>
                <a:lnTo>
                  <a:pt x="441960" y="1188720"/>
                </a:lnTo>
                <a:lnTo>
                  <a:pt x="403860" y="1165860"/>
                </a:lnTo>
                <a:lnTo>
                  <a:pt x="381000" y="1127760"/>
                </a:lnTo>
                <a:lnTo>
                  <a:pt x="342900" y="1097280"/>
                </a:lnTo>
                <a:lnTo>
                  <a:pt x="312420" y="1089660"/>
                </a:lnTo>
                <a:lnTo>
                  <a:pt x="259080" y="1082040"/>
                </a:lnTo>
                <a:lnTo>
                  <a:pt x="198120" y="1066800"/>
                </a:lnTo>
                <a:lnTo>
                  <a:pt x="137160" y="1066800"/>
                </a:lnTo>
                <a:lnTo>
                  <a:pt x="137160" y="1066800"/>
                </a:lnTo>
                <a:lnTo>
                  <a:pt x="121920" y="1043940"/>
                </a:lnTo>
                <a:lnTo>
                  <a:pt x="91440" y="1013460"/>
                </a:lnTo>
                <a:lnTo>
                  <a:pt x="68580" y="1005840"/>
                </a:lnTo>
                <a:lnTo>
                  <a:pt x="0" y="96774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 forme 15">
            <a:extLst>
              <a:ext uri="{FF2B5EF4-FFF2-40B4-BE49-F238E27FC236}">
                <a16:creationId xmlns:a16="http://schemas.microsoft.com/office/drawing/2014/main" id="{BDA954EC-1D6A-C4F0-B669-DE50E280289C}"/>
              </a:ext>
            </a:extLst>
          </p:cNvPr>
          <p:cNvSpPr/>
          <p:nvPr/>
        </p:nvSpPr>
        <p:spPr>
          <a:xfrm>
            <a:off x="3324511" y="943521"/>
            <a:ext cx="362210" cy="623190"/>
          </a:xfrm>
          <a:custGeom>
            <a:avLst/>
            <a:gdLst>
              <a:gd name="connsiteX0" fmla="*/ 110659 w 355276"/>
              <a:gd name="connsiteY0" fmla="*/ 0 h 623190"/>
              <a:gd name="connsiteX1" fmla="*/ 110659 w 355276"/>
              <a:gd name="connsiteY1" fmla="*/ 0 h 623190"/>
              <a:gd name="connsiteX2" fmla="*/ 93187 w 355276"/>
              <a:gd name="connsiteY2" fmla="*/ 46594 h 623190"/>
              <a:gd name="connsiteX3" fmla="*/ 81538 w 355276"/>
              <a:gd name="connsiteY3" fmla="*/ 58242 h 623190"/>
              <a:gd name="connsiteX4" fmla="*/ 58242 w 355276"/>
              <a:gd name="connsiteY4" fmla="*/ 87363 h 623190"/>
              <a:gd name="connsiteX5" fmla="*/ 29121 w 355276"/>
              <a:gd name="connsiteY5" fmla="*/ 133957 h 623190"/>
              <a:gd name="connsiteX6" fmla="*/ 11648 w 355276"/>
              <a:gd name="connsiteY6" fmla="*/ 163078 h 623190"/>
              <a:gd name="connsiteX7" fmla="*/ 0 w 355276"/>
              <a:gd name="connsiteY7" fmla="*/ 192199 h 623190"/>
              <a:gd name="connsiteX8" fmla="*/ 5824 w 355276"/>
              <a:gd name="connsiteY8" fmla="*/ 209671 h 623190"/>
              <a:gd name="connsiteX9" fmla="*/ 17472 w 355276"/>
              <a:gd name="connsiteY9" fmla="*/ 232968 h 623190"/>
              <a:gd name="connsiteX10" fmla="*/ 34945 w 355276"/>
              <a:gd name="connsiteY10" fmla="*/ 314507 h 623190"/>
              <a:gd name="connsiteX11" fmla="*/ 46593 w 355276"/>
              <a:gd name="connsiteY11" fmla="*/ 331980 h 623190"/>
              <a:gd name="connsiteX12" fmla="*/ 69890 w 355276"/>
              <a:gd name="connsiteY12" fmla="*/ 337804 h 623190"/>
              <a:gd name="connsiteX13" fmla="*/ 87363 w 355276"/>
              <a:gd name="connsiteY13" fmla="*/ 384397 h 623190"/>
              <a:gd name="connsiteX14" fmla="*/ 64066 w 355276"/>
              <a:gd name="connsiteY14" fmla="*/ 471761 h 623190"/>
              <a:gd name="connsiteX15" fmla="*/ 64066 w 355276"/>
              <a:gd name="connsiteY15" fmla="*/ 524178 h 623190"/>
              <a:gd name="connsiteX16" fmla="*/ 81538 w 355276"/>
              <a:gd name="connsiteY16" fmla="*/ 570772 h 623190"/>
              <a:gd name="connsiteX17" fmla="*/ 128132 w 355276"/>
              <a:gd name="connsiteY17" fmla="*/ 623190 h 623190"/>
              <a:gd name="connsiteX18" fmla="*/ 203847 w 355276"/>
              <a:gd name="connsiteY18" fmla="*/ 617366 h 623190"/>
              <a:gd name="connsiteX19" fmla="*/ 285386 w 355276"/>
              <a:gd name="connsiteY19" fmla="*/ 605717 h 623190"/>
              <a:gd name="connsiteX20" fmla="*/ 285386 w 355276"/>
              <a:gd name="connsiteY20" fmla="*/ 605717 h 623190"/>
              <a:gd name="connsiteX21" fmla="*/ 355276 w 355276"/>
              <a:gd name="connsiteY21" fmla="*/ 576596 h 623190"/>
              <a:gd name="connsiteX22" fmla="*/ 349452 w 355276"/>
              <a:gd name="connsiteY22" fmla="*/ 559124 h 623190"/>
              <a:gd name="connsiteX23" fmla="*/ 337803 w 355276"/>
              <a:gd name="connsiteY23" fmla="*/ 512530 h 623190"/>
              <a:gd name="connsiteX24" fmla="*/ 326155 w 355276"/>
              <a:gd name="connsiteY24" fmla="*/ 471761 h 623190"/>
              <a:gd name="connsiteX25" fmla="*/ 308682 w 355276"/>
              <a:gd name="connsiteY25" fmla="*/ 430991 h 623190"/>
              <a:gd name="connsiteX26" fmla="*/ 297034 w 355276"/>
              <a:gd name="connsiteY26" fmla="*/ 390222 h 623190"/>
              <a:gd name="connsiteX27" fmla="*/ 273737 w 355276"/>
              <a:gd name="connsiteY27" fmla="*/ 378573 h 623190"/>
              <a:gd name="connsiteX28" fmla="*/ 267913 w 355276"/>
              <a:gd name="connsiteY28" fmla="*/ 349452 h 623190"/>
              <a:gd name="connsiteX29" fmla="*/ 267913 w 355276"/>
              <a:gd name="connsiteY29" fmla="*/ 320331 h 623190"/>
              <a:gd name="connsiteX30" fmla="*/ 291210 w 355276"/>
              <a:gd name="connsiteY30" fmla="*/ 308683 h 623190"/>
              <a:gd name="connsiteX31" fmla="*/ 349452 w 355276"/>
              <a:gd name="connsiteY31" fmla="*/ 262089 h 623190"/>
              <a:gd name="connsiteX32" fmla="*/ 355276 w 355276"/>
              <a:gd name="connsiteY32" fmla="*/ 221320 h 623190"/>
              <a:gd name="connsiteX33" fmla="*/ 337803 w 355276"/>
              <a:gd name="connsiteY33" fmla="*/ 203847 h 623190"/>
              <a:gd name="connsiteX34" fmla="*/ 279561 w 355276"/>
              <a:gd name="connsiteY34" fmla="*/ 174726 h 623190"/>
              <a:gd name="connsiteX35" fmla="*/ 250440 w 355276"/>
              <a:gd name="connsiteY35" fmla="*/ 157254 h 623190"/>
              <a:gd name="connsiteX36" fmla="*/ 221319 w 355276"/>
              <a:gd name="connsiteY36" fmla="*/ 133957 h 623190"/>
              <a:gd name="connsiteX37" fmla="*/ 192198 w 355276"/>
              <a:gd name="connsiteY37" fmla="*/ 99011 h 623190"/>
              <a:gd name="connsiteX38" fmla="*/ 180550 w 355276"/>
              <a:gd name="connsiteY38" fmla="*/ 75715 h 623190"/>
              <a:gd name="connsiteX39" fmla="*/ 163077 w 355276"/>
              <a:gd name="connsiteY39" fmla="*/ 46594 h 623190"/>
              <a:gd name="connsiteX40" fmla="*/ 110659 w 355276"/>
              <a:gd name="connsiteY40" fmla="*/ 0 h 623190"/>
              <a:gd name="connsiteX0" fmla="*/ 110659 w 355276"/>
              <a:gd name="connsiteY0" fmla="*/ 0 h 623190"/>
              <a:gd name="connsiteX1" fmla="*/ 110659 w 355276"/>
              <a:gd name="connsiteY1" fmla="*/ 0 h 623190"/>
              <a:gd name="connsiteX2" fmla="*/ 93187 w 355276"/>
              <a:gd name="connsiteY2" fmla="*/ 46594 h 623190"/>
              <a:gd name="connsiteX3" fmla="*/ 81538 w 355276"/>
              <a:gd name="connsiteY3" fmla="*/ 58242 h 623190"/>
              <a:gd name="connsiteX4" fmla="*/ 46593 w 355276"/>
              <a:gd name="connsiteY4" fmla="*/ 69890 h 623190"/>
              <a:gd name="connsiteX5" fmla="*/ 29121 w 355276"/>
              <a:gd name="connsiteY5" fmla="*/ 133957 h 623190"/>
              <a:gd name="connsiteX6" fmla="*/ 11648 w 355276"/>
              <a:gd name="connsiteY6" fmla="*/ 163078 h 623190"/>
              <a:gd name="connsiteX7" fmla="*/ 0 w 355276"/>
              <a:gd name="connsiteY7" fmla="*/ 192199 h 623190"/>
              <a:gd name="connsiteX8" fmla="*/ 5824 w 355276"/>
              <a:gd name="connsiteY8" fmla="*/ 209671 h 623190"/>
              <a:gd name="connsiteX9" fmla="*/ 17472 w 355276"/>
              <a:gd name="connsiteY9" fmla="*/ 232968 h 623190"/>
              <a:gd name="connsiteX10" fmla="*/ 34945 w 355276"/>
              <a:gd name="connsiteY10" fmla="*/ 314507 h 623190"/>
              <a:gd name="connsiteX11" fmla="*/ 46593 w 355276"/>
              <a:gd name="connsiteY11" fmla="*/ 331980 h 623190"/>
              <a:gd name="connsiteX12" fmla="*/ 69890 w 355276"/>
              <a:gd name="connsiteY12" fmla="*/ 337804 h 623190"/>
              <a:gd name="connsiteX13" fmla="*/ 87363 w 355276"/>
              <a:gd name="connsiteY13" fmla="*/ 384397 h 623190"/>
              <a:gd name="connsiteX14" fmla="*/ 64066 w 355276"/>
              <a:gd name="connsiteY14" fmla="*/ 471761 h 623190"/>
              <a:gd name="connsiteX15" fmla="*/ 64066 w 355276"/>
              <a:gd name="connsiteY15" fmla="*/ 524178 h 623190"/>
              <a:gd name="connsiteX16" fmla="*/ 81538 w 355276"/>
              <a:gd name="connsiteY16" fmla="*/ 570772 h 623190"/>
              <a:gd name="connsiteX17" fmla="*/ 128132 w 355276"/>
              <a:gd name="connsiteY17" fmla="*/ 623190 h 623190"/>
              <a:gd name="connsiteX18" fmla="*/ 203847 w 355276"/>
              <a:gd name="connsiteY18" fmla="*/ 617366 h 623190"/>
              <a:gd name="connsiteX19" fmla="*/ 285386 w 355276"/>
              <a:gd name="connsiteY19" fmla="*/ 605717 h 623190"/>
              <a:gd name="connsiteX20" fmla="*/ 285386 w 355276"/>
              <a:gd name="connsiteY20" fmla="*/ 605717 h 623190"/>
              <a:gd name="connsiteX21" fmla="*/ 355276 w 355276"/>
              <a:gd name="connsiteY21" fmla="*/ 576596 h 623190"/>
              <a:gd name="connsiteX22" fmla="*/ 349452 w 355276"/>
              <a:gd name="connsiteY22" fmla="*/ 559124 h 623190"/>
              <a:gd name="connsiteX23" fmla="*/ 337803 w 355276"/>
              <a:gd name="connsiteY23" fmla="*/ 512530 h 623190"/>
              <a:gd name="connsiteX24" fmla="*/ 326155 w 355276"/>
              <a:gd name="connsiteY24" fmla="*/ 471761 h 623190"/>
              <a:gd name="connsiteX25" fmla="*/ 308682 w 355276"/>
              <a:gd name="connsiteY25" fmla="*/ 430991 h 623190"/>
              <a:gd name="connsiteX26" fmla="*/ 297034 w 355276"/>
              <a:gd name="connsiteY26" fmla="*/ 390222 h 623190"/>
              <a:gd name="connsiteX27" fmla="*/ 273737 w 355276"/>
              <a:gd name="connsiteY27" fmla="*/ 378573 h 623190"/>
              <a:gd name="connsiteX28" fmla="*/ 267913 w 355276"/>
              <a:gd name="connsiteY28" fmla="*/ 349452 h 623190"/>
              <a:gd name="connsiteX29" fmla="*/ 267913 w 355276"/>
              <a:gd name="connsiteY29" fmla="*/ 320331 h 623190"/>
              <a:gd name="connsiteX30" fmla="*/ 291210 w 355276"/>
              <a:gd name="connsiteY30" fmla="*/ 308683 h 623190"/>
              <a:gd name="connsiteX31" fmla="*/ 349452 w 355276"/>
              <a:gd name="connsiteY31" fmla="*/ 262089 h 623190"/>
              <a:gd name="connsiteX32" fmla="*/ 355276 w 355276"/>
              <a:gd name="connsiteY32" fmla="*/ 221320 h 623190"/>
              <a:gd name="connsiteX33" fmla="*/ 337803 w 355276"/>
              <a:gd name="connsiteY33" fmla="*/ 203847 h 623190"/>
              <a:gd name="connsiteX34" fmla="*/ 279561 w 355276"/>
              <a:gd name="connsiteY34" fmla="*/ 174726 h 623190"/>
              <a:gd name="connsiteX35" fmla="*/ 250440 w 355276"/>
              <a:gd name="connsiteY35" fmla="*/ 157254 h 623190"/>
              <a:gd name="connsiteX36" fmla="*/ 221319 w 355276"/>
              <a:gd name="connsiteY36" fmla="*/ 133957 h 623190"/>
              <a:gd name="connsiteX37" fmla="*/ 192198 w 355276"/>
              <a:gd name="connsiteY37" fmla="*/ 99011 h 623190"/>
              <a:gd name="connsiteX38" fmla="*/ 180550 w 355276"/>
              <a:gd name="connsiteY38" fmla="*/ 75715 h 623190"/>
              <a:gd name="connsiteX39" fmla="*/ 163077 w 355276"/>
              <a:gd name="connsiteY39" fmla="*/ 46594 h 623190"/>
              <a:gd name="connsiteX40" fmla="*/ 110659 w 355276"/>
              <a:gd name="connsiteY40" fmla="*/ 0 h 623190"/>
              <a:gd name="connsiteX0" fmla="*/ 117593 w 362210"/>
              <a:gd name="connsiteY0" fmla="*/ 0 h 623190"/>
              <a:gd name="connsiteX1" fmla="*/ 117593 w 362210"/>
              <a:gd name="connsiteY1" fmla="*/ 0 h 623190"/>
              <a:gd name="connsiteX2" fmla="*/ 100121 w 362210"/>
              <a:gd name="connsiteY2" fmla="*/ 46594 h 623190"/>
              <a:gd name="connsiteX3" fmla="*/ 88472 w 362210"/>
              <a:gd name="connsiteY3" fmla="*/ 58242 h 623190"/>
              <a:gd name="connsiteX4" fmla="*/ 53527 w 362210"/>
              <a:gd name="connsiteY4" fmla="*/ 69890 h 623190"/>
              <a:gd name="connsiteX5" fmla="*/ 36055 w 362210"/>
              <a:gd name="connsiteY5" fmla="*/ 133957 h 623190"/>
              <a:gd name="connsiteX6" fmla="*/ 1109 w 362210"/>
              <a:gd name="connsiteY6" fmla="*/ 145605 h 623190"/>
              <a:gd name="connsiteX7" fmla="*/ 6934 w 362210"/>
              <a:gd name="connsiteY7" fmla="*/ 192199 h 623190"/>
              <a:gd name="connsiteX8" fmla="*/ 12758 w 362210"/>
              <a:gd name="connsiteY8" fmla="*/ 209671 h 623190"/>
              <a:gd name="connsiteX9" fmla="*/ 24406 w 362210"/>
              <a:gd name="connsiteY9" fmla="*/ 232968 h 623190"/>
              <a:gd name="connsiteX10" fmla="*/ 41879 w 362210"/>
              <a:gd name="connsiteY10" fmla="*/ 314507 h 623190"/>
              <a:gd name="connsiteX11" fmla="*/ 53527 w 362210"/>
              <a:gd name="connsiteY11" fmla="*/ 331980 h 623190"/>
              <a:gd name="connsiteX12" fmla="*/ 76824 w 362210"/>
              <a:gd name="connsiteY12" fmla="*/ 337804 h 623190"/>
              <a:gd name="connsiteX13" fmla="*/ 94297 w 362210"/>
              <a:gd name="connsiteY13" fmla="*/ 384397 h 623190"/>
              <a:gd name="connsiteX14" fmla="*/ 71000 w 362210"/>
              <a:gd name="connsiteY14" fmla="*/ 471761 h 623190"/>
              <a:gd name="connsiteX15" fmla="*/ 71000 w 362210"/>
              <a:gd name="connsiteY15" fmla="*/ 524178 h 623190"/>
              <a:gd name="connsiteX16" fmla="*/ 88472 w 362210"/>
              <a:gd name="connsiteY16" fmla="*/ 570772 h 623190"/>
              <a:gd name="connsiteX17" fmla="*/ 135066 w 362210"/>
              <a:gd name="connsiteY17" fmla="*/ 623190 h 623190"/>
              <a:gd name="connsiteX18" fmla="*/ 210781 w 362210"/>
              <a:gd name="connsiteY18" fmla="*/ 617366 h 623190"/>
              <a:gd name="connsiteX19" fmla="*/ 292320 w 362210"/>
              <a:gd name="connsiteY19" fmla="*/ 605717 h 623190"/>
              <a:gd name="connsiteX20" fmla="*/ 292320 w 362210"/>
              <a:gd name="connsiteY20" fmla="*/ 605717 h 623190"/>
              <a:gd name="connsiteX21" fmla="*/ 362210 w 362210"/>
              <a:gd name="connsiteY21" fmla="*/ 576596 h 623190"/>
              <a:gd name="connsiteX22" fmla="*/ 356386 w 362210"/>
              <a:gd name="connsiteY22" fmla="*/ 559124 h 623190"/>
              <a:gd name="connsiteX23" fmla="*/ 344737 w 362210"/>
              <a:gd name="connsiteY23" fmla="*/ 512530 h 623190"/>
              <a:gd name="connsiteX24" fmla="*/ 333089 w 362210"/>
              <a:gd name="connsiteY24" fmla="*/ 471761 h 623190"/>
              <a:gd name="connsiteX25" fmla="*/ 315616 w 362210"/>
              <a:gd name="connsiteY25" fmla="*/ 430991 h 623190"/>
              <a:gd name="connsiteX26" fmla="*/ 303968 w 362210"/>
              <a:gd name="connsiteY26" fmla="*/ 390222 h 623190"/>
              <a:gd name="connsiteX27" fmla="*/ 280671 w 362210"/>
              <a:gd name="connsiteY27" fmla="*/ 378573 h 623190"/>
              <a:gd name="connsiteX28" fmla="*/ 274847 w 362210"/>
              <a:gd name="connsiteY28" fmla="*/ 349452 h 623190"/>
              <a:gd name="connsiteX29" fmla="*/ 274847 w 362210"/>
              <a:gd name="connsiteY29" fmla="*/ 320331 h 623190"/>
              <a:gd name="connsiteX30" fmla="*/ 298144 w 362210"/>
              <a:gd name="connsiteY30" fmla="*/ 308683 h 623190"/>
              <a:gd name="connsiteX31" fmla="*/ 356386 w 362210"/>
              <a:gd name="connsiteY31" fmla="*/ 262089 h 623190"/>
              <a:gd name="connsiteX32" fmla="*/ 362210 w 362210"/>
              <a:gd name="connsiteY32" fmla="*/ 221320 h 623190"/>
              <a:gd name="connsiteX33" fmla="*/ 344737 w 362210"/>
              <a:gd name="connsiteY33" fmla="*/ 203847 h 623190"/>
              <a:gd name="connsiteX34" fmla="*/ 286495 w 362210"/>
              <a:gd name="connsiteY34" fmla="*/ 174726 h 623190"/>
              <a:gd name="connsiteX35" fmla="*/ 257374 w 362210"/>
              <a:gd name="connsiteY35" fmla="*/ 157254 h 623190"/>
              <a:gd name="connsiteX36" fmla="*/ 228253 w 362210"/>
              <a:gd name="connsiteY36" fmla="*/ 133957 h 623190"/>
              <a:gd name="connsiteX37" fmla="*/ 199132 w 362210"/>
              <a:gd name="connsiteY37" fmla="*/ 99011 h 623190"/>
              <a:gd name="connsiteX38" fmla="*/ 187484 w 362210"/>
              <a:gd name="connsiteY38" fmla="*/ 75715 h 623190"/>
              <a:gd name="connsiteX39" fmla="*/ 170011 w 362210"/>
              <a:gd name="connsiteY39" fmla="*/ 46594 h 623190"/>
              <a:gd name="connsiteX40" fmla="*/ 117593 w 362210"/>
              <a:gd name="connsiteY40" fmla="*/ 0 h 62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2210" h="623190">
                <a:moveTo>
                  <a:pt x="117593" y="0"/>
                </a:moveTo>
                <a:lnTo>
                  <a:pt x="117593" y="0"/>
                </a:lnTo>
                <a:cubicBezTo>
                  <a:pt x="111769" y="15531"/>
                  <a:pt x="107539" y="31758"/>
                  <a:pt x="100121" y="46594"/>
                </a:cubicBezTo>
                <a:cubicBezTo>
                  <a:pt x="97665" y="51505"/>
                  <a:pt x="96238" y="54359"/>
                  <a:pt x="88472" y="58242"/>
                </a:cubicBezTo>
                <a:cubicBezTo>
                  <a:pt x="80706" y="62125"/>
                  <a:pt x="88328" y="46690"/>
                  <a:pt x="53527" y="69890"/>
                </a:cubicBezTo>
                <a:cubicBezTo>
                  <a:pt x="39664" y="111476"/>
                  <a:pt x="63743" y="115497"/>
                  <a:pt x="36055" y="133957"/>
                </a:cubicBezTo>
                <a:cubicBezTo>
                  <a:pt x="17763" y="188824"/>
                  <a:pt x="26696" y="100826"/>
                  <a:pt x="1109" y="145605"/>
                </a:cubicBezTo>
                <a:cubicBezTo>
                  <a:pt x="-4078" y="154682"/>
                  <a:pt x="10817" y="182492"/>
                  <a:pt x="6934" y="192199"/>
                </a:cubicBezTo>
                <a:cubicBezTo>
                  <a:pt x="8875" y="198023"/>
                  <a:pt x="10340" y="204028"/>
                  <a:pt x="12758" y="209671"/>
                </a:cubicBezTo>
                <a:cubicBezTo>
                  <a:pt x="16178" y="217651"/>
                  <a:pt x="21911" y="224652"/>
                  <a:pt x="24406" y="232968"/>
                </a:cubicBezTo>
                <a:cubicBezTo>
                  <a:pt x="30565" y="253498"/>
                  <a:pt x="30480" y="297407"/>
                  <a:pt x="41879" y="314507"/>
                </a:cubicBezTo>
                <a:cubicBezTo>
                  <a:pt x="45762" y="320331"/>
                  <a:pt x="47703" y="328097"/>
                  <a:pt x="53527" y="331980"/>
                </a:cubicBezTo>
                <a:cubicBezTo>
                  <a:pt x="60187" y="336420"/>
                  <a:pt x="69058" y="335863"/>
                  <a:pt x="76824" y="337804"/>
                </a:cubicBezTo>
                <a:cubicBezTo>
                  <a:pt x="98956" y="367313"/>
                  <a:pt x="94297" y="351394"/>
                  <a:pt x="94297" y="384397"/>
                </a:cubicBezTo>
                <a:lnTo>
                  <a:pt x="71000" y="471761"/>
                </a:lnTo>
                <a:lnTo>
                  <a:pt x="71000" y="524178"/>
                </a:lnTo>
                <a:lnTo>
                  <a:pt x="88472" y="570772"/>
                </a:lnTo>
                <a:lnTo>
                  <a:pt x="135066" y="623190"/>
                </a:lnTo>
                <a:lnTo>
                  <a:pt x="210781" y="617366"/>
                </a:lnTo>
                <a:lnTo>
                  <a:pt x="292320" y="605717"/>
                </a:lnTo>
                <a:lnTo>
                  <a:pt x="292320" y="605717"/>
                </a:lnTo>
                <a:lnTo>
                  <a:pt x="362210" y="576596"/>
                </a:lnTo>
                <a:lnTo>
                  <a:pt x="356386" y="559124"/>
                </a:lnTo>
                <a:lnTo>
                  <a:pt x="344737" y="512530"/>
                </a:lnTo>
                <a:lnTo>
                  <a:pt x="333089" y="471761"/>
                </a:lnTo>
                <a:lnTo>
                  <a:pt x="315616" y="430991"/>
                </a:lnTo>
                <a:lnTo>
                  <a:pt x="303968" y="390222"/>
                </a:lnTo>
                <a:lnTo>
                  <a:pt x="280671" y="378573"/>
                </a:lnTo>
                <a:lnTo>
                  <a:pt x="274847" y="349452"/>
                </a:lnTo>
                <a:lnTo>
                  <a:pt x="274847" y="320331"/>
                </a:lnTo>
                <a:lnTo>
                  <a:pt x="298144" y="308683"/>
                </a:lnTo>
                <a:lnTo>
                  <a:pt x="356386" y="262089"/>
                </a:lnTo>
                <a:lnTo>
                  <a:pt x="362210" y="221320"/>
                </a:lnTo>
                <a:lnTo>
                  <a:pt x="344737" y="203847"/>
                </a:lnTo>
                <a:lnTo>
                  <a:pt x="286495" y="174726"/>
                </a:lnTo>
                <a:lnTo>
                  <a:pt x="257374" y="157254"/>
                </a:lnTo>
                <a:lnTo>
                  <a:pt x="228253" y="133957"/>
                </a:lnTo>
                <a:lnTo>
                  <a:pt x="199132" y="99011"/>
                </a:lnTo>
                <a:lnTo>
                  <a:pt x="187484" y="75715"/>
                </a:lnTo>
                <a:lnTo>
                  <a:pt x="170011" y="46594"/>
                </a:lnTo>
                <a:lnTo>
                  <a:pt x="117593"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orme libre : forme 16">
            <a:extLst>
              <a:ext uri="{FF2B5EF4-FFF2-40B4-BE49-F238E27FC236}">
                <a16:creationId xmlns:a16="http://schemas.microsoft.com/office/drawing/2014/main" id="{3FD5E9E7-F2E6-9368-AA8F-169DE7FBDDEE}"/>
              </a:ext>
            </a:extLst>
          </p:cNvPr>
          <p:cNvSpPr/>
          <p:nvPr/>
        </p:nvSpPr>
        <p:spPr>
          <a:xfrm>
            <a:off x="3598332" y="1159933"/>
            <a:ext cx="313267" cy="347134"/>
          </a:xfrm>
          <a:custGeom>
            <a:avLst/>
            <a:gdLst>
              <a:gd name="connsiteX0" fmla="*/ 304800 w 304800"/>
              <a:gd name="connsiteY0" fmla="*/ 16934 h 347134"/>
              <a:gd name="connsiteX1" fmla="*/ 279400 w 304800"/>
              <a:gd name="connsiteY1" fmla="*/ 93134 h 347134"/>
              <a:gd name="connsiteX2" fmla="*/ 254000 w 304800"/>
              <a:gd name="connsiteY2" fmla="*/ 101600 h 347134"/>
              <a:gd name="connsiteX3" fmla="*/ 279400 w 304800"/>
              <a:gd name="connsiteY3" fmla="*/ 152400 h 347134"/>
              <a:gd name="connsiteX4" fmla="*/ 304800 w 304800"/>
              <a:gd name="connsiteY4" fmla="*/ 177800 h 347134"/>
              <a:gd name="connsiteX5" fmla="*/ 304800 w 304800"/>
              <a:gd name="connsiteY5" fmla="*/ 220134 h 347134"/>
              <a:gd name="connsiteX6" fmla="*/ 304800 w 304800"/>
              <a:gd name="connsiteY6" fmla="*/ 262467 h 347134"/>
              <a:gd name="connsiteX7" fmla="*/ 296333 w 304800"/>
              <a:gd name="connsiteY7" fmla="*/ 296334 h 347134"/>
              <a:gd name="connsiteX8" fmla="*/ 279400 w 304800"/>
              <a:gd name="connsiteY8" fmla="*/ 330200 h 347134"/>
              <a:gd name="connsiteX9" fmla="*/ 279400 w 304800"/>
              <a:gd name="connsiteY9" fmla="*/ 330200 h 347134"/>
              <a:gd name="connsiteX10" fmla="*/ 169333 w 304800"/>
              <a:gd name="connsiteY10" fmla="*/ 330200 h 347134"/>
              <a:gd name="connsiteX11" fmla="*/ 93133 w 304800"/>
              <a:gd name="connsiteY11" fmla="*/ 347134 h 347134"/>
              <a:gd name="connsiteX12" fmla="*/ 93133 w 304800"/>
              <a:gd name="connsiteY12" fmla="*/ 347134 h 347134"/>
              <a:gd name="connsiteX13" fmla="*/ 67733 w 304800"/>
              <a:gd name="connsiteY13" fmla="*/ 304800 h 347134"/>
              <a:gd name="connsiteX14" fmla="*/ 67733 w 304800"/>
              <a:gd name="connsiteY14" fmla="*/ 304800 h 347134"/>
              <a:gd name="connsiteX15" fmla="*/ 42333 w 304800"/>
              <a:gd name="connsiteY15" fmla="*/ 211667 h 347134"/>
              <a:gd name="connsiteX16" fmla="*/ 42333 w 304800"/>
              <a:gd name="connsiteY16" fmla="*/ 211667 h 347134"/>
              <a:gd name="connsiteX17" fmla="*/ 8467 w 304800"/>
              <a:gd name="connsiteY17" fmla="*/ 152400 h 347134"/>
              <a:gd name="connsiteX18" fmla="*/ 0 w 304800"/>
              <a:gd name="connsiteY18" fmla="*/ 152400 h 347134"/>
              <a:gd name="connsiteX19" fmla="*/ 0 w 304800"/>
              <a:gd name="connsiteY19" fmla="*/ 152400 h 347134"/>
              <a:gd name="connsiteX20" fmla="*/ 16933 w 304800"/>
              <a:gd name="connsiteY20" fmla="*/ 93134 h 347134"/>
              <a:gd name="connsiteX21" fmla="*/ 50800 w 304800"/>
              <a:gd name="connsiteY21" fmla="*/ 59267 h 347134"/>
              <a:gd name="connsiteX22" fmla="*/ 59267 w 304800"/>
              <a:gd name="connsiteY22" fmla="*/ 50800 h 347134"/>
              <a:gd name="connsiteX23" fmla="*/ 76200 w 304800"/>
              <a:gd name="connsiteY23" fmla="*/ 0 h 347134"/>
              <a:gd name="connsiteX24" fmla="*/ 143933 w 304800"/>
              <a:gd name="connsiteY24" fmla="*/ 0 h 347134"/>
              <a:gd name="connsiteX25" fmla="*/ 237067 w 304800"/>
              <a:gd name="connsiteY25" fmla="*/ 16934 h 347134"/>
              <a:gd name="connsiteX26" fmla="*/ 304800 w 304800"/>
              <a:gd name="connsiteY26" fmla="*/ 16934 h 347134"/>
              <a:gd name="connsiteX0" fmla="*/ 313267 w 313267"/>
              <a:gd name="connsiteY0" fmla="*/ 16934 h 347134"/>
              <a:gd name="connsiteX1" fmla="*/ 287867 w 313267"/>
              <a:gd name="connsiteY1" fmla="*/ 93134 h 347134"/>
              <a:gd name="connsiteX2" fmla="*/ 262467 w 313267"/>
              <a:gd name="connsiteY2" fmla="*/ 101600 h 347134"/>
              <a:gd name="connsiteX3" fmla="*/ 287867 w 313267"/>
              <a:gd name="connsiteY3" fmla="*/ 152400 h 347134"/>
              <a:gd name="connsiteX4" fmla="*/ 313267 w 313267"/>
              <a:gd name="connsiteY4" fmla="*/ 177800 h 347134"/>
              <a:gd name="connsiteX5" fmla="*/ 313267 w 313267"/>
              <a:gd name="connsiteY5" fmla="*/ 220134 h 347134"/>
              <a:gd name="connsiteX6" fmla="*/ 313267 w 313267"/>
              <a:gd name="connsiteY6" fmla="*/ 262467 h 347134"/>
              <a:gd name="connsiteX7" fmla="*/ 304800 w 313267"/>
              <a:gd name="connsiteY7" fmla="*/ 296334 h 347134"/>
              <a:gd name="connsiteX8" fmla="*/ 287867 w 313267"/>
              <a:gd name="connsiteY8" fmla="*/ 330200 h 347134"/>
              <a:gd name="connsiteX9" fmla="*/ 287867 w 313267"/>
              <a:gd name="connsiteY9" fmla="*/ 330200 h 347134"/>
              <a:gd name="connsiteX10" fmla="*/ 177800 w 313267"/>
              <a:gd name="connsiteY10" fmla="*/ 330200 h 347134"/>
              <a:gd name="connsiteX11" fmla="*/ 101600 w 313267"/>
              <a:gd name="connsiteY11" fmla="*/ 347134 h 347134"/>
              <a:gd name="connsiteX12" fmla="*/ 101600 w 313267"/>
              <a:gd name="connsiteY12" fmla="*/ 347134 h 347134"/>
              <a:gd name="connsiteX13" fmla="*/ 76200 w 313267"/>
              <a:gd name="connsiteY13" fmla="*/ 304800 h 347134"/>
              <a:gd name="connsiteX14" fmla="*/ 76200 w 313267"/>
              <a:gd name="connsiteY14" fmla="*/ 304800 h 347134"/>
              <a:gd name="connsiteX15" fmla="*/ 50800 w 313267"/>
              <a:gd name="connsiteY15" fmla="*/ 211667 h 347134"/>
              <a:gd name="connsiteX16" fmla="*/ 50800 w 313267"/>
              <a:gd name="connsiteY16" fmla="*/ 211667 h 347134"/>
              <a:gd name="connsiteX17" fmla="*/ 16934 w 313267"/>
              <a:gd name="connsiteY17" fmla="*/ 152400 h 347134"/>
              <a:gd name="connsiteX18" fmla="*/ 8467 w 313267"/>
              <a:gd name="connsiteY18" fmla="*/ 152400 h 347134"/>
              <a:gd name="connsiteX19" fmla="*/ 8467 w 313267"/>
              <a:gd name="connsiteY19" fmla="*/ 152400 h 347134"/>
              <a:gd name="connsiteX20" fmla="*/ 0 w 313267"/>
              <a:gd name="connsiteY20" fmla="*/ 76201 h 347134"/>
              <a:gd name="connsiteX21" fmla="*/ 59267 w 313267"/>
              <a:gd name="connsiteY21" fmla="*/ 59267 h 347134"/>
              <a:gd name="connsiteX22" fmla="*/ 67734 w 313267"/>
              <a:gd name="connsiteY22" fmla="*/ 50800 h 347134"/>
              <a:gd name="connsiteX23" fmla="*/ 84667 w 313267"/>
              <a:gd name="connsiteY23" fmla="*/ 0 h 347134"/>
              <a:gd name="connsiteX24" fmla="*/ 152400 w 313267"/>
              <a:gd name="connsiteY24" fmla="*/ 0 h 347134"/>
              <a:gd name="connsiteX25" fmla="*/ 245534 w 313267"/>
              <a:gd name="connsiteY25" fmla="*/ 16934 h 347134"/>
              <a:gd name="connsiteX26" fmla="*/ 313267 w 313267"/>
              <a:gd name="connsiteY26" fmla="*/ 16934 h 347134"/>
              <a:gd name="connsiteX0" fmla="*/ 313267 w 313267"/>
              <a:gd name="connsiteY0" fmla="*/ 16934 h 347134"/>
              <a:gd name="connsiteX1" fmla="*/ 287867 w 313267"/>
              <a:gd name="connsiteY1" fmla="*/ 93134 h 347134"/>
              <a:gd name="connsiteX2" fmla="*/ 262467 w 313267"/>
              <a:gd name="connsiteY2" fmla="*/ 101600 h 347134"/>
              <a:gd name="connsiteX3" fmla="*/ 287867 w 313267"/>
              <a:gd name="connsiteY3" fmla="*/ 152400 h 347134"/>
              <a:gd name="connsiteX4" fmla="*/ 313267 w 313267"/>
              <a:gd name="connsiteY4" fmla="*/ 177800 h 347134"/>
              <a:gd name="connsiteX5" fmla="*/ 313267 w 313267"/>
              <a:gd name="connsiteY5" fmla="*/ 220134 h 347134"/>
              <a:gd name="connsiteX6" fmla="*/ 313267 w 313267"/>
              <a:gd name="connsiteY6" fmla="*/ 262467 h 347134"/>
              <a:gd name="connsiteX7" fmla="*/ 304800 w 313267"/>
              <a:gd name="connsiteY7" fmla="*/ 296334 h 347134"/>
              <a:gd name="connsiteX8" fmla="*/ 287867 w 313267"/>
              <a:gd name="connsiteY8" fmla="*/ 330200 h 347134"/>
              <a:gd name="connsiteX9" fmla="*/ 287867 w 313267"/>
              <a:gd name="connsiteY9" fmla="*/ 330200 h 347134"/>
              <a:gd name="connsiteX10" fmla="*/ 177800 w 313267"/>
              <a:gd name="connsiteY10" fmla="*/ 330200 h 347134"/>
              <a:gd name="connsiteX11" fmla="*/ 101600 w 313267"/>
              <a:gd name="connsiteY11" fmla="*/ 347134 h 347134"/>
              <a:gd name="connsiteX12" fmla="*/ 101600 w 313267"/>
              <a:gd name="connsiteY12" fmla="*/ 347134 h 347134"/>
              <a:gd name="connsiteX13" fmla="*/ 76200 w 313267"/>
              <a:gd name="connsiteY13" fmla="*/ 304800 h 347134"/>
              <a:gd name="connsiteX14" fmla="*/ 76200 w 313267"/>
              <a:gd name="connsiteY14" fmla="*/ 304800 h 347134"/>
              <a:gd name="connsiteX15" fmla="*/ 50800 w 313267"/>
              <a:gd name="connsiteY15" fmla="*/ 211667 h 347134"/>
              <a:gd name="connsiteX16" fmla="*/ 50800 w 313267"/>
              <a:gd name="connsiteY16" fmla="*/ 211667 h 347134"/>
              <a:gd name="connsiteX17" fmla="*/ 16934 w 313267"/>
              <a:gd name="connsiteY17" fmla="*/ 152400 h 347134"/>
              <a:gd name="connsiteX18" fmla="*/ 8467 w 313267"/>
              <a:gd name="connsiteY18" fmla="*/ 152400 h 347134"/>
              <a:gd name="connsiteX19" fmla="*/ 8467 w 313267"/>
              <a:gd name="connsiteY19" fmla="*/ 152400 h 347134"/>
              <a:gd name="connsiteX20" fmla="*/ 0 w 313267"/>
              <a:gd name="connsiteY20" fmla="*/ 76201 h 347134"/>
              <a:gd name="connsiteX21" fmla="*/ 59267 w 313267"/>
              <a:gd name="connsiteY21" fmla="*/ 59267 h 347134"/>
              <a:gd name="connsiteX22" fmla="*/ 59267 w 313267"/>
              <a:gd name="connsiteY22" fmla="*/ 8467 h 347134"/>
              <a:gd name="connsiteX23" fmla="*/ 84667 w 313267"/>
              <a:gd name="connsiteY23" fmla="*/ 0 h 347134"/>
              <a:gd name="connsiteX24" fmla="*/ 152400 w 313267"/>
              <a:gd name="connsiteY24" fmla="*/ 0 h 347134"/>
              <a:gd name="connsiteX25" fmla="*/ 245534 w 313267"/>
              <a:gd name="connsiteY25" fmla="*/ 16934 h 347134"/>
              <a:gd name="connsiteX26" fmla="*/ 313267 w 313267"/>
              <a:gd name="connsiteY26" fmla="*/ 16934 h 34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3267" h="347134">
                <a:moveTo>
                  <a:pt x="313267" y="16934"/>
                </a:moveTo>
                <a:lnTo>
                  <a:pt x="287867" y="93134"/>
                </a:lnTo>
                <a:lnTo>
                  <a:pt x="262467" y="101600"/>
                </a:lnTo>
                <a:lnTo>
                  <a:pt x="287867" y="152400"/>
                </a:lnTo>
                <a:lnTo>
                  <a:pt x="313267" y="177800"/>
                </a:lnTo>
                <a:lnTo>
                  <a:pt x="313267" y="220134"/>
                </a:lnTo>
                <a:lnTo>
                  <a:pt x="313267" y="262467"/>
                </a:lnTo>
                <a:lnTo>
                  <a:pt x="304800" y="296334"/>
                </a:lnTo>
                <a:lnTo>
                  <a:pt x="287867" y="330200"/>
                </a:lnTo>
                <a:lnTo>
                  <a:pt x="287867" y="330200"/>
                </a:lnTo>
                <a:lnTo>
                  <a:pt x="177800" y="330200"/>
                </a:lnTo>
                <a:lnTo>
                  <a:pt x="101600" y="347134"/>
                </a:lnTo>
                <a:lnTo>
                  <a:pt x="101600" y="347134"/>
                </a:lnTo>
                <a:lnTo>
                  <a:pt x="76200" y="304800"/>
                </a:lnTo>
                <a:lnTo>
                  <a:pt x="76200" y="304800"/>
                </a:lnTo>
                <a:lnTo>
                  <a:pt x="50800" y="211667"/>
                </a:lnTo>
                <a:lnTo>
                  <a:pt x="50800" y="211667"/>
                </a:lnTo>
                <a:lnTo>
                  <a:pt x="16934" y="152400"/>
                </a:lnTo>
                <a:lnTo>
                  <a:pt x="8467" y="152400"/>
                </a:lnTo>
                <a:lnTo>
                  <a:pt x="8467" y="152400"/>
                </a:lnTo>
                <a:lnTo>
                  <a:pt x="0" y="76201"/>
                </a:lnTo>
                <a:lnTo>
                  <a:pt x="59267" y="59267"/>
                </a:lnTo>
                <a:lnTo>
                  <a:pt x="59267" y="8467"/>
                </a:lnTo>
                <a:lnTo>
                  <a:pt x="84667" y="0"/>
                </a:lnTo>
                <a:lnTo>
                  <a:pt x="152400" y="0"/>
                </a:lnTo>
                <a:lnTo>
                  <a:pt x="245534" y="16934"/>
                </a:lnTo>
                <a:lnTo>
                  <a:pt x="313267" y="16934"/>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906725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6C6F1E8-D435-50A3-9D38-38B24D1B08EC}"/>
            </a:ext>
          </a:extLst>
        </p:cNvPr>
        <p:cNvGrpSpPr/>
        <p:nvPr/>
      </p:nvGrpSpPr>
      <p:grpSpPr>
        <a:xfrm>
          <a:off x="0" y="0"/>
          <a:ext cx="0" cy="0"/>
          <a:chOff x="0" y="0"/>
          <a:chExt cx="0" cy="0"/>
        </a:xfrm>
      </p:grpSpPr>
      <p:pic>
        <p:nvPicPr>
          <p:cNvPr id="19" name="Image 18">
            <a:extLst>
              <a:ext uri="{FF2B5EF4-FFF2-40B4-BE49-F238E27FC236}">
                <a16:creationId xmlns:a16="http://schemas.microsoft.com/office/drawing/2014/main" id="{4E2E35B2-1B86-B387-0481-A56403C060D3}"/>
              </a:ext>
            </a:extLst>
          </p:cNvPr>
          <p:cNvPicPr>
            <a:picLocks noChangeAspect="1"/>
          </p:cNvPicPr>
          <p:nvPr/>
        </p:nvPicPr>
        <p:blipFill>
          <a:blip r:embed="rId3"/>
          <a:stretch>
            <a:fillRect/>
          </a:stretch>
        </p:blipFill>
        <p:spPr>
          <a:xfrm>
            <a:off x="0" y="0"/>
            <a:ext cx="12192000" cy="6869690"/>
          </a:xfrm>
          <a:prstGeom prst="rect">
            <a:avLst/>
          </a:prstGeom>
        </p:spPr>
      </p:pic>
      <p:sp>
        <p:nvSpPr>
          <p:cNvPr id="2" name="Rectangle 1">
            <a:extLst>
              <a:ext uri="{FF2B5EF4-FFF2-40B4-BE49-F238E27FC236}">
                <a16:creationId xmlns:a16="http://schemas.microsoft.com/office/drawing/2014/main" id="{24272A54-686F-692B-7243-6C11DB310066}"/>
              </a:ext>
            </a:extLst>
          </p:cNvPr>
          <p:cNvSpPr/>
          <p:nvPr/>
        </p:nvSpPr>
        <p:spPr>
          <a:xfrm>
            <a:off x="0" y="-15694"/>
            <a:ext cx="12192000" cy="6885384"/>
          </a:xfrm>
          <a:prstGeom prst="rect">
            <a:avLst/>
          </a:prstGeom>
          <a:solidFill>
            <a:schemeClr val="bg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a:solidFill>
                  <a:schemeClr val="tx2"/>
                </a:solidFill>
                <a:latin typeface="Tw Cen MT" pitchFamily="34" charset="0"/>
              </a:rPr>
              <a:t> </a:t>
            </a:r>
          </a:p>
          <a:p>
            <a:pPr algn="just">
              <a:buFont typeface="Wingdings" pitchFamily="2" charset="2"/>
              <a:buChar char="q"/>
            </a:pPr>
            <a:endParaRPr lang="fr-FR" b="1" dirty="0">
              <a:solidFill>
                <a:schemeClr val="tx2"/>
              </a:solidFill>
              <a:latin typeface="Tw Cen MT" pitchFamily="34" charset="0"/>
            </a:endParaRPr>
          </a:p>
          <a:p>
            <a:pPr algn="ctr"/>
            <a:endParaRPr lang="fr-FR" dirty="0">
              <a:solidFill>
                <a:schemeClr val="tx2"/>
              </a:solidFill>
            </a:endParaRPr>
          </a:p>
        </p:txBody>
      </p:sp>
      <p:grpSp>
        <p:nvGrpSpPr>
          <p:cNvPr id="4" name="Groupe 3">
            <a:extLst>
              <a:ext uri="{FF2B5EF4-FFF2-40B4-BE49-F238E27FC236}">
                <a16:creationId xmlns:a16="http://schemas.microsoft.com/office/drawing/2014/main" id="{1D1A6415-236B-E1CB-7FAD-ADEFB1E2AC6C}"/>
              </a:ext>
            </a:extLst>
          </p:cNvPr>
          <p:cNvGrpSpPr/>
          <p:nvPr/>
        </p:nvGrpSpPr>
        <p:grpSpPr>
          <a:xfrm>
            <a:off x="644781" y="569101"/>
            <a:ext cx="5040608" cy="6089110"/>
            <a:chOff x="0" y="67447"/>
            <a:chExt cx="3296644" cy="4353394"/>
          </a:xfrm>
        </p:grpSpPr>
        <p:pic>
          <p:nvPicPr>
            <p:cNvPr id="8" name="Image 7">
              <a:extLst>
                <a:ext uri="{FF2B5EF4-FFF2-40B4-BE49-F238E27FC236}">
                  <a16:creationId xmlns:a16="http://schemas.microsoft.com/office/drawing/2014/main" id="{F0338F22-776A-ABE6-B36D-0BF989DE74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447"/>
              <a:ext cx="3296644" cy="4353394"/>
            </a:xfrm>
            <a:prstGeom prst="rect">
              <a:avLst/>
            </a:prstGeom>
            <a:ln w="6350">
              <a:solidFill>
                <a:schemeClr val="tx1"/>
              </a:solidFill>
            </a:ln>
          </p:spPr>
        </p:pic>
        <p:sp>
          <p:nvSpPr>
            <p:cNvPr id="9" name="Forme libre : forme 8">
              <a:extLst>
                <a:ext uri="{FF2B5EF4-FFF2-40B4-BE49-F238E27FC236}">
                  <a16:creationId xmlns:a16="http://schemas.microsoft.com/office/drawing/2014/main" id="{14D21092-7C3B-597D-DDF4-4EE95AC49525}"/>
                </a:ext>
              </a:extLst>
            </p:cNvPr>
            <p:cNvSpPr/>
            <p:nvPr/>
          </p:nvSpPr>
          <p:spPr>
            <a:xfrm>
              <a:off x="55659" y="1765189"/>
              <a:ext cx="1232452" cy="2274073"/>
            </a:xfrm>
            <a:custGeom>
              <a:avLst/>
              <a:gdLst>
                <a:gd name="connsiteX0" fmla="*/ 0 w 1232452"/>
                <a:gd name="connsiteY0" fmla="*/ 23854 h 2274073"/>
                <a:gd name="connsiteX1" fmla="*/ 15902 w 1232452"/>
                <a:gd name="connsiteY1" fmla="*/ 2274073 h 2274073"/>
                <a:gd name="connsiteX2" fmla="*/ 866692 w 1232452"/>
                <a:gd name="connsiteY2" fmla="*/ 2242268 h 2274073"/>
                <a:gd name="connsiteX3" fmla="*/ 1057523 w 1232452"/>
                <a:gd name="connsiteY3" fmla="*/ 1860605 h 2274073"/>
                <a:gd name="connsiteX4" fmla="*/ 946205 w 1232452"/>
                <a:gd name="connsiteY4" fmla="*/ 1319917 h 2274073"/>
                <a:gd name="connsiteX5" fmla="*/ 1224501 w 1232452"/>
                <a:gd name="connsiteY5" fmla="*/ 1208598 h 2274073"/>
                <a:gd name="connsiteX6" fmla="*/ 1232452 w 1232452"/>
                <a:gd name="connsiteY6" fmla="*/ 962108 h 2274073"/>
                <a:gd name="connsiteX7" fmla="*/ 954156 w 1232452"/>
                <a:gd name="connsiteY7" fmla="*/ 818984 h 2274073"/>
                <a:gd name="connsiteX8" fmla="*/ 914400 w 1232452"/>
                <a:gd name="connsiteY8" fmla="*/ 103367 h 2274073"/>
                <a:gd name="connsiteX9" fmla="*/ 246490 w 1232452"/>
                <a:gd name="connsiteY9" fmla="*/ 0 h 2274073"/>
                <a:gd name="connsiteX10" fmla="*/ 0 w 1232452"/>
                <a:gd name="connsiteY10" fmla="*/ 23854 h 227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2452" h="2274073">
                  <a:moveTo>
                    <a:pt x="0" y="23854"/>
                  </a:moveTo>
                  <a:lnTo>
                    <a:pt x="15902" y="2274073"/>
                  </a:lnTo>
                  <a:lnTo>
                    <a:pt x="866692" y="2242268"/>
                  </a:lnTo>
                  <a:lnTo>
                    <a:pt x="1057523" y="1860605"/>
                  </a:lnTo>
                  <a:lnTo>
                    <a:pt x="946205" y="1319917"/>
                  </a:lnTo>
                  <a:lnTo>
                    <a:pt x="1224501" y="1208598"/>
                  </a:lnTo>
                  <a:lnTo>
                    <a:pt x="1232452" y="962108"/>
                  </a:lnTo>
                  <a:lnTo>
                    <a:pt x="954156" y="818984"/>
                  </a:lnTo>
                  <a:lnTo>
                    <a:pt x="914400" y="103367"/>
                  </a:lnTo>
                  <a:lnTo>
                    <a:pt x="246490" y="0"/>
                  </a:lnTo>
                  <a:lnTo>
                    <a:pt x="0" y="23854"/>
                  </a:lnTo>
                  <a:close/>
                </a:path>
              </a:pathLst>
            </a:cu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grpSp>
      <p:sp>
        <p:nvSpPr>
          <p:cNvPr id="5" name="Rectangle 4">
            <a:extLst>
              <a:ext uri="{FF2B5EF4-FFF2-40B4-BE49-F238E27FC236}">
                <a16:creationId xmlns:a16="http://schemas.microsoft.com/office/drawing/2014/main" id="{EB5B5C8C-1506-40FB-B30A-04F633641C6E}"/>
              </a:ext>
            </a:extLst>
          </p:cNvPr>
          <p:cNvSpPr/>
          <p:nvPr/>
        </p:nvSpPr>
        <p:spPr>
          <a:xfrm>
            <a:off x="5714999" y="569101"/>
            <a:ext cx="6146234" cy="6097131"/>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Zone de texte 6">
            <a:extLst>
              <a:ext uri="{FF2B5EF4-FFF2-40B4-BE49-F238E27FC236}">
                <a16:creationId xmlns:a16="http://schemas.microsoft.com/office/drawing/2014/main" id="{A8C3DE4A-4FF4-10E5-9ADB-881075043086}"/>
              </a:ext>
            </a:extLst>
          </p:cNvPr>
          <p:cNvSpPr txBox="1"/>
          <p:nvPr/>
        </p:nvSpPr>
        <p:spPr>
          <a:xfrm>
            <a:off x="623378" y="221029"/>
            <a:ext cx="10965371" cy="3781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Titre</a:t>
            </a:r>
            <a:r>
              <a:rPr lang="fr-FR" sz="1400" b="1" dirty="0">
                <a:effectLst/>
                <a:latin typeface="Century Gothic" panose="020B0502020202020204" pitchFamily="34" charset="0"/>
                <a:ea typeface="Calibri" panose="020F0502020204030204" pitchFamily="34" charset="0"/>
                <a:cs typeface="Times New Roman" panose="02020603050405020304" pitchFamily="18" charset="0"/>
              </a:rPr>
              <a:t> :  </a:t>
            </a: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5C80CDA0-053E-CB7B-CE44-37DD16319D21}"/>
              </a:ext>
            </a:extLst>
          </p:cNvPr>
          <p:cNvSpPr txBox="1"/>
          <p:nvPr/>
        </p:nvSpPr>
        <p:spPr>
          <a:xfrm>
            <a:off x="5732761" y="599180"/>
            <a:ext cx="4022255"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1-</a:t>
            </a:r>
            <a:r>
              <a:rPr lang="fr-FR" sz="1600" b="1" dirty="0">
                <a:latin typeface="Century Gothic" panose="020B0502020202020204" pitchFamily="34" charset="0"/>
              </a:rPr>
              <a:t> Un processus d’intégration régionale</a:t>
            </a:r>
          </a:p>
        </p:txBody>
      </p:sp>
      <p:sp>
        <p:nvSpPr>
          <p:cNvPr id="11" name="ZoneTexte 10">
            <a:extLst>
              <a:ext uri="{FF2B5EF4-FFF2-40B4-BE49-F238E27FC236}">
                <a16:creationId xmlns:a16="http://schemas.microsoft.com/office/drawing/2014/main" id="{5FE173B5-FABD-973B-9599-55F1FC5EFA62}"/>
              </a:ext>
            </a:extLst>
          </p:cNvPr>
          <p:cNvSpPr txBox="1"/>
          <p:nvPr/>
        </p:nvSpPr>
        <p:spPr>
          <a:xfrm>
            <a:off x="5763241" y="2133600"/>
            <a:ext cx="6146234"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2-</a:t>
            </a:r>
            <a:r>
              <a:rPr lang="fr-FR" sz="1600" b="1" dirty="0">
                <a:latin typeface="Century Gothic" panose="020B0502020202020204" pitchFamily="34" charset="0"/>
              </a:rPr>
              <a:t> Une association de coopération économique dynamique</a:t>
            </a:r>
          </a:p>
        </p:txBody>
      </p:sp>
      <p:sp>
        <p:nvSpPr>
          <p:cNvPr id="12" name="ZoneTexte 11">
            <a:extLst>
              <a:ext uri="{FF2B5EF4-FFF2-40B4-BE49-F238E27FC236}">
                <a16:creationId xmlns:a16="http://schemas.microsoft.com/office/drawing/2014/main" id="{7D710113-9E62-3452-6275-46C31084D86B}"/>
              </a:ext>
            </a:extLst>
          </p:cNvPr>
          <p:cNvSpPr txBox="1"/>
          <p:nvPr/>
        </p:nvSpPr>
        <p:spPr>
          <a:xfrm>
            <a:off x="5789743" y="4419600"/>
            <a:ext cx="4514377"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3-</a:t>
            </a:r>
            <a:r>
              <a:rPr lang="fr-FR" sz="1600" b="1" dirty="0">
                <a:latin typeface="Century Gothic" panose="020B0502020202020204" pitchFamily="34" charset="0"/>
              </a:rPr>
              <a:t> Des déséquilibres et des tensions internes</a:t>
            </a:r>
          </a:p>
        </p:txBody>
      </p:sp>
      <p:grpSp>
        <p:nvGrpSpPr>
          <p:cNvPr id="34" name="Groupe 33">
            <a:extLst>
              <a:ext uri="{FF2B5EF4-FFF2-40B4-BE49-F238E27FC236}">
                <a16:creationId xmlns:a16="http://schemas.microsoft.com/office/drawing/2014/main" id="{89031992-0E51-BD98-ED32-93E022CCBFB7}"/>
              </a:ext>
            </a:extLst>
          </p:cNvPr>
          <p:cNvGrpSpPr/>
          <p:nvPr/>
        </p:nvGrpSpPr>
        <p:grpSpPr>
          <a:xfrm>
            <a:off x="2216728" y="1246908"/>
            <a:ext cx="3422072" cy="3330535"/>
            <a:chOff x="2216728" y="1246908"/>
            <a:chExt cx="3422072" cy="3330535"/>
          </a:xfrm>
        </p:grpSpPr>
        <p:grpSp>
          <p:nvGrpSpPr>
            <p:cNvPr id="32" name="Groupe 31">
              <a:extLst>
                <a:ext uri="{FF2B5EF4-FFF2-40B4-BE49-F238E27FC236}">
                  <a16:creationId xmlns:a16="http://schemas.microsoft.com/office/drawing/2014/main" id="{3BFD20C3-CFE1-AF3C-471A-51E9F04A2123}"/>
                </a:ext>
              </a:extLst>
            </p:cNvPr>
            <p:cNvGrpSpPr/>
            <p:nvPr/>
          </p:nvGrpSpPr>
          <p:grpSpPr>
            <a:xfrm>
              <a:off x="2216728" y="1246908"/>
              <a:ext cx="3422072" cy="3330535"/>
              <a:chOff x="2216728" y="1246908"/>
              <a:chExt cx="3422072" cy="3330535"/>
            </a:xfrm>
          </p:grpSpPr>
          <p:grpSp>
            <p:nvGrpSpPr>
              <p:cNvPr id="30" name="Groupe 29">
                <a:extLst>
                  <a:ext uri="{FF2B5EF4-FFF2-40B4-BE49-F238E27FC236}">
                    <a16:creationId xmlns:a16="http://schemas.microsoft.com/office/drawing/2014/main" id="{8BE9E823-7AC0-B266-6686-16811E183EEB}"/>
                  </a:ext>
                </a:extLst>
              </p:cNvPr>
              <p:cNvGrpSpPr/>
              <p:nvPr/>
            </p:nvGrpSpPr>
            <p:grpSpPr>
              <a:xfrm>
                <a:off x="2216728" y="1246908"/>
                <a:ext cx="3422072" cy="3330535"/>
                <a:chOff x="2216728" y="1246908"/>
                <a:chExt cx="3422072" cy="3330535"/>
              </a:xfrm>
            </p:grpSpPr>
            <p:grpSp>
              <p:nvGrpSpPr>
                <p:cNvPr id="28" name="Groupe 27">
                  <a:extLst>
                    <a:ext uri="{FF2B5EF4-FFF2-40B4-BE49-F238E27FC236}">
                      <a16:creationId xmlns:a16="http://schemas.microsoft.com/office/drawing/2014/main" id="{239F00CA-8004-E246-1EEA-17166348A13B}"/>
                    </a:ext>
                  </a:extLst>
                </p:cNvPr>
                <p:cNvGrpSpPr/>
                <p:nvPr/>
              </p:nvGrpSpPr>
              <p:grpSpPr>
                <a:xfrm>
                  <a:off x="2216728" y="1246908"/>
                  <a:ext cx="3422072" cy="3330535"/>
                  <a:chOff x="2216728" y="1246908"/>
                  <a:chExt cx="3422072" cy="3330535"/>
                </a:xfrm>
                <a:solidFill>
                  <a:schemeClr val="accent1"/>
                </a:solidFill>
              </p:grpSpPr>
              <p:sp>
                <p:nvSpPr>
                  <p:cNvPr id="25" name="Forme libre : forme 24">
                    <a:extLst>
                      <a:ext uri="{FF2B5EF4-FFF2-40B4-BE49-F238E27FC236}">
                        <a16:creationId xmlns:a16="http://schemas.microsoft.com/office/drawing/2014/main" id="{E80DE804-1296-D8F8-94BD-E236D09C26A1}"/>
                      </a:ext>
                    </a:extLst>
                  </p:cNvPr>
                  <p:cNvSpPr/>
                  <p:nvPr/>
                </p:nvSpPr>
                <p:spPr>
                  <a:xfrm>
                    <a:off x="2216728" y="1246908"/>
                    <a:ext cx="1497456" cy="2097479"/>
                  </a:xfrm>
                  <a:custGeom>
                    <a:avLst/>
                    <a:gdLst>
                      <a:gd name="connsiteX0" fmla="*/ 1468582 w 1496291"/>
                      <a:gd name="connsiteY0" fmla="*/ 270164 h 2130136"/>
                      <a:gd name="connsiteX1" fmla="*/ 1468582 w 1496291"/>
                      <a:gd name="connsiteY1" fmla="*/ 270164 h 2130136"/>
                      <a:gd name="connsiteX2" fmla="*/ 1420091 w 1496291"/>
                      <a:gd name="connsiteY2" fmla="*/ 290946 h 2130136"/>
                      <a:gd name="connsiteX3" fmla="*/ 1406237 w 1496291"/>
                      <a:gd name="connsiteY3" fmla="*/ 297873 h 2130136"/>
                      <a:gd name="connsiteX4" fmla="*/ 1392382 w 1496291"/>
                      <a:gd name="connsiteY4" fmla="*/ 301336 h 2130136"/>
                      <a:gd name="connsiteX5" fmla="*/ 1354282 w 1496291"/>
                      <a:gd name="connsiteY5" fmla="*/ 311727 h 2130136"/>
                      <a:gd name="connsiteX6" fmla="*/ 1305791 w 1496291"/>
                      <a:gd name="connsiteY6" fmla="*/ 315191 h 2130136"/>
                      <a:gd name="connsiteX7" fmla="*/ 1246909 w 1496291"/>
                      <a:gd name="connsiteY7" fmla="*/ 315191 h 2130136"/>
                      <a:gd name="connsiteX8" fmla="*/ 1229591 w 1496291"/>
                      <a:gd name="connsiteY8" fmla="*/ 308264 h 2130136"/>
                      <a:gd name="connsiteX9" fmla="*/ 1208809 w 1496291"/>
                      <a:gd name="connsiteY9" fmla="*/ 290946 h 2130136"/>
                      <a:gd name="connsiteX10" fmla="*/ 1201882 w 1496291"/>
                      <a:gd name="connsiteY10" fmla="*/ 284018 h 2130136"/>
                      <a:gd name="connsiteX11" fmla="*/ 1184564 w 1496291"/>
                      <a:gd name="connsiteY11" fmla="*/ 259773 h 2130136"/>
                      <a:gd name="connsiteX12" fmla="*/ 1174173 w 1496291"/>
                      <a:gd name="connsiteY12" fmla="*/ 238991 h 2130136"/>
                      <a:gd name="connsiteX13" fmla="*/ 1167246 w 1496291"/>
                      <a:gd name="connsiteY13" fmla="*/ 225136 h 2130136"/>
                      <a:gd name="connsiteX14" fmla="*/ 1170709 w 1496291"/>
                      <a:gd name="connsiteY14" fmla="*/ 152400 h 2130136"/>
                      <a:gd name="connsiteX15" fmla="*/ 1174173 w 1496291"/>
                      <a:gd name="connsiteY15" fmla="*/ 128155 h 2130136"/>
                      <a:gd name="connsiteX16" fmla="*/ 1181100 w 1496291"/>
                      <a:gd name="connsiteY16" fmla="*/ 107373 h 2130136"/>
                      <a:gd name="connsiteX17" fmla="*/ 1177637 w 1496291"/>
                      <a:gd name="connsiteY17" fmla="*/ 20782 h 2130136"/>
                      <a:gd name="connsiteX18" fmla="*/ 1153391 w 1496291"/>
                      <a:gd name="connsiteY18" fmla="*/ 17318 h 2130136"/>
                      <a:gd name="connsiteX19" fmla="*/ 1132609 w 1496291"/>
                      <a:gd name="connsiteY19" fmla="*/ 0 h 2130136"/>
                      <a:gd name="connsiteX20" fmla="*/ 910937 w 1496291"/>
                      <a:gd name="connsiteY20" fmla="*/ 96982 h 2130136"/>
                      <a:gd name="connsiteX21" fmla="*/ 820882 w 1496291"/>
                      <a:gd name="connsiteY21" fmla="*/ 83127 h 2130136"/>
                      <a:gd name="connsiteX22" fmla="*/ 800100 w 1496291"/>
                      <a:gd name="connsiteY22" fmla="*/ 90055 h 2130136"/>
                      <a:gd name="connsiteX23" fmla="*/ 789709 w 1496291"/>
                      <a:gd name="connsiteY23" fmla="*/ 117764 h 2130136"/>
                      <a:gd name="connsiteX24" fmla="*/ 807028 w 1496291"/>
                      <a:gd name="connsiteY24" fmla="*/ 183573 h 2130136"/>
                      <a:gd name="connsiteX25" fmla="*/ 834737 w 1496291"/>
                      <a:gd name="connsiteY25" fmla="*/ 252846 h 2130136"/>
                      <a:gd name="connsiteX26" fmla="*/ 817418 w 1496291"/>
                      <a:gd name="connsiteY26" fmla="*/ 301336 h 2130136"/>
                      <a:gd name="connsiteX27" fmla="*/ 633846 w 1496291"/>
                      <a:gd name="connsiteY27" fmla="*/ 370609 h 2130136"/>
                      <a:gd name="connsiteX28" fmla="*/ 540328 w 1496291"/>
                      <a:gd name="connsiteY28" fmla="*/ 256309 h 2130136"/>
                      <a:gd name="connsiteX29" fmla="*/ 526473 w 1496291"/>
                      <a:gd name="connsiteY29" fmla="*/ 235527 h 2130136"/>
                      <a:gd name="connsiteX30" fmla="*/ 488373 w 1496291"/>
                      <a:gd name="connsiteY30" fmla="*/ 277091 h 2130136"/>
                      <a:gd name="connsiteX31" fmla="*/ 415637 w 1496291"/>
                      <a:gd name="connsiteY31" fmla="*/ 277091 h 2130136"/>
                      <a:gd name="connsiteX32" fmla="*/ 381000 w 1496291"/>
                      <a:gd name="connsiteY32" fmla="*/ 263236 h 2130136"/>
                      <a:gd name="connsiteX33" fmla="*/ 356755 w 1496291"/>
                      <a:gd name="connsiteY33" fmla="*/ 284018 h 2130136"/>
                      <a:gd name="connsiteX34" fmla="*/ 339437 w 1496291"/>
                      <a:gd name="connsiteY34" fmla="*/ 301336 h 2130136"/>
                      <a:gd name="connsiteX35" fmla="*/ 363682 w 1496291"/>
                      <a:gd name="connsiteY35" fmla="*/ 408709 h 2130136"/>
                      <a:gd name="connsiteX36" fmla="*/ 332509 w 1496291"/>
                      <a:gd name="connsiteY36" fmla="*/ 446809 h 2130136"/>
                      <a:gd name="connsiteX37" fmla="*/ 335973 w 1496291"/>
                      <a:gd name="connsiteY37" fmla="*/ 516082 h 2130136"/>
                      <a:gd name="connsiteX38" fmla="*/ 374073 w 1496291"/>
                      <a:gd name="connsiteY38" fmla="*/ 602673 h 2130136"/>
                      <a:gd name="connsiteX39" fmla="*/ 360218 w 1496291"/>
                      <a:gd name="connsiteY39" fmla="*/ 682336 h 2130136"/>
                      <a:gd name="connsiteX40" fmla="*/ 339437 w 1496291"/>
                      <a:gd name="connsiteY40" fmla="*/ 762000 h 2130136"/>
                      <a:gd name="connsiteX41" fmla="*/ 329046 w 1496291"/>
                      <a:gd name="connsiteY41" fmla="*/ 820882 h 2130136"/>
                      <a:gd name="connsiteX42" fmla="*/ 294409 w 1496291"/>
                      <a:gd name="connsiteY42" fmla="*/ 820882 h 2130136"/>
                      <a:gd name="connsiteX43" fmla="*/ 263237 w 1496291"/>
                      <a:gd name="connsiteY43" fmla="*/ 796636 h 2130136"/>
                      <a:gd name="connsiteX44" fmla="*/ 76200 w 1496291"/>
                      <a:gd name="connsiteY44" fmla="*/ 872836 h 2130136"/>
                      <a:gd name="connsiteX45" fmla="*/ 31173 w 1496291"/>
                      <a:gd name="connsiteY45" fmla="*/ 980209 h 2130136"/>
                      <a:gd name="connsiteX46" fmla="*/ 0 w 1496291"/>
                      <a:gd name="connsiteY46" fmla="*/ 1046018 h 2130136"/>
                      <a:gd name="connsiteX47" fmla="*/ 10391 w 1496291"/>
                      <a:gd name="connsiteY47" fmla="*/ 1084118 h 2130136"/>
                      <a:gd name="connsiteX48" fmla="*/ 27709 w 1496291"/>
                      <a:gd name="connsiteY48" fmla="*/ 1201882 h 2130136"/>
                      <a:gd name="connsiteX49" fmla="*/ 176646 w 1496291"/>
                      <a:gd name="connsiteY49" fmla="*/ 1302327 h 2130136"/>
                      <a:gd name="connsiteX50" fmla="*/ 228600 w 1496291"/>
                      <a:gd name="connsiteY50" fmla="*/ 1281546 h 2130136"/>
                      <a:gd name="connsiteX51" fmla="*/ 266700 w 1496291"/>
                      <a:gd name="connsiteY51" fmla="*/ 1285009 h 2130136"/>
                      <a:gd name="connsiteX52" fmla="*/ 297873 w 1496291"/>
                      <a:gd name="connsiteY52" fmla="*/ 1340427 h 2130136"/>
                      <a:gd name="connsiteX53" fmla="*/ 408709 w 1496291"/>
                      <a:gd name="connsiteY53" fmla="*/ 1420091 h 2130136"/>
                      <a:gd name="connsiteX54" fmla="*/ 689264 w 1496291"/>
                      <a:gd name="connsiteY54" fmla="*/ 1291936 h 2130136"/>
                      <a:gd name="connsiteX55" fmla="*/ 720437 w 1496291"/>
                      <a:gd name="connsiteY55" fmla="*/ 1309255 h 2130136"/>
                      <a:gd name="connsiteX56" fmla="*/ 730828 w 1496291"/>
                      <a:gd name="connsiteY56" fmla="*/ 1361209 h 2130136"/>
                      <a:gd name="connsiteX57" fmla="*/ 741218 w 1496291"/>
                      <a:gd name="connsiteY57" fmla="*/ 1395846 h 2130136"/>
                      <a:gd name="connsiteX58" fmla="*/ 775855 w 1496291"/>
                      <a:gd name="connsiteY58" fmla="*/ 1440873 h 2130136"/>
                      <a:gd name="connsiteX59" fmla="*/ 813955 w 1496291"/>
                      <a:gd name="connsiteY59" fmla="*/ 1499755 h 2130136"/>
                      <a:gd name="connsiteX60" fmla="*/ 838200 w 1496291"/>
                      <a:gd name="connsiteY60" fmla="*/ 1530927 h 2130136"/>
                      <a:gd name="connsiteX61" fmla="*/ 921328 w 1496291"/>
                      <a:gd name="connsiteY61" fmla="*/ 1558636 h 2130136"/>
                      <a:gd name="connsiteX62" fmla="*/ 1042555 w 1496291"/>
                      <a:gd name="connsiteY62" fmla="*/ 1600200 h 2130136"/>
                      <a:gd name="connsiteX63" fmla="*/ 1125682 w 1496291"/>
                      <a:gd name="connsiteY63" fmla="*/ 1631373 h 2130136"/>
                      <a:gd name="connsiteX64" fmla="*/ 1208809 w 1496291"/>
                      <a:gd name="connsiteY64" fmla="*/ 1707573 h 2130136"/>
                      <a:gd name="connsiteX65" fmla="*/ 1246909 w 1496291"/>
                      <a:gd name="connsiteY65" fmla="*/ 1794164 h 2130136"/>
                      <a:gd name="connsiteX66" fmla="*/ 1250373 w 1496291"/>
                      <a:gd name="connsiteY66" fmla="*/ 1804555 h 2130136"/>
                      <a:gd name="connsiteX67" fmla="*/ 1319646 w 1496291"/>
                      <a:gd name="connsiteY67" fmla="*/ 1842655 h 2130136"/>
                      <a:gd name="connsiteX68" fmla="*/ 1371600 w 1496291"/>
                      <a:gd name="connsiteY68" fmla="*/ 1866900 h 2130136"/>
                      <a:gd name="connsiteX69" fmla="*/ 1413164 w 1496291"/>
                      <a:gd name="connsiteY69" fmla="*/ 1891146 h 2130136"/>
                      <a:gd name="connsiteX70" fmla="*/ 1472046 w 1496291"/>
                      <a:gd name="connsiteY70" fmla="*/ 1988127 h 2130136"/>
                      <a:gd name="connsiteX71" fmla="*/ 1496291 w 1496291"/>
                      <a:gd name="connsiteY71" fmla="*/ 2060864 h 2130136"/>
                      <a:gd name="connsiteX72" fmla="*/ 1430482 w 1496291"/>
                      <a:gd name="connsiteY72" fmla="*/ 2130136 h 2130136"/>
                      <a:gd name="connsiteX0" fmla="*/ 1468582 w 1497456"/>
                      <a:gd name="connsiteY0" fmla="*/ 270164 h 2097479"/>
                      <a:gd name="connsiteX1" fmla="*/ 1468582 w 1497456"/>
                      <a:gd name="connsiteY1" fmla="*/ 270164 h 2097479"/>
                      <a:gd name="connsiteX2" fmla="*/ 1420091 w 1497456"/>
                      <a:gd name="connsiteY2" fmla="*/ 290946 h 2097479"/>
                      <a:gd name="connsiteX3" fmla="*/ 1406237 w 1497456"/>
                      <a:gd name="connsiteY3" fmla="*/ 297873 h 2097479"/>
                      <a:gd name="connsiteX4" fmla="*/ 1392382 w 1497456"/>
                      <a:gd name="connsiteY4" fmla="*/ 301336 h 2097479"/>
                      <a:gd name="connsiteX5" fmla="*/ 1354282 w 1497456"/>
                      <a:gd name="connsiteY5" fmla="*/ 311727 h 2097479"/>
                      <a:gd name="connsiteX6" fmla="*/ 1305791 w 1497456"/>
                      <a:gd name="connsiteY6" fmla="*/ 315191 h 2097479"/>
                      <a:gd name="connsiteX7" fmla="*/ 1246909 w 1497456"/>
                      <a:gd name="connsiteY7" fmla="*/ 315191 h 2097479"/>
                      <a:gd name="connsiteX8" fmla="*/ 1229591 w 1497456"/>
                      <a:gd name="connsiteY8" fmla="*/ 308264 h 2097479"/>
                      <a:gd name="connsiteX9" fmla="*/ 1208809 w 1497456"/>
                      <a:gd name="connsiteY9" fmla="*/ 290946 h 2097479"/>
                      <a:gd name="connsiteX10" fmla="*/ 1201882 w 1497456"/>
                      <a:gd name="connsiteY10" fmla="*/ 284018 h 2097479"/>
                      <a:gd name="connsiteX11" fmla="*/ 1184564 w 1497456"/>
                      <a:gd name="connsiteY11" fmla="*/ 259773 h 2097479"/>
                      <a:gd name="connsiteX12" fmla="*/ 1174173 w 1497456"/>
                      <a:gd name="connsiteY12" fmla="*/ 238991 h 2097479"/>
                      <a:gd name="connsiteX13" fmla="*/ 1167246 w 1497456"/>
                      <a:gd name="connsiteY13" fmla="*/ 225136 h 2097479"/>
                      <a:gd name="connsiteX14" fmla="*/ 1170709 w 1497456"/>
                      <a:gd name="connsiteY14" fmla="*/ 152400 h 2097479"/>
                      <a:gd name="connsiteX15" fmla="*/ 1174173 w 1497456"/>
                      <a:gd name="connsiteY15" fmla="*/ 128155 h 2097479"/>
                      <a:gd name="connsiteX16" fmla="*/ 1181100 w 1497456"/>
                      <a:gd name="connsiteY16" fmla="*/ 107373 h 2097479"/>
                      <a:gd name="connsiteX17" fmla="*/ 1177637 w 1497456"/>
                      <a:gd name="connsiteY17" fmla="*/ 20782 h 2097479"/>
                      <a:gd name="connsiteX18" fmla="*/ 1153391 w 1497456"/>
                      <a:gd name="connsiteY18" fmla="*/ 17318 h 2097479"/>
                      <a:gd name="connsiteX19" fmla="*/ 1132609 w 1497456"/>
                      <a:gd name="connsiteY19" fmla="*/ 0 h 2097479"/>
                      <a:gd name="connsiteX20" fmla="*/ 910937 w 1497456"/>
                      <a:gd name="connsiteY20" fmla="*/ 96982 h 2097479"/>
                      <a:gd name="connsiteX21" fmla="*/ 820882 w 1497456"/>
                      <a:gd name="connsiteY21" fmla="*/ 83127 h 2097479"/>
                      <a:gd name="connsiteX22" fmla="*/ 800100 w 1497456"/>
                      <a:gd name="connsiteY22" fmla="*/ 90055 h 2097479"/>
                      <a:gd name="connsiteX23" fmla="*/ 789709 w 1497456"/>
                      <a:gd name="connsiteY23" fmla="*/ 117764 h 2097479"/>
                      <a:gd name="connsiteX24" fmla="*/ 807028 w 1497456"/>
                      <a:gd name="connsiteY24" fmla="*/ 183573 h 2097479"/>
                      <a:gd name="connsiteX25" fmla="*/ 834737 w 1497456"/>
                      <a:gd name="connsiteY25" fmla="*/ 252846 h 2097479"/>
                      <a:gd name="connsiteX26" fmla="*/ 817418 w 1497456"/>
                      <a:gd name="connsiteY26" fmla="*/ 301336 h 2097479"/>
                      <a:gd name="connsiteX27" fmla="*/ 633846 w 1497456"/>
                      <a:gd name="connsiteY27" fmla="*/ 370609 h 2097479"/>
                      <a:gd name="connsiteX28" fmla="*/ 540328 w 1497456"/>
                      <a:gd name="connsiteY28" fmla="*/ 256309 h 2097479"/>
                      <a:gd name="connsiteX29" fmla="*/ 526473 w 1497456"/>
                      <a:gd name="connsiteY29" fmla="*/ 235527 h 2097479"/>
                      <a:gd name="connsiteX30" fmla="*/ 488373 w 1497456"/>
                      <a:gd name="connsiteY30" fmla="*/ 277091 h 2097479"/>
                      <a:gd name="connsiteX31" fmla="*/ 415637 w 1497456"/>
                      <a:gd name="connsiteY31" fmla="*/ 277091 h 2097479"/>
                      <a:gd name="connsiteX32" fmla="*/ 381000 w 1497456"/>
                      <a:gd name="connsiteY32" fmla="*/ 263236 h 2097479"/>
                      <a:gd name="connsiteX33" fmla="*/ 356755 w 1497456"/>
                      <a:gd name="connsiteY33" fmla="*/ 284018 h 2097479"/>
                      <a:gd name="connsiteX34" fmla="*/ 339437 w 1497456"/>
                      <a:gd name="connsiteY34" fmla="*/ 301336 h 2097479"/>
                      <a:gd name="connsiteX35" fmla="*/ 363682 w 1497456"/>
                      <a:gd name="connsiteY35" fmla="*/ 408709 h 2097479"/>
                      <a:gd name="connsiteX36" fmla="*/ 332509 w 1497456"/>
                      <a:gd name="connsiteY36" fmla="*/ 446809 h 2097479"/>
                      <a:gd name="connsiteX37" fmla="*/ 335973 w 1497456"/>
                      <a:gd name="connsiteY37" fmla="*/ 516082 h 2097479"/>
                      <a:gd name="connsiteX38" fmla="*/ 374073 w 1497456"/>
                      <a:gd name="connsiteY38" fmla="*/ 602673 h 2097479"/>
                      <a:gd name="connsiteX39" fmla="*/ 360218 w 1497456"/>
                      <a:gd name="connsiteY39" fmla="*/ 682336 h 2097479"/>
                      <a:gd name="connsiteX40" fmla="*/ 339437 w 1497456"/>
                      <a:gd name="connsiteY40" fmla="*/ 762000 h 2097479"/>
                      <a:gd name="connsiteX41" fmla="*/ 329046 w 1497456"/>
                      <a:gd name="connsiteY41" fmla="*/ 820882 h 2097479"/>
                      <a:gd name="connsiteX42" fmla="*/ 294409 w 1497456"/>
                      <a:gd name="connsiteY42" fmla="*/ 820882 h 2097479"/>
                      <a:gd name="connsiteX43" fmla="*/ 263237 w 1497456"/>
                      <a:gd name="connsiteY43" fmla="*/ 796636 h 2097479"/>
                      <a:gd name="connsiteX44" fmla="*/ 76200 w 1497456"/>
                      <a:gd name="connsiteY44" fmla="*/ 872836 h 2097479"/>
                      <a:gd name="connsiteX45" fmla="*/ 31173 w 1497456"/>
                      <a:gd name="connsiteY45" fmla="*/ 980209 h 2097479"/>
                      <a:gd name="connsiteX46" fmla="*/ 0 w 1497456"/>
                      <a:gd name="connsiteY46" fmla="*/ 1046018 h 2097479"/>
                      <a:gd name="connsiteX47" fmla="*/ 10391 w 1497456"/>
                      <a:gd name="connsiteY47" fmla="*/ 1084118 h 2097479"/>
                      <a:gd name="connsiteX48" fmla="*/ 27709 w 1497456"/>
                      <a:gd name="connsiteY48" fmla="*/ 1201882 h 2097479"/>
                      <a:gd name="connsiteX49" fmla="*/ 176646 w 1497456"/>
                      <a:gd name="connsiteY49" fmla="*/ 1302327 h 2097479"/>
                      <a:gd name="connsiteX50" fmla="*/ 228600 w 1497456"/>
                      <a:gd name="connsiteY50" fmla="*/ 1281546 h 2097479"/>
                      <a:gd name="connsiteX51" fmla="*/ 266700 w 1497456"/>
                      <a:gd name="connsiteY51" fmla="*/ 1285009 h 2097479"/>
                      <a:gd name="connsiteX52" fmla="*/ 297873 w 1497456"/>
                      <a:gd name="connsiteY52" fmla="*/ 1340427 h 2097479"/>
                      <a:gd name="connsiteX53" fmla="*/ 408709 w 1497456"/>
                      <a:gd name="connsiteY53" fmla="*/ 1420091 h 2097479"/>
                      <a:gd name="connsiteX54" fmla="*/ 689264 w 1497456"/>
                      <a:gd name="connsiteY54" fmla="*/ 1291936 h 2097479"/>
                      <a:gd name="connsiteX55" fmla="*/ 720437 w 1497456"/>
                      <a:gd name="connsiteY55" fmla="*/ 1309255 h 2097479"/>
                      <a:gd name="connsiteX56" fmla="*/ 730828 w 1497456"/>
                      <a:gd name="connsiteY56" fmla="*/ 1361209 h 2097479"/>
                      <a:gd name="connsiteX57" fmla="*/ 741218 w 1497456"/>
                      <a:gd name="connsiteY57" fmla="*/ 1395846 h 2097479"/>
                      <a:gd name="connsiteX58" fmla="*/ 775855 w 1497456"/>
                      <a:gd name="connsiteY58" fmla="*/ 1440873 h 2097479"/>
                      <a:gd name="connsiteX59" fmla="*/ 813955 w 1497456"/>
                      <a:gd name="connsiteY59" fmla="*/ 1499755 h 2097479"/>
                      <a:gd name="connsiteX60" fmla="*/ 838200 w 1497456"/>
                      <a:gd name="connsiteY60" fmla="*/ 1530927 h 2097479"/>
                      <a:gd name="connsiteX61" fmla="*/ 921328 w 1497456"/>
                      <a:gd name="connsiteY61" fmla="*/ 1558636 h 2097479"/>
                      <a:gd name="connsiteX62" fmla="*/ 1042555 w 1497456"/>
                      <a:gd name="connsiteY62" fmla="*/ 1600200 h 2097479"/>
                      <a:gd name="connsiteX63" fmla="*/ 1125682 w 1497456"/>
                      <a:gd name="connsiteY63" fmla="*/ 1631373 h 2097479"/>
                      <a:gd name="connsiteX64" fmla="*/ 1208809 w 1497456"/>
                      <a:gd name="connsiteY64" fmla="*/ 1707573 h 2097479"/>
                      <a:gd name="connsiteX65" fmla="*/ 1246909 w 1497456"/>
                      <a:gd name="connsiteY65" fmla="*/ 1794164 h 2097479"/>
                      <a:gd name="connsiteX66" fmla="*/ 1250373 w 1497456"/>
                      <a:gd name="connsiteY66" fmla="*/ 1804555 h 2097479"/>
                      <a:gd name="connsiteX67" fmla="*/ 1319646 w 1497456"/>
                      <a:gd name="connsiteY67" fmla="*/ 1842655 h 2097479"/>
                      <a:gd name="connsiteX68" fmla="*/ 1371600 w 1497456"/>
                      <a:gd name="connsiteY68" fmla="*/ 1866900 h 2097479"/>
                      <a:gd name="connsiteX69" fmla="*/ 1413164 w 1497456"/>
                      <a:gd name="connsiteY69" fmla="*/ 1891146 h 2097479"/>
                      <a:gd name="connsiteX70" fmla="*/ 1472046 w 1497456"/>
                      <a:gd name="connsiteY70" fmla="*/ 1988127 h 2097479"/>
                      <a:gd name="connsiteX71" fmla="*/ 1496291 w 1497456"/>
                      <a:gd name="connsiteY71" fmla="*/ 2060864 h 2097479"/>
                      <a:gd name="connsiteX72" fmla="*/ 1490353 w 1497456"/>
                      <a:gd name="connsiteY72" fmla="*/ 2097479 h 20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497456" h="2097479">
                        <a:moveTo>
                          <a:pt x="1468582" y="270164"/>
                        </a:moveTo>
                        <a:lnTo>
                          <a:pt x="1468582" y="270164"/>
                        </a:lnTo>
                        <a:cubicBezTo>
                          <a:pt x="1397161" y="309842"/>
                          <a:pt x="1466449" y="275493"/>
                          <a:pt x="1420091" y="290946"/>
                        </a:cubicBezTo>
                        <a:cubicBezTo>
                          <a:pt x="1415193" y="292579"/>
                          <a:pt x="1411071" y="296060"/>
                          <a:pt x="1406237" y="297873"/>
                        </a:cubicBezTo>
                        <a:cubicBezTo>
                          <a:pt x="1401780" y="299544"/>
                          <a:pt x="1396942" y="299968"/>
                          <a:pt x="1392382" y="301336"/>
                        </a:cubicBezTo>
                        <a:cubicBezTo>
                          <a:pt x="1376263" y="306172"/>
                          <a:pt x="1370498" y="310020"/>
                          <a:pt x="1354282" y="311727"/>
                        </a:cubicBezTo>
                        <a:cubicBezTo>
                          <a:pt x="1338166" y="313423"/>
                          <a:pt x="1321955" y="314036"/>
                          <a:pt x="1305791" y="315191"/>
                        </a:cubicBezTo>
                        <a:cubicBezTo>
                          <a:pt x="1280722" y="321459"/>
                          <a:pt x="1285964" y="321700"/>
                          <a:pt x="1246909" y="315191"/>
                        </a:cubicBezTo>
                        <a:cubicBezTo>
                          <a:pt x="1240776" y="314169"/>
                          <a:pt x="1235364" y="310573"/>
                          <a:pt x="1229591" y="308264"/>
                        </a:cubicBezTo>
                        <a:cubicBezTo>
                          <a:pt x="1213925" y="292596"/>
                          <a:pt x="1233510" y="311530"/>
                          <a:pt x="1208809" y="290946"/>
                        </a:cubicBezTo>
                        <a:cubicBezTo>
                          <a:pt x="1206300" y="288855"/>
                          <a:pt x="1204191" y="286327"/>
                          <a:pt x="1201882" y="284018"/>
                        </a:cubicBezTo>
                        <a:cubicBezTo>
                          <a:pt x="1195253" y="244246"/>
                          <a:pt x="1206846" y="274628"/>
                          <a:pt x="1184564" y="259773"/>
                        </a:cubicBezTo>
                        <a:cubicBezTo>
                          <a:pt x="1177909" y="255336"/>
                          <a:pt x="1176939" y="245444"/>
                          <a:pt x="1174173" y="238991"/>
                        </a:cubicBezTo>
                        <a:cubicBezTo>
                          <a:pt x="1172139" y="234245"/>
                          <a:pt x="1169555" y="229754"/>
                          <a:pt x="1167246" y="225136"/>
                        </a:cubicBezTo>
                        <a:cubicBezTo>
                          <a:pt x="1168400" y="200891"/>
                          <a:pt x="1168980" y="176611"/>
                          <a:pt x="1170709" y="152400"/>
                        </a:cubicBezTo>
                        <a:cubicBezTo>
                          <a:pt x="1171291" y="144257"/>
                          <a:pt x="1172337" y="136110"/>
                          <a:pt x="1174173" y="128155"/>
                        </a:cubicBezTo>
                        <a:cubicBezTo>
                          <a:pt x="1175815" y="121040"/>
                          <a:pt x="1181100" y="107373"/>
                          <a:pt x="1181100" y="107373"/>
                        </a:cubicBezTo>
                        <a:cubicBezTo>
                          <a:pt x="1179946" y="78509"/>
                          <a:pt x="1186132" y="48391"/>
                          <a:pt x="1177637" y="20782"/>
                        </a:cubicBezTo>
                        <a:cubicBezTo>
                          <a:pt x="1175236" y="12979"/>
                          <a:pt x="1161011" y="20249"/>
                          <a:pt x="1153391" y="17318"/>
                        </a:cubicBezTo>
                        <a:cubicBezTo>
                          <a:pt x="1131648" y="8956"/>
                          <a:pt x="1132609" y="10939"/>
                          <a:pt x="1132609" y="0"/>
                        </a:cubicBezTo>
                        <a:lnTo>
                          <a:pt x="910937" y="96982"/>
                        </a:lnTo>
                        <a:lnTo>
                          <a:pt x="820882" y="83127"/>
                        </a:lnTo>
                        <a:lnTo>
                          <a:pt x="800100" y="90055"/>
                        </a:lnTo>
                        <a:lnTo>
                          <a:pt x="789709" y="117764"/>
                        </a:lnTo>
                        <a:lnTo>
                          <a:pt x="807028" y="183573"/>
                        </a:lnTo>
                        <a:lnTo>
                          <a:pt x="834737" y="252846"/>
                        </a:lnTo>
                        <a:lnTo>
                          <a:pt x="817418" y="301336"/>
                        </a:lnTo>
                        <a:lnTo>
                          <a:pt x="633846" y="370609"/>
                        </a:lnTo>
                        <a:lnTo>
                          <a:pt x="540328" y="256309"/>
                        </a:lnTo>
                        <a:lnTo>
                          <a:pt x="526473" y="235527"/>
                        </a:lnTo>
                        <a:lnTo>
                          <a:pt x="488373" y="277091"/>
                        </a:lnTo>
                        <a:lnTo>
                          <a:pt x="415637" y="277091"/>
                        </a:lnTo>
                        <a:lnTo>
                          <a:pt x="381000" y="263236"/>
                        </a:lnTo>
                        <a:lnTo>
                          <a:pt x="356755" y="284018"/>
                        </a:lnTo>
                        <a:lnTo>
                          <a:pt x="339437" y="301336"/>
                        </a:lnTo>
                        <a:lnTo>
                          <a:pt x="363682" y="408709"/>
                        </a:lnTo>
                        <a:lnTo>
                          <a:pt x="332509" y="446809"/>
                        </a:lnTo>
                        <a:lnTo>
                          <a:pt x="335973" y="516082"/>
                        </a:lnTo>
                        <a:lnTo>
                          <a:pt x="374073" y="602673"/>
                        </a:lnTo>
                        <a:lnTo>
                          <a:pt x="360218" y="682336"/>
                        </a:lnTo>
                        <a:lnTo>
                          <a:pt x="339437" y="762000"/>
                        </a:lnTo>
                        <a:lnTo>
                          <a:pt x="329046" y="820882"/>
                        </a:lnTo>
                        <a:lnTo>
                          <a:pt x="294409" y="820882"/>
                        </a:lnTo>
                        <a:lnTo>
                          <a:pt x="263237" y="796636"/>
                        </a:lnTo>
                        <a:lnTo>
                          <a:pt x="76200" y="872836"/>
                        </a:lnTo>
                        <a:lnTo>
                          <a:pt x="31173" y="980209"/>
                        </a:lnTo>
                        <a:lnTo>
                          <a:pt x="0" y="1046018"/>
                        </a:lnTo>
                        <a:lnTo>
                          <a:pt x="10391" y="1084118"/>
                        </a:lnTo>
                        <a:lnTo>
                          <a:pt x="27709" y="1201882"/>
                        </a:lnTo>
                        <a:lnTo>
                          <a:pt x="176646" y="1302327"/>
                        </a:lnTo>
                        <a:lnTo>
                          <a:pt x="228600" y="1281546"/>
                        </a:lnTo>
                        <a:lnTo>
                          <a:pt x="266700" y="1285009"/>
                        </a:lnTo>
                        <a:lnTo>
                          <a:pt x="297873" y="1340427"/>
                        </a:lnTo>
                        <a:lnTo>
                          <a:pt x="408709" y="1420091"/>
                        </a:lnTo>
                        <a:lnTo>
                          <a:pt x="689264" y="1291936"/>
                        </a:lnTo>
                        <a:lnTo>
                          <a:pt x="720437" y="1309255"/>
                        </a:lnTo>
                        <a:lnTo>
                          <a:pt x="730828" y="1361209"/>
                        </a:lnTo>
                        <a:lnTo>
                          <a:pt x="741218" y="1395846"/>
                        </a:lnTo>
                        <a:lnTo>
                          <a:pt x="775855" y="1440873"/>
                        </a:lnTo>
                        <a:lnTo>
                          <a:pt x="813955" y="1499755"/>
                        </a:lnTo>
                        <a:lnTo>
                          <a:pt x="838200" y="1530927"/>
                        </a:lnTo>
                        <a:lnTo>
                          <a:pt x="921328" y="1558636"/>
                        </a:lnTo>
                        <a:lnTo>
                          <a:pt x="1042555" y="1600200"/>
                        </a:lnTo>
                        <a:lnTo>
                          <a:pt x="1125682" y="1631373"/>
                        </a:lnTo>
                        <a:lnTo>
                          <a:pt x="1208809" y="1707573"/>
                        </a:lnTo>
                        <a:lnTo>
                          <a:pt x="1246909" y="1794164"/>
                        </a:lnTo>
                        <a:lnTo>
                          <a:pt x="1250373" y="1804555"/>
                        </a:lnTo>
                        <a:lnTo>
                          <a:pt x="1319646" y="1842655"/>
                        </a:lnTo>
                        <a:lnTo>
                          <a:pt x="1371600" y="1866900"/>
                        </a:lnTo>
                        <a:lnTo>
                          <a:pt x="1413164" y="1891146"/>
                        </a:lnTo>
                        <a:lnTo>
                          <a:pt x="1472046" y="1988127"/>
                        </a:lnTo>
                        <a:lnTo>
                          <a:pt x="1496291" y="2060864"/>
                        </a:lnTo>
                        <a:cubicBezTo>
                          <a:pt x="1474355" y="2083955"/>
                          <a:pt x="1512289" y="2074388"/>
                          <a:pt x="1490353" y="2097479"/>
                        </a:cubicBezTo>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orme libre : forme 26">
                    <a:extLst>
                      <a:ext uri="{FF2B5EF4-FFF2-40B4-BE49-F238E27FC236}">
                        <a16:creationId xmlns:a16="http://schemas.microsoft.com/office/drawing/2014/main" id="{CEA0DB4C-B047-DA39-89C7-048787704B7D}"/>
                      </a:ext>
                    </a:extLst>
                  </p:cNvPr>
                  <p:cNvSpPr/>
                  <p:nvPr/>
                </p:nvSpPr>
                <p:spPr>
                  <a:xfrm>
                    <a:off x="3641271" y="1344386"/>
                    <a:ext cx="1997529" cy="3233057"/>
                  </a:xfrm>
                  <a:custGeom>
                    <a:avLst/>
                    <a:gdLst>
                      <a:gd name="connsiteX0" fmla="*/ 65315 w 1997529"/>
                      <a:gd name="connsiteY0" fmla="*/ 1959428 h 3233057"/>
                      <a:gd name="connsiteX1" fmla="*/ 21772 w 1997529"/>
                      <a:gd name="connsiteY1" fmla="*/ 2035628 h 3233057"/>
                      <a:gd name="connsiteX2" fmla="*/ 0 w 1997529"/>
                      <a:gd name="connsiteY2" fmla="*/ 2051957 h 3233057"/>
                      <a:gd name="connsiteX3" fmla="*/ 54429 w 1997529"/>
                      <a:gd name="connsiteY3" fmla="*/ 2144485 h 3233057"/>
                      <a:gd name="connsiteX4" fmla="*/ 87086 w 1997529"/>
                      <a:gd name="connsiteY4" fmla="*/ 2209800 h 3233057"/>
                      <a:gd name="connsiteX5" fmla="*/ 81643 w 1997529"/>
                      <a:gd name="connsiteY5" fmla="*/ 2242457 h 3233057"/>
                      <a:gd name="connsiteX6" fmla="*/ 146958 w 1997529"/>
                      <a:gd name="connsiteY6" fmla="*/ 2334985 h 3233057"/>
                      <a:gd name="connsiteX7" fmla="*/ 157843 w 1997529"/>
                      <a:gd name="connsiteY7" fmla="*/ 2318657 h 3233057"/>
                      <a:gd name="connsiteX8" fmla="*/ 234043 w 1997529"/>
                      <a:gd name="connsiteY8" fmla="*/ 2362200 h 3233057"/>
                      <a:gd name="connsiteX9" fmla="*/ 310243 w 1997529"/>
                      <a:gd name="connsiteY9" fmla="*/ 2389414 h 3233057"/>
                      <a:gd name="connsiteX10" fmla="*/ 402772 w 1997529"/>
                      <a:gd name="connsiteY10" fmla="*/ 2454728 h 3233057"/>
                      <a:gd name="connsiteX11" fmla="*/ 419100 w 1997529"/>
                      <a:gd name="connsiteY11" fmla="*/ 2552700 h 3233057"/>
                      <a:gd name="connsiteX12" fmla="*/ 462643 w 1997529"/>
                      <a:gd name="connsiteY12" fmla="*/ 2574471 h 3233057"/>
                      <a:gd name="connsiteX13" fmla="*/ 489858 w 1997529"/>
                      <a:gd name="connsiteY13" fmla="*/ 2639785 h 3233057"/>
                      <a:gd name="connsiteX14" fmla="*/ 489858 w 1997529"/>
                      <a:gd name="connsiteY14" fmla="*/ 2715985 h 3233057"/>
                      <a:gd name="connsiteX15" fmla="*/ 478972 w 1997529"/>
                      <a:gd name="connsiteY15" fmla="*/ 2743200 h 3233057"/>
                      <a:gd name="connsiteX16" fmla="*/ 446315 w 1997529"/>
                      <a:gd name="connsiteY16" fmla="*/ 2781300 h 3233057"/>
                      <a:gd name="connsiteX17" fmla="*/ 402772 w 1997529"/>
                      <a:gd name="connsiteY17" fmla="*/ 2824843 h 3233057"/>
                      <a:gd name="connsiteX18" fmla="*/ 370115 w 1997529"/>
                      <a:gd name="connsiteY18" fmla="*/ 2846614 h 3233057"/>
                      <a:gd name="connsiteX19" fmla="*/ 266700 w 1997529"/>
                      <a:gd name="connsiteY19" fmla="*/ 2901043 h 3233057"/>
                      <a:gd name="connsiteX20" fmla="*/ 272143 w 1997529"/>
                      <a:gd name="connsiteY20" fmla="*/ 2922814 h 3233057"/>
                      <a:gd name="connsiteX21" fmla="*/ 288472 w 1997529"/>
                      <a:gd name="connsiteY21" fmla="*/ 2966357 h 3233057"/>
                      <a:gd name="connsiteX22" fmla="*/ 321129 w 1997529"/>
                      <a:gd name="connsiteY22" fmla="*/ 3009900 h 3233057"/>
                      <a:gd name="connsiteX23" fmla="*/ 370115 w 1997529"/>
                      <a:gd name="connsiteY23" fmla="*/ 3042557 h 3233057"/>
                      <a:gd name="connsiteX24" fmla="*/ 473529 w 1997529"/>
                      <a:gd name="connsiteY24" fmla="*/ 3069771 h 3233057"/>
                      <a:gd name="connsiteX25" fmla="*/ 533400 w 1997529"/>
                      <a:gd name="connsiteY25" fmla="*/ 3113314 h 3233057"/>
                      <a:gd name="connsiteX26" fmla="*/ 571500 w 1997529"/>
                      <a:gd name="connsiteY26" fmla="*/ 3156857 h 3233057"/>
                      <a:gd name="connsiteX27" fmla="*/ 615043 w 1997529"/>
                      <a:gd name="connsiteY27" fmla="*/ 3194957 h 3233057"/>
                      <a:gd name="connsiteX28" fmla="*/ 658586 w 1997529"/>
                      <a:gd name="connsiteY28" fmla="*/ 3233057 h 3233057"/>
                      <a:gd name="connsiteX29" fmla="*/ 685800 w 1997529"/>
                      <a:gd name="connsiteY29" fmla="*/ 3227614 h 3233057"/>
                      <a:gd name="connsiteX30" fmla="*/ 849086 w 1997529"/>
                      <a:gd name="connsiteY30" fmla="*/ 3020785 h 3233057"/>
                      <a:gd name="connsiteX31" fmla="*/ 838200 w 1997529"/>
                      <a:gd name="connsiteY31" fmla="*/ 2960914 h 3233057"/>
                      <a:gd name="connsiteX32" fmla="*/ 919843 w 1997529"/>
                      <a:gd name="connsiteY32" fmla="*/ 2775857 h 3233057"/>
                      <a:gd name="connsiteX33" fmla="*/ 947058 w 1997529"/>
                      <a:gd name="connsiteY33" fmla="*/ 2721428 h 3233057"/>
                      <a:gd name="connsiteX34" fmla="*/ 903515 w 1997529"/>
                      <a:gd name="connsiteY34" fmla="*/ 2618014 h 3233057"/>
                      <a:gd name="connsiteX35" fmla="*/ 914400 w 1997529"/>
                      <a:gd name="connsiteY35" fmla="*/ 2569028 h 3233057"/>
                      <a:gd name="connsiteX36" fmla="*/ 952500 w 1997529"/>
                      <a:gd name="connsiteY36" fmla="*/ 2509157 h 3233057"/>
                      <a:gd name="connsiteX37" fmla="*/ 1083129 w 1997529"/>
                      <a:gd name="connsiteY37" fmla="*/ 2438400 h 3233057"/>
                      <a:gd name="connsiteX38" fmla="*/ 1257300 w 1997529"/>
                      <a:gd name="connsiteY38" fmla="*/ 2378528 h 3233057"/>
                      <a:gd name="connsiteX39" fmla="*/ 1273629 w 1997529"/>
                      <a:gd name="connsiteY39" fmla="*/ 2356757 h 3233057"/>
                      <a:gd name="connsiteX40" fmla="*/ 1382486 w 1997529"/>
                      <a:gd name="connsiteY40" fmla="*/ 2351314 h 3233057"/>
                      <a:gd name="connsiteX41" fmla="*/ 1464129 w 1997529"/>
                      <a:gd name="connsiteY41" fmla="*/ 2324100 h 3233057"/>
                      <a:gd name="connsiteX42" fmla="*/ 1502229 w 1997529"/>
                      <a:gd name="connsiteY42" fmla="*/ 2264228 h 3233057"/>
                      <a:gd name="connsiteX43" fmla="*/ 1572986 w 1997529"/>
                      <a:gd name="connsiteY43" fmla="*/ 2166257 h 3233057"/>
                      <a:gd name="connsiteX44" fmla="*/ 1627415 w 1997529"/>
                      <a:gd name="connsiteY44" fmla="*/ 2008414 h 3233057"/>
                      <a:gd name="connsiteX45" fmla="*/ 1638300 w 1997529"/>
                      <a:gd name="connsiteY45" fmla="*/ 1888671 h 3233057"/>
                      <a:gd name="connsiteX46" fmla="*/ 1638300 w 1997529"/>
                      <a:gd name="connsiteY46" fmla="*/ 1839685 h 3233057"/>
                      <a:gd name="connsiteX47" fmla="*/ 1654629 w 1997529"/>
                      <a:gd name="connsiteY47" fmla="*/ 1779814 h 3233057"/>
                      <a:gd name="connsiteX48" fmla="*/ 1654629 w 1997529"/>
                      <a:gd name="connsiteY48" fmla="*/ 1698171 h 3233057"/>
                      <a:gd name="connsiteX49" fmla="*/ 1649186 w 1997529"/>
                      <a:gd name="connsiteY49" fmla="*/ 1621971 h 3233057"/>
                      <a:gd name="connsiteX50" fmla="*/ 1632858 w 1997529"/>
                      <a:gd name="connsiteY50" fmla="*/ 1556657 h 3233057"/>
                      <a:gd name="connsiteX51" fmla="*/ 1660072 w 1997529"/>
                      <a:gd name="connsiteY51" fmla="*/ 1480457 h 3233057"/>
                      <a:gd name="connsiteX52" fmla="*/ 1725386 w 1997529"/>
                      <a:gd name="connsiteY52" fmla="*/ 1404257 h 3233057"/>
                      <a:gd name="connsiteX53" fmla="*/ 1779815 w 1997529"/>
                      <a:gd name="connsiteY53" fmla="*/ 1360714 h 3233057"/>
                      <a:gd name="connsiteX54" fmla="*/ 1845129 w 1997529"/>
                      <a:gd name="connsiteY54" fmla="*/ 1257300 h 3233057"/>
                      <a:gd name="connsiteX55" fmla="*/ 1894115 w 1997529"/>
                      <a:gd name="connsiteY55" fmla="*/ 1213757 h 3233057"/>
                      <a:gd name="connsiteX56" fmla="*/ 1932215 w 1997529"/>
                      <a:gd name="connsiteY56" fmla="*/ 1148443 h 3233057"/>
                      <a:gd name="connsiteX57" fmla="*/ 1981200 w 1997529"/>
                      <a:gd name="connsiteY57" fmla="*/ 1066800 h 3233057"/>
                      <a:gd name="connsiteX58" fmla="*/ 1997529 w 1997529"/>
                      <a:gd name="connsiteY58" fmla="*/ 985157 h 3233057"/>
                      <a:gd name="connsiteX59" fmla="*/ 1997529 w 1997529"/>
                      <a:gd name="connsiteY59" fmla="*/ 919843 h 3233057"/>
                      <a:gd name="connsiteX60" fmla="*/ 1953986 w 1997529"/>
                      <a:gd name="connsiteY60" fmla="*/ 838200 h 3233057"/>
                      <a:gd name="connsiteX61" fmla="*/ 1845129 w 1997529"/>
                      <a:gd name="connsiteY61" fmla="*/ 789214 h 3233057"/>
                      <a:gd name="connsiteX62" fmla="*/ 1736272 w 1997529"/>
                      <a:gd name="connsiteY62" fmla="*/ 729343 h 3233057"/>
                      <a:gd name="connsiteX63" fmla="*/ 1670958 w 1997529"/>
                      <a:gd name="connsiteY63" fmla="*/ 707571 h 3233057"/>
                      <a:gd name="connsiteX64" fmla="*/ 1605643 w 1997529"/>
                      <a:gd name="connsiteY64" fmla="*/ 658585 h 3233057"/>
                      <a:gd name="connsiteX65" fmla="*/ 1578429 w 1997529"/>
                      <a:gd name="connsiteY65" fmla="*/ 625928 h 3233057"/>
                      <a:gd name="connsiteX66" fmla="*/ 1496786 w 1997529"/>
                      <a:gd name="connsiteY66" fmla="*/ 609600 h 3233057"/>
                      <a:gd name="connsiteX67" fmla="*/ 1366158 w 1997529"/>
                      <a:gd name="connsiteY67" fmla="*/ 587828 h 3233057"/>
                      <a:gd name="connsiteX68" fmla="*/ 1300843 w 1997529"/>
                      <a:gd name="connsiteY68" fmla="*/ 582385 h 3233057"/>
                      <a:gd name="connsiteX69" fmla="*/ 1181100 w 1997529"/>
                      <a:gd name="connsiteY69" fmla="*/ 604157 h 3233057"/>
                      <a:gd name="connsiteX70" fmla="*/ 1115786 w 1997529"/>
                      <a:gd name="connsiteY70" fmla="*/ 620485 h 3233057"/>
                      <a:gd name="connsiteX71" fmla="*/ 1099458 w 1997529"/>
                      <a:gd name="connsiteY71" fmla="*/ 544285 h 3233057"/>
                      <a:gd name="connsiteX72" fmla="*/ 1099458 w 1997529"/>
                      <a:gd name="connsiteY72" fmla="*/ 506185 h 3233057"/>
                      <a:gd name="connsiteX73" fmla="*/ 1050472 w 1997529"/>
                      <a:gd name="connsiteY73" fmla="*/ 473528 h 3233057"/>
                      <a:gd name="connsiteX74" fmla="*/ 963386 w 1997529"/>
                      <a:gd name="connsiteY74" fmla="*/ 435428 h 3233057"/>
                      <a:gd name="connsiteX75" fmla="*/ 936172 w 1997529"/>
                      <a:gd name="connsiteY75" fmla="*/ 408214 h 3233057"/>
                      <a:gd name="connsiteX76" fmla="*/ 903515 w 1997529"/>
                      <a:gd name="connsiteY76" fmla="*/ 408214 h 3233057"/>
                      <a:gd name="connsiteX77" fmla="*/ 849086 w 1997529"/>
                      <a:gd name="connsiteY77" fmla="*/ 446314 h 3233057"/>
                      <a:gd name="connsiteX78" fmla="*/ 778329 w 1997529"/>
                      <a:gd name="connsiteY78" fmla="*/ 506185 h 3233057"/>
                      <a:gd name="connsiteX79" fmla="*/ 751115 w 1997529"/>
                      <a:gd name="connsiteY79" fmla="*/ 533400 h 3233057"/>
                      <a:gd name="connsiteX80" fmla="*/ 685800 w 1997529"/>
                      <a:gd name="connsiteY80" fmla="*/ 538843 h 3233057"/>
                      <a:gd name="connsiteX81" fmla="*/ 620486 w 1997529"/>
                      <a:gd name="connsiteY81" fmla="*/ 511628 h 3233057"/>
                      <a:gd name="connsiteX82" fmla="*/ 560615 w 1997529"/>
                      <a:gd name="connsiteY82" fmla="*/ 484414 h 3233057"/>
                      <a:gd name="connsiteX83" fmla="*/ 522515 w 1997529"/>
                      <a:gd name="connsiteY83" fmla="*/ 468085 h 3233057"/>
                      <a:gd name="connsiteX84" fmla="*/ 457200 w 1997529"/>
                      <a:gd name="connsiteY84" fmla="*/ 473528 h 3233057"/>
                      <a:gd name="connsiteX85" fmla="*/ 440872 w 1997529"/>
                      <a:gd name="connsiteY85" fmla="*/ 473528 h 3233057"/>
                      <a:gd name="connsiteX86" fmla="*/ 451758 w 1997529"/>
                      <a:gd name="connsiteY86" fmla="*/ 424543 h 3233057"/>
                      <a:gd name="connsiteX87" fmla="*/ 500743 w 1997529"/>
                      <a:gd name="connsiteY87" fmla="*/ 370114 h 3233057"/>
                      <a:gd name="connsiteX88" fmla="*/ 625929 w 1997529"/>
                      <a:gd name="connsiteY88" fmla="*/ 217714 h 3233057"/>
                      <a:gd name="connsiteX89" fmla="*/ 576943 w 1997529"/>
                      <a:gd name="connsiteY89" fmla="*/ 136071 h 3233057"/>
                      <a:gd name="connsiteX90" fmla="*/ 566058 w 1997529"/>
                      <a:gd name="connsiteY90" fmla="*/ 81643 h 3233057"/>
                      <a:gd name="connsiteX91" fmla="*/ 538843 w 1997529"/>
                      <a:gd name="connsiteY91" fmla="*/ 27214 h 3233057"/>
                      <a:gd name="connsiteX92" fmla="*/ 517072 w 1997529"/>
                      <a:gd name="connsiteY92" fmla="*/ 0 h 3233057"/>
                      <a:gd name="connsiteX93" fmla="*/ 468086 w 1997529"/>
                      <a:gd name="connsiteY93" fmla="*/ 32657 h 3233057"/>
                      <a:gd name="connsiteX94" fmla="*/ 413658 w 1997529"/>
                      <a:gd name="connsiteY94" fmla="*/ 81643 h 3233057"/>
                      <a:gd name="connsiteX95" fmla="*/ 413658 w 1997529"/>
                      <a:gd name="connsiteY95" fmla="*/ 125185 h 3233057"/>
                      <a:gd name="connsiteX96" fmla="*/ 381000 w 1997529"/>
                      <a:gd name="connsiteY96" fmla="*/ 152400 h 3233057"/>
                      <a:gd name="connsiteX97" fmla="*/ 304800 w 1997529"/>
                      <a:gd name="connsiteY97" fmla="*/ 157843 h 3233057"/>
                      <a:gd name="connsiteX98" fmla="*/ 244929 w 1997529"/>
                      <a:gd name="connsiteY98" fmla="*/ 136071 h 3233057"/>
                      <a:gd name="connsiteX99" fmla="*/ 190500 w 1997529"/>
                      <a:gd name="connsiteY99" fmla="*/ 130628 h 3233057"/>
                      <a:gd name="connsiteX100" fmla="*/ 141515 w 1997529"/>
                      <a:gd name="connsiteY100" fmla="*/ 141514 h 3233057"/>
                      <a:gd name="connsiteX101" fmla="*/ 92529 w 1997529"/>
                      <a:gd name="connsiteY101" fmla="*/ 163285 h 3233057"/>
                      <a:gd name="connsiteX102" fmla="*/ 38100 w 1997529"/>
                      <a:gd name="connsiteY102" fmla="*/ 185057 h 3233057"/>
                      <a:gd name="connsiteX103" fmla="*/ 65315 w 1997529"/>
                      <a:gd name="connsiteY103" fmla="*/ 1959428 h 32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997529" h="3233057">
                        <a:moveTo>
                          <a:pt x="65315" y="1959428"/>
                        </a:moveTo>
                        <a:lnTo>
                          <a:pt x="21772" y="2035628"/>
                        </a:lnTo>
                        <a:lnTo>
                          <a:pt x="0" y="2051957"/>
                        </a:lnTo>
                        <a:lnTo>
                          <a:pt x="54429" y="2144485"/>
                        </a:lnTo>
                        <a:lnTo>
                          <a:pt x="87086" y="2209800"/>
                        </a:lnTo>
                        <a:lnTo>
                          <a:pt x="81643" y="2242457"/>
                        </a:lnTo>
                        <a:lnTo>
                          <a:pt x="146958" y="2334985"/>
                        </a:lnTo>
                        <a:lnTo>
                          <a:pt x="157843" y="2318657"/>
                        </a:lnTo>
                        <a:lnTo>
                          <a:pt x="234043" y="2362200"/>
                        </a:lnTo>
                        <a:lnTo>
                          <a:pt x="310243" y="2389414"/>
                        </a:lnTo>
                        <a:lnTo>
                          <a:pt x="402772" y="2454728"/>
                        </a:lnTo>
                        <a:lnTo>
                          <a:pt x="419100" y="2552700"/>
                        </a:lnTo>
                        <a:lnTo>
                          <a:pt x="462643" y="2574471"/>
                        </a:lnTo>
                        <a:lnTo>
                          <a:pt x="489858" y="2639785"/>
                        </a:lnTo>
                        <a:lnTo>
                          <a:pt x="489858" y="2715985"/>
                        </a:lnTo>
                        <a:lnTo>
                          <a:pt x="478972" y="2743200"/>
                        </a:lnTo>
                        <a:lnTo>
                          <a:pt x="446315" y="2781300"/>
                        </a:lnTo>
                        <a:lnTo>
                          <a:pt x="402772" y="2824843"/>
                        </a:lnTo>
                        <a:lnTo>
                          <a:pt x="370115" y="2846614"/>
                        </a:lnTo>
                        <a:lnTo>
                          <a:pt x="266700" y="2901043"/>
                        </a:lnTo>
                        <a:lnTo>
                          <a:pt x="272143" y="2922814"/>
                        </a:lnTo>
                        <a:lnTo>
                          <a:pt x="288472" y="2966357"/>
                        </a:lnTo>
                        <a:lnTo>
                          <a:pt x="321129" y="3009900"/>
                        </a:lnTo>
                        <a:lnTo>
                          <a:pt x="370115" y="3042557"/>
                        </a:lnTo>
                        <a:lnTo>
                          <a:pt x="473529" y="3069771"/>
                        </a:lnTo>
                        <a:lnTo>
                          <a:pt x="533400" y="3113314"/>
                        </a:lnTo>
                        <a:lnTo>
                          <a:pt x="571500" y="3156857"/>
                        </a:lnTo>
                        <a:lnTo>
                          <a:pt x="615043" y="3194957"/>
                        </a:lnTo>
                        <a:lnTo>
                          <a:pt x="658586" y="3233057"/>
                        </a:lnTo>
                        <a:lnTo>
                          <a:pt x="685800" y="3227614"/>
                        </a:lnTo>
                        <a:lnTo>
                          <a:pt x="849086" y="3020785"/>
                        </a:lnTo>
                        <a:lnTo>
                          <a:pt x="838200" y="2960914"/>
                        </a:lnTo>
                        <a:lnTo>
                          <a:pt x="919843" y="2775857"/>
                        </a:lnTo>
                        <a:lnTo>
                          <a:pt x="947058" y="2721428"/>
                        </a:lnTo>
                        <a:lnTo>
                          <a:pt x="903515" y="2618014"/>
                        </a:lnTo>
                        <a:lnTo>
                          <a:pt x="914400" y="2569028"/>
                        </a:lnTo>
                        <a:lnTo>
                          <a:pt x="952500" y="2509157"/>
                        </a:lnTo>
                        <a:lnTo>
                          <a:pt x="1083129" y="2438400"/>
                        </a:lnTo>
                        <a:lnTo>
                          <a:pt x="1257300" y="2378528"/>
                        </a:lnTo>
                        <a:lnTo>
                          <a:pt x="1273629" y="2356757"/>
                        </a:lnTo>
                        <a:lnTo>
                          <a:pt x="1382486" y="2351314"/>
                        </a:lnTo>
                        <a:lnTo>
                          <a:pt x="1464129" y="2324100"/>
                        </a:lnTo>
                        <a:lnTo>
                          <a:pt x="1502229" y="2264228"/>
                        </a:lnTo>
                        <a:lnTo>
                          <a:pt x="1572986" y="2166257"/>
                        </a:lnTo>
                        <a:lnTo>
                          <a:pt x="1627415" y="2008414"/>
                        </a:lnTo>
                        <a:lnTo>
                          <a:pt x="1638300" y="1888671"/>
                        </a:lnTo>
                        <a:lnTo>
                          <a:pt x="1638300" y="1839685"/>
                        </a:lnTo>
                        <a:lnTo>
                          <a:pt x="1654629" y="1779814"/>
                        </a:lnTo>
                        <a:lnTo>
                          <a:pt x="1654629" y="1698171"/>
                        </a:lnTo>
                        <a:lnTo>
                          <a:pt x="1649186" y="1621971"/>
                        </a:lnTo>
                        <a:lnTo>
                          <a:pt x="1632858" y="1556657"/>
                        </a:lnTo>
                        <a:lnTo>
                          <a:pt x="1660072" y="1480457"/>
                        </a:lnTo>
                        <a:lnTo>
                          <a:pt x="1725386" y="1404257"/>
                        </a:lnTo>
                        <a:lnTo>
                          <a:pt x="1779815" y="1360714"/>
                        </a:lnTo>
                        <a:lnTo>
                          <a:pt x="1845129" y="1257300"/>
                        </a:lnTo>
                        <a:lnTo>
                          <a:pt x="1894115" y="1213757"/>
                        </a:lnTo>
                        <a:lnTo>
                          <a:pt x="1932215" y="1148443"/>
                        </a:lnTo>
                        <a:lnTo>
                          <a:pt x="1981200" y="1066800"/>
                        </a:lnTo>
                        <a:lnTo>
                          <a:pt x="1997529" y="985157"/>
                        </a:lnTo>
                        <a:lnTo>
                          <a:pt x="1997529" y="919843"/>
                        </a:lnTo>
                        <a:lnTo>
                          <a:pt x="1953986" y="838200"/>
                        </a:lnTo>
                        <a:lnTo>
                          <a:pt x="1845129" y="789214"/>
                        </a:lnTo>
                        <a:lnTo>
                          <a:pt x="1736272" y="729343"/>
                        </a:lnTo>
                        <a:lnTo>
                          <a:pt x="1670958" y="707571"/>
                        </a:lnTo>
                        <a:lnTo>
                          <a:pt x="1605643" y="658585"/>
                        </a:lnTo>
                        <a:lnTo>
                          <a:pt x="1578429" y="625928"/>
                        </a:lnTo>
                        <a:lnTo>
                          <a:pt x="1496786" y="609600"/>
                        </a:lnTo>
                        <a:lnTo>
                          <a:pt x="1366158" y="587828"/>
                        </a:lnTo>
                        <a:lnTo>
                          <a:pt x="1300843" y="582385"/>
                        </a:lnTo>
                        <a:lnTo>
                          <a:pt x="1181100" y="604157"/>
                        </a:lnTo>
                        <a:lnTo>
                          <a:pt x="1115786" y="620485"/>
                        </a:lnTo>
                        <a:lnTo>
                          <a:pt x="1099458" y="544285"/>
                        </a:lnTo>
                        <a:lnTo>
                          <a:pt x="1099458" y="506185"/>
                        </a:lnTo>
                        <a:lnTo>
                          <a:pt x="1050472" y="473528"/>
                        </a:lnTo>
                        <a:lnTo>
                          <a:pt x="963386" y="435428"/>
                        </a:lnTo>
                        <a:lnTo>
                          <a:pt x="936172" y="408214"/>
                        </a:lnTo>
                        <a:lnTo>
                          <a:pt x="903515" y="408214"/>
                        </a:lnTo>
                        <a:lnTo>
                          <a:pt x="849086" y="446314"/>
                        </a:lnTo>
                        <a:lnTo>
                          <a:pt x="778329" y="506185"/>
                        </a:lnTo>
                        <a:lnTo>
                          <a:pt x="751115" y="533400"/>
                        </a:lnTo>
                        <a:lnTo>
                          <a:pt x="685800" y="538843"/>
                        </a:lnTo>
                        <a:lnTo>
                          <a:pt x="620486" y="511628"/>
                        </a:lnTo>
                        <a:lnTo>
                          <a:pt x="560615" y="484414"/>
                        </a:lnTo>
                        <a:lnTo>
                          <a:pt x="522515" y="468085"/>
                        </a:lnTo>
                        <a:lnTo>
                          <a:pt x="457200" y="473528"/>
                        </a:lnTo>
                        <a:lnTo>
                          <a:pt x="440872" y="473528"/>
                        </a:lnTo>
                        <a:lnTo>
                          <a:pt x="451758" y="424543"/>
                        </a:lnTo>
                        <a:lnTo>
                          <a:pt x="500743" y="370114"/>
                        </a:lnTo>
                        <a:lnTo>
                          <a:pt x="625929" y="217714"/>
                        </a:lnTo>
                        <a:lnTo>
                          <a:pt x="576943" y="136071"/>
                        </a:lnTo>
                        <a:lnTo>
                          <a:pt x="566058" y="81643"/>
                        </a:lnTo>
                        <a:lnTo>
                          <a:pt x="538843" y="27214"/>
                        </a:lnTo>
                        <a:lnTo>
                          <a:pt x="517072" y="0"/>
                        </a:lnTo>
                        <a:lnTo>
                          <a:pt x="468086" y="32657"/>
                        </a:lnTo>
                        <a:lnTo>
                          <a:pt x="413658" y="81643"/>
                        </a:lnTo>
                        <a:lnTo>
                          <a:pt x="413658" y="125185"/>
                        </a:lnTo>
                        <a:lnTo>
                          <a:pt x="381000" y="152400"/>
                        </a:lnTo>
                        <a:lnTo>
                          <a:pt x="304800" y="157843"/>
                        </a:lnTo>
                        <a:lnTo>
                          <a:pt x="244929" y="136071"/>
                        </a:lnTo>
                        <a:lnTo>
                          <a:pt x="190500" y="130628"/>
                        </a:lnTo>
                        <a:lnTo>
                          <a:pt x="141515" y="141514"/>
                        </a:lnTo>
                        <a:lnTo>
                          <a:pt x="92529" y="163285"/>
                        </a:lnTo>
                        <a:lnTo>
                          <a:pt x="38100" y="185057"/>
                        </a:lnTo>
                        <a:lnTo>
                          <a:pt x="65315" y="1959428"/>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9" name="Rectangle 28">
                  <a:extLst>
                    <a:ext uri="{FF2B5EF4-FFF2-40B4-BE49-F238E27FC236}">
                      <a16:creationId xmlns:a16="http://schemas.microsoft.com/office/drawing/2014/main" id="{5C294769-F744-BAC9-4EB0-46C0118B7024}"/>
                    </a:ext>
                  </a:extLst>
                </p:cNvPr>
                <p:cNvSpPr/>
                <p:nvPr/>
              </p:nvSpPr>
              <p:spPr>
                <a:xfrm>
                  <a:off x="3641271" y="1600200"/>
                  <a:ext cx="121155" cy="148477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1" name="Ellipse 30">
                <a:extLst>
                  <a:ext uri="{FF2B5EF4-FFF2-40B4-BE49-F238E27FC236}">
                    <a16:creationId xmlns:a16="http://schemas.microsoft.com/office/drawing/2014/main" id="{74F14982-09B2-B2BB-2B5B-BCE753BDD0C0}"/>
                  </a:ext>
                </a:extLst>
              </p:cNvPr>
              <p:cNvSpPr/>
              <p:nvPr/>
            </p:nvSpPr>
            <p:spPr>
              <a:xfrm>
                <a:off x="3657586" y="3048000"/>
                <a:ext cx="228614" cy="214045"/>
              </a:xfrm>
              <a:custGeom>
                <a:avLst/>
                <a:gdLst>
                  <a:gd name="connsiteX0" fmla="*/ 0 w 228600"/>
                  <a:gd name="connsiteY0" fmla="*/ 76200 h 152400"/>
                  <a:gd name="connsiteX1" fmla="*/ 114300 w 228600"/>
                  <a:gd name="connsiteY1" fmla="*/ 0 h 152400"/>
                  <a:gd name="connsiteX2" fmla="*/ 228600 w 228600"/>
                  <a:gd name="connsiteY2" fmla="*/ 76200 h 152400"/>
                  <a:gd name="connsiteX3" fmla="*/ 114300 w 228600"/>
                  <a:gd name="connsiteY3" fmla="*/ 152400 h 152400"/>
                  <a:gd name="connsiteX4" fmla="*/ 0 w 228600"/>
                  <a:gd name="connsiteY4" fmla="*/ 76200 h 152400"/>
                  <a:gd name="connsiteX0" fmla="*/ 14 w 228614"/>
                  <a:gd name="connsiteY0" fmla="*/ 76200 h 214045"/>
                  <a:gd name="connsiteX1" fmla="*/ 114314 w 228614"/>
                  <a:gd name="connsiteY1" fmla="*/ 0 h 214045"/>
                  <a:gd name="connsiteX2" fmla="*/ 228614 w 228614"/>
                  <a:gd name="connsiteY2" fmla="*/ 76200 h 214045"/>
                  <a:gd name="connsiteX3" fmla="*/ 120479 w 228614"/>
                  <a:gd name="connsiteY3" fmla="*/ 214045 h 214045"/>
                  <a:gd name="connsiteX4" fmla="*/ 14 w 228614"/>
                  <a:gd name="connsiteY4" fmla="*/ 76200 h 214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14" h="214045">
                    <a:moveTo>
                      <a:pt x="14" y="76200"/>
                    </a:moveTo>
                    <a:cubicBezTo>
                      <a:pt x="-1013" y="40526"/>
                      <a:pt x="51188" y="0"/>
                      <a:pt x="114314" y="0"/>
                    </a:cubicBezTo>
                    <a:cubicBezTo>
                      <a:pt x="177440" y="0"/>
                      <a:pt x="228614" y="34116"/>
                      <a:pt x="228614" y="76200"/>
                    </a:cubicBezTo>
                    <a:cubicBezTo>
                      <a:pt x="228614" y="118284"/>
                      <a:pt x="183605" y="214045"/>
                      <a:pt x="120479" y="214045"/>
                    </a:cubicBezTo>
                    <a:cubicBezTo>
                      <a:pt x="57353" y="214045"/>
                      <a:pt x="1041" y="111874"/>
                      <a:pt x="14" y="76200"/>
                    </a:cubicBezTo>
                    <a:close/>
                  </a:path>
                </a:pathLst>
              </a:cu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3" name="Rectangle : coins arrondis 32">
              <a:extLst>
                <a:ext uri="{FF2B5EF4-FFF2-40B4-BE49-F238E27FC236}">
                  <a16:creationId xmlns:a16="http://schemas.microsoft.com/office/drawing/2014/main" id="{FCC32698-7438-68F1-B55C-35A4C4C50FAF}"/>
                </a:ext>
              </a:extLst>
            </p:cNvPr>
            <p:cNvSpPr/>
            <p:nvPr/>
          </p:nvSpPr>
          <p:spPr>
            <a:xfrm rot="20442434">
              <a:off x="3606143" y="1550590"/>
              <a:ext cx="168729" cy="45719"/>
            </a:xfrm>
            <a:prstGeom prst="round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5" name="Forme libre : forme 44">
            <a:extLst>
              <a:ext uri="{FF2B5EF4-FFF2-40B4-BE49-F238E27FC236}">
                <a16:creationId xmlns:a16="http://schemas.microsoft.com/office/drawing/2014/main" id="{134B6FCE-3A73-6E02-7E7C-DDC0E7158DFF}"/>
              </a:ext>
            </a:extLst>
          </p:cNvPr>
          <p:cNvSpPr/>
          <p:nvPr/>
        </p:nvSpPr>
        <p:spPr>
          <a:xfrm>
            <a:off x="3291210" y="3353906"/>
            <a:ext cx="759628" cy="727276"/>
          </a:xfrm>
          <a:custGeom>
            <a:avLst/>
            <a:gdLst>
              <a:gd name="connsiteX0" fmla="*/ 111446 w 759628"/>
              <a:gd name="connsiteY0" fmla="*/ 63661 h 727276"/>
              <a:gd name="connsiteX1" fmla="*/ 111446 w 759628"/>
              <a:gd name="connsiteY1" fmla="*/ 63661 h 727276"/>
              <a:gd name="connsiteX2" fmla="*/ 94084 w 759628"/>
              <a:gd name="connsiteY2" fmla="*/ 81023 h 727276"/>
              <a:gd name="connsiteX3" fmla="*/ 88297 w 759628"/>
              <a:gd name="connsiteY3" fmla="*/ 90669 h 727276"/>
              <a:gd name="connsiteX4" fmla="*/ 82509 w 759628"/>
              <a:gd name="connsiteY4" fmla="*/ 98385 h 727276"/>
              <a:gd name="connsiteX5" fmla="*/ 78651 w 759628"/>
              <a:gd name="connsiteY5" fmla="*/ 113818 h 727276"/>
              <a:gd name="connsiteX6" fmla="*/ 74793 w 759628"/>
              <a:gd name="connsiteY6" fmla="*/ 125393 h 727276"/>
              <a:gd name="connsiteX7" fmla="*/ 72864 w 759628"/>
              <a:gd name="connsiteY7" fmla="*/ 131180 h 727276"/>
              <a:gd name="connsiteX8" fmla="*/ 69006 w 759628"/>
              <a:gd name="connsiteY8" fmla="*/ 150471 h 727276"/>
              <a:gd name="connsiteX9" fmla="*/ 67076 w 759628"/>
              <a:gd name="connsiteY9" fmla="*/ 158188 h 727276"/>
              <a:gd name="connsiteX10" fmla="*/ 63218 w 759628"/>
              <a:gd name="connsiteY10" fmla="*/ 163975 h 727276"/>
              <a:gd name="connsiteX11" fmla="*/ 59360 w 759628"/>
              <a:gd name="connsiteY11" fmla="*/ 181337 h 727276"/>
              <a:gd name="connsiteX12" fmla="*/ 49714 w 759628"/>
              <a:gd name="connsiteY12" fmla="*/ 190983 h 727276"/>
              <a:gd name="connsiteX13" fmla="*/ 40069 w 759628"/>
              <a:gd name="connsiteY13" fmla="*/ 202557 h 727276"/>
              <a:gd name="connsiteX14" fmla="*/ 26565 w 759628"/>
              <a:gd name="connsiteY14" fmla="*/ 206416 h 727276"/>
              <a:gd name="connsiteX15" fmla="*/ 11132 w 759628"/>
              <a:gd name="connsiteY15" fmla="*/ 210274 h 727276"/>
              <a:gd name="connsiteX16" fmla="*/ 5345 w 759628"/>
              <a:gd name="connsiteY16" fmla="*/ 214132 h 727276"/>
              <a:gd name="connsiteX17" fmla="*/ 3416 w 759628"/>
              <a:gd name="connsiteY17" fmla="*/ 275864 h 727276"/>
              <a:gd name="connsiteX18" fmla="*/ 7274 w 759628"/>
              <a:gd name="connsiteY18" fmla="*/ 281651 h 727276"/>
              <a:gd name="connsiteX19" fmla="*/ 14990 w 759628"/>
              <a:gd name="connsiteY19" fmla="*/ 293226 h 727276"/>
              <a:gd name="connsiteX20" fmla="*/ 22707 w 759628"/>
              <a:gd name="connsiteY20" fmla="*/ 304800 h 727276"/>
              <a:gd name="connsiteX21" fmla="*/ 34282 w 759628"/>
              <a:gd name="connsiteY21" fmla="*/ 318304 h 727276"/>
              <a:gd name="connsiteX22" fmla="*/ 41998 w 759628"/>
              <a:gd name="connsiteY22" fmla="*/ 327950 h 727276"/>
              <a:gd name="connsiteX23" fmla="*/ 49714 w 759628"/>
              <a:gd name="connsiteY23" fmla="*/ 333737 h 727276"/>
              <a:gd name="connsiteX24" fmla="*/ 53573 w 759628"/>
              <a:gd name="connsiteY24" fmla="*/ 339524 h 727276"/>
              <a:gd name="connsiteX25" fmla="*/ 59360 w 759628"/>
              <a:gd name="connsiteY25" fmla="*/ 343383 h 727276"/>
              <a:gd name="connsiteX26" fmla="*/ 69006 w 759628"/>
              <a:gd name="connsiteY26" fmla="*/ 353028 h 727276"/>
              <a:gd name="connsiteX27" fmla="*/ 82509 w 759628"/>
              <a:gd name="connsiteY27" fmla="*/ 360745 h 727276"/>
              <a:gd name="connsiteX28" fmla="*/ 88297 w 759628"/>
              <a:gd name="connsiteY28" fmla="*/ 362674 h 727276"/>
              <a:gd name="connsiteX29" fmla="*/ 105659 w 759628"/>
              <a:gd name="connsiteY29" fmla="*/ 368461 h 727276"/>
              <a:gd name="connsiteX30" fmla="*/ 117233 w 759628"/>
              <a:gd name="connsiteY30" fmla="*/ 376178 h 727276"/>
              <a:gd name="connsiteX31" fmla="*/ 123021 w 759628"/>
              <a:gd name="connsiteY31" fmla="*/ 381965 h 727276"/>
              <a:gd name="connsiteX32" fmla="*/ 134595 w 759628"/>
              <a:gd name="connsiteY32" fmla="*/ 385823 h 727276"/>
              <a:gd name="connsiteX33" fmla="*/ 142312 w 759628"/>
              <a:gd name="connsiteY33" fmla="*/ 389681 h 727276"/>
              <a:gd name="connsiteX34" fmla="*/ 150028 w 759628"/>
              <a:gd name="connsiteY34" fmla="*/ 395469 h 727276"/>
              <a:gd name="connsiteX35" fmla="*/ 155816 w 759628"/>
              <a:gd name="connsiteY35" fmla="*/ 397398 h 727276"/>
              <a:gd name="connsiteX36" fmla="*/ 175107 w 759628"/>
              <a:gd name="connsiteY36" fmla="*/ 403185 h 727276"/>
              <a:gd name="connsiteX37" fmla="*/ 186682 w 759628"/>
              <a:gd name="connsiteY37" fmla="*/ 407043 h 727276"/>
              <a:gd name="connsiteX38" fmla="*/ 190540 w 759628"/>
              <a:gd name="connsiteY38" fmla="*/ 410902 h 727276"/>
              <a:gd name="connsiteX39" fmla="*/ 196327 w 759628"/>
              <a:gd name="connsiteY39" fmla="*/ 412831 h 727276"/>
              <a:gd name="connsiteX40" fmla="*/ 207902 w 759628"/>
              <a:gd name="connsiteY40" fmla="*/ 420547 h 727276"/>
              <a:gd name="connsiteX41" fmla="*/ 229122 w 759628"/>
              <a:gd name="connsiteY41" fmla="*/ 430193 h 727276"/>
              <a:gd name="connsiteX42" fmla="*/ 248413 w 759628"/>
              <a:gd name="connsiteY42" fmla="*/ 439838 h 727276"/>
              <a:gd name="connsiteX43" fmla="*/ 258059 w 759628"/>
              <a:gd name="connsiteY43" fmla="*/ 441767 h 727276"/>
              <a:gd name="connsiteX44" fmla="*/ 269633 w 759628"/>
              <a:gd name="connsiteY44" fmla="*/ 449484 h 727276"/>
              <a:gd name="connsiteX45" fmla="*/ 292783 w 759628"/>
              <a:gd name="connsiteY45" fmla="*/ 455271 h 727276"/>
              <a:gd name="connsiteX46" fmla="*/ 300499 w 759628"/>
              <a:gd name="connsiteY46" fmla="*/ 459129 h 727276"/>
              <a:gd name="connsiteX47" fmla="*/ 306287 w 759628"/>
              <a:gd name="connsiteY47" fmla="*/ 461059 h 727276"/>
              <a:gd name="connsiteX48" fmla="*/ 312074 w 759628"/>
              <a:gd name="connsiteY48" fmla="*/ 464917 h 727276"/>
              <a:gd name="connsiteX49" fmla="*/ 317861 w 759628"/>
              <a:gd name="connsiteY49" fmla="*/ 466846 h 727276"/>
              <a:gd name="connsiteX50" fmla="*/ 325578 w 759628"/>
              <a:gd name="connsiteY50" fmla="*/ 470704 h 727276"/>
              <a:gd name="connsiteX51" fmla="*/ 331365 w 759628"/>
              <a:gd name="connsiteY51" fmla="*/ 472633 h 727276"/>
              <a:gd name="connsiteX52" fmla="*/ 337152 w 759628"/>
              <a:gd name="connsiteY52" fmla="*/ 476491 h 727276"/>
              <a:gd name="connsiteX53" fmla="*/ 350656 w 759628"/>
              <a:gd name="connsiteY53" fmla="*/ 482279 h 727276"/>
              <a:gd name="connsiteX54" fmla="*/ 356444 w 759628"/>
              <a:gd name="connsiteY54" fmla="*/ 488066 h 727276"/>
              <a:gd name="connsiteX55" fmla="*/ 371876 w 759628"/>
              <a:gd name="connsiteY55" fmla="*/ 499641 h 727276"/>
              <a:gd name="connsiteX56" fmla="*/ 377664 w 759628"/>
              <a:gd name="connsiteY56" fmla="*/ 501570 h 727276"/>
              <a:gd name="connsiteX57" fmla="*/ 383451 w 759628"/>
              <a:gd name="connsiteY57" fmla="*/ 505428 h 727276"/>
              <a:gd name="connsiteX58" fmla="*/ 391168 w 759628"/>
              <a:gd name="connsiteY58" fmla="*/ 511216 h 727276"/>
              <a:gd name="connsiteX59" fmla="*/ 402742 w 759628"/>
              <a:gd name="connsiteY59" fmla="*/ 515074 h 727276"/>
              <a:gd name="connsiteX60" fmla="*/ 418175 w 759628"/>
              <a:gd name="connsiteY60" fmla="*/ 518932 h 727276"/>
              <a:gd name="connsiteX61" fmla="*/ 425892 w 759628"/>
              <a:gd name="connsiteY61" fmla="*/ 520861 h 727276"/>
              <a:gd name="connsiteX62" fmla="*/ 433608 w 759628"/>
              <a:gd name="connsiteY62" fmla="*/ 524719 h 727276"/>
              <a:gd name="connsiteX63" fmla="*/ 441325 w 759628"/>
              <a:gd name="connsiteY63" fmla="*/ 526648 h 727276"/>
              <a:gd name="connsiteX64" fmla="*/ 458687 w 759628"/>
              <a:gd name="connsiteY64" fmla="*/ 536294 h 727276"/>
              <a:gd name="connsiteX65" fmla="*/ 470261 w 759628"/>
              <a:gd name="connsiteY65" fmla="*/ 547869 h 727276"/>
              <a:gd name="connsiteX66" fmla="*/ 474119 w 759628"/>
              <a:gd name="connsiteY66" fmla="*/ 561372 h 727276"/>
              <a:gd name="connsiteX67" fmla="*/ 470261 w 759628"/>
              <a:gd name="connsiteY67" fmla="*/ 578735 h 727276"/>
              <a:gd name="connsiteX68" fmla="*/ 468332 w 759628"/>
              <a:gd name="connsiteY68" fmla="*/ 592238 h 727276"/>
              <a:gd name="connsiteX69" fmla="*/ 462545 w 759628"/>
              <a:gd name="connsiteY69" fmla="*/ 598026 h 727276"/>
              <a:gd name="connsiteX70" fmla="*/ 460616 w 759628"/>
              <a:gd name="connsiteY70" fmla="*/ 613459 h 727276"/>
              <a:gd name="connsiteX71" fmla="*/ 458687 w 759628"/>
              <a:gd name="connsiteY71" fmla="*/ 626962 h 727276"/>
              <a:gd name="connsiteX72" fmla="*/ 454828 w 759628"/>
              <a:gd name="connsiteY72" fmla="*/ 636608 h 727276"/>
              <a:gd name="connsiteX73" fmla="*/ 452899 w 759628"/>
              <a:gd name="connsiteY73" fmla="*/ 644324 h 727276"/>
              <a:gd name="connsiteX74" fmla="*/ 449041 w 759628"/>
              <a:gd name="connsiteY74" fmla="*/ 655899 h 727276"/>
              <a:gd name="connsiteX75" fmla="*/ 447112 w 759628"/>
              <a:gd name="connsiteY75" fmla="*/ 661686 h 727276"/>
              <a:gd name="connsiteX76" fmla="*/ 443254 w 759628"/>
              <a:gd name="connsiteY76" fmla="*/ 675190 h 727276"/>
              <a:gd name="connsiteX77" fmla="*/ 447112 w 759628"/>
              <a:gd name="connsiteY77" fmla="*/ 694481 h 727276"/>
              <a:gd name="connsiteX78" fmla="*/ 450970 w 759628"/>
              <a:gd name="connsiteY78" fmla="*/ 700269 h 727276"/>
              <a:gd name="connsiteX79" fmla="*/ 452899 w 759628"/>
              <a:gd name="connsiteY79" fmla="*/ 706056 h 727276"/>
              <a:gd name="connsiteX80" fmla="*/ 468332 w 759628"/>
              <a:gd name="connsiteY80" fmla="*/ 715702 h 727276"/>
              <a:gd name="connsiteX81" fmla="*/ 485694 w 759628"/>
              <a:gd name="connsiteY81" fmla="*/ 717631 h 727276"/>
              <a:gd name="connsiteX82" fmla="*/ 501127 w 759628"/>
              <a:gd name="connsiteY82" fmla="*/ 719560 h 727276"/>
              <a:gd name="connsiteX83" fmla="*/ 516560 w 759628"/>
              <a:gd name="connsiteY83" fmla="*/ 717631 h 727276"/>
              <a:gd name="connsiteX84" fmla="*/ 535851 w 759628"/>
              <a:gd name="connsiteY84" fmla="*/ 721489 h 727276"/>
              <a:gd name="connsiteX85" fmla="*/ 541638 w 759628"/>
              <a:gd name="connsiteY85" fmla="*/ 725347 h 727276"/>
              <a:gd name="connsiteX86" fmla="*/ 557071 w 759628"/>
              <a:gd name="connsiteY86" fmla="*/ 727276 h 727276"/>
              <a:gd name="connsiteX87" fmla="*/ 584079 w 759628"/>
              <a:gd name="connsiteY87" fmla="*/ 723418 h 727276"/>
              <a:gd name="connsiteX88" fmla="*/ 593725 w 759628"/>
              <a:gd name="connsiteY88" fmla="*/ 721489 h 727276"/>
              <a:gd name="connsiteX89" fmla="*/ 622661 w 759628"/>
              <a:gd name="connsiteY89" fmla="*/ 717631 h 727276"/>
              <a:gd name="connsiteX90" fmla="*/ 624590 w 759628"/>
              <a:gd name="connsiteY90" fmla="*/ 707985 h 727276"/>
              <a:gd name="connsiteX91" fmla="*/ 651598 w 759628"/>
              <a:gd name="connsiteY91" fmla="*/ 702198 h 727276"/>
              <a:gd name="connsiteX92" fmla="*/ 670889 w 759628"/>
              <a:gd name="connsiteY92" fmla="*/ 696410 h 727276"/>
              <a:gd name="connsiteX93" fmla="*/ 680535 w 759628"/>
              <a:gd name="connsiteY93" fmla="*/ 690623 h 727276"/>
              <a:gd name="connsiteX94" fmla="*/ 699826 w 759628"/>
              <a:gd name="connsiteY94" fmla="*/ 684836 h 727276"/>
              <a:gd name="connsiteX95" fmla="*/ 705613 w 759628"/>
              <a:gd name="connsiteY95" fmla="*/ 680978 h 727276"/>
              <a:gd name="connsiteX96" fmla="*/ 713330 w 759628"/>
              <a:gd name="connsiteY96" fmla="*/ 673261 h 727276"/>
              <a:gd name="connsiteX97" fmla="*/ 719117 w 759628"/>
              <a:gd name="connsiteY97" fmla="*/ 661686 h 727276"/>
              <a:gd name="connsiteX98" fmla="*/ 722975 w 759628"/>
              <a:gd name="connsiteY98" fmla="*/ 653970 h 727276"/>
              <a:gd name="connsiteX99" fmla="*/ 728763 w 759628"/>
              <a:gd name="connsiteY99" fmla="*/ 650112 h 727276"/>
              <a:gd name="connsiteX100" fmla="*/ 734550 w 759628"/>
              <a:gd name="connsiteY100" fmla="*/ 632750 h 727276"/>
              <a:gd name="connsiteX101" fmla="*/ 736479 w 759628"/>
              <a:gd name="connsiteY101" fmla="*/ 626962 h 727276"/>
              <a:gd name="connsiteX102" fmla="*/ 738408 w 759628"/>
              <a:gd name="connsiteY102" fmla="*/ 607671 h 727276"/>
              <a:gd name="connsiteX103" fmla="*/ 742266 w 759628"/>
              <a:gd name="connsiteY103" fmla="*/ 601884 h 727276"/>
              <a:gd name="connsiteX104" fmla="*/ 746125 w 759628"/>
              <a:gd name="connsiteY104" fmla="*/ 592238 h 727276"/>
              <a:gd name="connsiteX105" fmla="*/ 748054 w 759628"/>
              <a:gd name="connsiteY105" fmla="*/ 582593 h 727276"/>
              <a:gd name="connsiteX106" fmla="*/ 751912 w 759628"/>
              <a:gd name="connsiteY106" fmla="*/ 572947 h 727276"/>
              <a:gd name="connsiteX107" fmla="*/ 753841 w 759628"/>
              <a:gd name="connsiteY107" fmla="*/ 559443 h 727276"/>
              <a:gd name="connsiteX108" fmla="*/ 755770 w 759628"/>
              <a:gd name="connsiteY108" fmla="*/ 551727 h 727276"/>
              <a:gd name="connsiteX109" fmla="*/ 757699 w 759628"/>
              <a:gd name="connsiteY109" fmla="*/ 528578 h 727276"/>
              <a:gd name="connsiteX110" fmla="*/ 759628 w 759628"/>
              <a:gd name="connsiteY110" fmla="*/ 518932 h 727276"/>
              <a:gd name="connsiteX111" fmla="*/ 757699 w 759628"/>
              <a:gd name="connsiteY111" fmla="*/ 453342 h 727276"/>
              <a:gd name="connsiteX112" fmla="*/ 753841 w 759628"/>
              <a:gd name="connsiteY112" fmla="*/ 447555 h 727276"/>
              <a:gd name="connsiteX113" fmla="*/ 748054 w 759628"/>
              <a:gd name="connsiteY113" fmla="*/ 443697 h 727276"/>
              <a:gd name="connsiteX114" fmla="*/ 744195 w 759628"/>
              <a:gd name="connsiteY114" fmla="*/ 439838 h 727276"/>
              <a:gd name="connsiteX115" fmla="*/ 734550 w 759628"/>
              <a:gd name="connsiteY115" fmla="*/ 437909 h 727276"/>
              <a:gd name="connsiteX116" fmla="*/ 728763 w 759628"/>
              <a:gd name="connsiteY116" fmla="*/ 435980 h 727276"/>
              <a:gd name="connsiteX117" fmla="*/ 721046 w 759628"/>
              <a:gd name="connsiteY117" fmla="*/ 434051 h 727276"/>
              <a:gd name="connsiteX118" fmla="*/ 715259 w 759628"/>
              <a:gd name="connsiteY118" fmla="*/ 428264 h 727276"/>
              <a:gd name="connsiteX119" fmla="*/ 709471 w 759628"/>
              <a:gd name="connsiteY119" fmla="*/ 424405 h 727276"/>
              <a:gd name="connsiteX120" fmla="*/ 705613 w 759628"/>
              <a:gd name="connsiteY120" fmla="*/ 416689 h 727276"/>
              <a:gd name="connsiteX121" fmla="*/ 697897 w 759628"/>
              <a:gd name="connsiteY121" fmla="*/ 407043 h 727276"/>
              <a:gd name="connsiteX122" fmla="*/ 694038 w 759628"/>
              <a:gd name="connsiteY122" fmla="*/ 403185 h 727276"/>
              <a:gd name="connsiteX123" fmla="*/ 684393 w 759628"/>
              <a:gd name="connsiteY123" fmla="*/ 399327 h 727276"/>
              <a:gd name="connsiteX124" fmla="*/ 676676 w 759628"/>
              <a:gd name="connsiteY124" fmla="*/ 395469 h 727276"/>
              <a:gd name="connsiteX125" fmla="*/ 655456 w 759628"/>
              <a:gd name="connsiteY125" fmla="*/ 383894 h 727276"/>
              <a:gd name="connsiteX126" fmla="*/ 641952 w 759628"/>
              <a:gd name="connsiteY126" fmla="*/ 380036 h 727276"/>
              <a:gd name="connsiteX127" fmla="*/ 632307 w 759628"/>
              <a:gd name="connsiteY127" fmla="*/ 376178 h 727276"/>
              <a:gd name="connsiteX128" fmla="*/ 626519 w 759628"/>
              <a:gd name="connsiteY128" fmla="*/ 372319 h 727276"/>
              <a:gd name="connsiteX129" fmla="*/ 620732 w 759628"/>
              <a:gd name="connsiteY129" fmla="*/ 370390 h 727276"/>
              <a:gd name="connsiteX130" fmla="*/ 611087 w 759628"/>
              <a:gd name="connsiteY130" fmla="*/ 366532 h 727276"/>
              <a:gd name="connsiteX131" fmla="*/ 601441 w 759628"/>
              <a:gd name="connsiteY131" fmla="*/ 360745 h 727276"/>
              <a:gd name="connsiteX132" fmla="*/ 589866 w 759628"/>
              <a:gd name="connsiteY132" fmla="*/ 356886 h 727276"/>
              <a:gd name="connsiteX133" fmla="*/ 584079 w 759628"/>
              <a:gd name="connsiteY133" fmla="*/ 354957 h 727276"/>
              <a:gd name="connsiteX134" fmla="*/ 568646 w 759628"/>
              <a:gd name="connsiteY134" fmla="*/ 345312 h 727276"/>
              <a:gd name="connsiteX135" fmla="*/ 549355 w 759628"/>
              <a:gd name="connsiteY135" fmla="*/ 337595 h 727276"/>
              <a:gd name="connsiteX136" fmla="*/ 537780 w 759628"/>
              <a:gd name="connsiteY136" fmla="*/ 335666 h 727276"/>
              <a:gd name="connsiteX137" fmla="*/ 531993 w 759628"/>
              <a:gd name="connsiteY137" fmla="*/ 331808 h 727276"/>
              <a:gd name="connsiteX138" fmla="*/ 522347 w 759628"/>
              <a:gd name="connsiteY138" fmla="*/ 324091 h 727276"/>
              <a:gd name="connsiteX139" fmla="*/ 516560 w 759628"/>
              <a:gd name="connsiteY139" fmla="*/ 322162 h 727276"/>
              <a:gd name="connsiteX140" fmla="*/ 497269 w 759628"/>
              <a:gd name="connsiteY140" fmla="*/ 316375 h 727276"/>
              <a:gd name="connsiteX141" fmla="*/ 489552 w 759628"/>
              <a:gd name="connsiteY141" fmla="*/ 310588 h 727276"/>
              <a:gd name="connsiteX142" fmla="*/ 483765 w 759628"/>
              <a:gd name="connsiteY142" fmla="*/ 302871 h 727276"/>
              <a:gd name="connsiteX143" fmla="*/ 476049 w 759628"/>
              <a:gd name="connsiteY143" fmla="*/ 300942 h 727276"/>
              <a:gd name="connsiteX144" fmla="*/ 470261 w 759628"/>
              <a:gd name="connsiteY144" fmla="*/ 293226 h 727276"/>
              <a:gd name="connsiteX145" fmla="*/ 464474 w 759628"/>
              <a:gd name="connsiteY145" fmla="*/ 287438 h 727276"/>
              <a:gd name="connsiteX146" fmla="*/ 460616 w 759628"/>
              <a:gd name="connsiteY146" fmla="*/ 279722 h 727276"/>
              <a:gd name="connsiteX147" fmla="*/ 449041 w 759628"/>
              <a:gd name="connsiteY147" fmla="*/ 268147 h 727276"/>
              <a:gd name="connsiteX148" fmla="*/ 441325 w 759628"/>
              <a:gd name="connsiteY148" fmla="*/ 254643 h 727276"/>
              <a:gd name="connsiteX149" fmla="*/ 437466 w 759628"/>
              <a:gd name="connsiteY149" fmla="*/ 248856 h 727276"/>
              <a:gd name="connsiteX150" fmla="*/ 435537 w 759628"/>
              <a:gd name="connsiteY150" fmla="*/ 243069 h 727276"/>
              <a:gd name="connsiteX151" fmla="*/ 431679 w 759628"/>
              <a:gd name="connsiteY151" fmla="*/ 235352 h 727276"/>
              <a:gd name="connsiteX152" fmla="*/ 429750 w 759628"/>
              <a:gd name="connsiteY152" fmla="*/ 225707 h 727276"/>
              <a:gd name="connsiteX153" fmla="*/ 425892 w 759628"/>
              <a:gd name="connsiteY153" fmla="*/ 214132 h 727276"/>
              <a:gd name="connsiteX154" fmla="*/ 423963 w 759628"/>
              <a:gd name="connsiteY154" fmla="*/ 175550 h 727276"/>
              <a:gd name="connsiteX155" fmla="*/ 420104 w 759628"/>
              <a:gd name="connsiteY155" fmla="*/ 158188 h 727276"/>
              <a:gd name="connsiteX156" fmla="*/ 416246 w 759628"/>
              <a:gd name="connsiteY156" fmla="*/ 146613 h 727276"/>
              <a:gd name="connsiteX157" fmla="*/ 408530 w 759628"/>
              <a:gd name="connsiteY157" fmla="*/ 131180 h 727276"/>
              <a:gd name="connsiteX158" fmla="*/ 402742 w 759628"/>
              <a:gd name="connsiteY158" fmla="*/ 115747 h 727276"/>
              <a:gd name="connsiteX159" fmla="*/ 396955 w 759628"/>
              <a:gd name="connsiteY159" fmla="*/ 98385 h 727276"/>
              <a:gd name="connsiteX160" fmla="*/ 393097 w 759628"/>
              <a:gd name="connsiteY160" fmla="*/ 92598 h 727276"/>
              <a:gd name="connsiteX161" fmla="*/ 389238 w 759628"/>
              <a:gd name="connsiteY161" fmla="*/ 82952 h 727276"/>
              <a:gd name="connsiteX162" fmla="*/ 385380 w 759628"/>
              <a:gd name="connsiteY162" fmla="*/ 69448 h 727276"/>
              <a:gd name="connsiteX163" fmla="*/ 377664 w 759628"/>
              <a:gd name="connsiteY163" fmla="*/ 57874 h 727276"/>
              <a:gd name="connsiteX164" fmla="*/ 375735 w 759628"/>
              <a:gd name="connsiteY164" fmla="*/ 52086 h 727276"/>
              <a:gd name="connsiteX165" fmla="*/ 362231 w 759628"/>
              <a:gd name="connsiteY165" fmla="*/ 42441 h 727276"/>
              <a:gd name="connsiteX166" fmla="*/ 354514 w 759628"/>
              <a:gd name="connsiteY166" fmla="*/ 40512 h 727276"/>
              <a:gd name="connsiteX167" fmla="*/ 342940 w 759628"/>
              <a:gd name="connsiteY167" fmla="*/ 36654 h 727276"/>
              <a:gd name="connsiteX168" fmla="*/ 331365 w 759628"/>
              <a:gd name="connsiteY168" fmla="*/ 30866 h 727276"/>
              <a:gd name="connsiteX169" fmla="*/ 215618 w 759628"/>
              <a:gd name="connsiteY169" fmla="*/ 0 h 727276"/>
              <a:gd name="connsiteX170" fmla="*/ 111446 w 759628"/>
              <a:gd name="connsiteY170" fmla="*/ 63661 h 72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59628" h="727276">
                <a:moveTo>
                  <a:pt x="111446" y="63661"/>
                </a:moveTo>
                <a:lnTo>
                  <a:pt x="111446" y="63661"/>
                </a:lnTo>
                <a:cubicBezTo>
                  <a:pt x="105659" y="69448"/>
                  <a:pt x="99410" y="74809"/>
                  <a:pt x="94084" y="81023"/>
                </a:cubicBezTo>
                <a:cubicBezTo>
                  <a:pt x="91644" y="83870"/>
                  <a:pt x="90377" y="87549"/>
                  <a:pt x="88297" y="90669"/>
                </a:cubicBezTo>
                <a:cubicBezTo>
                  <a:pt x="86513" y="93344"/>
                  <a:pt x="84438" y="95813"/>
                  <a:pt x="82509" y="98385"/>
                </a:cubicBezTo>
                <a:cubicBezTo>
                  <a:pt x="76657" y="115940"/>
                  <a:pt x="85632" y="88217"/>
                  <a:pt x="78651" y="113818"/>
                </a:cubicBezTo>
                <a:cubicBezTo>
                  <a:pt x="77581" y="117742"/>
                  <a:pt x="76079" y="121535"/>
                  <a:pt x="74793" y="125393"/>
                </a:cubicBezTo>
                <a:lnTo>
                  <a:pt x="72864" y="131180"/>
                </a:lnTo>
                <a:cubicBezTo>
                  <a:pt x="69574" y="154214"/>
                  <a:pt x="72853" y="137009"/>
                  <a:pt x="69006" y="150471"/>
                </a:cubicBezTo>
                <a:cubicBezTo>
                  <a:pt x="68277" y="153021"/>
                  <a:pt x="68121" y="155751"/>
                  <a:pt x="67076" y="158188"/>
                </a:cubicBezTo>
                <a:cubicBezTo>
                  <a:pt x="66163" y="160319"/>
                  <a:pt x="64504" y="162046"/>
                  <a:pt x="63218" y="163975"/>
                </a:cubicBezTo>
                <a:cubicBezTo>
                  <a:pt x="63176" y="164187"/>
                  <a:pt x="60139" y="180169"/>
                  <a:pt x="59360" y="181337"/>
                </a:cubicBezTo>
                <a:cubicBezTo>
                  <a:pt x="56838" y="185120"/>
                  <a:pt x="52236" y="187200"/>
                  <a:pt x="49714" y="190983"/>
                </a:cubicBezTo>
                <a:cubicBezTo>
                  <a:pt x="47498" y="194307"/>
                  <a:pt x="43782" y="200700"/>
                  <a:pt x="40069" y="202557"/>
                </a:cubicBezTo>
                <a:cubicBezTo>
                  <a:pt x="35882" y="204651"/>
                  <a:pt x="31088" y="205210"/>
                  <a:pt x="26565" y="206416"/>
                </a:cubicBezTo>
                <a:cubicBezTo>
                  <a:pt x="21441" y="207782"/>
                  <a:pt x="11132" y="210274"/>
                  <a:pt x="11132" y="210274"/>
                </a:cubicBezTo>
                <a:cubicBezTo>
                  <a:pt x="9203" y="211560"/>
                  <a:pt x="6692" y="212245"/>
                  <a:pt x="5345" y="214132"/>
                </a:cubicBezTo>
                <a:cubicBezTo>
                  <a:pt x="-5348" y="229104"/>
                  <a:pt x="3283" y="274530"/>
                  <a:pt x="3416" y="275864"/>
                </a:cubicBezTo>
                <a:cubicBezTo>
                  <a:pt x="3647" y="278171"/>
                  <a:pt x="6237" y="279577"/>
                  <a:pt x="7274" y="281651"/>
                </a:cubicBezTo>
                <a:cubicBezTo>
                  <a:pt x="16126" y="299356"/>
                  <a:pt x="-367" y="273482"/>
                  <a:pt x="14990" y="293226"/>
                </a:cubicBezTo>
                <a:cubicBezTo>
                  <a:pt x="17837" y="296886"/>
                  <a:pt x="22707" y="304800"/>
                  <a:pt x="22707" y="304800"/>
                </a:cubicBezTo>
                <a:cubicBezTo>
                  <a:pt x="26493" y="316159"/>
                  <a:pt x="21925" y="305948"/>
                  <a:pt x="34282" y="318304"/>
                </a:cubicBezTo>
                <a:cubicBezTo>
                  <a:pt x="46745" y="330767"/>
                  <a:pt x="30541" y="318401"/>
                  <a:pt x="41998" y="327950"/>
                </a:cubicBezTo>
                <a:cubicBezTo>
                  <a:pt x="44468" y="330008"/>
                  <a:pt x="47441" y="331464"/>
                  <a:pt x="49714" y="333737"/>
                </a:cubicBezTo>
                <a:cubicBezTo>
                  <a:pt x="51354" y="335376"/>
                  <a:pt x="51934" y="337885"/>
                  <a:pt x="53573" y="339524"/>
                </a:cubicBezTo>
                <a:cubicBezTo>
                  <a:pt x="55212" y="341163"/>
                  <a:pt x="57615" y="341856"/>
                  <a:pt x="59360" y="343383"/>
                </a:cubicBezTo>
                <a:cubicBezTo>
                  <a:pt x="62782" y="346377"/>
                  <a:pt x="65223" y="350506"/>
                  <a:pt x="69006" y="353028"/>
                </a:cubicBezTo>
                <a:cubicBezTo>
                  <a:pt x="74815" y="356901"/>
                  <a:pt x="75660" y="357810"/>
                  <a:pt x="82509" y="360745"/>
                </a:cubicBezTo>
                <a:cubicBezTo>
                  <a:pt x="84378" y="361546"/>
                  <a:pt x="86393" y="361960"/>
                  <a:pt x="88297" y="362674"/>
                </a:cubicBezTo>
                <a:cubicBezTo>
                  <a:pt x="102827" y="368123"/>
                  <a:pt x="92727" y="365228"/>
                  <a:pt x="105659" y="368461"/>
                </a:cubicBezTo>
                <a:cubicBezTo>
                  <a:pt x="109517" y="371033"/>
                  <a:pt x="113954" y="372899"/>
                  <a:pt x="117233" y="376178"/>
                </a:cubicBezTo>
                <a:cubicBezTo>
                  <a:pt x="119162" y="378107"/>
                  <a:pt x="120636" y="380640"/>
                  <a:pt x="123021" y="381965"/>
                </a:cubicBezTo>
                <a:cubicBezTo>
                  <a:pt x="126576" y="383940"/>
                  <a:pt x="130958" y="384005"/>
                  <a:pt x="134595" y="385823"/>
                </a:cubicBezTo>
                <a:cubicBezTo>
                  <a:pt x="137167" y="387109"/>
                  <a:pt x="139873" y="388157"/>
                  <a:pt x="142312" y="389681"/>
                </a:cubicBezTo>
                <a:cubicBezTo>
                  <a:pt x="145038" y="391385"/>
                  <a:pt x="147236" y="393874"/>
                  <a:pt x="150028" y="395469"/>
                </a:cubicBezTo>
                <a:cubicBezTo>
                  <a:pt x="151794" y="396478"/>
                  <a:pt x="153947" y="396597"/>
                  <a:pt x="155816" y="397398"/>
                </a:cubicBezTo>
                <a:cubicBezTo>
                  <a:pt x="170091" y="403515"/>
                  <a:pt x="156533" y="400090"/>
                  <a:pt x="175107" y="403185"/>
                </a:cubicBezTo>
                <a:cubicBezTo>
                  <a:pt x="178965" y="404471"/>
                  <a:pt x="183807" y="404167"/>
                  <a:pt x="186682" y="407043"/>
                </a:cubicBezTo>
                <a:cubicBezTo>
                  <a:pt x="187968" y="408329"/>
                  <a:pt x="188980" y="409966"/>
                  <a:pt x="190540" y="410902"/>
                </a:cubicBezTo>
                <a:cubicBezTo>
                  <a:pt x="192283" y="411948"/>
                  <a:pt x="194550" y="411844"/>
                  <a:pt x="196327" y="412831"/>
                </a:cubicBezTo>
                <a:cubicBezTo>
                  <a:pt x="200381" y="415083"/>
                  <a:pt x="207902" y="420547"/>
                  <a:pt x="207902" y="420547"/>
                </a:cubicBezTo>
                <a:cubicBezTo>
                  <a:pt x="217907" y="433889"/>
                  <a:pt x="208712" y="425483"/>
                  <a:pt x="229122" y="430193"/>
                </a:cubicBezTo>
                <a:cubicBezTo>
                  <a:pt x="242895" y="433371"/>
                  <a:pt x="235100" y="434513"/>
                  <a:pt x="248413" y="439838"/>
                </a:cubicBezTo>
                <a:cubicBezTo>
                  <a:pt x="251457" y="441056"/>
                  <a:pt x="254844" y="441124"/>
                  <a:pt x="258059" y="441767"/>
                </a:cubicBezTo>
                <a:cubicBezTo>
                  <a:pt x="261917" y="444339"/>
                  <a:pt x="265234" y="448018"/>
                  <a:pt x="269633" y="449484"/>
                </a:cubicBezTo>
                <a:cubicBezTo>
                  <a:pt x="284919" y="454579"/>
                  <a:pt x="277196" y="452673"/>
                  <a:pt x="292783" y="455271"/>
                </a:cubicBezTo>
                <a:cubicBezTo>
                  <a:pt x="295355" y="456557"/>
                  <a:pt x="297856" y="457996"/>
                  <a:pt x="300499" y="459129"/>
                </a:cubicBezTo>
                <a:cubicBezTo>
                  <a:pt x="302368" y="459930"/>
                  <a:pt x="304468" y="460149"/>
                  <a:pt x="306287" y="461059"/>
                </a:cubicBezTo>
                <a:cubicBezTo>
                  <a:pt x="308361" y="462096"/>
                  <a:pt x="310000" y="463880"/>
                  <a:pt x="312074" y="464917"/>
                </a:cubicBezTo>
                <a:cubicBezTo>
                  <a:pt x="313893" y="465826"/>
                  <a:pt x="315992" y="466045"/>
                  <a:pt x="317861" y="466846"/>
                </a:cubicBezTo>
                <a:cubicBezTo>
                  <a:pt x="320504" y="467979"/>
                  <a:pt x="322935" y="469571"/>
                  <a:pt x="325578" y="470704"/>
                </a:cubicBezTo>
                <a:cubicBezTo>
                  <a:pt x="327447" y="471505"/>
                  <a:pt x="329546" y="471724"/>
                  <a:pt x="331365" y="472633"/>
                </a:cubicBezTo>
                <a:cubicBezTo>
                  <a:pt x="333439" y="473670"/>
                  <a:pt x="335078" y="475454"/>
                  <a:pt x="337152" y="476491"/>
                </a:cubicBezTo>
                <a:cubicBezTo>
                  <a:pt x="345546" y="480689"/>
                  <a:pt x="341293" y="475591"/>
                  <a:pt x="350656" y="482279"/>
                </a:cubicBezTo>
                <a:cubicBezTo>
                  <a:pt x="352876" y="483865"/>
                  <a:pt x="354391" y="486269"/>
                  <a:pt x="356444" y="488066"/>
                </a:cubicBezTo>
                <a:cubicBezTo>
                  <a:pt x="358339" y="489724"/>
                  <a:pt x="368046" y="497726"/>
                  <a:pt x="371876" y="499641"/>
                </a:cubicBezTo>
                <a:cubicBezTo>
                  <a:pt x="373695" y="500550"/>
                  <a:pt x="375735" y="500927"/>
                  <a:pt x="377664" y="501570"/>
                </a:cubicBezTo>
                <a:cubicBezTo>
                  <a:pt x="379593" y="502856"/>
                  <a:pt x="381564" y="504080"/>
                  <a:pt x="383451" y="505428"/>
                </a:cubicBezTo>
                <a:cubicBezTo>
                  <a:pt x="386068" y="507297"/>
                  <a:pt x="388292" y="509778"/>
                  <a:pt x="391168" y="511216"/>
                </a:cubicBezTo>
                <a:cubicBezTo>
                  <a:pt x="394805" y="513035"/>
                  <a:pt x="398797" y="514088"/>
                  <a:pt x="402742" y="515074"/>
                </a:cubicBezTo>
                <a:lnTo>
                  <a:pt x="418175" y="518932"/>
                </a:lnTo>
                <a:lnTo>
                  <a:pt x="425892" y="520861"/>
                </a:lnTo>
                <a:cubicBezTo>
                  <a:pt x="428464" y="522147"/>
                  <a:pt x="430915" y="523709"/>
                  <a:pt x="433608" y="524719"/>
                </a:cubicBezTo>
                <a:cubicBezTo>
                  <a:pt x="436091" y="525650"/>
                  <a:pt x="438776" y="525919"/>
                  <a:pt x="441325" y="526648"/>
                </a:cubicBezTo>
                <a:cubicBezTo>
                  <a:pt x="448114" y="528588"/>
                  <a:pt x="453166" y="530773"/>
                  <a:pt x="458687" y="536294"/>
                </a:cubicBezTo>
                <a:lnTo>
                  <a:pt x="470261" y="547869"/>
                </a:lnTo>
                <a:cubicBezTo>
                  <a:pt x="471171" y="550598"/>
                  <a:pt x="474119" y="558950"/>
                  <a:pt x="474119" y="561372"/>
                </a:cubicBezTo>
                <a:cubicBezTo>
                  <a:pt x="474119" y="568162"/>
                  <a:pt x="472250" y="572767"/>
                  <a:pt x="470261" y="578735"/>
                </a:cubicBezTo>
                <a:cubicBezTo>
                  <a:pt x="469618" y="583236"/>
                  <a:pt x="470021" y="588016"/>
                  <a:pt x="468332" y="592238"/>
                </a:cubicBezTo>
                <a:cubicBezTo>
                  <a:pt x="467319" y="594771"/>
                  <a:pt x="463477" y="595462"/>
                  <a:pt x="462545" y="598026"/>
                </a:cubicBezTo>
                <a:cubicBezTo>
                  <a:pt x="460773" y="602898"/>
                  <a:pt x="461301" y="608320"/>
                  <a:pt x="460616" y="613459"/>
                </a:cubicBezTo>
                <a:cubicBezTo>
                  <a:pt x="460015" y="617966"/>
                  <a:pt x="459790" y="622551"/>
                  <a:pt x="458687" y="626962"/>
                </a:cubicBezTo>
                <a:cubicBezTo>
                  <a:pt x="457847" y="630322"/>
                  <a:pt x="455923" y="633323"/>
                  <a:pt x="454828" y="636608"/>
                </a:cubicBezTo>
                <a:cubicBezTo>
                  <a:pt x="453990" y="639123"/>
                  <a:pt x="453661" y="641785"/>
                  <a:pt x="452899" y="644324"/>
                </a:cubicBezTo>
                <a:cubicBezTo>
                  <a:pt x="451730" y="648220"/>
                  <a:pt x="450327" y="652041"/>
                  <a:pt x="449041" y="655899"/>
                </a:cubicBezTo>
                <a:cubicBezTo>
                  <a:pt x="448398" y="657828"/>
                  <a:pt x="447605" y="659713"/>
                  <a:pt x="447112" y="661686"/>
                </a:cubicBezTo>
                <a:cubicBezTo>
                  <a:pt x="444690" y="671376"/>
                  <a:pt x="446021" y="666888"/>
                  <a:pt x="443254" y="675190"/>
                </a:cubicBezTo>
                <a:cubicBezTo>
                  <a:pt x="443965" y="680168"/>
                  <a:pt x="444418" y="689093"/>
                  <a:pt x="447112" y="694481"/>
                </a:cubicBezTo>
                <a:cubicBezTo>
                  <a:pt x="448149" y="696555"/>
                  <a:pt x="449933" y="698195"/>
                  <a:pt x="450970" y="700269"/>
                </a:cubicBezTo>
                <a:cubicBezTo>
                  <a:pt x="451879" y="702088"/>
                  <a:pt x="451597" y="704494"/>
                  <a:pt x="452899" y="706056"/>
                </a:cubicBezTo>
                <a:cubicBezTo>
                  <a:pt x="454974" y="708546"/>
                  <a:pt x="464844" y="714897"/>
                  <a:pt x="468332" y="715702"/>
                </a:cubicBezTo>
                <a:cubicBezTo>
                  <a:pt x="474006" y="717012"/>
                  <a:pt x="479911" y="716951"/>
                  <a:pt x="485694" y="717631"/>
                </a:cubicBezTo>
                <a:lnTo>
                  <a:pt x="501127" y="719560"/>
                </a:lnTo>
                <a:cubicBezTo>
                  <a:pt x="506271" y="718917"/>
                  <a:pt x="511384" y="717343"/>
                  <a:pt x="516560" y="717631"/>
                </a:cubicBezTo>
                <a:cubicBezTo>
                  <a:pt x="523108" y="717995"/>
                  <a:pt x="529583" y="719561"/>
                  <a:pt x="535851" y="721489"/>
                </a:cubicBezTo>
                <a:cubicBezTo>
                  <a:pt x="538067" y="722171"/>
                  <a:pt x="539401" y="724737"/>
                  <a:pt x="541638" y="725347"/>
                </a:cubicBezTo>
                <a:cubicBezTo>
                  <a:pt x="546640" y="726711"/>
                  <a:pt x="551927" y="726633"/>
                  <a:pt x="557071" y="727276"/>
                </a:cubicBezTo>
                <a:cubicBezTo>
                  <a:pt x="566074" y="725990"/>
                  <a:pt x="575162" y="725201"/>
                  <a:pt x="584079" y="723418"/>
                </a:cubicBezTo>
                <a:cubicBezTo>
                  <a:pt x="587294" y="722775"/>
                  <a:pt x="590482" y="721975"/>
                  <a:pt x="593725" y="721489"/>
                </a:cubicBezTo>
                <a:cubicBezTo>
                  <a:pt x="603348" y="720046"/>
                  <a:pt x="613016" y="718917"/>
                  <a:pt x="622661" y="717631"/>
                </a:cubicBezTo>
                <a:cubicBezTo>
                  <a:pt x="623304" y="714416"/>
                  <a:pt x="622684" y="710653"/>
                  <a:pt x="624590" y="707985"/>
                </a:cubicBezTo>
                <a:cubicBezTo>
                  <a:pt x="628743" y="702172"/>
                  <a:pt x="650444" y="702313"/>
                  <a:pt x="651598" y="702198"/>
                </a:cubicBezTo>
                <a:cubicBezTo>
                  <a:pt x="656264" y="701032"/>
                  <a:pt x="667531" y="698424"/>
                  <a:pt x="670889" y="696410"/>
                </a:cubicBezTo>
                <a:cubicBezTo>
                  <a:pt x="674104" y="694481"/>
                  <a:pt x="677121" y="692175"/>
                  <a:pt x="680535" y="690623"/>
                </a:cubicBezTo>
                <a:cubicBezTo>
                  <a:pt x="686277" y="688013"/>
                  <a:pt x="693606" y="686391"/>
                  <a:pt x="699826" y="684836"/>
                </a:cubicBezTo>
                <a:cubicBezTo>
                  <a:pt x="701755" y="683550"/>
                  <a:pt x="703853" y="682487"/>
                  <a:pt x="705613" y="680978"/>
                </a:cubicBezTo>
                <a:cubicBezTo>
                  <a:pt x="708375" y="678611"/>
                  <a:pt x="713330" y="673261"/>
                  <a:pt x="713330" y="673261"/>
                </a:cubicBezTo>
                <a:cubicBezTo>
                  <a:pt x="716866" y="662652"/>
                  <a:pt x="713134" y="672156"/>
                  <a:pt x="719117" y="661686"/>
                </a:cubicBezTo>
                <a:cubicBezTo>
                  <a:pt x="720544" y="659189"/>
                  <a:pt x="721134" y="656179"/>
                  <a:pt x="722975" y="653970"/>
                </a:cubicBezTo>
                <a:cubicBezTo>
                  <a:pt x="724459" y="652189"/>
                  <a:pt x="726834" y="651398"/>
                  <a:pt x="728763" y="650112"/>
                </a:cubicBezTo>
                <a:lnTo>
                  <a:pt x="734550" y="632750"/>
                </a:lnTo>
                <a:lnTo>
                  <a:pt x="736479" y="626962"/>
                </a:lnTo>
                <a:cubicBezTo>
                  <a:pt x="737122" y="620532"/>
                  <a:pt x="736955" y="613968"/>
                  <a:pt x="738408" y="607671"/>
                </a:cubicBezTo>
                <a:cubicBezTo>
                  <a:pt x="738929" y="605412"/>
                  <a:pt x="741229" y="603958"/>
                  <a:pt x="742266" y="601884"/>
                </a:cubicBezTo>
                <a:cubicBezTo>
                  <a:pt x="743815" y="598787"/>
                  <a:pt x="744839" y="595453"/>
                  <a:pt x="746125" y="592238"/>
                </a:cubicBezTo>
                <a:cubicBezTo>
                  <a:pt x="746768" y="589023"/>
                  <a:pt x="747112" y="585733"/>
                  <a:pt x="748054" y="582593"/>
                </a:cubicBezTo>
                <a:cubicBezTo>
                  <a:pt x="749049" y="579276"/>
                  <a:pt x="751072" y="576307"/>
                  <a:pt x="751912" y="572947"/>
                </a:cubicBezTo>
                <a:cubicBezTo>
                  <a:pt x="753015" y="568536"/>
                  <a:pt x="753028" y="563917"/>
                  <a:pt x="753841" y="559443"/>
                </a:cubicBezTo>
                <a:cubicBezTo>
                  <a:pt x="754315" y="556835"/>
                  <a:pt x="755127" y="554299"/>
                  <a:pt x="755770" y="551727"/>
                </a:cubicBezTo>
                <a:cubicBezTo>
                  <a:pt x="756413" y="544011"/>
                  <a:pt x="756794" y="536268"/>
                  <a:pt x="757699" y="528578"/>
                </a:cubicBezTo>
                <a:cubicBezTo>
                  <a:pt x="758082" y="525321"/>
                  <a:pt x="759628" y="522211"/>
                  <a:pt x="759628" y="518932"/>
                </a:cubicBezTo>
                <a:cubicBezTo>
                  <a:pt x="759628" y="497059"/>
                  <a:pt x="759467" y="475143"/>
                  <a:pt x="757699" y="453342"/>
                </a:cubicBezTo>
                <a:cubicBezTo>
                  <a:pt x="757512" y="451031"/>
                  <a:pt x="755480" y="449194"/>
                  <a:pt x="753841" y="447555"/>
                </a:cubicBezTo>
                <a:cubicBezTo>
                  <a:pt x="752202" y="445916"/>
                  <a:pt x="749864" y="445145"/>
                  <a:pt x="748054" y="443697"/>
                </a:cubicBezTo>
                <a:cubicBezTo>
                  <a:pt x="746633" y="442561"/>
                  <a:pt x="745867" y="440555"/>
                  <a:pt x="744195" y="439838"/>
                </a:cubicBezTo>
                <a:cubicBezTo>
                  <a:pt x="741181" y="438546"/>
                  <a:pt x="737731" y="438704"/>
                  <a:pt x="734550" y="437909"/>
                </a:cubicBezTo>
                <a:cubicBezTo>
                  <a:pt x="732577" y="437416"/>
                  <a:pt x="730718" y="436539"/>
                  <a:pt x="728763" y="435980"/>
                </a:cubicBezTo>
                <a:cubicBezTo>
                  <a:pt x="726214" y="435252"/>
                  <a:pt x="723618" y="434694"/>
                  <a:pt x="721046" y="434051"/>
                </a:cubicBezTo>
                <a:cubicBezTo>
                  <a:pt x="719117" y="432122"/>
                  <a:pt x="717355" y="430010"/>
                  <a:pt x="715259" y="428264"/>
                </a:cubicBezTo>
                <a:cubicBezTo>
                  <a:pt x="713478" y="426780"/>
                  <a:pt x="710955" y="426186"/>
                  <a:pt x="709471" y="424405"/>
                </a:cubicBezTo>
                <a:cubicBezTo>
                  <a:pt x="707630" y="422196"/>
                  <a:pt x="707208" y="419082"/>
                  <a:pt x="705613" y="416689"/>
                </a:cubicBezTo>
                <a:cubicBezTo>
                  <a:pt x="703329" y="413263"/>
                  <a:pt x="700577" y="410169"/>
                  <a:pt x="697897" y="407043"/>
                </a:cubicBezTo>
                <a:cubicBezTo>
                  <a:pt x="696713" y="405662"/>
                  <a:pt x="695617" y="404087"/>
                  <a:pt x="694038" y="403185"/>
                </a:cubicBezTo>
                <a:cubicBezTo>
                  <a:pt x="691032" y="401467"/>
                  <a:pt x="687557" y="400733"/>
                  <a:pt x="684393" y="399327"/>
                </a:cubicBezTo>
                <a:cubicBezTo>
                  <a:pt x="681765" y="398159"/>
                  <a:pt x="679190" y="396866"/>
                  <a:pt x="676676" y="395469"/>
                </a:cubicBezTo>
                <a:cubicBezTo>
                  <a:pt x="664471" y="388688"/>
                  <a:pt x="669075" y="389946"/>
                  <a:pt x="655456" y="383894"/>
                </a:cubicBezTo>
                <a:cubicBezTo>
                  <a:pt x="649880" y="381416"/>
                  <a:pt x="648086" y="382081"/>
                  <a:pt x="641952" y="380036"/>
                </a:cubicBezTo>
                <a:cubicBezTo>
                  <a:pt x="638667" y="378941"/>
                  <a:pt x="635404" y="377727"/>
                  <a:pt x="632307" y="376178"/>
                </a:cubicBezTo>
                <a:cubicBezTo>
                  <a:pt x="630233" y="375141"/>
                  <a:pt x="628593" y="373356"/>
                  <a:pt x="626519" y="372319"/>
                </a:cubicBezTo>
                <a:cubicBezTo>
                  <a:pt x="624700" y="371410"/>
                  <a:pt x="622636" y="371104"/>
                  <a:pt x="620732" y="370390"/>
                </a:cubicBezTo>
                <a:cubicBezTo>
                  <a:pt x="617490" y="369174"/>
                  <a:pt x="614184" y="368080"/>
                  <a:pt x="611087" y="366532"/>
                </a:cubicBezTo>
                <a:cubicBezTo>
                  <a:pt x="607733" y="364855"/>
                  <a:pt x="604854" y="362297"/>
                  <a:pt x="601441" y="360745"/>
                </a:cubicBezTo>
                <a:cubicBezTo>
                  <a:pt x="597738" y="359062"/>
                  <a:pt x="593724" y="358172"/>
                  <a:pt x="589866" y="356886"/>
                </a:cubicBezTo>
                <a:lnTo>
                  <a:pt x="584079" y="354957"/>
                </a:lnTo>
                <a:cubicBezTo>
                  <a:pt x="576691" y="349416"/>
                  <a:pt x="576887" y="348844"/>
                  <a:pt x="568646" y="345312"/>
                </a:cubicBezTo>
                <a:cubicBezTo>
                  <a:pt x="562280" y="342584"/>
                  <a:pt x="556187" y="338733"/>
                  <a:pt x="549355" y="337595"/>
                </a:cubicBezTo>
                <a:lnTo>
                  <a:pt x="537780" y="335666"/>
                </a:lnTo>
                <a:cubicBezTo>
                  <a:pt x="535851" y="334380"/>
                  <a:pt x="533848" y="333199"/>
                  <a:pt x="531993" y="331808"/>
                </a:cubicBezTo>
                <a:cubicBezTo>
                  <a:pt x="528699" y="329337"/>
                  <a:pt x="525839" y="326273"/>
                  <a:pt x="522347" y="324091"/>
                </a:cubicBezTo>
                <a:cubicBezTo>
                  <a:pt x="520623" y="323013"/>
                  <a:pt x="518429" y="322963"/>
                  <a:pt x="516560" y="322162"/>
                </a:cubicBezTo>
                <a:cubicBezTo>
                  <a:pt x="502287" y="316045"/>
                  <a:pt x="515841" y="319470"/>
                  <a:pt x="497269" y="316375"/>
                </a:cubicBezTo>
                <a:cubicBezTo>
                  <a:pt x="494697" y="314446"/>
                  <a:pt x="491826" y="312862"/>
                  <a:pt x="489552" y="310588"/>
                </a:cubicBezTo>
                <a:cubicBezTo>
                  <a:pt x="487278" y="308314"/>
                  <a:pt x="486381" y="304740"/>
                  <a:pt x="483765" y="302871"/>
                </a:cubicBezTo>
                <a:cubicBezTo>
                  <a:pt x="481608" y="301330"/>
                  <a:pt x="478621" y="301585"/>
                  <a:pt x="476049" y="300942"/>
                </a:cubicBezTo>
                <a:cubicBezTo>
                  <a:pt x="474120" y="298370"/>
                  <a:pt x="472353" y="295667"/>
                  <a:pt x="470261" y="293226"/>
                </a:cubicBezTo>
                <a:cubicBezTo>
                  <a:pt x="468485" y="291155"/>
                  <a:pt x="466060" y="289658"/>
                  <a:pt x="464474" y="287438"/>
                </a:cubicBezTo>
                <a:cubicBezTo>
                  <a:pt x="462803" y="285098"/>
                  <a:pt x="462412" y="281967"/>
                  <a:pt x="460616" y="279722"/>
                </a:cubicBezTo>
                <a:cubicBezTo>
                  <a:pt x="457207" y="275461"/>
                  <a:pt x="452068" y="272687"/>
                  <a:pt x="449041" y="268147"/>
                </a:cubicBezTo>
                <a:cubicBezTo>
                  <a:pt x="439635" y="254038"/>
                  <a:pt x="451123" y="271789"/>
                  <a:pt x="441325" y="254643"/>
                </a:cubicBezTo>
                <a:cubicBezTo>
                  <a:pt x="440175" y="252630"/>
                  <a:pt x="438752" y="250785"/>
                  <a:pt x="437466" y="248856"/>
                </a:cubicBezTo>
                <a:cubicBezTo>
                  <a:pt x="436823" y="246927"/>
                  <a:pt x="436338" y="244938"/>
                  <a:pt x="435537" y="243069"/>
                </a:cubicBezTo>
                <a:cubicBezTo>
                  <a:pt x="434404" y="240426"/>
                  <a:pt x="432588" y="238080"/>
                  <a:pt x="431679" y="235352"/>
                </a:cubicBezTo>
                <a:cubicBezTo>
                  <a:pt x="430642" y="232242"/>
                  <a:pt x="430613" y="228870"/>
                  <a:pt x="429750" y="225707"/>
                </a:cubicBezTo>
                <a:cubicBezTo>
                  <a:pt x="428680" y="221783"/>
                  <a:pt x="425892" y="214132"/>
                  <a:pt x="425892" y="214132"/>
                </a:cubicBezTo>
                <a:cubicBezTo>
                  <a:pt x="425249" y="201271"/>
                  <a:pt x="424990" y="188386"/>
                  <a:pt x="423963" y="175550"/>
                </a:cubicBezTo>
                <a:cubicBezTo>
                  <a:pt x="423763" y="173051"/>
                  <a:pt x="421009" y="161205"/>
                  <a:pt x="420104" y="158188"/>
                </a:cubicBezTo>
                <a:cubicBezTo>
                  <a:pt x="418935" y="154292"/>
                  <a:pt x="418502" y="149997"/>
                  <a:pt x="416246" y="146613"/>
                </a:cubicBezTo>
                <a:cubicBezTo>
                  <a:pt x="411903" y="140098"/>
                  <a:pt x="411104" y="139762"/>
                  <a:pt x="408530" y="131180"/>
                </a:cubicBezTo>
                <a:cubicBezTo>
                  <a:pt x="403980" y="116012"/>
                  <a:pt x="409952" y="126561"/>
                  <a:pt x="402742" y="115747"/>
                </a:cubicBezTo>
                <a:cubicBezTo>
                  <a:pt x="400813" y="109960"/>
                  <a:pt x="400339" y="103461"/>
                  <a:pt x="396955" y="98385"/>
                </a:cubicBezTo>
                <a:cubicBezTo>
                  <a:pt x="395669" y="96456"/>
                  <a:pt x="394134" y="94672"/>
                  <a:pt x="393097" y="92598"/>
                </a:cubicBezTo>
                <a:cubicBezTo>
                  <a:pt x="391548" y="89501"/>
                  <a:pt x="390333" y="86237"/>
                  <a:pt x="389238" y="82952"/>
                </a:cubicBezTo>
                <a:cubicBezTo>
                  <a:pt x="388406" y="80456"/>
                  <a:pt x="386928" y="72234"/>
                  <a:pt x="385380" y="69448"/>
                </a:cubicBezTo>
                <a:cubicBezTo>
                  <a:pt x="383128" y="65395"/>
                  <a:pt x="380236" y="61732"/>
                  <a:pt x="377664" y="57874"/>
                </a:cubicBezTo>
                <a:cubicBezTo>
                  <a:pt x="377021" y="55945"/>
                  <a:pt x="376863" y="53778"/>
                  <a:pt x="375735" y="52086"/>
                </a:cubicBezTo>
                <a:cubicBezTo>
                  <a:pt x="372461" y="47176"/>
                  <a:pt x="367594" y="44452"/>
                  <a:pt x="362231" y="42441"/>
                </a:cubicBezTo>
                <a:cubicBezTo>
                  <a:pt x="359748" y="41510"/>
                  <a:pt x="357054" y="41274"/>
                  <a:pt x="354514" y="40512"/>
                </a:cubicBezTo>
                <a:cubicBezTo>
                  <a:pt x="350619" y="39344"/>
                  <a:pt x="342940" y="36654"/>
                  <a:pt x="342940" y="36654"/>
                </a:cubicBezTo>
                <a:cubicBezTo>
                  <a:pt x="335788" y="29502"/>
                  <a:pt x="339880" y="30866"/>
                  <a:pt x="331365" y="30866"/>
                </a:cubicBezTo>
                <a:lnTo>
                  <a:pt x="215618" y="0"/>
                </a:lnTo>
                <a:lnTo>
                  <a:pt x="111446" y="63661"/>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Forme libre : forme 45">
            <a:extLst>
              <a:ext uri="{FF2B5EF4-FFF2-40B4-BE49-F238E27FC236}">
                <a16:creationId xmlns:a16="http://schemas.microsoft.com/office/drawing/2014/main" id="{CB046E6F-ED07-3959-E7B5-67A01C4DDCC7}"/>
              </a:ext>
            </a:extLst>
          </p:cNvPr>
          <p:cNvSpPr/>
          <p:nvPr/>
        </p:nvSpPr>
        <p:spPr>
          <a:xfrm>
            <a:off x="3831574" y="4308138"/>
            <a:ext cx="461417" cy="410538"/>
          </a:xfrm>
          <a:custGeom>
            <a:avLst/>
            <a:gdLst>
              <a:gd name="connsiteX0" fmla="*/ 62865 w 461417"/>
              <a:gd name="connsiteY0" fmla="*/ 963 h 410538"/>
              <a:gd name="connsiteX1" fmla="*/ 62865 w 461417"/>
              <a:gd name="connsiteY1" fmla="*/ 963 h 410538"/>
              <a:gd name="connsiteX2" fmla="*/ 57150 w 461417"/>
              <a:gd name="connsiteY2" fmla="*/ 16203 h 410538"/>
              <a:gd name="connsiteX3" fmla="*/ 51435 w 461417"/>
              <a:gd name="connsiteY3" fmla="*/ 23823 h 410538"/>
              <a:gd name="connsiteX4" fmla="*/ 49530 w 461417"/>
              <a:gd name="connsiteY4" fmla="*/ 33348 h 410538"/>
              <a:gd name="connsiteX5" fmla="*/ 47625 w 461417"/>
              <a:gd name="connsiteY5" fmla="*/ 39063 h 410538"/>
              <a:gd name="connsiteX6" fmla="*/ 43815 w 461417"/>
              <a:gd name="connsiteY6" fmla="*/ 52398 h 410538"/>
              <a:gd name="connsiteX7" fmla="*/ 45720 w 461417"/>
              <a:gd name="connsiteY7" fmla="*/ 75258 h 410538"/>
              <a:gd name="connsiteX8" fmla="*/ 47625 w 461417"/>
              <a:gd name="connsiteY8" fmla="*/ 80973 h 410538"/>
              <a:gd name="connsiteX9" fmla="*/ 45720 w 461417"/>
              <a:gd name="connsiteY9" fmla="*/ 100023 h 410538"/>
              <a:gd name="connsiteX10" fmla="*/ 43815 w 461417"/>
              <a:gd name="connsiteY10" fmla="*/ 107643 h 410538"/>
              <a:gd name="connsiteX11" fmla="*/ 30480 w 461417"/>
              <a:gd name="connsiteY11" fmla="*/ 109548 h 410538"/>
              <a:gd name="connsiteX12" fmla="*/ 26670 w 461417"/>
              <a:gd name="connsiteY12" fmla="*/ 122883 h 410538"/>
              <a:gd name="connsiteX13" fmla="*/ 22860 w 461417"/>
              <a:gd name="connsiteY13" fmla="*/ 130503 h 410538"/>
              <a:gd name="connsiteX14" fmla="*/ 20955 w 461417"/>
              <a:gd name="connsiteY14" fmla="*/ 155268 h 410538"/>
              <a:gd name="connsiteX15" fmla="*/ 15240 w 461417"/>
              <a:gd name="connsiteY15" fmla="*/ 159078 h 410538"/>
              <a:gd name="connsiteX16" fmla="*/ 9525 w 461417"/>
              <a:gd name="connsiteY16" fmla="*/ 166698 h 410538"/>
              <a:gd name="connsiteX17" fmla="*/ 5715 w 461417"/>
              <a:gd name="connsiteY17" fmla="*/ 172413 h 410538"/>
              <a:gd name="connsiteX18" fmla="*/ 0 w 461417"/>
              <a:gd name="connsiteY18" fmla="*/ 176223 h 410538"/>
              <a:gd name="connsiteX19" fmla="*/ 1905 w 461417"/>
              <a:gd name="connsiteY19" fmla="*/ 237183 h 410538"/>
              <a:gd name="connsiteX20" fmla="*/ 3810 w 461417"/>
              <a:gd name="connsiteY20" fmla="*/ 244803 h 410538"/>
              <a:gd name="connsiteX21" fmla="*/ 7620 w 461417"/>
              <a:gd name="connsiteY21" fmla="*/ 261948 h 410538"/>
              <a:gd name="connsiteX22" fmla="*/ 9525 w 461417"/>
              <a:gd name="connsiteY22" fmla="*/ 313383 h 410538"/>
              <a:gd name="connsiteX23" fmla="*/ 13335 w 461417"/>
              <a:gd name="connsiteY23" fmla="*/ 319098 h 410538"/>
              <a:gd name="connsiteX24" fmla="*/ 20955 w 461417"/>
              <a:gd name="connsiteY24" fmla="*/ 332433 h 410538"/>
              <a:gd name="connsiteX25" fmla="*/ 30480 w 461417"/>
              <a:gd name="connsiteY25" fmla="*/ 345768 h 410538"/>
              <a:gd name="connsiteX26" fmla="*/ 47625 w 461417"/>
              <a:gd name="connsiteY26" fmla="*/ 355293 h 410538"/>
              <a:gd name="connsiteX27" fmla="*/ 60960 w 461417"/>
              <a:gd name="connsiteY27" fmla="*/ 357198 h 410538"/>
              <a:gd name="connsiteX28" fmla="*/ 72390 w 461417"/>
              <a:gd name="connsiteY28" fmla="*/ 364818 h 410538"/>
              <a:gd name="connsiteX29" fmla="*/ 78105 w 461417"/>
              <a:gd name="connsiteY29" fmla="*/ 368628 h 410538"/>
              <a:gd name="connsiteX30" fmla="*/ 89535 w 461417"/>
              <a:gd name="connsiteY30" fmla="*/ 380058 h 410538"/>
              <a:gd name="connsiteX31" fmla="*/ 100965 w 461417"/>
              <a:gd name="connsiteY31" fmla="*/ 385773 h 410538"/>
              <a:gd name="connsiteX32" fmla="*/ 108585 w 461417"/>
              <a:gd name="connsiteY32" fmla="*/ 387678 h 410538"/>
              <a:gd name="connsiteX33" fmla="*/ 118110 w 461417"/>
              <a:gd name="connsiteY33" fmla="*/ 391488 h 410538"/>
              <a:gd name="connsiteX34" fmla="*/ 139065 w 461417"/>
              <a:gd name="connsiteY34" fmla="*/ 393393 h 410538"/>
              <a:gd name="connsiteX35" fmla="*/ 169545 w 461417"/>
              <a:gd name="connsiteY35" fmla="*/ 399108 h 410538"/>
              <a:gd name="connsiteX36" fmla="*/ 175260 w 461417"/>
              <a:gd name="connsiteY36" fmla="*/ 401013 h 410538"/>
              <a:gd name="connsiteX37" fmla="*/ 180975 w 461417"/>
              <a:gd name="connsiteY37" fmla="*/ 404823 h 410538"/>
              <a:gd name="connsiteX38" fmla="*/ 190500 w 461417"/>
              <a:gd name="connsiteY38" fmla="*/ 406728 h 410538"/>
              <a:gd name="connsiteX39" fmla="*/ 203835 w 461417"/>
              <a:gd name="connsiteY39" fmla="*/ 410538 h 410538"/>
              <a:gd name="connsiteX40" fmla="*/ 224790 w 461417"/>
              <a:gd name="connsiteY40" fmla="*/ 408633 h 410538"/>
              <a:gd name="connsiteX41" fmla="*/ 255270 w 461417"/>
              <a:gd name="connsiteY41" fmla="*/ 406728 h 410538"/>
              <a:gd name="connsiteX42" fmla="*/ 260985 w 461417"/>
              <a:gd name="connsiteY42" fmla="*/ 402918 h 410538"/>
              <a:gd name="connsiteX43" fmla="*/ 299085 w 461417"/>
              <a:gd name="connsiteY43" fmla="*/ 399108 h 410538"/>
              <a:gd name="connsiteX44" fmla="*/ 363855 w 461417"/>
              <a:gd name="connsiteY44" fmla="*/ 401013 h 410538"/>
              <a:gd name="connsiteX45" fmla="*/ 371475 w 461417"/>
              <a:gd name="connsiteY45" fmla="*/ 399108 h 410538"/>
              <a:gd name="connsiteX46" fmla="*/ 386715 w 461417"/>
              <a:gd name="connsiteY46" fmla="*/ 395298 h 410538"/>
              <a:gd name="connsiteX47" fmla="*/ 394335 w 461417"/>
              <a:gd name="connsiteY47" fmla="*/ 391488 h 410538"/>
              <a:gd name="connsiteX48" fmla="*/ 415290 w 461417"/>
              <a:gd name="connsiteY48" fmla="*/ 383868 h 410538"/>
              <a:gd name="connsiteX49" fmla="*/ 432435 w 461417"/>
              <a:gd name="connsiteY49" fmla="*/ 362913 h 410538"/>
              <a:gd name="connsiteX50" fmla="*/ 443865 w 461417"/>
              <a:gd name="connsiteY50" fmla="*/ 357198 h 410538"/>
              <a:gd name="connsiteX51" fmla="*/ 459105 w 461417"/>
              <a:gd name="connsiteY51" fmla="*/ 340053 h 410538"/>
              <a:gd name="connsiteX52" fmla="*/ 459105 w 461417"/>
              <a:gd name="connsiteY52" fmla="*/ 279093 h 410538"/>
              <a:gd name="connsiteX53" fmla="*/ 451485 w 461417"/>
              <a:gd name="connsiteY53" fmla="*/ 277188 h 410538"/>
              <a:gd name="connsiteX54" fmla="*/ 447675 w 461417"/>
              <a:gd name="connsiteY54" fmla="*/ 267663 h 410538"/>
              <a:gd name="connsiteX55" fmla="*/ 443865 w 461417"/>
              <a:gd name="connsiteY55" fmla="*/ 261948 h 410538"/>
              <a:gd name="connsiteX56" fmla="*/ 440055 w 461417"/>
              <a:gd name="connsiteY56" fmla="*/ 252423 h 410538"/>
              <a:gd name="connsiteX57" fmla="*/ 426720 w 461417"/>
              <a:gd name="connsiteY57" fmla="*/ 239088 h 410538"/>
              <a:gd name="connsiteX58" fmla="*/ 417195 w 461417"/>
              <a:gd name="connsiteY58" fmla="*/ 237183 h 410538"/>
              <a:gd name="connsiteX59" fmla="*/ 409575 w 461417"/>
              <a:gd name="connsiteY59" fmla="*/ 233373 h 410538"/>
              <a:gd name="connsiteX60" fmla="*/ 398145 w 461417"/>
              <a:gd name="connsiteY60" fmla="*/ 225753 h 410538"/>
              <a:gd name="connsiteX61" fmla="*/ 384810 w 461417"/>
              <a:gd name="connsiteY61" fmla="*/ 212418 h 410538"/>
              <a:gd name="connsiteX62" fmla="*/ 377190 w 461417"/>
              <a:gd name="connsiteY62" fmla="*/ 204798 h 410538"/>
              <a:gd name="connsiteX63" fmla="*/ 373380 w 461417"/>
              <a:gd name="connsiteY63" fmla="*/ 199083 h 410538"/>
              <a:gd name="connsiteX64" fmla="*/ 361950 w 461417"/>
              <a:gd name="connsiteY64" fmla="*/ 187653 h 410538"/>
              <a:gd name="connsiteX65" fmla="*/ 360045 w 461417"/>
              <a:gd name="connsiteY65" fmla="*/ 181938 h 410538"/>
              <a:gd name="connsiteX66" fmla="*/ 348615 w 461417"/>
              <a:gd name="connsiteY66" fmla="*/ 172413 h 410538"/>
              <a:gd name="connsiteX67" fmla="*/ 337185 w 461417"/>
              <a:gd name="connsiteY67" fmla="*/ 159078 h 410538"/>
              <a:gd name="connsiteX68" fmla="*/ 333375 w 461417"/>
              <a:gd name="connsiteY68" fmla="*/ 153363 h 410538"/>
              <a:gd name="connsiteX69" fmla="*/ 327660 w 461417"/>
              <a:gd name="connsiteY69" fmla="*/ 149553 h 410538"/>
              <a:gd name="connsiteX70" fmla="*/ 316230 w 461417"/>
              <a:gd name="connsiteY70" fmla="*/ 132408 h 410538"/>
              <a:gd name="connsiteX71" fmla="*/ 310515 w 461417"/>
              <a:gd name="connsiteY71" fmla="*/ 128598 h 410538"/>
              <a:gd name="connsiteX72" fmla="*/ 299085 w 461417"/>
              <a:gd name="connsiteY72" fmla="*/ 124788 h 410538"/>
              <a:gd name="connsiteX73" fmla="*/ 297180 w 461417"/>
              <a:gd name="connsiteY73" fmla="*/ 119073 h 410538"/>
              <a:gd name="connsiteX74" fmla="*/ 278130 w 461417"/>
              <a:gd name="connsiteY74" fmla="*/ 113358 h 410538"/>
              <a:gd name="connsiteX75" fmla="*/ 266700 w 461417"/>
              <a:gd name="connsiteY75" fmla="*/ 107643 h 410538"/>
              <a:gd name="connsiteX76" fmla="*/ 249555 w 461417"/>
              <a:gd name="connsiteY76" fmla="*/ 100023 h 410538"/>
              <a:gd name="connsiteX77" fmla="*/ 241935 w 461417"/>
              <a:gd name="connsiteY77" fmla="*/ 98118 h 410538"/>
              <a:gd name="connsiteX78" fmla="*/ 230505 w 461417"/>
              <a:gd name="connsiteY78" fmla="*/ 96213 h 410538"/>
              <a:gd name="connsiteX79" fmla="*/ 224790 w 461417"/>
              <a:gd name="connsiteY79" fmla="*/ 94308 h 410538"/>
              <a:gd name="connsiteX80" fmla="*/ 203835 w 461417"/>
              <a:gd name="connsiteY80" fmla="*/ 88593 h 410538"/>
              <a:gd name="connsiteX81" fmla="*/ 192405 w 461417"/>
              <a:gd name="connsiteY81" fmla="*/ 84783 h 410538"/>
              <a:gd name="connsiteX82" fmla="*/ 177165 w 461417"/>
              <a:gd name="connsiteY82" fmla="*/ 80973 h 410538"/>
              <a:gd name="connsiteX83" fmla="*/ 161925 w 461417"/>
              <a:gd name="connsiteY83" fmla="*/ 71448 h 410538"/>
              <a:gd name="connsiteX84" fmla="*/ 154305 w 461417"/>
              <a:gd name="connsiteY84" fmla="*/ 69543 h 410538"/>
              <a:gd name="connsiteX85" fmla="*/ 142875 w 461417"/>
              <a:gd name="connsiteY85" fmla="*/ 63828 h 410538"/>
              <a:gd name="connsiteX86" fmla="*/ 137160 w 461417"/>
              <a:gd name="connsiteY86" fmla="*/ 56208 h 410538"/>
              <a:gd name="connsiteX87" fmla="*/ 133350 w 461417"/>
              <a:gd name="connsiteY87" fmla="*/ 50493 h 410538"/>
              <a:gd name="connsiteX88" fmla="*/ 127635 w 461417"/>
              <a:gd name="connsiteY88" fmla="*/ 46683 h 410538"/>
              <a:gd name="connsiteX89" fmla="*/ 116205 w 461417"/>
              <a:gd name="connsiteY89" fmla="*/ 31443 h 410538"/>
              <a:gd name="connsiteX90" fmla="*/ 104775 w 461417"/>
              <a:gd name="connsiteY90" fmla="*/ 23823 h 410538"/>
              <a:gd name="connsiteX91" fmla="*/ 95250 w 461417"/>
              <a:gd name="connsiteY91" fmla="*/ 14298 h 410538"/>
              <a:gd name="connsiteX92" fmla="*/ 83820 w 461417"/>
              <a:gd name="connsiteY92" fmla="*/ 4773 h 410538"/>
              <a:gd name="connsiteX93" fmla="*/ 62865 w 461417"/>
              <a:gd name="connsiteY93" fmla="*/ 963 h 41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61417" h="410538">
                <a:moveTo>
                  <a:pt x="62865" y="963"/>
                </a:moveTo>
                <a:lnTo>
                  <a:pt x="62865" y="963"/>
                </a:lnTo>
                <a:cubicBezTo>
                  <a:pt x="60960" y="6043"/>
                  <a:pt x="59576" y="11350"/>
                  <a:pt x="57150" y="16203"/>
                </a:cubicBezTo>
                <a:cubicBezTo>
                  <a:pt x="55730" y="19043"/>
                  <a:pt x="52724" y="20922"/>
                  <a:pt x="51435" y="23823"/>
                </a:cubicBezTo>
                <a:cubicBezTo>
                  <a:pt x="50120" y="26782"/>
                  <a:pt x="50315" y="30207"/>
                  <a:pt x="49530" y="33348"/>
                </a:cubicBezTo>
                <a:cubicBezTo>
                  <a:pt x="49043" y="35296"/>
                  <a:pt x="48177" y="37132"/>
                  <a:pt x="47625" y="39063"/>
                </a:cubicBezTo>
                <a:cubicBezTo>
                  <a:pt x="42841" y="55807"/>
                  <a:pt x="48383" y="38695"/>
                  <a:pt x="43815" y="52398"/>
                </a:cubicBezTo>
                <a:cubicBezTo>
                  <a:pt x="44450" y="60018"/>
                  <a:pt x="44709" y="67679"/>
                  <a:pt x="45720" y="75258"/>
                </a:cubicBezTo>
                <a:cubicBezTo>
                  <a:pt x="45985" y="77248"/>
                  <a:pt x="47625" y="78965"/>
                  <a:pt x="47625" y="80973"/>
                </a:cubicBezTo>
                <a:cubicBezTo>
                  <a:pt x="47625" y="87355"/>
                  <a:pt x="46623" y="93705"/>
                  <a:pt x="45720" y="100023"/>
                </a:cubicBezTo>
                <a:cubicBezTo>
                  <a:pt x="45350" y="102615"/>
                  <a:pt x="46035" y="106255"/>
                  <a:pt x="43815" y="107643"/>
                </a:cubicBezTo>
                <a:cubicBezTo>
                  <a:pt x="40007" y="110023"/>
                  <a:pt x="34925" y="108913"/>
                  <a:pt x="30480" y="109548"/>
                </a:cubicBezTo>
                <a:cubicBezTo>
                  <a:pt x="29513" y="113415"/>
                  <a:pt x="28310" y="119057"/>
                  <a:pt x="26670" y="122883"/>
                </a:cubicBezTo>
                <a:cubicBezTo>
                  <a:pt x="25551" y="125493"/>
                  <a:pt x="24130" y="127963"/>
                  <a:pt x="22860" y="130503"/>
                </a:cubicBezTo>
                <a:cubicBezTo>
                  <a:pt x="22225" y="138758"/>
                  <a:pt x="23088" y="147268"/>
                  <a:pt x="20955" y="155268"/>
                </a:cubicBezTo>
                <a:cubicBezTo>
                  <a:pt x="20365" y="157480"/>
                  <a:pt x="16859" y="157459"/>
                  <a:pt x="15240" y="159078"/>
                </a:cubicBezTo>
                <a:cubicBezTo>
                  <a:pt x="12995" y="161323"/>
                  <a:pt x="11370" y="164114"/>
                  <a:pt x="9525" y="166698"/>
                </a:cubicBezTo>
                <a:cubicBezTo>
                  <a:pt x="8194" y="168561"/>
                  <a:pt x="7334" y="170794"/>
                  <a:pt x="5715" y="172413"/>
                </a:cubicBezTo>
                <a:cubicBezTo>
                  <a:pt x="4096" y="174032"/>
                  <a:pt x="1905" y="174953"/>
                  <a:pt x="0" y="176223"/>
                </a:cubicBezTo>
                <a:cubicBezTo>
                  <a:pt x="635" y="196543"/>
                  <a:pt x="777" y="216884"/>
                  <a:pt x="1905" y="237183"/>
                </a:cubicBezTo>
                <a:cubicBezTo>
                  <a:pt x="2050" y="239797"/>
                  <a:pt x="3297" y="242236"/>
                  <a:pt x="3810" y="244803"/>
                </a:cubicBezTo>
                <a:cubicBezTo>
                  <a:pt x="7163" y="261566"/>
                  <a:pt x="3913" y="250826"/>
                  <a:pt x="7620" y="261948"/>
                </a:cubicBezTo>
                <a:cubicBezTo>
                  <a:pt x="8255" y="279093"/>
                  <a:pt x="7818" y="296311"/>
                  <a:pt x="9525" y="313383"/>
                </a:cubicBezTo>
                <a:cubicBezTo>
                  <a:pt x="9753" y="315661"/>
                  <a:pt x="12311" y="317050"/>
                  <a:pt x="13335" y="319098"/>
                </a:cubicBezTo>
                <a:cubicBezTo>
                  <a:pt x="21579" y="335585"/>
                  <a:pt x="5600" y="310936"/>
                  <a:pt x="20955" y="332433"/>
                </a:cubicBezTo>
                <a:cubicBezTo>
                  <a:pt x="23171" y="335536"/>
                  <a:pt x="28044" y="343602"/>
                  <a:pt x="30480" y="345768"/>
                </a:cubicBezTo>
                <a:cubicBezTo>
                  <a:pt x="34915" y="349710"/>
                  <a:pt x="41366" y="354041"/>
                  <a:pt x="47625" y="355293"/>
                </a:cubicBezTo>
                <a:cubicBezTo>
                  <a:pt x="52028" y="356174"/>
                  <a:pt x="56515" y="356563"/>
                  <a:pt x="60960" y="357198"/>
                </a:cubicBezTo>
                <a:lnTo>
                  <a:pt x="72390" y="364818"/>
                </a:lnTo>
                <a:cubicBezTo>
                  <a:pt x="74295" y="366088"/>
                  <a:pt x="76486" y="367009"/>
                  <a:pt x="78105" y="368628"/>
                </a:cubicBezTo>
                <a:cubicBezTo>
                  <a:pt x="81915" y="372438"/>
                  <a:pt x="84423" y="378354"/>
                  <a:pt x="89535" y="380058"/>
                </a:cubicBezTo>
                <a:cubicBezTo>
                  <a:pt x="113616" y="388085"/>
                  <a:pt x="75115" y="374694"/>
                  <a:pt x="100965" y="385773"/>
                </a:cubicBezTo>
                <a:cubicBezTo>
                  <a:pt x="103371" y="386804"/>
                  <a:pt x="106101" y="386850"/>
                  <a:pt x="108585" y="387678"/>
                </a:cubicBezTo>
                <a:cubicBezTo>
                  <a:pt x="111829" y="388759"/>
                  <a:pt x="114749" y="390858"/>
                  <a:pt x="118110" y="391488"/>
                </a:cubicBezTo>
                <a:cubicBezTo>
                  <a:pt x="125004" y="392781"/>
                  <a:pt x="132080" y="392758"/>
                  <a:pt x="139065" y="393393"/>
                </a:cubicBezTo>
                <a:cubicBezTo>
                  <a:pt x="159272" y="398445"/>
                  <a:pt x="149109" y="396554"/>
                  <a:pt x="169545" y="399108"/>
                </a:cubicBezTo>
                <a:cubicBezTo>
                  <a:pt x="171450" y="399743"/>
                  <a:pt x="173464" y="400115"/>
                  <a:pt x="175260" y="401013"/>
                </a:cubicBezTo>
                <a:cubicBezTo>
                  <a:pt x="177308" y="402037"/>
                  <a:pt x="178831" y="404019"/>
                  <a:pt x="180975" y="404823"/>
                </a:cubicBezTo>
                <a:cubicBezTo>
                  <a:pt x="184007" y="405960"/>
                  <a:pt x="187339" y="406026"/>
                  <a:pt x="190500" y="406728"/>
                </a:cubicBezTo>
                <a:cubicBezTo>
                  <a:pt x="197676" y="408323"/>
                  <a:pt x="197471" y="408417"/>
                  <a:pt x="203835" y="410538"/>
                </a:cubicBezTo>
                <a:lnTo>
                  <a:pt x="224790" y="408633"/>
                </a:lnTo>
                <a:cubicBezTo>
                  <a:pt x="234942" y="407881"/>
                  <a:pt x="245215" y="408316"/>
                  <a:pt x="255270" y="406728"/>
                </a:cubicBezTo>
                <a:cubicBezTo>
                  <a:pt x="257532" y="406371"/>
                  <a:pt x="258729" y="403310"/>
                  <a:pt x="260985" y="402918"/>
                </a:cubicBezTo>
                <a:cubicBezTo>
                  <a:pt x="273560" y="400731"/>
                  <a:pt x="286385" y="400378"/>
                  <a:pt x="299085" y="399108"/>
                </a:cubicBezTo>
                <a:cubicBezTo>
                  <a:pt x="320675" y="399743"/>
                  <a:pt x="342256" y="401013"/>
                  <a:pt x="363855" y="401013"/>
                </a:cubicBezTo>
                <a:cubicBezTo>
                  <a:pt x="366473" y="401013"/>
                  <a:pt x="368919" y="399676"/>
                  <a:pt x="371475" y="399108"/>
                </a:cubicBezTo>
                <a:cubicBezTo>
                  <a:pt x="377668" y="397732"/>
                  <a:pt x="381216" y="397655"/>
                  <a:pt x="386715" y="395298"/>
                </a:cubicBezTo>
                <a:cubicBezTo>
                  <a:pt x="389325" y="394179"/>
                  <a:pt x="391666" y="392458"/>
                  <a:pt x="394335" y="391488"/>
                </a:cubicBezTo>
                <a:cubicBezTo>
                  <a:pt x="419581" y="382308"/>
                  <a:pt x="397896" y="392565"/>
                  <a:pt x="415290" y="383868"/>
                </a:cubicBezTo>
                <a:cubicBezTo>
                  <a:pt x="416310" y="382509"/>
                  <a:pt x="427332" y="366315"/>
                  <a:pt x="432435" y="362913"/>
                </a:cubicBezTo>
                <a:cubicBezTo>
                  <a:pt x="445675" y="354086"/>
                  <a:pt x="430376" y="369188"/>
                  <a:pt x="443865" y="357198"/>
                </a:cubicBezTo>
                <a:cubicBezTo>
                  <a:pt x="454541" y="347708"/>
                  <a:pt x="453314" y="348739"/>
                  <a:pt x="459105" y="340053"/>
                </a:cubicBezTo>
                <a:cubicBezTo>
                  <a:pt x="460522" y="321637"/>
                  <a:pt x="463510" y="296713"/>
                  <a:pt x="459105" y="279093"/>
                </a:cubicBezTo>
                <a:cubicBezTo>
                  <a:pt x="458470" y="276553"/>
                  <a:pt x="454025" y="277823"/>
                  <a:pt x="451485" y="277188"/>
                </a:cubicBezTo>
                <a:cubicBezTo>
                  <a:pt x="450215" y="274013"/>
                  <a:pt x="449204" y="270722"/>
                  <a:pt x="447675" y="267663"/>
                </a:cubicBezTo>
                <a:cubicBezTo>
                  <a:pt x="446651" y="265615"/>
                  <a:pt x="444889" y="263996"/>
                  <a:pt x="443865" y="261948"/>
                </a:cubicBezTo>
                <a:cubicBezTo>
                  <a:pt x="442336" y="258889"/>
                  <a:pt x="442107" y="255159"/>
                  <a:pt x="440055" y="252423"/>
                </a:cubicBezTo>
                <a:cubicBezTo>
                  <a:pt x="436283" y="247394"/>
                  <a:pt x="432884" y="240321"/>
                  <a:pt x="426720" y="239088"/>
                </a:cubicBezTo>
                <a:lnTo>
                  <a:pt x="417195" y="237183"/>
                </a:lnTo>
                <a:cubicBezTo>
                  <a:pt x="414655" y="235913"/>
                  <a:pt x="411886" y="235024"/>
                  <a:pt x="409575" y="233373"/>
                </a:cubicBezTo>
                <a:cubicBezTo>
                  <a:pt x="397089" y="224454"/>
                  <a:pt x="410404" y="229839"/>
                  <a:pt x="398145" y="225753"/>
                </a:cubicBezTo>
                <a:lnTo>
                  <a:pt x="384810" y="212418"/>
                </a:lnTo>
                <a:cubicBezTo>
                  <a:pt x="382270" y="209878"/>
                  <a:pt x="379183" y="207787"/>
                  <a:pt x="377190" y="204798"/>
                </a:cubicBezTo>
                <a:cubicBezTo>
                  <a:pt x="375920" y="202893"/>
                  <a:pt x="374901" y="200794"/>
                  <a:pt x="373380" y="199083"/>
                </a:cubicBezTo>
                <a:cubicBezTo>
                  <a:pt x="369800" y="195056"/>
                  <a:pt x="361950" y="187653"/>
                  <a:pt x="361950" y="187653"/>
                </a:cubicBezTo>
                <a:cubicBezTo>
                  <a:pt x="361315" y="185748"/>
                  <a:pt x="361159" y="183609"/>
                  <a:pt x="360045" y="181938"/>
                </a:cubicBezTo>
                <a:cubicBezTo>
                  <a:pt x="357111" y="177538"/>
                  <a:pt x="352832" y="175224"/>
                  <a:pt x="348615" y="172413"/>
                </a:cubicBezTo>
                <a:cubicBezTo>
                  <a:pt x="339868" y="159293"/>
                  <a:pt x="351043" y="175246"/>
                  <a:pt x="337185" y="159078"/>
                </a:cubicBezTo>
                <a:cubicBezTo>
                  <a:pt x="335695" y="157340"/>
                  <a:pt x="334994" y="154982"/>
                  <a:pt x="333375" y="153363"/>
                </a:cubicBezTo>
                <a:cubicBezTo>
                  <a:pt x="331756" y="151744"/>
                  <a:pt x="329279" y="151172"/>
                  <a:pt x="327660" y="149553"/>
                </a:cubicBezTo>
                <a:cubicBezTo>
                  <a:pt x="316693" y="138586"/>
                  <a:pt x="327113" y="145105"/>
                  <a:pt x="316230" y="132408"/>
                </a:cubicBezTo>
                <a:cubicBezTo>
                  <a:pt x="314740" y="130670"/>
                  <a:pt x="312607" y="129528"/>
                  <a:pt x="310515" y="128598"/>
                </a:cubicBezTo>
                <a:cubicBezTo>
                  <a:pt x="306845" y="126967"/>
                  <a:pt x="299085" y="124788"/>
                  <a:pt x="299085" y="124788"/>
                </a:cubicBezTo>
                <a:cubicBezTo>
                  <a:pt x="298450" y="122883"/>
                  <a:pt x="298814" y="120240"/>
                  <a:pt x="297180" y="119073"/>
                </a:cubicBezTo>
                <a:cubicBezTo>
                  <a:pt x="294683" y="117289"/>
                  <a:pt x="282204" y="114376"/>
                  <a:pt x="278130" y="113358"/>
                </a:cubicBezTo>
                <a:cubicBezTo>
                  <a:pt x="261752" y="102439"/>
                  <a:pt x="282474" y="115530"/>
                  <a:pt x="266700" y="107643"/>
                </a:cubicBezTo>
                <a:cubicBezTo>
                  <a:pt x="254190" y="101388"/>
                  <a:pt x="269214" y="104938"/>
                  <a:pt x="249555" y="100023"/>
                </a:cubicBezTo>
                <a:cubicBezTo>
                  <a:pt x="247015" y="99388"/>
                  <a:pt x="244502" y="98631"/>
                  <a:pt x="241935" y="98118"/>
                </a:cubicBezTo>
                <a:cubicBezTo>
                  <a:pt x="238147" y="97360"/>
                  <a:pt x="234276" y="97051"/>
                  <a:pt x="230505" y="96213"/>
                </a:cubicBezTo>
                <a:cubicBezTo>
                  <a:pt x="228545" y="95777"/>
                  <a:pt x="226738" y="94795"/>
                  <a:pt x="224790" y="94308"/>
                </a:cubicBezTo>
                <a:cubicBezTo>
                  <a:pt x="203249" y="88923"/>
                  <a:pt x="228356" y="96767"/>
                  <a:pt x="203835" y="88593"/>
                </a:cubicBezTo>
                <a:cubicBezTo>
                  <a:pt x="200025" y="87323"/>
                  <a:pt x="196343" y="85571"/>
                  <a:pt x="192405" y="84783"/>
                </a:cubicBezTo>
                <a:cubicBezTo>
                  <a:pt x="180911" y="82484"/>
                  <a:pt x="185952" y="83902"/>
                  <a:pt x="177165" y="80973"/>
                </a:cubicBezTo>
                <a:cubicBezTo>
                  <a:pt x="171171" y="76478"/>
                  <a:pt x="168898" y="74063"/>
                  <a:pt x="161925" y="71448"/>
                </a:cubicBezTo>
                <a:cubicBezTo>
                  <a:pt x="159474" y="70529"/>
                  <a:pt x="156822" y="70262"/>
                  <a:pt x="154305" y="69543"/>
                </a:cubicBezTo>
                <a:cubicBezTo>
                  <a:pt x="149967" y="68303"/>
                  <a:pt x="146215" y="67168"/>
                  <a:pt x="142875" y="63828"/>
                </a:cubicBezTo>
                <a:cubicBezTo>
                  <a:pt x="140630" y="61583"/>
                  <a:pt x="139005" y="58792"/>
                  <a:pt x="137160" y="56208"/>
                </a:cubicBezTo>
                <a:cubicBezTo>
                  <a:pt x="135829" y="54345"/>
                  <a:pt x="134969" y="52112"/>
                  <a:pt x="133350" y="50493"/>
                </a:cubicBezTo>
                <a:cubicBezTo>
                  <a:pt x="131731" y="48874"/>
                  <a:pt x="129540" y="47953"/>
                  <a:pt x="127635" y="46683"/>
                </a:cubicBezTo>
                <a:cubicBezTo>
                  <a:pt x="123487" y="38387"/>
                  <a:pt x="124228" y="37862"/>
                  <a:pt x="116205" y="31443"/>
                </a:cubicBezTo>
                <a:cubicBezTo>
                  <a:pt x="112629" y="28582"/>
                  <a:pt x="104775" y="23823"/>
                  <a:pt x="104775" y="23823"/>
                </a:cubicBezTo>
                <a:cubicBezTo>
                  <a:pt x="97790" y="13346"/>
                  <a:pt x="104775" y="22235"/>
                  <a:pt x="95250" y="14298"/>
                </a:cubicBezTo>
                <a:cubicBezTo>
                  <a:pt x="80582" y="2075"/>
                  <a:pt x="98009" y="14233"/>
                  <a:pt x="83820" y="4773"/>
                </a:cubicBezTo>
                <a:cubicBezTo>
                  <a:pt x="81761" y="-3463"/>
                  <a:pt x="66358" y="1598"/>
                  <a:pt x="62865" y="963"/>
                </a:cubicBez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orme libre : forme 46">
            <a:extLst>
              <a:ext uri="{FF2B5EF4-FFF2-40B4-BE49-F238E27FC236}">
                <a16:creationId xmlns:a16="http://schemas.microsoft.com/office/drawing/2014/main" id="{09E8479E-B77D-5FBE-430A-940EDA54BF17}"/>
              </a:ext>
            </a:extLst>
          </p:cNvPr>
          <p:cNvSpPr/>
          <p:nvPr/>
        </p:nvSpPr>
        <p:spPr>
          <a:xfrm>
            <a:off x="2788635" y="3580394"/>
            <a:ext cx="1341120" cy="2651760"/>
          </a:xfrm>
          <a:custGeom>
            <a:avLst/>
            <a:gdLst>
              <a:gd name="connsiteX0" fmla="*/ 495300 w 1341120"/>
              <a:gd name="connsiteY0" fmla="*/ 0 h 2651760"/>
              <a:gd name="connsiteX1" fmla="*/ 495300 w 1341120"/>
              <a:gd name="connsiteY1" fmla="*/ 0 h 2651760"/>
              <a:gd name="connsiteX2" fmla="*/ 411480 w 1341120"/>
              <a:gd name="connsiteY2" fmla="*/ 53340 h 2651760"/>
              <a:gd name="connsiteX3" fmla="*/ 365760 w 1341120"/>
              <a:gd name="connsiteY3" fmla="*/ 68580 h 2651760"/>
              <a:gd name="connsiteX4" fmla="*/ 281940 w 1341120"/>
              <a:gd name="connsiteY4" fmla="*/ 45720 h 2651760"/>
              <a:gd name="connsiteX5" fmla="*/ 220980 w 1341120"/>
              <a:gd name="connsiteY5" fmla="*/ 53340 h 2651760"/>
              <a:gd name="connsiteX6" fmla="*/ 182880 w 1341120"/>
              <a:gd name="connsiteY6" fmla="*/ 91440 h 2651760"/>
              <a:gd name="connsiteX7" fmla="*/ 175260 w 1341120"/>
              <a:gd name="connsiteY7" fmla="*/ 114300 h 2651760"/>
              <a:gd name="connsiteX8" fmla="*/ 137160 w 1341120"/>
              <a:gd name="connsiteY8" fmla="*/ 121920 h 2651760"/>
              <a:gd name="connsiteX9" fmla="*/ 114300 w 1341120"/>
              <a:gd name="connsiteY9" fmla="*/ 129540 h 2651760"/>
              <a:gd name="connsiteX10" fmla="*/ 91440 w 1341120"/>
              <a:gd name="connsiteY10" fmla="*/ 220980 h 2651760"/>
              <a:gd name="connsiteX11" fmla="*/ 83820 w 1341120"/>
              <a:gd name="connsiteY11" fmla="*/ 243840 h 2651760"/>
              <a:gd name="connsiteX12" fmla="*/ 76200 w 1341120"/>
              <a:gd name="connsiteY12" fmla="*/ 274320 h 2651760"/>
              <a:gd name="connsiteX13" fmla="*/ 83820 w 1341120"/>
              <a:gd name="connsiteY13" fmla="*/ 312420 h 2651760"/>
              <a:gd name="connsiteX14" fmla="*/ 99060 w 1341120"/>
              <a:gd name="connsiteY14" fmla="*/ 373380 h 2651760"/>
              <a:gd name="connsiteX15" fmla="*/ 114300 w 1341120"/>
              <a:gd name="connsiteY15" fmla="*/ 419100 h 2651760"/>
              <a:gd name="connsiteX16" fmla="*/ 91440 w 1341120"/>
              <a:gd name="connsiteY16" fmla="*/ 487680 h 2651760"/>
              <a:gd name="connsiteX17" fmla="*/ 45720 w 1341120"/>
              <a:gd name="connsiteY17" fmla="*/ 525780 h 2651760"/>
              <a:gd name="connsiteX18" fmla="*/ 45720 w 1341120"/>
              <a:gd name="connsiteY18" fmla="*/ 525780 h 2651760"/>
              <a:gd name="connsiteX19" fmla="*/ 15240 w 1341120"/>
              <a:gd name="connsiteY19" fmla="*/ 594360 h 2651760"/>
              <a:gd name="connsiteX20" fmla="*/ 7620 w 1341120"/>
              <a:gd name="connsiteY20" fmla="*/ 624840 h 2651760"/>
              <a:gd name="connsiteX21" fmla="*/ 0 w 1341120"/>
              <a:gd name="connsiteY21" fmla="*/ 708660 h 2651760"/>
              <a:gd name="connsiteX22" fmla="*/ 7620 w 1341120"/>
              <a:gd name="connsiteY22" fmla="*/ 754380 h 2651760"/>
              <a:gd name="connsiteX23" fmla="*/ 7620 w 1341120"/>
              <a:gd name="connsiteY23" fmla="*/ 815340 h 2651760"/>
              <a:gd name="connsiteX24" fmla="*/ 7620 w 1341120"/>
              <a:gd name="connsiteY24" fmla="*/ 845820 h 2651760"/>
              <a:gd name="connsiteX25" fmla="*/ 53340 w 1341120"/>
              <a:gd name="connsiteY25" fmla="*/ 952500 h 2651760"/>
              <a:gd name="connsiteX26" fmla="*/ 91440 w 1341120"/>
              <a:gd name="connsiteY26" fmla="*/ 1005840 h 2651760"/>
              <a:gd name="connsiteX27" fmla="*/ 106680 w 1341120"/>
              <a:gd name="connsiteY27" fmla="*/ 1059180 h 2651760"/>
              <a:gd name="connsiteX28" fmla="*/ 99060 w 1341120"/>
              <a:gd name="connsiteY28" fmla="*/ 1082040 h 2651760"/>
              <a:gd name="connsiteX29" fmla="*/ 99060 w 1341120"/>
              <a:gd name="connsiteY29" fmla="*/ 1135380 h 2651760"/>
              <a:gd name="connsiteX30" fmla="*/ 121920 w 1341120"/>
              <a:gd name="connsiteY30" fmla="*/ 1211580 h 2651760"/>
              <a:gd name="connsiteX31" fmla="*/ 121920 w 1341120"/>
              <a:gd name="connsiteY31" fmla="*/ 1257300 h 2651760"/>
              <a:gd name="connsiteX32" fmla="*/ 83820 w 1341120"/>
              <a:gd name="connsiteY32" fmla="*/ 1310640 h 2651760"/>
              <a:gd name="connsiteX33" fmla="*/ 114300 w 1341120"/>
              <a:gd name="connsiteY33" fmla="*/ 1440180 h 2651760"/>
              <a:gd name="connsiteX34" fmla="*/ 152400 w 1341120"/>
              <a:gd name="connsiteY34" fmla="*/ 1539240 h 2651760"/>
              <a:gd name="connsiteX35" fmla="*/ 167640 w 1341120"/>
              <a:gd name="connsiteY35" fmla="*/ 1600200 h 2651760"/>
              <a:gd name="connsiteX36" fmla="*/ 167640 w 1341120"/>
              <a:gd name="connsiteY36" fmla="*/ 1668780 h 2651760"/>
              <a:gd name="connsiteX37" fmla="*/ 236220 w 1341120"/>
              <a:gd name="connsiteY37" fmla="*/ 1760220 h 2651760"/>
              <a:gd name="connsiteX38" fmla="*/ 243840 w 1341120"/>
              <a:gd name="connsiteY38" fmla="*/ 1828800 h 2651760"/>
              <a:gd name="connsiteX39" fmla="*/ 358140 w 1341120"/>
              <a:gd name="connsiteY39" fmla="*/ 2011680 h 2651760"/>
              <a:gd name="connsiteX40" fmla="*/ 381000 w 1341120"/>
              <a:gd name="connsiteY40" fmla="*/ 2118360 h 2651760"/>
              <a:gd name="connsiteX41" fmla="*/ 396240 w 1341120"/>
              <a:gd name="connsiteY41" fmla="*/ 2194560 h 2651760"/>
              <a:gd name="connsiteX42" fmla="*/ 411480 w 1341120"/>
              <a:gd name="connsiteY42" fmla="*/ 2286000 h 2651760"/>
              <a:gd name="connsiteX43" fmla="*/ 419100 w 1341120"/>
              <a:gd name="connsiteY43" fmla="*/ 2339340 h 2651760"/>
              <a:gd name="connsiteX44" fmla="*/ 419100 w 1341120"/>
              <a:gd name="connsiteY44" fmla="*/ 2377440 h 2651760"/>
              <a:gd name="connsiteX45" fmla="*/ 403860 w 1341120"/>
              <a:gd name="connsiteY45" fmla="*/ 2400300 h 2651760"/>
              <a:gd name="connsiteX46" fmla="*/ 419100 w 1341120"/>
              <a:gd name="connsiteY46" fmla="*/ 2453640 h 2651760"/>
              <a:gd name="connsiteX47" fmla="*/ 441960 w 1341120"/>
              <a:gd name="connsiteY47" fmla="*/ 2476500 h 2651760"/>
              <a:gd name="connsiteX48" fmla="*/ 472440 w 1341120"/>
              <a:gd name="connsiteY48" fmla="*/ 2484120 h 2651760"/>
              <a:gd name="connsiteX49" fmla="*/ 502920 w 1341120"/>
              <a:gd name="connsiteY49" fmla="*/ 2491740 h 2651760"/>
              <a:gd name="connsiteX50" fmla="*/ 541020 w 1341120"/>
              <a:gd name="connsiteY50" fmla="*/ 2529840 h 2651760"/>
              <a:gd name="connsiteX51" fmla="*/ 571500 w 1341120"/>
              <a:gd name="connsiteY51" fmla="*/ 2590800 h 2651760"/>
              <a:gd name="connsiteX52" fmla="*/ 647700 w 1341120"/>
              <a:gd name="connsiteY52" fmla="*/ 2621280 h 2651760"/>
              <a:gd name="connsiteX53" fmla="*/ 670560 w 1341120"/>
              <a:gd name="connsiteY53" fmla="*/ 2651760 h 2651760"/>
              <a:gd name="connsiteX54" fmla="*/ 769620 w 1341120"/>
              <a:gd name="connsiteY54" fmla="*/ 2621280 h 2651760"/>
              <a:gd name="connsiteX55" fmla="*/ 777240 w 1341120"/>
              <a:gd name="connsiteY55" fmla="*/ 2522220 h 2651760"/>
              <a:gd name="connsiteX56" fmla="*/ 792480 w 1341120"/>
              <a:gd name="connsiteY56" fmla="*/ 2453640 h 2651760"/>
              <a:gd name="connsiteX57" fmla="*/ 845820 w 1341120"/>
              <a:gd name="connsiteY57" fmla="*/ 2346960 h 2651760"/>
              <a:gd name="connsiteX58" fmla="*/ 861060 w 1341120"/>
              <a:gd name="connsiteY58" fmla="*/ 2308860 h 2651760"/>
              <a:gd name="connsiteX59" fmla="*/ 853440 w 1341120"/>
              <a:gd name="connsiteY59" fmla="*/ 2232660 h 2651760"/>
              <a:gd name="connsiteX60" fmla="*/ 815340 w 1341120"/>
              <a:gd name="connsiteY60" fmla="*/ 2217420 h 2651760"/>
              <a:gd name="connsiteX61" fmla="*/ 769620 w 1341120"/>
              <a:gd name="connsiteY61" fmla="*/ 2186940 h 2651760"/>
              <a:gd name="connsiteX62" fmla="*/ 731520 w 1341120"/>
              <a:gd name="connsiteY62" fmla="*/ 2156460 h 2651760"/>
              <a:gd name="connsiteX63" fmla="*/ 716280 w 1341120"/>
              <a:gd name="connsiteY63" fmla="*/ 2118360 h 2651760"/>
              <a:gd name="connsiteX64" fmla="*/ 723900 w 1341120"/>
              <a:gd name="connsiteY64" fmla="*/ 2057400 h 2651760"/>
              <a:gd name="connsiteX65" fmla="*/ 777240 w 1341120"/>
              <a:gd name="connsiteY65" fmla="*/ 2004060 h 2651760"/>
              <a:gd name="connsiteX66" fmla="*/ 807720 w 1341120"/>
              <a:gd name="connsiteY66" fmla="*/ 1973580 h 2651760"/>
              <a:gd name="connsiteX67" fmla="*/ 807720 w 1341120"/>
              <a:gd name="connsiteY67" fmla="*/ 1943100 h 2651760"/>
              <a:gd name="connsiteX68" fmla="*/ 807720 w 1341120"/>
              <a:gd name="connsiteY68" fmla="*/ 1897380 h 2651760"/>
              <a:gd name="connsiteX69" fmla="*/ 838200 w 1341120"/>
              <a:gd name="connsiteY69" fmla="*/ 1836420 h 2651760"/>
              <a:gd name="connsiteX70" fmla="*/ 769620 w 1341120"/>
              <a:gd name="connsiteY70" fmla="*/ 1790700 h 2651760"/>
              <a:gd name="connsiteX71" fmla="*/ 746760 w 1341120"/>
              <a:gd name="connsiteY71" fmla="*/ 1744980 h 2651760"/>
              <a:gd name="connsiteX72" fmla="*/ 716280 w 1341120"/>
              <a:gd name="connsiteY72" fmla="*/ 1714500 h 2651760"/>
              <a:gd name="connsiteX73" fmla="*/ 701040 w 1341120"/>
              <a:gd name="connsiteY73" fmla="*/ 1661160 h 2651760"/>
              <a:gd name="connsiteX74" fmla="*/ 784860 w 1341120"/>
              <a:gd name="connsiteY74" fmla="*/ 1691640 h 2651760"/>
              <a:gd name="connsiteX75" fmla="*/ 853440 w 1341120"/>
              <a:gd name="connsiteY75" fmla="*/ 1706880 h 2651760"/>
              <a:gd name="connsiteX76" fmla="*/ 906780 w 1341120"/>
              <a:gd name="connsiteY76" fmla="*/ 1691640 h 2651760"/>
              <a:gd name="connsiteX77" fmla="*/ 914400 w 1341120"/>
              <a:gd name="connsiteY77" fmla="*/ 1638300 h 2651760"/>
              <a:gd name="connsiteX78" fmla="*/ 906780 w 1341120"/>
              <a:gd name="connsiteY78" fmla="*/ 1592580 h 2651760"/>
              <a:gd name="connsiteX79" fmla="*/ 891540 w 1341120"/>
              <a:gd name="connsiteY79" fmla="*/ 1554480 h 2651760"/>
              <a:gd name="connsiteX80" fmla="*/ 914400 w 1341120"/>
              <a:gd name="connsiteY80" fmla="*/ 1501140 h 2651760"/>
              <a:gd name="connsiteX81" fmla="*/ 967740 w 1341120"/>
              <a:gd name="connsiteY81" fmla="*/ 1501140 h 2651760"/>
              <a:gd name="connsiteX82" fmla="*/ 1120140 w 1341120"/>
              <a:gd name="connsiteY82" fmla="*/ 1478280 h 2651760"/>
              <a:gd name="connsiteX83" fmla="*/ 1211580 w 1341120"/>
              <a:gd name="connsiteY83" fmla="*/ 1440180 h 2651760"/>
              <a:gd name="connsiteX84" fmla="*/ 1257300 w 1341120"/>
              <a:gd name="connsiteY84" fmla="*/ 1379220 h 2651760"/>
              <a:gd name="connsiteX85" fmla="*/ 1257300 w 1341120"/>
              <a:gd name="connsiteY85" fmla="*/ 1333500 h 2651760"/>
              <a:gd name="connsiteX86" fmla="*/ 1219200 w 1341120"/>
              <a:gd name="connsiteY86" fmla="*/ 1257300 h 2651760"/>
              <a:gd name="connsiteX87" fmla="*/ 1173480 w 1341120"/>
              <a:gd name="connsiteY87" fmla="*/ 1211580 h 2651760"/>
              <a:gd name="connsiteX88" fmla="*/ 1150620 w 1341120"/>
              <a:gd name="connsiteY88" fmla="*/ 1165860 h 2651760"/>
              <a:gd name="connsiteX89" fmla="*/ 1104900 w 1341120"/>
              <a:gd name="connsiteY89" fmla="*/ 1135380 h 2651760"/>
              <a:gd name="connsiteX90" fmla="*/ 1104900 w 1341120"/>
              <a:gd name="connsiteY90" fmla="*/ 1089660 h 2651760"/>
              <a:gd name="connsiteX91" fmla="*/ 1066800 w 1341120"/>
              <a:gd name="connsiteY91" fmla="*/ 1059180 h 2651760"/>
              <a:gd name="connsiteX92" fmla="*/ 1059180 w 1341120"/>
              <a:gd name="connsiteY92" fmla="*/ 1013460 h 2651760"/>
              <a:gd name="connsiteX93" fmla="*/ 1059180 w 1341120"/>
              <a:gd name="connsiteY93" fmla="*/ 967740 h 2651760"/>
              <a:gd name="connsiteX94" fmla="*/ 1043940 w 1341120"/>
              <a:gd name="connsiteY94" fmla="*/ 906780 h 2651760"/>
              <a:gd name="connsiteX95" fmla="*/ 1043940 w 1341120"/>
              <a:gd name="connsiteY95" fmla="*/ 906780 h 2651760"/>
              <a:gd name="connsiteX96" fmla="*/ 1082040 w 1341120"/>
              <a:gd name="connsiteY96" fmla="*/ 822960 h 2651760"/>
              <a:gd name="connsiteX97" fmla="*/ 1120140 w 1341120"/>
              <a:gd name="connsiteY97" fmla="*/ 723900 h 2651760"/>
              <a:gd name="connsiteX98" fmla="*/ 1127760 w 1341120"/>
              <a:gd name="connsiteY98" fmla="*/ 662940 h 2651760"/>
              <a:gd name="connsiteX99" fmla="*/ 1226820 w 1341120"/>
              <a:gd name="connsiteY99" fmla="*/ 586740 h 2651760"/>
              <a:gd name="connsiteX100" fmla="*/ 1318260 w 1341120"/>
              <a:gd name="connsiteY100" fmla="*/ 525780 h 2651760"/>
              <a:gd name="connsiteX101" fmla="*/ 1341120 w 1341120"/>
              <a:gd name="connsiteY101" fmla="*/ 419100 h 2651760"/>
              <a:gd name="connsiteX102" fmla="*/ 1318260 w 1341120"/>
              <a:gd name="connsiteY102" fmla="*/ 335280 h 2651760"/>
              <a:gd name="connsiteX103" fmla="*/ 1272540 w 1341120"/>
              <a:gd name="connsiteY103" fmla="*/ 312420 h 2651760"/>
              <a:gd name="connsiteX104" fmla="*/ 1242060 w 1341120"/>
              <a:gd name="connsiteY104" fmla="*/ 396240 h 2651760"/>
              <a:gd name="connsiteX105" fmla="*/ 1226820 w 1341120"/>
              <a:gd name="connsiteY105" fmla="*/ 441960 h 2651760"/>
              <a:gd name="connsiteX106" fmla="*/ 1158240 w 1341120"/>
              <a:gd name="connsiteY106" fmla="*/ 472440 h 2651760"/>
              <a:gd name="connsiteX107" fmla="*/ 1089660 w 1341120"/>
              <a:gd name="connsiteY107" fmla="*/ 495300 h 2651760"/>
              <a:gd name="connsiteX108" fmla="*/ 998220 w 1341120"/>
              <a:gd name="connsiteY108" fmla="*/ 487680 h 2651760"/>
              <a:gd name="connsiteX109" fmla="*/ 944880 w 1341120"/>
              <a:gd name="connsiteY109" fmla="*/ 449580 h 2651760"/>
              <a:gd name="connsiteX110" fmla="*/ 975360 w 1341120"/>
              <a:gd name="connsiteY110" fmla="*/ 358140 h 2651760"/>
              <a:gd name="connsiteX111" fmla="*/ 960120 w 1341120"/>
              <a:gd name="connsiteY111" fmla="*/ 312420 h 2651760"/>
              <a:gd name="connsiteX112" fmla="*/ 868680 w 1341120"/>
              <a:gd name="connsiteY112" fmla="*/ 266700 h 2651760"/>
              <a:gd name="connsiteX113" fmla="*/ 723900 w 1341120"/>
              <a:gd name="connsiteY113" fmla="*/ 198120 h 2651760"/>
              <a:gd name="connsiteX114" fmla="*/ 571500 w 1341120"/>
              <a:gd name="connsiteY114" fmla="*/ 121920 h 2651760"/>
              <a:gd name="connsiteX115" fmla="*/ 518160 w 1341120"/>
              <a:gd name="connsiteY115" fmla="*/ 53340 h 2651760"/>
              <a:gd name="connsiteX116" fmla="*/ 495300 w 1341120"/>
              <a:gd name="connsiteY116"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341120" h="2651760">
                <a:moveTo>
                  <a:pt x="495300" y="0"/>
                </a:moveTo>
                <a:lnTo>
                  <a:pt x="495300" y="0"/>
                </a:lnTo>
                <a:cubicBezTo>
                  <a:pt x="423333" y="61686"/>
                  <a:pt x="469453" y="35948"/>
                  <a:pt x="411480" y="53340"/>
                </a:cubicBezTo>
                <a:cubicBezTo>
                  <a:pt x="396093" y="57956"/>
                  <a:pt x="365760" y="68580"/>
                  <a:pt x="365760" y="68580"/>
                </a:cubicBezTo>
                <a:cubicBezTo>
                  <a:pt x="335157" y="56339"/>
                  <a:pt x="316480" y="45720"/>
                  <a:pt x="281940" y="45720"/>
                </a:cubicBezTo>
                <a:cubicBezTo>
                  <a:pt x="261462" y="45720"/>
                  <a:pt x="241300" y="50800"/>
                  <a:pt x="220980" y="53340"/>
                </a:cubicBezTo>
                <a:cubicBezTo>
                  <a:pt x="198120" y="68580"/>
                  <a:pt x="195580" y="66040"/>
                  <a:pt x="182880" y="91440"/>
                </a:cubicBezTo>
                <a:cubicBezTo>
                  <a:pt x="179288" y="98624"/>
                  <a:pt x="181943" y="109845"/>
                  <a:pt x="175260" y="114300"/>
                </a:cubicBezTo>
                <a:cubicBezTo>
                  <a:pt x="164484" y="121484"/>
                  <a:pt x="149725" y="118779"/>
                  <a:pt x="137160" y="121920"/>
                </a:cubicBezTo>
                <a:cubicBezTo>
                  <a:pt x="129368" y="123868"/>
                  <a:pt x="121920" y="127000"/>
                  <a:pt x="114300" y="129540"/>
                </a:cubicBezTo>
                <a:cubicBezTo>
                  <a:pt x="83505" y="221924"/>
                  <a:pt x="111962" y="128631"/>
                  <a:pt x="91440" y="220980"/>
                </a:cubicBezTo>
                <a:cubicBezTo>
                  <a:pt x="89698" y="228821"/>
                  <a:pt x="86027" y="236117"/>
                  <a:pt x="83820" y="243840"/>
                </a:cubicBezTo>
                <a:cubicBezTo>
                  <a:pt x="80943" y="253910"/>
                  <a:pt x="78740" y="264160"/>
                  <a:pt x="76200" y="274320"/>
                </a:cubicBezTo>
                <a:cubicBezTo>
                  <a:pt x="85426" y="301999"/>
                  <a:pt x="83820" y="289148"/>
                  <a:pt x="83820" y="312420"/>
                </a:cubicBezTo>
                <a:lnTo>
                  <a:pt x="99060" y="373380"/>
                </a:lnTo>
                <a:lnTo>
                  <a:pt x="114300" y="419100"/>
                </a:lnTo>
                <a:lnTo>
                  <a:pt x="91440" y="487680"/>
                </a:lnTo>
                <a:lnTo>
                  <a:pt x="45720" y="525780"/>
                </a:lnTo>
                <a:lnTo>
                  <a:pt x="45720" y="525780"/>
                </a:lnTo>
                <a:lnTo>
                  <a:pt x="15240" y="594360"/>
                </a:lnTo>
                <a:lnTo>
                  <a:pt x="7620" y="624840"/>
                </a:lnTo>
                <a:lnTo>
                  <a:pt x="0" y="708660"/>
                </a:lnTo>
                <a:lnTo>
                  <a:pt x="7620" y="754380"/>
                </a:lnTo>
                <a:lnTo>
                  <a:pt x="7620" y="815340"/>
                </a:lnTo>
                <a:lnTo>
                  <a:pt x="7620" y="845820"/>
                </a:lnTo>
                <a:lnTo>
                  <a:pt x="53340" y="952500"/>
                </a:lnTo>
                <a:lnTo>
                  <a:pt x="91440" y="1005840"/>
                </a:lnTo>
                <a:lnTo>
                  <a:pt x="106680" y="1059180"/>
                </a:lnTo>
                <a:lnTo>
                  <a:pt x="99060" y="1082040"/>
                </a:lnTo>
                <a:lnTo>
                  <a:pt x="99060" y="1135380"/>
                </a:lnTo>
                <a:lnTo>
                  <a:pt x="121920" y="1211580"/>
                </a:lnTo>
                <a:lnTo>
                  <a:pt x="121920" y="1257300"/>
                </a:lnTo>
                <a:lnTo>
                  <a:pt x="83820" y="1310640"/>
                </a:lnTo>
                <a:lnTo>
                  <a:pt x="114300" y="1440180"/>
                </a:lnTo>
                <a:lnTo>
                  <a:pt x="152400" y="1539240"/>
                </a:lnTo>
                <a:lnTo>
                  <a:pt x="167640" y="1600200"/>
                </a:lnTo>
                <a:lnTo>
                  <a:pt x="167640" y="1668780"/>
                </a:lnTo>
                <a:lnTo>
                  <a:pt x="236220" y="1760220"/>
                </a:lnTo>
                <a:lnTo>
                  <a:pt x="243840" y="1828800"/>
                </a:lnTo>
                <a:lnTo>
                  <a:pt x="358140" y="2011680"/>
                </a:lnTo>
                <a:lnTo>
                  <a:pt x="381000" y="2118360"/>
                </a:lnTo>
                <a:lnTo>
                  <a:pt x="396240" y="2194560"/>
                </a:lnTo>
                <a:lnTo>
                  <a:pt x="411480" y="2286000"/>
                </a:lnTo>
                <a:lnTo>
                  <a:pt x="419100" y="2339340"/>
                </a:lnTo>
                <a:lnTo>
                  <a:pt x="419100" y="2377440"/>
                </a:lnTo>
                <a:lnTo>
                  <a:pt x="403860" y="2400300"/>
                </a:lnTo>
                <a:lnTo>
                  <a:pt x="419100" y="2453640"/>
                </a:lnTo>
                <a:lnTo>
                  <a:pt x="441960" y="2476500"/>
                </a:lnTo>
                <a:lnTo>
                  <a:pt x="472440" y="2484120"/>
                </a:lnTo>
                <a:lnTo>
                  <a:pt x="502920" y="2491740"/>
                </a:lnTo>
                <a:lnTo>
                  <a:pt x="541020" y="2529840"/>
                </a:lnTo>
                <a:lnTo>
                  <a:pt x="571500" y="2590800"/>
                </a:lnTo>
                <a:lnTo>
                  <a:pt x="647700" y="2621280"/>
                </a:lnTo>
                <a:lnTo>
                  <a:pt x="670560" y="2651760"/>
                </a:lnTo>
                <a:lnTo>
                  <a:pt x="769620" y="2621280"/>
                </a:lnTo>
                <a:lnTo>
                  <a:pt x="777240" y="2522220"/>
                </a:lnTo>
                <a:lnTo>
                  <a:pt x="792480" y="2453640"/>
                </a:lnTo>
                <a:lnTo>
                  <a:pt x="845820" y="2346960"/>
                </a:lnTo>
                <a:lnTo>
                  <a:pt x="861060" y="2308860"/>
                </a:lnTo>
                <a:lnTo>
                  <a:pt x="853440" y="2232660"/>
                </a:lnTo>
                <a:lnTo>
                  <a:pt x="815340" y="2217420"/>
                </a:lnTo>
                <a:lnTo>
                  <a:pt x="769620" y="2186940"/>
                </a:lnTo>
                <a:lnTo>
                  <a:pt x="731520" y="2156460"/>
                </a:lnTo>
                <a:lnTo>
                  <a:pt x="716280" y="2118360"/>
                </a:lnTo>
                <a:lnTo>
                  <a:pt x="723900" y="2057400"/>
                </a:lnTo>
                <a:lnTo>
                  <a:pt x="777240" y="2004060"/>
                </a:lnTo>
                <a:lnTo>
                  <a:pt x="807720" y="1973580"/>
                </a:lnTo>
                <a:lnTo>
                  <a:pt x="807720" y="1943100"/>
                </a:lnTo>
                <a:lnTo>
                  <a:pt x="807720" y="1897380"/>
                </a:lnTo>
                <a:lnTo>
                  <a:pt x="838200" y="1836420"/>
                </a:lnTo>
                <a:lnTo>
                  <a:pt x="769620" y="1790700"/>
                </a:lnTo>
                <a:lnTo>
                  <a:pt x="746760" y="1744980"/>
                </a:lnTo>
                <a:lnTo>
                  <a:pt x="716280" y="1714500"/>
                </a:lnTo>
                <a:lnTo>
                  <a:pt x="701040" y="1661160"/>
                </a:lnTo>
                <a:lnTo>
                  <a:pt x="784860" y="1691640"/>
                </a:lnTo>
                <a:lnTo>
                  <a:pt x="853440" y="1706880"/>
                </a:lnTo>
                <a:lnTo>
                  <a:pt x="906780" y="1691640"/>
                </a:lnTo>
                <a:lnTo>
                  <a:pt x="914400" y="1638300"/>
                </a:lnTo>
                <a:lnTo>
                  <a:pt x="906780" y="1592580"/>
                </a:lnTo>
                <a:lnTo>
                  <a:pt x="891540" y="1554480"/>
                </a:lnTo>
                <a:lnTo>
                  <a:pt x="914400" y="1501140"/>
                </a:lnTo>
                <a:lnTo>
                  <a:pt x="967740" y="1501140"/>
                </a:lnTo>
                <a:lnTo>
                  <a:pt x="1120140" y="1478280"/>
                </a:lnTo>
                <a:lnTo>
                  <a:pt x="1211580" y="1440180"/>
                </a:lnTo>
                <a:lnTo>
                  <a:pt x="1257300" y="1379220"/>
                </a:lnTo>
                <a:lnTo>
                  <a:pt x="1257300" y="1333500"/>
                </a:lnTo>
                <a:lnTo>
                  <a:pt x="1219200" y="1257300"/>
                </a:lnTo>
                <a:lnTo>
                  <a:pt x="1173480" y="1211580"/>
                </a:lnTo>
                <a:lnTo>
                  <a:pt x="1150620" y="1165860"/>
                </a:lnTo>
                <a:lnTo>
                  <a:pt x="1104900" y="1135380"/>
                </a:lnTo>
                <a:lnTo>
                  <a:pt x="1104900" y="1089660"/>
                </a:lnTo>
                <a:lnTo>
                  <a:pt x="1066800" y="1059180"/>
                </a:lnTo>
                <a:lnTo>
                  <a:pt x="1059180" y="1013460"/>
                </a:lnTo>
                <a:lnTo>
                  <a:pt x="1059180" y="967740"/>
                </a:lnTo>
                <a:lnTo>
                  <a:pt x="1043940" y="906780"/>
                </a:lnTo>
                <a:lnTo>
                  <a:pt x="1043940" y="906780"/>
                </a:lnTo>
                <a:lnTo>
                  <a:pt x="1082040" y="822960"/>
                </a:lnTo>
                <a:lnTo>
                  <a:pt x="1120140" y="723900"/>
                </a:lnTo>
                <a:lnTo>
                  <a:pt x="1127760" y="662940"/>
                </a:lnTo>
                <a:lnTo>
                  <a:pt x="1226820" y="586740"/>
                </a:lnTo>
                <a:lnTo>
                  <a:pt x="1318260" y="525780"/>
                </a:lnTo>
                <a:lnTo>
                  <a:pt x="1341120" y="419100"/>
                </a:lnTo>
                <a:lnTo>
                  <a:pt x="1318260" y="335280"/>
                </a:lnTo>
                <a:lnTo>
                  <a:pt x="1272540" y="312420"/>
                </a:lnTo>
                <a:lnTo>
                  <a:pt x="1242060" y="396240"/>
                </a:lnTo>
                <a:lnTo>
                  <a:pt x="1226820" y="441960"/>
                </a:lnTo>
                <a:lnTo>
                  <a:pt x="1158240" y="472440"/>
                </a:lnTo>
                <a:lnTo>
                  <a:pt x="1089660" y="495300"/>
                </a:lnTo>
                <a:lnTo>
                  <a:pt x="998220" y="487680"/>
                </a:lnTo>
                <a:lnTo>
                  <a:pt x="944880" y="449580"/>
                </a:lnTo>
                <a:lnTo>
                  <a:pt x="975360" y="358140"/>
                </a:lnTo>
                <a:lnTo>
                  <a:pt x="960120" y="312420"/>
                </a:lnTo>
                <a:lnTo>
                  <a:pt x="868680" y="266700"/>
                </a:lnTo>
                <a:lnTo>
                  <a:pt x="723900" y="198120"/>
                </a:lnTo>
                <a:lnTo>
                  <a:pt x="571500" y="121920"/>
                </a:lnTo>
                <a:lnTo>
                  <a:pt x="518160" y="53340"/>
                </a:lnTo>
                <a:lnTo>
                  <a:pt x="495300"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Forme libre : forme 47">
            <a:extLst>
              <a:ext uri="{FF2B5EF4-FFF2-40B4-BE49-F238E27FC236}">
                <a16:creationId xmlns:a16="http://schemas.microsoft.com/office/drawing/2014/main" id="{43B069C6-8502-DEED-4C0A-34C001D5E7AF}"/>
              </a:ext>
            </a:extLst>
          </p:cNvPr>
          <p:cNvSpPr/>
          <p:nvPr/>
        </p:nvSpPr>
        <p:spPr>
          <a:xfrm>
            <a:off x="2598414" y="3255582"/>
            <a:ext cx="967740" cy="3070860"/>
          </a:xfrm>
          <a:custGeom>
            <a:avLst/>
            <a:gdLst>
              <a:gd name="connsiteX0" fmla="*/ 53340 w 967740"/>
              <a:gd name="connsiteY0" fmla="*/ 0 h 3070860"/>
              <a:gd name="connsiteX1" fmla="*/ 0 w 967740"/>
              <a:gd name="connsiteY1" fmla="*/ 83820 h 3070860"/>
              <a:gd name="connsiteX2" fmla="*/ 0 w 967740"/>
              <a:gd name="connsiteY2" fmla="*/ 121920 h 3070860"/>
              <a:gd name="connsiteX3" fmla="*/ 22860 w 967740"/>
              <a:gd name="connsiteY3" fmla="*/ 160020 h 3070860"/>
              <a:gd name="connsiteX4" fmla="*/ 60960 w 967740"/>
              <a:gd name="connsiteY4" fmla="*/ 213360 h 3070860"/>
              <a:gd name="connsiteX5" fmla="*/ 60960 w 967740"/>
              <a:gd name="connsiteY5" fmla="*/ 251460 h 3070860"/>
              <a:gd name="connsiteX6" fmla="*/ 76200 w 967740"/>
              <a:gd name="connsiteY6" fmla="*/ 342900 h 3070860"/>
              <a:gd name="connsiteX7" fmla="*/ 91440 w 967740"/>
              <a:gd name="connsiteY7" fmla="*/ 388620 h 3070860"/>
              <a:gd name="connsiteX8" fmla="*/ 68580 w 967740"/>
              <a:gd name="connsiteY8" fmla="*/ 464820 h 3070860"/>
              <a:gd name="connsiteX9" fmla="*/ 60960 w 967740"/>
              <a:gd name="connsiteY9" fmla="*/ 495300 h 3070860"/>
              <a:gd name="connsiteX10" fmla="*/ 45720 w 967740"/>
              <a:gd name="connsiteY10" fmla="*/ 525780 h 3070860"/>
              <a:gd name="connsiteX11" fmla="*/ 45720 w 967740"/>
              <a:gd name="connsiteY11" fmla="*/ 571500 h 3070860"/>
              <a:gd name="connsiteX12" fmla="*/ 45720 w 967740"/>
              <a:gd name="connsiteY12" fmla="*/ 601980 h 3070860"/>
              <a:gd name="connsiteX13" fmla="*/ 53340 w 967740"/>
              <a:gd name="connsiteY13" fmla="*/ 640080 h 3070860"/>
              <a:gd name="connsiteX14" fmla="*/ 91440 w 967740"/>
              <a:gd name="connsiteY14" fmla="*/ 678180 h 3070860"/>
              <a:gd name="connsiteX15" fmla="*/ 91440 w 967740"/>
              <a:gd name="connsiteY15" fmla="*/ 762000 h 3070860"/>
              <a:gd name="connsiteX16" fmla="*/ 68580 w 967740"/>
              <a:gd name="connsiteY16" fmla="*/ 800100 h 3070860"/>
              <a:gd name="connsiteX17" fmla="*/ 60960 w 967740"/>
              <a:gd name="connsiteY17" fmla="*/ 853440 h 3070860"/>
              <a:gd name="connsiteX18" fmla="*/ 60960 w 967740"/>
              <a:gd name="connsiteY18" fmla="*/ 883920 h 3070860"/>
              <a:gd name="connsiteX19" fmla="*/ 53340 w 967740"/>
              <a:gd name="connsiteY19" fmla="*/ 914400 h 3070860"/>
              <a:gd name="connsiteX20" fmla="*/ 53340 w 967740"/>
              <a:gd name="connsiteY20" fmla="*/ 975360 h 3070860"/>
              <a:gd name="connsiteX21" fmla="*/ 53340 w 967740"/>
              <a:gd name="connsiteY21" fmla="*/ 1005840 h 3070860"/>
              <a:gd name="connsiteX22" fmla="*/ 68580 w 967740"/>
              <a:gd name="connsiteY22" fmla="*/ 1021080 h 3070860"/>
              <a:gd name="connsiteX23" fmla="*/ 68580 w 967740"/>
              <a:gd name="connsiteY23" fmla="*/ 1059180 h 3070860"/>
              <a:gd name="connsiteX24" fmla="*/ 91440 w 967740"/>
              <a:gd name="connsiteY24" fmla="*/ 1120140 h 3070860"/>
              <a:gd name="connsiteX25" fmla="*/ 114300 w 967740"/>
              <a:gd name="connsiteY25" fmla="*/ 1150620 h 3070860"/>
              <a:gd name="connsiteX26" fmla="*/ 114300 w 967740"/>
              <a:gd name="connsiteY26" fmla="*/ 1150620 h 3070860"/>
              <a:gd name="connsiteX27" fmla="*/ 129540 w 967740"/>
              <a:gd name="connsiteY27" fmla="*/ 1287780 h 3070860"/>
              <a:gd name="connsiteX28" fmla="*/ 152400 w 967740"/>
              <a:gd name="connsiteY28" fmla="*/ 1325880 h 3070860"/>
              <a:gd name="connsiteX29" fmla="*/ 152400 w 967740"/>
              <a:gd name="connsiteY29" fmla="*/ 1577340 h 3070860"/>
              <a:gd name="connsiteX30" fmla="*/ 121920 w 967740"/>
              <a:gd name="connsiteY30" fmla="*/ 1653540 h 3070860"/>
              <a:gd name="connsiteX31" fmla="*/ 121920 w 967740"/>
              <a:gd name="connsiteY31" fmla="*/ 1737360 h 3070860"/>
              <a:gd name="connsiteX32" fmla="*/ 144780 w 967740"/>
              <a:gd name="connsiteY32" fmla="*/ 1790700 h 3070860"/>
              <a:gd name="connsiteX33" fmla="*/ 144780 w 967740"/>
              <a:gd name="connsiteY33" fmla="*/ 1790700 h 3070860"/>
              <a:gd name="connsiteX34" fmla="*/ 182880 w 967740"/>
              <a:gd name="connsiteY34" fmla="*/ 1866900 h 3070860"/>
              <a:gd name="connsiteX35" fmla="*/ 167640 w 967740"/>
              <a:gd name="connsiteY35" fmla="*/ 1889760 h 3070860"/>
              <a:gd name="connsiteX36" fmla="*/ 167640 w 967740"/>
              <a:gd name="connsiteY36" fmla="*/ 1927860 h 3070860"/>
              <a:gd name="connsiteX37" fmla="*/ 167640 w 967740"/>
              <a:gd name="connsiteY37" fmla="*/ 1927860 h 3070860"/>
              <a:gd name="connsiteX38" fmla="*/ 190500 w 967740"/>
              <a:gd name="connsiteY38" fmla="*/ 1981200 h 3070860"/>
              <a:gd name="connsiteX39" fmla="*/ 213360 w 967740"/>
              <a:gd name="connsiteY39" fmla="*/ 2042160 h 3070860"/>
              <a:gd name="connsiteX40" fmla="*/ 236220 w 967740"/>
              <a:gd name="connsiteY40" fmla="*/ 2072640 h 3070860"/>
              <a:gd name="connsiteX41" fmla="*/ 289560 w 967740"/>
              <a:gd name="connsiteY41" fmla="*/ 2118360 h 3070860"/>
              <a:gd name="connsiteX42" fmla="*/ 335280 w 967740"/>
              <a:gd name="connsiteY42" fmla="*/ 2156460 h 3070860"/>
              <a:gd name="connsiteX43" fmla="*/ 335280 w 967740"/>
              <a:gd name="connsiteY43" fmla="*/ 2179320 h 3070860"/>
              <a:gd name="connsiteX44" fmla="*/ 335280 w 967740"/>
              <a:gd name="connsiteY44" fmla="*/ 2209800 h 3070860"/>
              <a:gd name="connsiteX45" fmla="*/ 342900 w 967740"/>
              <a:gd name="connsiteY45" fmla="*/ 2240280 h 3070860"/>
              <a:gd name="connsiteX46" fmla="*/ 358140 w 967740"/>
              <a:gd name="connsiteY46" fmla="*/ 2270760 h 3070860"/>
              <a:gd name="connsiteX47" fmla="*/ 373380 w 967740"/>
              <a:gd name="connsiteY47" fmla="*/ 2293620 h 3070860"/>
              <a:gd name="connsiteX48" fmla="*/ 388620 w 967740"/>
              <a:gd name="connsiteY48" fmla="*/ 2308860 h 3070860"/>
              <a:gd name="connsiteX49" fmla="*/ 411480 w 967740"/>
              <a:gd name="connsiteY49" fmla="*/ 2346960 h 3070860"/>
              <a:gd name="connsiteX50" fmla="*/ 411480 w 967740"/>
              <a:gd name="connsiteY50" fmla="*/ 2377440 h 3070860"/>
              <a:gd name="connsiteX51" fmla="*/ 396240 w 967740"/>
              <a:gd name="connsiteY51" fmla="*/ 2423160 h 3070860"/>
              <a:gd name="connsiteX52" fmla="*/ 396240 w 967740"/>
              <a:gd name="connsiteY52" fmla="*/ 2453640 h 3070860"/>
              <a:gd name="connsiteX53" fmla="*/ 388620 w 967740"/>
              <a:gd name="connsiteY53" fmla="*/ 2476500 h 3070860"/>
              <a:gd name="connsiteX54" fmla="*/ 358140 w 967740"/>
              <a:gd name="connsiteY54" fmla="*/ 2476500 h 3070860"/>
              <a:gd name="connsiteX55" fmla="*/ 304800 w 967740"/>
              <a:gd name="connsiteY55" fmla="*/ 2491740 h 3070860"/>
              <a:gd name="connsiteX56" fmla="*/ 327660 w 967740"/>
              <a:gd name="connsiteY56" fmla="*/ 2529840 h 3070860"/>
              <a:gd name="connsiteX57" fmla="*/ 350520 w 967740"/>
              <a:gd name="connsiteY57" fmla="*/ 2537460 h 3070860"/>
              <a:gd name="connsiteX58" fmla="*/ 381000 w 967740"/>
              <a:gd name="connsiteY58" fmla="*/ 2552700 h 3070860"/>
              <a:gd name="connsiteX59" fmla="*/ 403860 w 967740"/>
              <a:gd name="connsiteY59" fmla="*/ 2560320 h 3070860"/>
              <a:gd name="connsiteX60" fmla="*/ 449580 w 967740"/>
              <a:gd name="connsiteY60" fmla="*/ 2613660 h 3070860"/>
              <a:gd name="connsiteX61" fmla="*/ 480060 w 967740"/>
              <a:gd name="connsiteY61" fmla="*/ 2689860 h 3070860"/>
              <a:gd name="connsiteX62" fmla="*/ 510540 w 967740"/>
              <a:gd name="connsiteY62" fmla="*/ 2750820 h 3070860"/>
              <a:gd name="connsiteX63" fmla="*/ 541020 w 967740"/>
              <a:gd name="connsiteY63" fmla="*/ 2819400 h 3070860"/>
              <a:gd name="connsiteX64" fmla="*/ 579120 w 967740"/>
              <a:gd name="connsiteY64" fmla="*/ 2865120 h 3070860"/>
              <a:gd name="connsiteX65" fmla="*/ 601980 w 967740"/>
              <a:gd name="connsiteY65" fmla="*/ 2895600 h 3070860"/>
              <a:gd name="connsiteX66" fmla="*/ 647700 w 967740"/>
              <a:gd name="connsiteY66" fmla="*/ 2941320 h 3070860"/>
              <a:gd name="connsiteX67" fmla="*/ 693420 w 967740"/>
              <a:gd name="connsiteY67" fmla="*/ 2971800 h 3070860"/>
              <a:gd name="connsiteX68" fmla="*/ 723900 w 967740"/>
              <a:gd name="connsiteY68" fmla="*/ 3009900 h 3070860"/>
              <a:gd name="connsiteX69" fmla="*/ 754380 w 967740"/>
              <a:gd name="connsiteY69" fmla="*/ 3055620 h 3070860"/>
              <a:gd name="connsiteX70" fmla="*/ 807720 w 967740"/>
              <a:gd name="connsiteY70" fmla="*/ 3040380 h 3070860"/>
              <a:gd name="connsiteX71" fmla="*/ 845820 w 967740"/>
              <a:gd name="connsiteY71" fmla="*/ 3048000 h 3070860"/>
              <a:gd name="connsiteX72" fmla="*/ 868680 w 967740"/>
              <a:gd name="connsiteY72" fmla="*/ 3070860 h 3070860"/>
              <a:gd name="connsiteX73" fmla="*/ 944880 w 967740"/>
              <a:gd name="connsiteY73" fmla="*/ 3040380 h 3070860"/>
              <a:gd name="connsiteX74" fmla="*/ 967740 w 967740"/>
              <a:gd name="connsiteY74" fmla="*/ 2994660 h 3070860"/>
              <a:gd name="connsiteX75" fmla="*/ 960120 w 967740"/>
              <a:gd name="connsiteY75" fmla="*/ 2971800 h 3070860"/>
              <a:gd name="connsiteX76" fmla="*/ 899160 w 967740"/>
              <a:gd name="connsiteY76" fmla="*/ 2987040 h 3070860"/>
              <a:gd name="connsiteX77" fmla="*/ 876300 w 967740"/>
              <a:gd name="connsiteY77" fmla="*/ 2994660 h 3070860"/>
              <a:gd name="connsiteX78" fmla="*/ 800100 w 967740"/>
              <a:gd name="connsiteY78" fmla="*/ 2948940 h 3070860"/>
              <a:gd name="connsiteX79" fmla="*/ 754380 w 967740"/>
              <a:gd name="connsiteY79" fmla="*/ 2918460 h 3070860"/>
              <a:gd name="connsiteX80" fmla="*/ 723900 w 967740"/>
              <a:gd name="connsiteY80" fmla="*/ 2872740 h 3070860"/>
              <a:gd name="connsiteX81" fmla="*/ 678180 w 967740"/>
              <a:gd name="connsiteY81" fmla="*/ 2842260 h 3070860"/>
              <a:gd name="connsiteX82" fmla="*/ 601980 w 967740"/>
              <a:gd name="connsiteY82" fmla="*/ 2796540 h 3070860"/>
              <a:gd name="connsiteX83" fmla="*/ 594360 w 967740"/>
              <a:gd name="connsiteY83" fmla="*/ 2743200 h 3070860"/>
              <a:gd name="connsiteX84" fmla="*/ 601980 w 967740"/>
              <a:gd name="connsiteY84" fmla="*/ 2682240 h 3070860"/>
              <a:gd name="connsiteX85" fmla="*/ 601980 w 967740"/>
              <a:gd name="connsiteY85" fmla="*/ 2651760 h 3070860"/>
              <a:gd name="connsiteX86" fmla="*/ 586740 w 967740"/>
              <a:gd name="connsiteY86" fmla="*/ 2613660 h 3070860"/>
              <a:gd name="connsiteX87" fmla="*/ 586740 w 967740"/>
              <a:gd name="connsiteY87" fmla="*/ 2567940 h 3070860"/>
              <a:gd name="connsiteX88" fmla="*/ 571500 w 967740"/>
              <a:gd name="connsiteY88" fmla="*/ 2484120 h 3070860"/>
              <a:gd name="connsiteX89" fmla="*/ 541020 w 967740"/>
              <a:gd name="connsiteY89" fmla="*/ 2362200 h 3070860"/>
              <a:gd name="connsiteX90" fmla="*/ 502920 w 967740"/>
              <a:gd name="connsiteY90" fmla="*/ 2293620 h 3070860"/>
              <a:gd name="connsiteX91" fmla="*/ 434340 w 967740"/>
              <a:gd name="connsiteY91" fmla="*/ 2171700 h 3070860"/>
              <a:gd name="connsiteX92" fmla="*/ 403860 w 967740"/>
              <a:gd name="connsiteY92" fmla="*/ 2087880 h 3070860"/>
              <a:gd name="connsiteX93" fmla="*/ 373380 w 967740"/>
              <a:gd name="connsiteY93" fmla="*/ 2049780 h 3070860"/>
              <a:gd name="connsiteX94" fmla="*/ 350520 w 967740"/>
              <a:gd name="connsiteY94" fmla="*/ 2004060 h 3070860"/>
              <a:gd name="connsiteX95" fmla="*/ 350520 w 967740"/>
              <a:gd name="connsiteY95" fmla="*/ 1958340 h 3070860"/>
              <a:gd name="connsiteX96" fmla="*/ 342900 w 967740"/>
              <a:gd name="connsiteY96" fmla="*/ 1889760 h 3070860"/>
              <a:gd name="connsiteX97" fmla="*/ 320040 w 967740"/>
              <a:gd name="connsiteY97" fmla="*/ 1851660 h 3070860"/>
              <a:gd name="connsiteX98" fmla="*/ 304800 w 967740"/>
              <a:gd name="connsiteY98" fmla="*/ 1790700 h 3070860"/>
              <a:gd name="connsiteX99" fmla="*/ 281940 w 967740"/>
              <a:gd name="connsiteY99" fmla="*/ 1706880 h 3070860"/>
              <a:gd name="connsiteX100" fmla="*/ 281940 w 967740"/>
              <a:gd name="connsiteY100" fmla="*/ 1638300 h 3070860"/>
              <a:gd name="connsiteX101" fmla="*/ 304800 w 967740"/>
              <a:gd name="connsiteY101" fmla="*/ 1592580 h 3070860"/>
              <a:gd name="connsiteX102" fmla="*/ 304800 w 967740"/>
              <a:gd name="connsiteY102" fmla="*/ 1554480 h 3070860"/>
              <a:gd name="connsiteX103" fmla="*/ 289560 w 967740"/>
              <a:gd name="connsiteY103" fmla="*/ 1501140 h 3070860"/>
              <a:gd name="connsiteX104" fmla="*/ 289560 w 967740"/>
              <a:gd name="connsiteY104" fmla="*/ 1478280 h 3070860"/>
              <a:gd name="connsiteX105" fmla="*/ 281940 w 967740"/>
              <a:gd name="connsiteY105" fmla="*/ 1417320 h 3070860"/>
              <a:gd name="connsiteX106" fmla="*/ 289560 w 967740"/>
              <a:gd name="connsiteY106" fmla="*/ 1402080 h 3070860"/>
              <a:gd name="connsiteX107" fmla="*/ 259080 w 967740"/>
              <a:gd name="connsiteY107" fmla="*/ 1333500 h 3070860"/>
              <a:gd name="connsiteX108" fmla="*/ 228600 w 967740"/>
              <a:gd name="connsiteY108" fmla="*/ 1272540 h 3070860"/>
              <a:gd name="connsiteX109" fmla="*/ 190500 w 967740"/>
              <a:gd name="connsiteY109" fmla="*/ 1196340 h 3070860"/>
              <a:gd name="connsiteX110" fmla="*/ 190500 w 967740"/>
              <a:gd name="connsiteY110" fmla="*/ 1127760 h 3070860"/>
              <a:gd name="connsiteX111" fmla="*/ 182880 w 967740"/>
              <a:gd name="connsiteY111" fmla="*/ 1051560 h 3070860"/>
              <a:gd name="connsiteX112" fmla="*/ 190500 w 967740"/>
              <a:gd name="connsiteY112" fmla="*/ 960120 h 3070860"/>
              <a:gd name="connsiteX113" fmla="*/ 236220 w 967740"/>
              <a:gd name="connsiteY113" fmla="*/ 876300 h 3070860"/>
              <a:gd name="connsiteX114" fmla="*/ 274320 w 967740"/>
              <a:gd name="connsiteY114" fmla="*/ 815340 h 3070860"/>
              <a:gd name="connsiteX115" fmla="*/ 289560 w 967740"/>
              <a:gd name="connsiteY115" fmla="*/ 762000 h 3070860"/>
              <a:gd name="connsiteX116" fmla="*/ 274320 w 967740"/>
              <a:gd name="connsiteY116" fmla="*/ 723900 h 3070860"/>
              <a:gd name="connsiteX117" fmla="*/ 266700 w 967740"/>
              <a:gd name="connsiteY117" fmla="*/ 678180 h 3070860"/>
              <a:gd name="connsiteX118" fmla="*/ 259080 w 967740"/>
              <a:gd name="connsiteY118" fmla="*/ 617220 h 3070860"/>
              <a:gd name="connsiteX119" fmla="*/ 259080 w 967740"/>
              <a:gd name="connsiteY119" fmla="*/ 586740 h 3070860"/>
              <a:gd name="connsiteX120" fmla="*/ 281940 w 967740"/>
              <a:gd name="connsiteY120" fmla="*/ 518160 h 3070860"/>
              <a:gd name="connsiteX121" fmla="*/ 297180 w 967740"/>
              <a:gd name="connsiteY121" fmla="*/ 449580 h 3070860"/>
              <a:gd name="connsiteX122" fmla="*/ 259080 w 967740"/>
              <a:gd name="connsiteY122" fmla="*/ 411480 h 3070860"/>
              <a:gd name="connsiteX123" fmla="*/ 236220 w 967740"/>
              <a:gd name="connsiteY123" fmla="*/ 373380 h 3070860"/>
              <a:gd name="connsiteX124" fmla="*/ 213360 w 967740"/>
              <a:gd name="connsiteY124" fmla="*/ 342900 h 3070860"/>
              <a:gd name="connsiteX125" fmla="*/ 198120 w 967740"/>
              <a:gd name="connsiteY125" fmla="*/ 297180 h 3070860"/>
              <a:gd name="connsiteX126" fmla="*/ 190500 w 967740"/>
              <a:gd name="connsiteY126" fmla="*/ 266700 h 3070860"/>
              <a:gd name="connsiteX127" fmla="*/ 160020 w 967740"/>
              <a:gd name="connsiteY127" fmla="*/ 182880 h 3070860"/>
              <a:gd name="connsiteX128" fmla="*/ 129540 w 967740"/>
              <a:gd name="connsiteY128" fmla="*/ 137160 h 3070860"/>
              <a:gd name="connsiteX129" fmla="*/ 106680 w 967740"/>
              <a:gd name="connsiteY129" fmla="*/ 114300 h 3070860"/>
              <a:gd name="connsiteX130" fmla="*/ 76200 w 967740"/>
              <a:gd name="connsiteY130" fmla="*/ 68580 h 3070860"/>
              <a:gd name="connsiteX131" fmla="*/ 53340 w 967740"/>
              <a:gd name="connsiteY131" fmla="*/ 0 h 307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967740" h="3070860">
                <a:moveTo>
                  <a:pt x="53340" y="0"/>
                </a:moveTo>
                <a:lnTo>
                  <a:pt x="0" y="83820"/>
                </a:lnTo>
                <a:lnTo>
                  <a:pt x="0" y="121920"/>
                </a:lnTo>
                <a:lnTo>
                  <a:pt x="22860" y="160020"/>
                </a:lnTo>
                <a:lnTo>
                  <a:pt x="60960" y="213360"/>
                </a:lnTo>
                <a:lnTo>
                  <a:pt x="60960" y="251460"/>
                </a:lnTo>
                <a:lnTo>
                  <a:pt x="76200" y="342900"/>
                </a:lnTo>
                <a:lnTo>
                  <a:pt x="91440" y="388620"/>
                </a:lnTo>
                <a:lnTo>
                  <a:pt x="68580" y="464820"/>
                </a:lnTo>
                <a:lnTo>
                  <a:pt x="60960" y="495300"/>
                </a:lnTo>
                <a:lnTo>
                  <a:pt x="45720" y="525780"/>
                </a:lnTo>
                <a:lnTo>
                  <a:pt x="45720" y="571500"/>
                </a:lnTo>
                <a:lnTo>
                  <a:pt x="45720" y="601980"/>
                </a:lnTo>
                <a:lnTo>
                  <a:pt x="53340" y="640080"/>
                </a:lnTo>
                <a:lnTo>
                  <a:pt x="91440" y="678180"/>
                </a:lnTo>
                <a:lnTo>
                  <a:pt x="91440" y="762000"/>
                </a:lnTo>
                <a:lnTo>
                  <a:pt x="68580" y="800100"/>
                </a:lnTo>
                <a:lnTo>
                  <a:pt x="60960" y="853440"/>
                </a:lnTo>
                <a:lnTo>
                  <a:pt x="60960" y="883920"/>
                </a:lnTo>
                <a:lnTo>
                  <a:pt x="53340" y="914400"/>
                </a:lnTo>
                <a:lnTo>
                  <a:pt x="53340" y="975360"/>
                </a:lnTo>
                <a:lnTo>
                  <a:pt x="53340" y="1005840"/>
                </a:lnTo>
                <a:lnTo>
                  <a:pt x="68580" y="1021080"/>
                </a:lnTo>
                <a:lnTo>
                  <a:pt x="68580" y="1059180"/>
                </a:lnTo>
                <a:lnTo>
                  <a:pt x="91440" y="1120140"/>
                </a:lnTo>
                <a:lnTo>
                  <a:pt x="114300" y="1150620"/>
                </a:lnTo>
                <a:lnTo>
                  <a:pt x="114300" y="1150620"/>
                </a:lnTo>
                <a:lnTo>
                  <a:pt x="129540" y="1287780"/>
                </a:lnTo>
                <a:lnTo>
                  <a:pt x="152400" y="1325880"/>
                </a:lnTo>
                <a:lnTo>
                  <a:pt x="152400" y="1577340"/>
                </a:lnTo>
                <a:lnTo>
                  <a:pt x="121920" y="1653540"/>
                </a:lnTo>
                <a:lnTo>
                  <a:pt x="121920" y="1737360"/>
                </a:lnTo>
                <a:lnTo>
                  <a:pt x="144780" y="1790700"/>
                </a:lnTo>
                <a:lnTo>
                  <a:pt x="144780" y="1790700"/>
                </a:lnTo>
                <a:lnTo>
                  <a:pt x="182880" y="1866900"/>
                </a:lnTo>
                <a:lnTo>
                  <a:pt x="167640" y="1889760"/>
                </a:lnTo>
                <a:lnTo>
                  <a:pt x="167640" y="1927860"/>
                </a:lnTo>
                <a:lnTo>
                  <a:pt x="167640" y="1927860"/>
                </a:lnTo>
                <a:lnTo>
                  <a:pt x="190500" y="1981200"/>
                </a:lnTo>
                <a:lnTo>
                  <a:pt x="213360" y="2042160"/>
                </a:lnTo>
                <a:lnTo>
                  <a:pt x="236220" y="2072640"/>
                </a:lnTo>
                <a:lnTo>
                  <a:pt x="289560" y="2118360"/>
                </a:lnTo>
                <a:lnTo>
                  <a:pt x="335280" y="2156460"/>
                </a:lnTo>
                <a:lnTo>
                  <a:pt x="335280" y="2179320"/>
                </a:lnTo>
                <a:lnTo>
                  <a:pt x="335280" y="2209800"/>
                </a:lnTo>
                <a:lnTo>
                  <a:pt x="342900" y="2240280"/>
                </a:lnTo>
                <a:lnTo>
                  <a:pt x="358140" y="2270760"/>
                </a:lnTo>
                <a:lnTo>
                  <a:pt x="373380" y="2293620"/>
                </a:lnTo>
                <a:lnTo>
                  <a:pt x="388620" y="2308860"/>
                </a:lnTo>
                <a:lnTo>
                  <a:pt x="411480" y="2346960"/>
                </a:lnTo>
                <a:lnTo>
                  <a:pt x="411480" y="2377440"/>
                </a:lnTo>
                <a:lnTo>
                  <a:pt x="396240" y="2423160"/>
                </a:lnTo>
                <a:lnTo>
                  <a:pt x="396240" y="2453640"/>
                </a:lnTo>
                <a:lnTo>
                  <a:pt x="388620" y="2476500"/>
                </a:lnTo>
                <a:lnTo>
                  <a:pt x="358140" y="2476500"/>
                </a:lnTo>
                <a:lnTo>
                  <a:pt x="304800" y="2491740"/>
                </a:lnTo>
                <a:lnTo>
                  <a:pt x="327660" y="2529840"/>
                </a:lnTo>
                <a:lnTo>
                  <a:pt x="350520" y="2537460"/>
                </a:lnTo>
                <a:lnTo>
                  <a:pt x="381000" y="2552700"/>
                </a:lnTo>
                <a:lnTo>
                  <a:pt x="403860" y="2560320"/>
                </a:lnTo>
                <a:lnTo>
                  <a:pt x="449580" y="2613660"/>
                </a:lnTo>
                <a:lnTo>
                  <a:pt x="480060" y="2689860"/>
                </a:lnTo>
                <a:lnTo>
                  <a:pt x="510540" y="2750820"/>
                </a:lnTo>
                <a:lnTo>
                  <a:pt x="541020" y="2819400"/>
                </a:lnTo>
                <a:lnTo>
                  <a:pt x="579120" y="2865120"/>
                </a:lnTo>
                <a:lnTo>
                  <a:pt x="601980" y="2895600"/>
                </a:lnTo>
                <a:lnTo>
                  <a:pt x="647700" y="2941320"/>
                </a:lnTo>
                <a:lnTo>
                  <a:pt x="693420" y="2971800"/>
                </a:lnTo>
                <a:lnTo>
                  <a:pt x="723900" y="3009900"/>
                </a:lnTo>
                <a:lnTo>
                  <a:pt x="754380" y="3055620"/>
                </a:lnTo>
                <a:lnTo>
                  <a:pt x="807720" y="3040380"/>
                </a:lnTo>
                <a:lnTo>
                  <a:pt x="845820" y="3048000"/>
                </a:lnTo>
                <a:lnTo>
                  <a:pt x="868680" y="3070860"/>
                </a:lnTo>
                <a:lnTo>
                  <a:pt x="944880" y="3040380"/>
                </a:lnTo>
                <a:lnTo>
                  <a:pt x="967740" y="2994660"/>
                </a:lnTo>
                <a:lnTo>
                  <a:pt x="960120" y="2971800"/>
                </a:lnTo>
                <a:lnTo>
                  <a:pt x="899160" y="2987040"/>
                </a:lnTo>
                <a:lnTo>
                  <a:pt x="876300" y="2994660"/>
                </a:lnTo>
                <a:lnTo>
                  <a:pt x="800100" y="2948940"/>
                </a:lnTo>
                <a:lnTo>
                  <a:pt x="754380" y="2918460"/>
                </a:lnTo>
                <a:lnTo>
                  <a:pt x="723900" y="2872740"/>
                </a:lnTo>
                <a:lnTo>
                  <a:pt x="678180" y="2842260"/>
                </a:lnTo>
                <a:lnTo>
                  <a:pt x="601980" y="2796540"/>
                </a:lnTo>
                <a:lnTo>
                  <a:pt x="594360" y="2743200"/>
                </a:lnTo>
                <a:lnTo>
                  <a:pt x="601980" y="2682240"/>
                </a:lnTo>
                <a:lnTo>
                  <a:pt x="601980" y="2651760"/>
                </a:lnTo>
                <a:lnTo>
                  <a:pt x="586740" y="2613660"/>
                </a:lnTo>
                <a:lnTo>
                  <a:pt x="586740" y="2567940"/>
                </a:lnTo>
                <a:lnTo>
                  <a:pt x="571500" y="2484120"/>
                </a:lnTo>
                <a:lnTo>
                  <a:pt x="541020" y="2362200"/>
                </a:lnTo>
                <a:lnTo>
                  <a:pt x="502920" y="2293620"/>
                </a:lnTo>
                <a:lnTo>
                  <a:pt x="434340" y="2171700"/>
                </a:lnTo>
                <a:lnTo>
                  <a:pt x="403860" y="2087880"/>
                </a:lnTo>
                <a:lnTo>
                  <a:pt x="373380" y="2049780"/>
                </a:lnTo>
                <a:lnTo>
                  <a:pt x="350520" y="2004060"/>
                </a:lnTo>
                <a:lnTo>
                  <a:pt x="350520" y="1958340"/>
                </a:lnTo>
                <a:lnTo>
                  <a:pt x="342900" y="1889760"/>
                </a:lnTo>
                <a:lnTo>
                  <a:pt x="320040" y="1851660"/>
                </a:lnTo>
                <a:lnTo>
                  <a:pt x="304800" y="1790700"/>
                </a:lnTo>
                <a:lnTo>
                  <a:pt x="281940" y="1706880"/>
                </a:lnTo>
                <a:lnTo>
                  <a:pt x="281940" y="1638300"/>
                </a:lnTo>
                <a:lnTo>
                  <a:pt x="304800" y="1592580"/>
                </a:lnTo>
                <a:lnTo>
                  <a:pt x="304800" y="1554480"/>
                </a:lnTo>
                <a:lnTo>
                  <a:pt x="289560" y="1501140"/>
                </a:lnTo>
                <a:lnTo>
                  <a:pt x="289560" y="1478280"/>
                </a:lnTo>
                <a:lnTo>
                  <a:pt x="281940" y="1417320"/>
                </a:lnTo>
                <a:lnTo>
                  <a:pt x="289560" y="1402080"/>
                </a:lnTo>
                <a:lnTo>
                  <a:pt x="259080" y="1333500"/>
                </a:lnTo>
                <a:lnTo>
                  <a:pt x="228600" y="1272540"/>
                </a:lnTo>
                <a:lnTo>
                  <a:pt x="190500" y="1196340"/>
                </a:lnTo>
                <a:lnTo>
                  <a:pt x="190500" y="1127760"/>
                </a:lnTo>
                <a:lnTo>
                  <a:pt x="182880" y="1051560"/>
                </a:lnTo>
                <a:lnTo>
                  <a:pt x="190500" y="960120"/>
                </a:lnTo>
                <a:lnTo>
                  <a:pt x="236220" y="876300"/>
                </a:lnTo>
                <a:lnTo>
                  <a:pt x="274320" y="815340"/>
                </a:lnTo>
                <a:lnTo>
                  <a:pt x="289560" y="762000"/>
                </a:lnTo>
                <a:lnTo>
                  <a:pt x="274320" y="723900"/>
                </a:lnTo>
                <a:lnTo>
                  <a:pt x="266700" y="678180"/>
                </a:lnTo>
                <a:lnTo>
                  <a:pt x="259080" y="617220"/>
                </a:lnTo>
                <a:lnTo>
                  <a:pt x="259080" y="586740"/>
                </a:lnTo>
                <a:lnTo>
                  <a:pt x="281940" y="518160"/>
                </a:lnTo>
                <a:lnTo>
                  <a:pt x="297180" y="449580"/>
                </a:lnTo>
                <a:lnTo>
                  <a:pt x="259080" y="411480"/>
                </a:lnTo>
                <a:lnTo>
                  <a:pt x="236220" y="373380"/>
                </a:lnTo>
                <a:lnTo>
                  <a:pt x="213360" y="342900"/>
                </a:lnTo>
                <a:lnTo>
                  <a:pt x="198120" y="297180"/>
                </a:lnTo>
                <a:lnTo>
                  <a:pt x="190500" y="266700"/>
                </a:lnTo>
                <a:lnTo>
                  <a:pt x="160020" y="182880"/>
                </a:lnTo>
                <a:lnTo>
                  <a:pt x="129540" y="137160"/>
                </a:lnTo>
                <a:lnTo>
                  <a:pt x="106680" y="114300"/>
                </a:lnTo>
                <a:lnTo>
                  <a:pt x="76200" y="68580"/>
                </a:lnTo>
                <a:lnTo>
                  <a:pt x="53340"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Forme libre : forme 54">
            <a:extLst>
              <a:ext uri="{FF2B5EF4-FFF2-40B4-BE49-F238E27FC236}">
                <a16:creationId xmlns:a16="http://schemas.microsoft.com/office/drawing/2014/main" id="{C74D7CCA-70A9-5491-A4FD-7BBA27C30F2B}"/>
              </a:ext>
            </a:extLst>
          </p:cNvPr>
          <p:cNvSpPr/>
          <p:nvPr/>
        </p:nvSpPr>
        <p:spPr>
          <a:xfrm>
            <a:off x="3586655" y="6306208"/>
            <a:ext cx="236483" cy="204952"/>
          </a:xfrm>
          <a:custGeom>
            <a:avLst/>
            <a:gdLst>
              <a:gd name="connsiteX0" fmla="*/ 86711 w 236483"/>
              <a:gd name="connsiteY0" fmla="*/ 0 h 157655"/>
              <a:gd name="connsiteX1" fmla="*/ 141890 w 236483"/>
              <a:gd name="connsiteY1" fmla="*/ 70945 h 157655"/>
              <a:gd name="connsiteX2" fmla="*/ 181304 w 236483"/>
              <a:gd name="connsiteY2" fmla="*/ 110359 h 157655"/>
              <a:gd name="connsiteX3" fmla="*/ 236483 w 236483"/>
              <a:gd name="connsiteY3" fmla="*/ 157655 h 157655"/>
              <a:gd name="connsiteX4" fmla="*/ 236483 w 236483"/>
              <a:gd name="connsiteY4" fmla="*/ 157655 h 157655"/>
              <a:gd name="connsiteX5" fmla="*/ 236483 w 236483"/>
              <a:gd name="connsiteY5" fmla="*/ 157655 h 157655"/>
              <a:gd name="connsiteX6" fmla="*/ 63062 w 236483"/>
              <a:gd name="connsiteY6" fmla="*/ 134007 h 157655"/>
              <a:gd name="connsiteX7" fmla="*/ 0 w 236483"/>
              <a:gd name="connsiteY7" fmla="*/ 86710 h 157655"/>
              <a:gd name="connsiteX8" fmla="*/ 0 w 236483"/>
              <a:gd name="connsiteY8" fmla="*/ 86710 h 157655"/>
              <a:gd name="connsiteX9" fmla="*/ 23648 w 236483"/>
              <a:gd name="connsiteY9" fmla="*/ 0 h 157655"/>
              <a:gd name="connsiteX10" fmla="*/ 86711 w 236483"/>
              <a:gd name="connsiteY10" fmla="*/ 0 h 157655"/>
              <a:gd name="connsiteX0" fmla="*/ 86711 w 236483"/>
              <a:gd name="connsiteY0" fmla="*/ 0 h 157655"/>
              <a:gd name="connsiteX1" fmla="*/ 141890 w 236483"/>
              <a:gd name="connsiteY1" fmla="*/ 70945 h 157655"/>
              <a:gd name="connsiteX2" fmla="*/ 181304 w 236483"/>
              <a:gd name="connsiteY2" fmla="*/ 110359 h 157655"/>
              <a:gd name="connsiteX3" fmla="*/ 236483 w 236483"/>
              <a:gd name="connsiteY3" fmla="*/ 157655 h 157655"/>
              <a:gd name="connsiteX4" fmla="*/ 236483 w 236483"/>
              <a:gd name="connsiteY4" fmla="*/ 157655 h 157655"/>
              <a:gd name="connsiteX5" fmla="*/ 236483 w 236483"/>
              <a:gd name="connsiteY5" fmla="*/ 157655 h 157655"/>
              <a:gd name="connsiteX6" fmla="*/ 94593 w 236483"/>
              <a:gd name="connsiteY6" fmla="*/ 134007 h 157655"/>
              <a:gd name="connsiteX7" fmla="*/ 0 w 236483"/>
              <a:gd name="connsiteY7" fmla="*/ 86710 h 157655"/>
              <a:gd name="connsiteX8" fmla="*/ 0 w 236483"/>
              <a:gd name="connsiteY8" fmla="*/ 86710 h 157655"/>
              <a:gd name="connsiteX9" fmla="*/ 23648 w 236483"/>
              <a:gd name="connsiteY9" fmla="*/ 0 h 157655"/>
              <a:gd name="connsiteX10" fmla="*/ 86711 w 236483"/>
              <a:gd name="connsiteY10" fmla="*/ 0 h 157655"/>
              <a:gd name="connsiteX0" fmla="*/ 86711 w 236483"/>
              <a:gd name="connsiteY0" fmla="*/ 0 h 204952"/>
              <a:gd name="connsiteX1" fmla="*/ 141890 w 236483"/>
              <a:gd name="connsiteY1" fmla="*/ 70945 h 204952"/>
              <a:gd name="connsiteX2" fmla="*/ 181304 w 236483"/>
              <a:gd name="connsiteY2" fmla="*/ 110359 h 204952"/>
              <a:gd name="connsiteX3" fmla="*/ 236483 w 236483"/>
              <a:gd name="connsiteY3" fmla="*/ 157655 h 204952"/>
              <a:gd name="connsiteX4" fmla="*/ 236483 w 236483"/>
              <a:gd name="connsiteY4" fmla="*/ 157655 h 204952"/>
              <a:gd name="connsiteX5" fmla="*/ 212835 w 236483"/>
              <a:gd name="connsiteY5" fmla="*/ 204952 h 204952"/>
              <a:gd name="connsiteX6" fmla="*/ 94593 w 236483"/>
              <a:gd name="connsiteY6" fmla="*/ 134007 h 204952"/>
              <a:gd name="connsiteX7" fmla="*/ 0 w 236483"/>
              <a:gd name="connsiteY7" fmla="*/ 86710 h 204952"/>
              <a:gd name="connsiteX8" fmla="*/ 0 w 236483"/>
              <a:gd name="connsiteY8" fmla="*/ 86710 h 204952"/>
              <a:gd name="connsiteX9" fmla="*/ 23648 w 236483"/>
              <a:gd name="connsiteY9" fmla="*/ 0 h 204952"/>
              <a:gd name="connsiteX10" fmla="*/ 86711 w 236483"/>
              <a:gd name="connsiteY10" fmla="*/ 0 h 204952"/>
              <a:gd name="connsiteX0" fmla="*/ 86711 w 236483"/>
              <a:gd name="connsiteY0" fmla="*/ 0 h 204952"/>
              <a:gd name="connsiteX1" fmla="*/ 141890 w 236483"/>
              <a:gd name="connsiteY1" fmla="*/ 70945 h 204952"/>
              <a:gd name="connsiteX2" fmla="*/ 181304 w 236483"/>
              <a:gd name="connsiteY2" fmla="*/ 110359 h 204952"/>
              <a:gd name="connsiteX3" fmla="*/ 236483 w 236483"/>
              <a:gd name="connsiteY3" fmla="*/ 157655 h 204952"/>
              <a:gd name="connsiteX4" fmla="*/ 236483 w 236483"/>
              <a:gd name="connsiteY4" fmla="*/ 157655 h 204952"/>
              <a:gd name="connsiteX5" fmla="*/ 212835 w 236483"/>
              <a:gd name="connsiteY5" fmla="*/ 204952 h 204952"/>
              <a:gd name="connsiteX6" fmla="*/ 63062 w 236483"/>
              <a:gd name="connsiteY6" fmla="*/ 149773 h 204952"/>
              <a:gd name="connsiteX7" fmla="*/ 0 w 236483"/>
              <a:gd name="connsiteY7" fmla="*/ 86710 h 204952"/>
              <a:gd name="connsiteX8" fmla="*/ 0 w 236483"/>
              <a:gd name="connsiteY8" fmla="*/ 86710 h 204952"/>
              <a:gd name="connsiteX9" fmla="*/ 23648 w 236483"/>
              <a:gd name="connsiteY9" fmla="*/ 0 h 204952"/>
              <a:gd name="connsiteX10" fmla="*/ 86711 w 236483"/>
              <a:gd name="connsiteY10" fmla="*/ 0 h 20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483" h="204952">
                <a:moveTo>
                  <a:pt x="86711" y="0"/>
                </a:moveTo>
                <a:lnTo>
                  <a:pt x="141890" y="70945"/>
                </a:lnTo>
                <a:lnTo>
                  <a:pt x="181304" y="110359"/>
                </a:lnTo>
                <a:lnTo>
                  <a:pt x="236483" y="157655"/>
                </a:lnTo>
                <a:lnTo>
                  <a:pt x="236483" y="157655"/>
                </a:lnTo>
                <a:lnTo>
                  <a:pt x="212835" y="204952"/>
                </a:lnTo>
                <a:lnTo>
                  <a:pt x="63062" y="149773"/>
                </a:lnTo>
                <a:lnTo>
                  <a:pt x="0" y="86710"/>
                </a:lnTo>
                <a:lnTo>
                  <a:pt x="0" y="86710"/>
                </a:lnTo>
                <a:lnTo>
                  <a:pt x="23648" y="0"/>
                </a:lnTo>
                <a:lnTo>
                  <a:pt x="86711"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Forme libre : forme 56">
            <a:extLst>
              <a:ext uri="{FF2B5EF4-FFF2-40B4-BE49-F238E27FC236}">
                <a16:creationId xmlns:a16="http://schemas.microsoft.com/office/drawing/2014/main" id="{09D1D788-0090-024E-B198-DEFDA5223278}"/>
              </a:ext>
            </a:extLst>
          </p:cNvPr>
          <p:cNvSpPr/>
          <p:nvPr/>
        </p:nvSpPr>
        <p:spPr>
          <a:xfrm>
            <a:off x="3689131" y="6290441"/>
            <a:ext cx="386255" cy="212835"/>
          </a:xfrm>
          <a:custGeom>
            <a:avLst/>
            <a:gdLst>
              <a:gd name="connsiteX0" fmla="*/ 0 w 386255"/>
              <a:gd name="connsiteY0" fmla="*/ 0 h 212835"/>
              <a:gd name="connsiteX1" fmla="*/ 70945 w 386255"/>
              <a:gd name="connsiteY1" fmla="*/ 47297 h 212835"/>
              <a:gd name="connsiteX2" fmla="*/ 204952 w 386255"/>
              <a:gd name="connsiteY2" fmla="*/ 102476 h 212835"/>
              <a:gd name="connsiteX3" fmla="*/ 323193 w 386255"/>
              <a:gd name="connsiteY3" fmla="*/ 149773 h 212835"/>
              <a:gd name="connsiteX4" fmla="*/ 386255 w 386255"/>
              <a:gd name="connsiteY4" fmla="*/ 173421 h 212835"/>
              <a:gd name="connsiteX5" fmla="*/ 378372 w 386255"/>
              <a:gd name="connsiteY5" fmla="*/ 197069 h 212835"/>
              <a:gd name="connsiteX6" fmla="*/ 354724 w 386255"/>
              <a:gd name="connsiteY6" fmla="*/ 212835 h 212835"/>
              <a:gd name="connsiteX7" fmla="*/ 315310 w 386255"/>
              <a:gd name="connsiteY7" fmla="*/ 197069 h 212835"/>
              <a:gd name="connsiteX8" fmla="*/ 283779 w 386255"/>
              <a:gd name="connsiteY8" fmla="*/ 197069 h 212835"/>
              <a:gd name="connsiteX9" fmla="*/ 212835 w 386255"/>
              <a:gd name="connsiteY9" fmla="*/ 197069 h 212835"/>
              <a:gd name="connsiteX10" fmla="*/ 212835 w 386255"/>
              <a:gd name="connsiteY10" fmla="*/ 197069 h 212835"/>
              <a:gd name="connsiteX11" fmla="*/ 149772 w 386255"/>
              <a:gd name="connsiteY11" fmla="*/ 181304 h 212835"/>
              <a:gd name="connsiteX12" fmla="*/ 134007 w 386255"/>
              <a:gd name="connsiteY12" fmla="*/ 173421 h 212835"/>
              <a:gd name="connsiteX13" fmla="*/ 102476 w 386255"/>
              <a:gd name="connsiteY13" fmla="*/ 141890 h 212835"/>
              <a:gd name="connsiteX14" fmla="*/ 31531 w 386255"/>
              <a:gd name="connsiteY14" fmla="*/ 86711 h 212835"/>
              <a:gd name="connsiteX15" fmla="*/ 0 w 386255"/>
              <a:gd name="connsiteY15" fmla="*/ 0 h 21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255" h="212835">
                <a:moveTo>
                  <a:pt x="0" y="0"/>
                </a:moveTo>
                <a:lnTo>
                  <a:pt x="70945" y="47297"/>
                </a:lnTo>
                <a:lnTo>
                  <a:pt x="204952" y="102476"/>
                </a:lnTo>
                <a:lnTo>
                  <a:pt x="323193" y="149773"/>
                </a:lnTo>
                <a:lnTo>
                  <a:pt x="386255" y="173421"/>
                </a:lnTo>
                <a:lnTo>
                  <a:pt x="378372" y="197069"/>
                </a:lnTo>
                <a:lnTo>
                  <a:pt x="354724" y="212835"/>
                </a:lnTo>
                <a:lnTo>
                  <a:pt x="315310" y="197069"/>
                </a:lnTo>
                <a:lnTo>
                  <a:pt x="283779" y="197069"/>
                </a:lnTo>
                <a:lnTo>
                  <a:pt x="212835" y="197069"/>
                </a:lnTo>
                <a:lnTo>
                  <a:pt x="212835" y="197069"/>
                </a:lnTo>
                <a:lnTo>
                  <a:pt x="149772" y="181304"/>
                </a:lnTo>
                <a:lnTo>
                  <a:pt x="134007" y="173421"/>
                </a:lnTo>
                <a:lnTo>
                  <a:pt x="102476" y="141890"/>
                </a:lnTo>
                <a:lnTo>
                  <a:pt x="31531" y="86711"/>
                </a:lnTo>
                <a:lnTo>
                  <a:pt x="0"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Forme libre : forme 58">
            <a:extLst>
              <a:ext uri="{FF2B5EF4-FFF2-40B4-BE49-F238E27FC236}">
                <a16:creationId xmlns:a16="http://schemas.microsoft.com/office/drawing/2014/main" id="{412F8D6F-014A-3D2F-9A35-ADB0BDECDA54}"/>
              </a:ext>
            </a:extLst>
          </p:cNvPr>
          <p:cNvSpPr/>
          <p:nvPr/>
        </p:nvSpPr>
        <p:spPr>
          <a:xfrm>
            <a:off x="4256690" y="1679028"/>
            <a:ext cx="173420" cy="110358"/>
          </a:xfrm>
          <a:custGeom>
            <a:avLst/>
            <a:gdLst>
              <a:gd name="connsiteX0" fmla="*/ 39413 w 173420"/>
              <a:gd name="connsiteY0" fmla="*/ 0 h 110358"/>
              <a:gd name="connsiteX1" fmla="*/ 0 w 173420"/>
              <a:gd name="connsiteY1" fmla="*/ 63062 h 110358"/>
              <a:gd name="connsiteX2" fmla="*/ 31531 w 173420"/>
              <a:gd name="connsiteY2" fmla="*/ 94593 h 110358"/>
              <a:gd name="connsiteX3" fmla="*/ 78827 w 173420"/>
              <a:gd name="connsiteY3" fmla="*/ 102475 h 110358"/>
              <a:gd name="connsiteX4" fmla="*/ 78827 w 173420"/>
              <a:gd name="connsiteY4" fmla="*/ 102475 h 110358"/>
              <a:gd name="connsiteX5" fmla="*/ 149772 w 173420"/>
              <a:gd name="connsiteY5" fmla="*/ 110358 h 110358"/>
              <a:gd name="connsiteX6" fmla="*/ 173420 w 173420"/>
              <a:gd name="connsiteY6" fmla="*/ 70944 h 110358"/>
              <a:gd name="connsiteX7" fmla="*/ 157655 w 173420"/>
              <a:gd name="connsiteY7" fmla="*/ 47296 h 110358"/>
              <a:gd name="connsiteX8" fmla="*/ 149772 w 173420"/>
              <a:gd name="connsiteY8" fmla="*/ 23648 h 110358"/>
              <a:gd name="connsiteX9" fmla="*/ 118241 w 173420"/>
              <a:gd name="connsiteY9" fmla="*/ 7882 h 110358"/>
              <a:gd name="connsiteX10" fmla="*/ 39413 w 173420"/>
              <a:gd name="connsiteY10" fmla="*/ 0 h 11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20" h="110358">
                <a:moveTo>
                  <a:pt x="39413" y="0"/>
                </a:moveTo>
                <a:lnTo>
                  <a:pt x="0" y="63062"/>
                </a:lnTo>
                <a:lnTo>
                  <a:pt x="31531" y="94593"/>
                </a:lnTo>
                <a:lnTo>
                  <a:pt x="78827" y="102475"/>
                </a:lnTo>
                <a:lnTo>
                  <a:pt x="78827" y="102475"/>
                </a:lnTo>
                <a:lnTo>
                  <a:pt x="149772" y="110358"/>
                </a:lnTo>
                <a:lnTo>
                  <a:pt x="173420" y="70944"/>
                </a:lnTo>
                <a:lnTo>
                  <a:pt x="157655" y="47296"/>
                </a:lnTo>
                <a:lnTo>
                  <a:pt x="149772" y="23648"/>
                </a:lnTo>
                <a:lnTo>
                  <a:pt x="118241" y="7882"/>
                </a:lnTo>
                <a:lnTo>
                  <a:pt x="39413"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ZoneTexte 66">
            <a:extLst>
              <a:ext uri="{FF2B5EF4-FFF2-40B4-BE49-F238E27FC236}">
                <a16:creationId xmlns:a16="http://schemas.microsoft.com/office/drawing/2014/main" id="{410B100C-7BC1-DCAB-3B7F-9BA8AFCBCD70}"/>
              </a:ext>
            </a:extLst>
          </p:cNvPr>
          <p:cNvSpPr txBox="1"/>
          <p:nvPr/>
        </p:nvSpPr>
        <p:spPr>
          <a:xfrm>
            <a:off x="577292" y="-38100"/>
            <a:ext cx="10965371"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b="1" u="sng" dirty="0">
                <a:solidFill>
                  <a:srgbClr val="FF0000"/>
                </a:solidFill>
                <a:latin typeface="Century Gothic" panose="020B0502020202020204" pitchFamily="34" charset="0"/>
              </a:rPr>
              <a:t>Etape 5</a:t>
            </a:r>
            <a:r>
              <a:rPr lang="fr-FR" b="1" dirty="0">
                <a:solidFill>
                  <a:srgbClr val="FF0000"/>
                </a:solidFill>
                <a:latin typeface="Century Gothic" panose="020B0502020202020204" pitchFamily="34" charset="0"/>
              </a:rPr>
              <a:t> : Dessinez le croquis (d’abord les figurés de surface)</a:t>
            </a:r>
            <a:endParaRPr lang="fr-FR" b="1" dirty="0">
              <a:solidFill>
                <a:srgbClr val="FF0000"/>
              </a:solidFill>
            </a:endParaRPr>
          </a:p>
        </p:txBody>
      </p:sp>
      <p:sp>
        <p:nvSpPr>
          <p:cNvPr id="37" name="Ellipse 36">
            <a:extLst>
              <a:ext uri="{FF2B5EF4-FFF2-40B4-BE49-F238E27FC236}">
                <a16:creationId xmlns:a16="http://schemas.microsoft.com/office/drawing/2014/main" id="{3C0F738D-889C-5915-31D1-5F6E86579256}"/>
              </a:ext>
            </a:extLst>
          </p:cNvPr>
          <p:cNvSpPr/>
          <p:nvPr/>
        </p:nvSpPr>
        <p:spPr>
          <a:xfrm rot="20085373">
            <a:off x="4220851" y="1618740"/>
            <a:ext cx="323813" cy="177403"/>
          </a:xfrm>
          <a:custGeom>
            <a:avLst/>
            <a:gdLst>
              <a:gd name="connsiteX0" fmla="*/ 0 w 304800"/>
              <a:gd name="connsiteY0" fmla="*/ 85179 h 170358"/>
              <a:gd name="connsiteX1" fmla="*/ 152400 w 304800"/>
              <a:gd name="connsiteY1" fmla="*/ 0 h 170358"/>
              <a:gd name="connsiteX2" fmla="*/ 304800 w 304800"/>
              <a:gd name="connsiteY2" fmla="*/ 85179 h 170358"/>
              <a:gd name="connsiteX3" fmla="*/ 152400 w 304800"/>
              <a:gd name="connsiteY3" fmla="*/ 170358 h 170358"/>
              <a:gd name="connsiteX4" fmla="*/ 0 w 304800"/>
              <a:gd name="connsiteY4" fmla="*/ 85179 h 170358"/>
              <a:gd name="connsiteX0" fmla="*/ 5438 w 310238"/>
              <a:gd name="connsiteY0" fmla="*/ 87341 h 172520"/>
              <a:gd name="connsiteX1" fmla="*/ 45646 w 310238"/>
              <a:gd name="connsiteY1" fmla="*/ 30644 h 172520"/>
              <a:gd name="connsiteX2" fmla="*/ 157838 w 310238"/>
              <a:gd name="connsiteY2" fmla="*/ 2162 h 172520"/>
              <a:gd name="connsiteX3" fmla="*/ 310238 w 310238"/>
              <a:gd name="connsiteY3" fmla="*/ 87341 h 172520"/>
              <a:gd name="connsiteX4" fmla="*/ 157838 w 310238"/>
              <a:gd name="connsiteY4" fmla="*/ 172520 h 172520"/>
              <a:gd name="connsiteX5" fmla="*/ 5438 w 310238"/>
              <a:gd name="connsiteY5" fmla="*/ 87341 h 172520"/>
              <a:gd name="connsiteX0" fmla="*/ 19013 w 323813"/>
              <a:gd name="connsiteY0" fmla="*/ 87341 h 172520"/>
              <a:gd name="connsiteX1" fmla="*/ 59221 w 323813"/>
              <a:gd name="connsiteY1" fmla="*/ 30644 h 172520"/>
              <a:gd name="connsiteX2" fmla="*/ 171413 w 323813"/>
              <a:gd name="connsiteY2" fmla="*/ 2162 h 172520"/>
              <a:gd name="connsiteX3" fmla="*/ 323813 w 323813"/>
              <a:gd name="connsiteY3" fmla="*/ 87341 h 172520"/>
              <a:gd name="connsiteX4" fmla="*/ 171413 w 323813"/>
              <a:gd name="connsiteY4" fmla="*/ 172520 h 172520"/>
              <a:gd name="connsiteX5" fmla="*/ 19013 w 323813"/>
              <a:gd name="connsiteY5" fmla="*/ 87341 h 172520"/>
              <a:gd name="connsiteX0" fmla="*/ 19013 w 323813"/>
              <a:gd name="connsiteY0" fmla="*/ 92224 h 177403"/>
              <a:gd name="connsiteX1" fmla="*/ 59221 w 323813"/>
              <a:gd name="connsiteY1" fmla="*/ 35527 h 177403"/>
              <a:gd name="connsiteX2" fmla="*/ 171413 w 323813"/>
              <a:gd name="connsiteY2" fmla="*/ 7045 h 177403"/>
              <a:gd name="connsiteX3" fmla="*/ 323813 w 323813"/>
              <a:gd name="connsiteY3" fmla="*/ 92224 h 177403"/>
              <a:gd name="connsiteX4" fmla="*/ 171413 w 323813"/>
              <a:gd name="connsiteY4" fmla="*/ 177403 h 177403"/>
              <a:gd name="connsiteX5" fmla="*/ 19013 w 323813"/>
              <a:gd name="connsiteY5" fmla="*/ 92224 h 17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813" h="177403">
                <a:moveTo>
                  <a:pt x="19013" y="92224"/>
                </a:moveTo>
                <a:cubicBezTo>
                  <a:pt x="314" y="68578"/>
                  <a:pt x="-25911" y="869"/>
                  <a:pt x="59221" y="35527"/>
                </a:cubicBezTo>
                <a:cubicBezTo>
                  <a:pt x="75536" y="-9556"/>
                  <a:pt x="127314" y="-2405"/>
                  <a:pt x="171413" y="7045"/>
                </a:cubicBezTo>
                <a:cubicBezTo>
                  <a:pt x="215512" y="16495"/>
                  <a:pt x="323813" y="45181"/>
                  <a:pt x="323813" y="92224"/>
                </a:cubicBezTo>
                <a:cubicBezTo>
                  <a:pt x="323813" y="139267"/>
                  <a:pt x="255581" y="177403"/>
                  <a:pt x="171413" y="177403"/>
                </a:cubicBezTo>
                <a:cubicBezTo>
                  <a:pt x="87245" y="177403"/>
                  <a:pt x="19013" y="139267"/>
                  <a:pt x="19013" y="92224"/>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a:extLst>
              <a:ext uri="{FF2B5EF4-FFF2-40B4-BE49-F238E27FC236}">
                <a16:creationId xmlns:a16="http://schemas.microsoft.com/office/drawing/2014/main" id="{BAE3631B-8644-4D30-A905-C0854276C5E3}"/>
              </a:ext>
            </a:extLst>
          </p:cNvPr>
          <p:cNvSpPr/>
          <p:nvPr/>
        </p:nvSpPr>
        <p:spPr>
          <a:xfrm rot="987089">
            <a:off x="3212922" y="584972"/>
            <a:ext cx="306024" cy="270002"/>
          </a:xfrm>
          <a:custGeom>
            <a:avLst/>
            <a:gdLst>
              <a:gd name="connsiteX0" fmla="*/ 0 w 304800"/>
              <a:gd name="connsiteY0" fmla="*/ 105850 h 211699"/>
              <a:gd name="connsiteX1" fmla="*/ 152400 w 304800"/>
              <a:gd name="connsiteY1" fmla="*/ 0 h 211699"/>
              <a:gd name="connsiteX2" fmla="*/ 304800 w 304800"/>
              <a:gd name="connsiteY2" fmla="*/ 105850 h 211699"/>
              <a:gd name="connsiteX3" fmla="*/ 152400 w 304800"/>
              <a:gd name="connsiteY3" fmla="*/ 211700 h 211699"/>
              <a:gd name="connsiteX4" fmla="*/ 0 w 304800"/>
              <a:gd name="connsiteY4" fmla="*/ 105850 h 211699"/>
              <a:gd name="connsiteX0" fmla="*/ 1773 w 306573"/>
              <a:gd name="connsiteY0" fmla="*/ 105850 h 227525"/>
              <a:gd name="connsiteX1" fmla="*/ 154173 w 306573"/>
              <a:gd name="connsiteY1" fmla="*/ 0 h 227525"/>
              <a:gd name="connsiteX2" fmla="*/ 306573 w 306573"/>
              <a:gd name="connsiteY2" fmla="*/ 105850 h 227525"/>
              <a:gd name="connsiteX3" fmla="*/ 100581 w 306573"/>
              <a:gd name="connsiteY3" fmla="*/ 227525 h 227525"/>
              <a:gd name="connsiteX4" fmla="*/ 1773 w 306573"/>
              <a:gd name="connsiteY4" fmla="*/ 105850 h 227525"/>
              <a:gd name="connsiteX0" fmla="*/ 1224 w 306024"/>
              <a:gd name="connsiteY0" fmla="*/ 105850 h 267577"/>
              <a:gd name="connsiteX1" fmla="*/ 153624 w 306024"/>
              <a:gd name="connsiteY1" fmla="*/ 0 h 267577"/>
              <a:gd name="connsiteX2" fmla="*/ 306024 w 306024"/>
              <a:gd name="connsiteY2" fmla="*/ 105850 h 267577"/>
              <a:gd name="connsiteX3" fmla="*/ 106669 w 306024"/>
              <a:gd name="connsiteY3" fmla="*/ 267577 h 267577"/>
              <a:gd name="connsiteX4" fmla="*/ 1224 w 306024"/>
              <a:gd name="connsiteY4" fmla="*/ 105850 h 267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24" h="267577">
                <a:moveTo>
                  <a:pt x="1224" y="105850"/>
                </a:moveTo>
                <a:cubicBezTo>
                  <a:pt x="9050" y="61254"/>
                  <a:pt x="69456" y="0"/>
                  <a:pt x="153624" y="0"/>
                </a:cubicBezTo>
                <a:cubicBezTo>
                  <a:pt x="237792" y="0"/>
                  <a:pt x="306024" y="47391"/>
                  <a:pt x="306024" y="105850"/>
                </a:cubicBezTo>
                <a:cubicBezTo>
                  <a:pt x="306024" y="164309"/>
                  <a:pt x="190837" y="267577"/>
                  <a:pt x="106669" y="267577"/>
                </a:cubicBezTo>
                <a:cubicBezTo>
                  <a:pt x="22501" y="267577"/>
                  <a:pt x="-6602" y="150446"/>
                  <a:pt x="1224" y="105850"/>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a:extLst>
              <a:ext uri="{FF2B5EF4-FFF2-40B4-BE49-F238E27FC236}">
                <a16:creationId xmlns:a16="http://schemas.microsoft.com/office/drawing/2014/main" id="{93F18618-808C-61AF-2E7B-DE1094E6D8E0}"/>
              </a:ext>
            </a:extLst>
          </p:cNvPr>
          <p:cNvSpPr txBox="1"/>
          <p:nvPr/>
        </p:nvSpPr>
        <p:spPr>
          <a:xfrm>
            <a:off x="6330170" y="999004"/>
            <a:ext cx="5070218" cy="338554"/>
          </a:xfrm>
          <a:prstGeom prst="rect">
            <a:avLst/>
          </a:prstGeom>
          <a:noFill/>
        </p:spPr>
        <p:txBody>
          <a:bodyPr wrap="square" rtlCol="0">
            <a:spAutoFit/>
          </a:bodyPr>
          <a:lstStyle/>
          <a:p>
            <a:r>
              <a:rPr lang="fr-FR" sz="1600" dirty="0"/>
              <a:t>Les quatre Etats fondateurs du Mercosur</a:t>
            </a:r>
          </a:p>
        </p:txBody>
      </p:sp>
      <p:sp>
        <p:nvSpPr>
          <p:cNvPr id="40" name="ZoneTexte 39">
            <a:extLst>
              <a:ext uri="{FF2B5EF4-FFF2-40B4-BE49-F238E27FC236}">
                <a16:creationId xmlns:a16="http://schemas.microsoft.com/office/drawing/2014/main" id="{2EA5C607-2E7D-C6C2-81D6-6C6AFE4FFCA3}"/>
              </a:ext>
            </a:extLst>
          </p:cNvPr>
          <p:cNvSpPr txBox="1"/>
          <p:nvPr/>
        </p:nvSpPr>
        <p:spPr>
          <a:xfrm>
            <a:off x="6330170" y="1348649"/>
            <a:ext cx="4490230" cy="338554"/>
          </a:xfrm>
          <a:prstGeom prst="rect">
            <a:avLst/>
          </a:prstGeom>
          <a:noFill/>
        </p:spPr>
        <p:txBody>
          <a:bodyPr wrap="square" rtlCol="0">
            <a:spAutoFit/>
          </a:bodyPr>
          <a:lstStyle/>
          <a:p>
            <a:r>
              <a:rPr lang="fr-FR" sz="1600" dirty="0"/>
              <a:t>Etat adhérent depuis 2023</a:t>
            </a:r>
          </a:p>
        </p:txBody>
      </p:sp>
      <p:sp>
        <p:nvSpPr>
          <p:cNvPr id="41" name="ZoneTexte 40">
            <a:extLst>
              <a:ext uri="{FF2B5EF4-FFF2-40B4-BE49-F238E27FC236}">
                <a16:creationId xmlns:a16="http://schemas.microsoft.com/office/drawing/2014/main" id="{3EE7D320-8250-EE5F-3AAE-9F2AAFD2517E}"/>
              </a:ext>
            </a:extLst>
          </p:cNvPr>
          <p:cNvSpPr txBox="1"/>
          <p:nvPr/>
        </p:nvSpPr>
        <p:spPr>
          <a:xfrm>
            <a:off x="6330170" y="1729649"/>
            <a:ext cx="4976576" cy="338554"/>
          </a:xfrm>
          <a:prstGeom prst="rect">
            <a:avLst/>
          </a:prstGeom>
          <a:noFill/>
        </p:spPr>
        <p:txBody>
          <a:bodyPr wrap="square" rtlCol="0">
            <a:spAutoFit/>
          </a:bodyPr>
          <a:lstStyle/>
          <a:p>
            <a:r>
              <a:rPr lang="fr-FR" sz="1600" dirty="0"/>
              <a:t>Etats associés au Mercosur</a:t>
            </a:r>
          </a:p>
        </p:txBody>
      </p:sp>
      <p:sp>
        <p:nvSpPr>
          <p:cNvPr id="43" name="Rectangle 42">
            <a:extLst>
              <a:ext uri="{FF2B5EF4-FFF2-40B4-BE49-F238E27FC236}">
                <a16:creationId xmlns:a16="http://schemas.microsoft.com/office/drawing/2014/main" id="{288B2625-CB15-717E-AF37-AFF818C910AC}"/>
              </a:ext>
            </a:extLst>
          </p:cNvPr>
          <p:cNvSpPr/>
          <p:nvPr/>
        </p:nvSpPr>
        <p:spPr>
          <a:xfrm>
            <a:off x="6036003" y="1059703"/>
            <a:ext cx="273745" cy="230999"/>
          </a:xfrm>
          <a:prstGeom prst="rect">
            <a:avLst/>
          </a:prstGeom>
          <a:solidFill>
            <a:srgbClr val="00B05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a:extLst>
              <a:ext uri="{FF2B5EF4-FFF2-40B4-BE49-F238E27FC236}">
                <a16:creationId xmlns:a16="http://schemas.microsoft.com/office/drawing/2014/main" id="{C4248265-CC81-4792-F4FB-84C9E9D21A99}"/>
              </a:ext>
            </a:extLst>
          </p:cNvPr>
          <p:cNvSpPr/>
          <p:nvPr/>
        </p:nvSpPr>
        <p:spPr>
          <a:xfrm>
            <a:off x="6041619" y="1412934"/>
            <a:ext cx="273745" cy="230999"/>
          </a:xfrm>
          <a:prstGeom prst="rect">
            <a:avLst/>
          </a:prstGeom>
          <a:solidFill>
            <a:srgbClr val="00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4262EB65-0BE5-3783-9FE5-06C1C5F374DD}"/>
              </a:ext>
            </a:extLst>
          </p:cNvPr>
          <p:cNvSpPr/>
          <p:nvPr/>
        </p:nvSpPr>
        <p:spPr>
          <a:xfrm>
            <a:off x="6041619" y="1765902"/>
            <a:ext cx="273745" cy="230999"/>
          </a:xfrm>
          <a:prstGeom prst="rect">
            <a:avLst/>
          </a:prstGeom>
          <a:solidFill>
            <a:srgbClr val="97EB96"/>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ZoneTexte 49">
            <a:extLst>
              <a:ext uri="{FF2B5EF4-FFF2-40B4-BE49-F238E27FC236}">
                <a16:creationId xmlns:a16="http://schemas.microsoft.com/office/drawing/2014/main" id="{5AE7D8F8-AC11-BB56-6356-0DE6EBE16896}"/>
              </a:ext>
            </a:extLst>
          </p:cNvPr>
          <p:cNvSpPr txBox="1"/>
          <p:nvPr/>
        </p:nvSpPr>
        <p:spPr>
          <a:xfrm>
            <a:off x="6369112" y="2514600"/>
            <a:ext cx="5258579" cy="584775"/>
          </a:xfrm>
          <a:prstGeom prst="rect">
            <a:avLst/>
          </a:prstGeom>
          <a:noFill/>
        </p:spPr>
        <p:txBody>
          <a:bodyPr wrap="square" rtlCol="0">
            <a:spAutoFit/>
          </a:bodyPr>
          <a:lstStyle/>
          <a:p>
            <a:pPr algn="just"/>
            <a:r>
              <a:rPr lang="fr-FR" sz="1600" dirty="0"/>
              <a:t>La 5</a:t>
            </a:r>
            <a:r>
              <a:rPr lang="fr-FR" sz="1600" baseline="30000" dirty="0"/>
              <a:t>e</a:t>
            </a:r>
            <a:r>
              <a:rPr lang="fr-FR" sz="1600" dirty="0"/>
              <a:t> puissance économique mondiale (4,5 milliards de $ de PIB en 2019)  </a:t>
            </a:r>
          </a:p>
        </p:txBody>
      </p:sp>
      <p:sp>
        <p:nvSpPr>
          <p:cNvPr id="51" name="ZoneTexte 50">
            <a:extLst>
              <a:ext uri="{FF2B5EF4-FFF2-40B4-BE49-F238E27FC236}">
                <a16:creationId xmlns:a16="http://schemas.microsoft.com/office/drawing/2014/main" id="{7A431FCE-D857-FF76-81B2-9B45EF7ACDF0}"/>
              </a:ext>
            </a:extLst>
          </p:cNvPr>
          <p:cNvSpPr txBox="1"/>
          <p:nvPr/>
        </p:nvSpPr>
        <p:spPr>
          <a:xfrm>
            <a:off x="6369112" y="3142726"/>
            <a:ext cx="5258579" cy="584775"/>
          </a:xfrm>
          <a:prstGeom prst="rect">
            <a:avLst/>
          </a:prstGeom>
          <a:noFill/>
        </p:spPr>
        <p:txBody>
          <a:bodyPr wrap="square" rtlCol="0">
            <a:spAutoFit/>
          </a:bodyPr>
          <a:lstStyle/>
          <a:p>
            <a:pPr algn="just"/>
            <a:r>
              <a:rPr lang="fr-FR" sz="1600" dirty="0"/>
              <a:t>Le 1</a:t>
            </a:r>
            <a:r>
              <a:rPr lang="fr-FR" sz="1600" baseline="30000" dirty="0"/>
              <a:t>er</a:t>
            </a:r>
            <a:r>
              <a:rPr lang="fr-FR" sz="1600" dirty="0"/>
              <a:t> exportateur mondial de nombreux  produits agricoles (soja, bœuf, volailles, maïs, café)</a:t>
            </a:r>
          </a:p>
        </p:txBody>
      </p:sp>
      <p:sp>
        <p:nvSpPr>
          <p:cNvPr id="52" name="Ellipse 51">
            <a:extLst>
              <a:ext uri="{FF2B5EF4-FFF2-40B4-BE49-F238E27FC236}">
                <a16:creationId xmlns:a16="http://schemas.microsoft.com/office/drawing/2014/main" id="{A4E2886F-00FF-DE74-79C0-134F6FE9C5B6}"/>
              </a:ext>
            </a:extLst>
          </p:cNvPr>
          <p:cNvSpPr/>
          <p:nvPr/>
        </p:nvSpPr>
        <p:spPr>
          <a:xfrm>
            <a:off x="6041619" y="2602220"/>
            <a:ext cx="303355" cy="172543"/>
          </a:xfrm>
          <a:prstGeom prst="ellipse">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3" name="Flèche : droite 52">
            <a:extLst>
              <a:ext uri="{FF2B5EF4-FFF2-40B4-BE49-F238E27FC236}">
                <a16:creationId xmlns:a16="http://schemas.microsoft.com/office/drawing/2014/main" id="{E01B749F-4FF9-F8E9-F522-367E7B96D983}"/>
              </a:ext>
            </a:extLst>
          </p:cNvPr>
          <p:cNvSpPr/>
          <p:nvPr/>
        </p:nvSpPr>
        <p:spPr>
          <a:xfrm rot="10800000">
            <a:off x="6026815" y="3184408"/>
            <a:ext cx="303355" cy="273310"/>
          </a:xfrm>
          <a:prstGeom prst="rightArrow">
            <a:avLst/>
          </a:prstGeom>
          <a:solidFill>
            <a:schemeClr val="accent6">
              <a:lumMod val="75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0" name="Groupe 59">
            <a:extLst>
              <a:ext uri="{FF2B5EF4-FFF2-40B4-BE49-F238E27FC236}">
                <a16:creationId xmlns:a16="http://schemas.microsoft.com/office/drawing/2014/main" id="{3926CE2B-EF80-B148-49C1-DDDEA94B7B33}"/>
              </a:ext>
            </a:extLst>
          </p:cNvPr>
          <p:cNvGrpSpPr/>
          <p:nvPr/>
        </p:nvGrpSpPr>
        <p:grpSpPr>
          <a:xfrm rot="11575388">
            <a:off x="6086320" y="3806206"/>
            <a:ext cx="189553" cy="388040"/>
            <a:chOff x="4596883" y="4650040"/>
            <a:chExt cx="189553" cy="388040"/>
          </a:xfrm>
        </p:grpSpPr>
        <p:cxnSp>
          <p:nvCxnSpPr>
            <p:cNvPr id="61" name="Connecteur droit 60">
              <a:extLst>
                <a:ext uri="{FF2B5EF4-FFF2-40B4-BE49-F238E27FC236}">
                  <a16:creationId xmlns:a16="http://schemas.microsoft.com/office/drawing/2014/main" id="{A023A06C-4B14-BB83-07E4-68C9221FEFFB}"/>
                </a:ext>
              </a:extLst>
            </p:cNvPr>
            <p:cNvCxnSpPr>
              <a:cxnSpLocks/>
            </p:cNvCxnSpPr>
            <p:nvPr/>
          </p:nvCxnSpPr>
          <p:spPr>
            <a:xfrm rot="7211473" flipH="1">
              <a:off x="4445438" y="4844060"/>
              <a:ext cx="38804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65" name="Triangle isocèle 64">
              <a:extLst>
                <a:ext uri="{FF2B5EF4-FFF2-40B4-BE49-F238E27FC236}">
                  <a16:creationId xmlns:a16="http://schemas.microsoft.com/office/drawing/2014/main" id="{40776546-C2DF-1E77-8EC1-5F0F84179FEB}"/>
                </a:ext>
              </a:extLst>
            </p:cNvPr>
            <p:cNvSpPr/>
            <p:nvPr/>
          </p:nvSpPr>
          <p:spPr>
            <a:xfrm rot="7273829">
              <a:off x="4671638" y="4751222"/>
              <a:ext cx="117866" cy="111731"/>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8" name="Triangle isocèle 67">
              <a:extLst>
                <a:ext uri="{FF2B5EF4-FFF2-40B4-BE49-F238E27FC236}">
                  <a16:creationId xmlns:a16="http://schemas.microsoft.com/office/drawing/2014/main" id="{7E553725-DA62-5691-5E54-DFB5BB6CFC18}"/>
                </a:ext>
              </a:extLst>
            </p:cNvPr>
            <p:cNvSpPr/>
            <p:nvPr/>
          </p:nvSpPr>
          <p:spPr>
            <a:xfrm rot="7273829">
              <a:off x="4589651" y="4892845"/>
              <a:ext cx="122092" cy="107628"/>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69" name="ZoneTexte 68">
            <a:extLst>
              <a:ext uri="{FF2B5EF4-FFF2-40B4-BE49-F238E27FC236}">
                <a16:creationId xmlns:a16="http://schemas.microsoft.com/office/drawing/2014/main" id="{9464D283-9731-5A7C-094C-215029BE3537}"/>
              </a:ext>
            </a:extLst>
          </p:cNvPr>
          <p:cNvSpPr txBox="1"/>
          <p:nvPr/>
        </p:nvSpPr>
        <p:spPr>
          <a:xfrm>
            <a:off x="6382166" y="3758491"/>
            <a:ext cx="5258579" cy="584775"/>
          </a:xfrm>
          <a:prstGeom prst="rect">
            <a:avLst/>
          </a:prstGeom>
          <a:noFill/>
        </p:spPr>
        <p:txBody>
          <a:bodyPr wrap="square" rtlCol="0">
            <a:spAutoFit/>
          </a:bodyPr>
          <a:lstStyle/>
          <a:p>
            <a:pPr algn="just"/>
            <a:r>
              <a:rPr lang="fr-FR" sz="1600" dirty="0"/>
              <a:t>Des échanges très majoritairement tournés vers l’extérieur (90% des exportations totales)</a:t>
            </a:r>
          </a:p>
        </p:txBody>
      </p:sp>
      <p:sp>
        <p:nvSpPr>
          <p:cNvPr id="70" name="ZoneTexte 69">
            <a:extLst>
              <a:ext uri="{FF2B5EF4-FFF2-40B4-BE49-F238E27FC236}">
                <a16:creationId xmlns:a16="http://schemas.microsoft.com/office/drawing/2014/main" id="{9DDEA70A-1FED-4972-A39E-9E7D77677475}"/>
              </a:ext>
            </a:extLst>
          </p:cNvPr>
          <p:cNvSpPr txBox="1"/>
          <p:nvPr/>
        </p:nvSpPr>
        <p:spPr>
          <a:xfrm>
            <a:off x="6359780" y="5310874"/>
            <a:ext cx="5228970" cy="584775"/>
          </a:xfrm>
          <a:prstGeom prst="rect">
            <a:avLst/>
          </a:prstGeom>
          <a:noFill/>
        </p:spPr>
        <p:txBody>
          <a:bodyPr wrap="square" rtlCol="0">
            <a:spAutoFit/>
          </a:bodyPr>
          <a:lstStyle/>
          <a:p>
            <a:pPr algn="just"/>
            <a:r>
              <a:rPr lang="fr-FR" sz="1600" dirty="0"/>
              <a:t>Etat qui concentre les trois quarts des ressources humaines et économiques du bloc </a:t>
            </a:r>
          </a:p>
        </p:txBody>
      </p:sp>
      <p:sp>
        <p:nvSpPr>
          <p:cNvPr id="71" name="ZoneTexte 70">
            <a:extLst>
              <a:ext uri="{FF2B5EF4-FFF2-40B4-BE49-F238E27FC236}">
                <a16:creationId xmlns:a16="http://schemas.microsoft.com/office/drawing/2014/main" id="{5A34F005-28BD-3F33-3D9D-62EF3AE1C8C6}"/>
              </a:ext>
            </a:extLst>
          </p:cNvPr>
          <p:cNvSpPr txBox="1"/>
          <p:nvPr/>
        </p:nvSpPr>
        <p:spPr>
          <a:xfrm>
            <a:off x="6359780" y="5946849"/>
            <a:ext cx="5258579" cy="338554"/>
          </a:xfrm>
          <a:prstGeom prst="rect">
            <a:avLst/>
          </a:prstGeom>
          <a:noFill/>
        </p:spPr>
        <p:txBody>
          <a:bodyPr wrap="square" rtlCol="0">
            <a:spAutoFit/>
          </a:bodyPr>
          <a:lstStyle/>
          <a:p>
            <a:pPr algn="just"/>
            <a:r>
              <a:rPr lang="fr-FR" sz="1600" dirty="0"/>
              <a:t>Des rivalités politiques entre Etats membres</a:t>
            </a:r>
          </a:p>
        </p:txBody>
      </p:sp>
      <p:sp>
        <p:nvSpPr>
          <p:cNvPr id="72" name="ZoneTexte 71">
            <a:extLst>
              <a:ext uri="{FF2B5EF4-FFF2-40B4-BE49-F238E27FC236}">
                <a16:creationId xmlns:a16="http://schemas.microsoft.com/office/drawing/2014/main" id="{1261A17E-F32F-5903-F96A-4175AE9E8C6D}"/>
              </a:ext>
            </a:extLst>
          </p:cNvPr>
          <p:cNvSpPr txBox="1"/>
          <p:nvPr/>
        </p:nvSpPr>
        <p:spPr>
          <a:xfrm>
            <a:off x="6359780" y="4891861"/>
            <a:ext cx="5258579" cy="338554"/>
          </a:xfrm>
          <a:prstGeom prst="rect">
            <a:avLst/>
          </a:prstGeom>
          <a:noFill/>
        </p:spPr>
        <p:txBody>
          <a:bodyPr wrap="square" rtlCol="0">
            <a:spAutoFit/>
          </a:bodyPr>
          <a:lstStyle/>
          <a:p>
            <a:pPr algn="just"/>
            <a:r>
              <a:rPr lang="fr-FR" sz="1600" dirty="0"/>
              <a:t>Etat suspendu de l’organisation du Mercosur depuis 2016</a:t>
            </a:r>
          </a:p>
        </p:txBody>
      </p:sp>
      <p:sp>
        <p:nvSpPr>
          <p:cNvPr id="73" name="Rectangle 72">
            <a:extLst>
              <a:ext uri="{FF2B5EF4-FFF2-40B4-BE49-F238E27FC236}">
                <a16:creationId xmlns:a16="http://schemas.microsoft.com/office/drawing/2014/main" id="{E2D1298B-501C-AFB1-0F32-96505FE5D91D}"/>
              </a:ext>
            </a:extLst>
          </p:cNvPr>
          <p:cNvSpPr/>
          <p:nvPr/>
        </p:nvSpPr>
        <p:spPr>
          <a:xfrm>
            <a:off x="6057877" y="4945638"/>
            <a:ext cx="273745" cy="230999"/>
          </a:xfrm>
          <a:prstGeom prst="rect">
            <a:avLst/>
          </a:prstGeom>
          <a:solidFill>
            <a:srgbClr val="FF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4" name="Éclair 73">
            <a:extLst>
              <a:ext uri="{FF2B5EF4-FFF2-40B4-BE49-F238E27FC236}">
                <a16:creationId xmlns:a16="http://schemas.microsoft.com/office/drawing/2014/main" id="{24898419-9811-F1F6-2958-02771284A78F}"/>
              </a:ext>
            </a:extLst>
          </p:cNvPr>
          <p:cNvSpPr/>
          <p:nvPr/>
        </p:nvSpPr>
        <p:spPr>
          <a:xfrm>
            <a:off x="6127835" y="5843772"/>
            <a:ext cx="204462" cy="338554"/>
          </a:xfrm>
          <a:prstGeom prst="lightningBolt">
            <a:avLst/>
          </a:prstGeom>
          <a:solidFill>
            <a:srgbClr val="FFFF00"/>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5" name="Groupe 74">
            <a:extLst>
              <a:ext uri="{FF2B5EF4-FFF2-40B4-BE49-F238E27FC236}">
                <a16:creationId xmlns:a16="http://schemas.microsoft.com/office/drawing/2014/main" id="{5E9B01BD-136E-8081-85C7-1084FDEF8AEF}"/>
              </a:ext>
            </a:extLst>
          </p:cNvPr>
          <p:cNvGrpSpPr/>
          <p:nvPr/>
        </p:nvGrpSpPr>
        <p:grpSpPr>
          <a:xfrm>
            <a:off x="6064816" y="5372262"/>
            <a:ext cx="280158" cy="234668"/>
            <a:chOff x="6074781" y="5480929"/>
            <a:chExt cx="280158" cy="234668"/>
          </a:xfrm>
        </p:grpSpPr>
        <p:sp>
          <p:nvSpPr>
            <p:cNvPr id="76" name="Rectangle 75">
              <a:extLst>
                <a:ext uri="{FF2B5EF4-FFF2-40B4-BE49-F238E27FC236}">
                  <a16:creationId xmlns:a16="http://schemas.microsoft.com/office/drawing/2014/main" id="{1117558A-2A92-FEFA-18C2-CF655A334A0C}"/>
                </a:ext>
              </a:extLst>
            </p:cNvPr>
            <p:cNvSpPr/>
            <p:nvPr/>
          </p:nvSpPr>
          <p:spPr>
            <a:xfrm>
              <a:off x="6074781" y="5480929"/>
              <a:ext cx="273745" cy="230999"/>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77" name="Connecteur droit 76">
              <a:extLst>
                <a:ext uri="{FF2B5EF4-FFF2-40B4-BE49-F238E27FC236}">
                  <a16:creationId xmlns:a16="http://schemas.microsoft.com/office/drawing/2014/main" id="{523911F1-9339-66BD-EBBA-560F23FB5F36}"/>
                </a:ext>
              </a:extLst>
            </p:cNvPr>
            <p:cNvCxnSpPr>
              <a:endCxn id="76" idx="0"/>
            </p:cNvCxnSpPr>
            <p:nvPr/>
          </p:nvCxnSpPr>
          <p:spPr>
            <a:xfrm flipV="1">
              <a:off x="6074781" y="5480929"/>
              <a:ext cx="97419" cy="81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Connecteur droit 77">
              <a:extLst>
                <a:ext uri="{FF2B5EF4-FFF2-40B4-BE49-F238E27FC236}">
                  <a16:creationId xmlns:a16="http://schemas.microsoft.com/office/drawing/2014/main" id="{BBBA0668-9CF0-4224-16C4-099E058F6B1B}"/>
                </a:ext>
              </a:extLst>
            </p:cNvPr>
            <p:cNvCxnSpPr>
              <a:cxnSpLocks/>
            </p:cNvCxnSpPr>
            <p:nvPr/>
          </p:nvCxnSpPr>
          <p:spPr>
            <a:xfrm flipV="1">
              <a:off x="6074781" y="5487525"/>
              <a:ext cx="165250" cy="1329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Connecteur droit 78">
              <a:extLst>
                <a:ext uri="{FF2B5EF4-FFF2-40B4-BE49-F238E27FC236}">
                  <a16:creationId xmlns:a16="http://schemas.microsoft.com/office/drawing/2014/main" id="{31010EFD-1E8E-3AC0-8E09-C682666B398D}"/>
                </a:ext>
              </a:extLst>
            </p:cNvPr>
            <p:cNvCxnSpPr>
              <a:cxnSpLocks/>
            </p:cNvCxnSpPr>
            <p:nvPr/>
          </p:nvCxnSpPr>
          <p:spPr>
            <a:xfrm flipV="1">
              <a:off x="6077242" y="5480929"/>
              <a:ext cx="248087" cy="2019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id="{9D0092E9-8111-A61D-9BAD-1CB44532C341}"/>
                </a:ext>
              </a:extLst>
            </p:cNvPr>
            <p:cNvCxnSpPr>
              <a:cxnSpLocks/>
            </p:cNvCxnSpPr>
            <p:nvPr/>
          </p:nvCxnSpPr>
          <p:spPr>
            <a:xfrm flipV="1">
              <a:off x="6135775" y="5521764"/>
              <a:ext cx="219164" cy="191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Connecteur droit 80">
              <a:extLst>
                <a:ext uri="{FF2B5EF4-FFF2-40B4-BE49-F238E27FC236}">
                  <a16:creationId xmlns:a16="http://schemas.microsoft.com/office/drawing/2014/main" id="{60F383BD-7244-7393-0BB6-1A7C7E9CD705}"/>
                </a:ext>
              </a:extLst>
            </p:cNvPr>
            <p:cNvCxnSpPr>
              <a:cxnSpLocks/>
              <a:endCxn id="76" idx="3"/>
            </p:cNvCxnSpPr>
            <p:nvPr/>
          </p:nvCxnSpPr>
          <p:spPr>
            <a:xfrm flipV="1">
              <a:off x="6215747" y="5596429"/>
              <a:ext cx="132779" cy="119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 name="Forme libre : forme 5">
            <a:extLst>
              <a:ext uri="{FF2B5EF4-FFF2-40B4-BE49-F238E27FC236}">
                <a16:creationId xmlns:a16="http://schemas.microsoft.com/office/drawing/2014/main" id="{6598B6A3-AD55-8399-F859-C52B17A222FB}"/>
              </a:ext>
            </a:extLst>
          </p:cNvPr>
          <p:cNvSpPr/>
          <p:nvPr/>
        </p:nvSpPr>
        <p:spPr>
          <a:xfrm>
            <a:off x="2624952" y="2547231"/>
            <a:ext cx="1085780" cy="1155772"/>
          </a:xfrm>
          <a:custGeom>
            <a:avLst/>
            <a:gdLst>
              <a:gd name="connsiteX0" fmla="*/ 0 w 1034980"/>
              <a:gd name="connsiteY0" fmla="*/ 150869 h 1155704"/>
              <a:gd name="connsiteX1" fmla="*/ 0 w 1034980"/>
              <a:gd name="connsiteY1" fmla="*/ 150869 h 1155704"/>
              <a:gd name="connsiteX2" fmla="*/ 60290 w 1034980"/>
              <a:gd name="connsiteY2" fmla="*/ 221207 h 1155704"/>
              <a:gd name="connsiteX3" fmla="*/ 70338 w 1034980"/>
              <a:gd name="connsiteY3" fmla="*/ 301594 h 1155704"/>
              <a:gd name="connsiteX4" fmla="*/ 50242 w 1034980"/>
              <a:gd name="connsiteY4" fmla="*/ 402077 h 1155704"/>
              <a:gd name="connsiteX5" fmla="*/ 60290 w 1034980"/>
              <a:gd name="connsiteY5" fmla="*/ 542754 h 1155704"/>
              <a:gd name="connsiteX6" fmla="*/ 80387 w 1034980"/>
              <a:gd name="connsiteY6" fmla="*/ 572899 h 1155704"/>
              <a:gd name="connsiteX7" fmla="*/ 90435 w 1034980"/>
              <a:gd name="connsiteY7" fmla="*/ 623141 h 1155704"/>
              <a:gd name="connsiteX8" fmla="*/ 80387 w 1034980"/>
              <a:gd name="connsiteY8" fmla="*/ 653286 h 1155704"/>
              <a:gd name="connsiteX9" fmla="*/ 50242 w 1034980"/>
              <a:gd name="connsiteY9" fmla="*/ 673383 h 1155704"/>
              <a:gd name="connsiteX10" fmla="*/ 60290 w 1034980"/>
              <a:gd name="connsiteY10" fmla="*/ 743721 h 1155704"/>
              <a:gd name="connsiteX11" fmla="*/ 90435 w 1034980"/>
              <a:gd name="connsiteY11" fmla="*/ 804011 h 1155704"/>
              <a:gd name="connsiteX12" fmla="*/ 120580 w 1034980"/>
              <a:gd name="connsiteY12" fmla="*/ 834157 h 1155704"/>
              <a:gd name="connsiteX13" fmla="*/ 140677 w 1034980"/>
              <a:gd name="connsiteY13" fmla="*/ 874350 h 1155704"/>
              <a:gd name="connsiteX14" fmla="*/ 150725 w 1034980"/>
              <a:gd name="connsiteY14" fmla="*/ 914543 h 1155704"/>
              <a:gd name="connsiteX15" fmla="*/ 170822 w 1034980"/>
              <a:gd name="connsiteY15" fmla="*/ 974833 h 1155704"/>
              <a:gd name="connsiteX16" fmla="*/ 180870 w 1034980"/>
              <a:gd name="connsiteY16" fmla="*/ 1004978 h 1155704"/>
              <a:gd name="connsiteX17" fmla="*/ 190918 w 1034980"/>
              <a:gd name="connsiteY17" fmla="*/ 1035124 h 1155704"/>
              <a:gd name="connsiteX18" fmla="*/ 221064 w 1034980"/>
              <a:gd name="connsiteY18" fmla="*/ 1055220 h 1155704"/>
              <a:gd name="connsiteX19" fmla="*/ 281354 w 1034980"/>
              <a:gd name="connsiteY19" fmla="*/ 1155704 h 1155704"/>
              <a:gd name="connsiteX20" fmla="*/ 361740 w 1034980"/>
              <a:gd name="connsiteY20" fmla="*/ 1115510 h 1155704"/>
              <a:gd name="connsiteX21" fmla="*/ 422031 w 1034980"/>
              <a:gd name="connsiteY21" fmla="*/ 1075317 h 1155704"/>
              <a:gd name="connsiteX22" fmla="*/ 622998 w 1034980"/>
              <a:gd name="connsiteY22" fmla="*/ 1075317 h 1155704"/>
              <a:gd name="connsiteX23" fmla="*/ 643094 w 1034980"/>
              <a:gd name="connsiteY23" fmla="*/ 1045172 h 1155704"/>
              <a:gd name="connsiteX24" fmla="*/ 713433 w 1034980"/>
              <a:gd name="connsiteY24" fmla="*/ 1015027 h 1155704"/>
              <a:gd name="connsiteX25" fmla="*/ 753626 w 1034980"/>
              <a:gd name="connsiteY25" fmla="*/ 874350 h 1155704"/>
              <a:gd name="connsiteX26" fmla="*/ 783771 w 1034980"/>
              <a:gd name="connsiteY26" fmla="*/ 844205 h 1155704"/>
              <a:gd name="connsiteX27" fmla="*/ 823965 w 1034980"/>
              <a:gd name="connsiteY27" fmla="*/ 814060 h 1155704"/>
              <a:gd name="connsiteX28" fmla="*/ 854110 w 1034980"/>
              <a:gd name="connsiteY28" fmla="*/ 804011 h 1155704"/>
              <a:gd name="connsiteX29" fmla="*/ 904351 w 1034980"/>
              <a:gd name="connsiteY29" fmla="*/ 814060 h 1155704"/>
              <a:gd name="connsiteX30" fmla="*/ 934496 w 1034980"/>
              <a:gd name="connsiteY30" fmla="*/ 824108 h 1155704"/>
              <a:gd name="connsiteX31" fmla="*/ 974690 w 1034980"/>
              <a:gd name="connsiteY31" fmla="*/ 834157 h 1155704"/>
              <a:gd name="connsiteX32" fmla="*/ 1004835 w 1034980"/>
              <a:gd name="connsiteY32" fmla="*/ 824108 h 1155704"/>
              <a:gd name="connsiteX33" fmla="*/ 1034980 w 1034980"/>
              <a:gd name="connsiteY33" fmla="*/ 723625 h 1155704"/>
              <a:gd name="connsiteX34" fmla="*/ 994787 w 1034980"/>
              <a:gd name="connsiteY34" fmla="*/ 613093 h 1155704"/>
              <a:gd name="connsiteX35" fmla="*/ 974690 w 1034980"/>
              <a:gd name="connsiteY35" fmla="*/ 572899 h 1155704"/>
              <a:gd name="connsiteX36" fmla="*/ 934496 w 1034980"/>
              <a:gd name="connsiteY36" fmla="*/ 542754 h 1155704"/>
              <a:gd name="connsiteX37" fmla="*/ 874206 w 1034980"/>
              <a:gd name="connsiteY37" fmla="*/ 522658 h 1155704"/>
              <a:gd name="connsiteX38" fmla="*/ 813916 w 1034980"/>
              <a:gd name="connsiteY38" fmla="*/ 462367 h 1155704"/>
              <a:gd name="connsiteX39" fmla="*/ 783771 w 1034980"/>
              <a:gd name="connsiteY39" fmla="*/ 432222 h 1155704"/>
              <a:gd name="connsiteX40" fmla="*/ 763675 w 1034980"/>
              <a:gd name="connsiteY40" fmla="*/ 402077 h 1155704"/>
              <a:gd name="connsiteX41" fmla="*/ 693336 w 1034980"/>
              <a:gd name="connsiteY41" fmla="*/ 361884 h 1155704"/>
              <a:gd name="connsiteX42" fmla="*/ 653143 w 1034980"/>
              <a:gd name="connsiteY42" fmla="*/ 331739 h 1155704"/>
              <a:gd name="connsiteX43" fmla="*/ 542611 w 1034980"/>
              <a:gd name="connsiteY43" fmla="*/ 301594 h 1155704"/>
              <a:gd name="connsiteX44" fmla="*/ 532562 w 1034980"/>
              <a:gd name="connsiteY44" fmla="*/ 271449 h 1155704"/>
              <a:gd name="connsiteX45" fmla="*/ 442127 w 1034980"/>
              <a:gd name="connsiteY45" fmla="*/ 241304 h 1155704"/>
              <a:gd name="connsiteX46" fmla="*/ 411982 w 1034980"/>
              <a:gd name="connsiteY46" fmla="*/ 221207 h 1155704"/>
              <a:gd name="connsiteX47" fmla="*/ 401934 w 1034980"/>
              <a:gd name="connsiteY47" fmla="*/ 191062 h 1155704"/>
              <a:gd name="connsiteX48" fmla="*/ 361740 w 1034980"/>
              <a:gd name="connsiteY48" fmla="*/ 120724 h 1155704"/>
              <a:gd name="connsiteX49" fmla="*/ 331595 w 1034980"/>
              <a:gd name="connsiteY49" fmla="*/ 50385 h 1155704"/>
              <a:gd name="connsiteX50" fmla="*/ 301450 w 1034980"/>
              <a:gd name="connsiteY50" fmla="*/ 30288 h 1155704"/>
              <a:gd name="connsiteX51" fmla="*/ 291402 w 1034980"/>
              <a:gd name="connsiteY51" fmla="*/ 143 h 1155704"/>
              <a:gd name="connsiteX52" fmla="*/ 200967 w 1034980"/>
              <a:gd name="connsiteY52" fmla="*/ 20240 h 1155704"/>
              <a:gd name="connsiteX53" fmla="*/ 150725 w 1034980"/>
              <a:gd name="connsiteY53" fmla="*/ 30288 h 1155704"/>
              <a:gd name="connsiteX54" fmla="*/ 10048 w 1034980"/>
              <a:gd name="connsiteY54" fmla="*/ 70482 h 1155704"/>
              <a:gd name="connsiteX55" fmla="*/ 0 w 1034980"/>
              <a:gd name="connsiteY55" fmla="*/ 100627 h 1155704"/>
              <a:gd name="connsiteX56" fmla="*/ 0 w 1034980"/>
              <a:gd name="connsiteY56" fmla="*/ 150869 h 1155704"/>
              <a:gd name="connsiteX0" fmla="*/ 0 w 1034980"/>
              <a:gd name="connsiteY0" fmla="*/ 150978 h 1155813"/>
              <a:gd name="connsiteX1" fmla="*/ 0 w 1034980"/>
              <a:gd name="connsiteY1" fmla="*/ 150978 h 1155813"/>
              <a:gd name="connsiteX2" fmla="*/ 60290 w 1034980"/>
              <a:gd name="connsiteY2" fmla="*/ 221316 h 1155813"/>
              <a:gd name="connsiteX3" fmla="*/ 70338 w 1034980"/>
              <a:gd name="connsiteY3" fmla="*/ 301703 h 1155813"/>
              <a:gd name="connsiteX4" fmla="*/ 50242 w 1034980"/>
              <a:gd name="connsiteY4" fmla="*/ 402186 h 1155813"/>
              <a:gd name="connsiteX5" fmla="*/ 60290 w 1034980"/>
              <a:gd name="connsiteY5" fmla="*/ 542863 h 1155813"/>
              <a:gd name="connsiteX6" fmla="*/ 80387 w 1034980"/>
              <a:gd name="connsiteY6" fmla="*/ 573008 h 1155813"/>
              <a:gd name="connsiteX7" fmla="*/ 90435 w 1034980"/>
              <a:gd name="connsiteY7" fmla="*/ 623250 h 1155813"/>
              <a:gd name="connsiteX8" fmla="*/ 80387 w 1034980"/>
              <a:gd name="connsiteY8" fmla="*/ 653395 h 1155813"/>
              <a:gd name="connsiteX9" fmla="*/ 50242 w 1034980"/>
              <a:gd name="connsiteY9" fmla="*/ 673492 h 1155813"/>
              <a:gd name="connsiteX10" fmla="*/ 60290 w 1034980"/>
              <a:gd name="connsiteY10" fmla="*/ 743830 h 1155813"/>
              <a:gd name="connsiteX11" fmla="*/ 90435 w 1034980"/>
              <a:gd name="connsiteY11" fmla="*/ 804120 h 1155813"/>
              <a:gd name="connsiteX12" fmla="*/ 120580 w 1034980"/>
              <a:gd name="connsiteY12" fmla="*/ 834266 h 1155813"/>
              <a:gd name="connsiteX13" fmla="*/ 140677 w 1034980"/>
              <a:gd name="connsiteY13" fmla="*/ 874459 h 1155813"/>
              <a:gd name="connsiteX14" fmla="*/ 150725 w 1034980"/>
              <a:gd name="connsiteY14" fmla="*/ 914652 h 1155813"/>
              <a:gd name="connsiteX15" fmla="*/ 170822 w 1034980"/>
              <a:gd name="connsiteY15" fmla="*/ 974942 h 1155813"/>
              <a:gd name="connsiteX16" fmla="*/ 180870 w 1034980"/>
              <a:gd name="connsiteY16" fmla="*/ 1005087 h 1155813"/>
              <a:gd name="connsiteX17" fmla="*/ 190918 w 1034980"/>
              <a:gd name="connsiteY17" fmla="*/ 1035233 h 1155813"/>
              <a:gd name="connsiteX18" fmla="*/ 221064 w 1034980"/>
              <a:gd name="connsiteY18" fmla="*/ 1055329 h 1155813"/>
              <a:gd name="connsiteX19" fmla="*/ 281354 w 1034980"/>
              <a:gd name="connsiteY19" fmla="*/ 1155813 h 1155813"/>
              <a:gd name="connsiteX20" fmla="*/ 361740 w 1034980"/>
              <a:gd name="connsiteY20" fmla="*/ 1115619 h 1155813"/>
              <a:gd name="connsiteX21" fmla="*/ 422031 w 1034980"/>
              <a:gd name="connsiteY21" fmla="*/ 1075426 h 1155813"/>
              <a:gd name="connsiteX22" fmla="*/ 622998 w 1034980"/>
              <a:gd name="connsiteY22" fmla="*/ 1075426 h 1155813"/>
              <a:gd name="connsiteX23" fmla="*/ 643094 w 1034980"/>
              <a:gd name="connsiteY23" fmla="*/ 1045281 h 1155813"/>
              <a:gd name="connsiteX24" fmla="*/ 713433 w 1034980"/>
              <a:gd name="connsiteY24" fmla="*/ 1015136 h 1155813"/>
              <a:gd name="connsiteX25" fmla="*/ 753626 w 1034980"/>
              <a:gd name="connsiteY25" fmla="*/ 874459 h 1155813"/>
              <a:gd name="connsiteX26" fmla="*/ 783771 w 1034980"/>
              <a:gd name="connsiteY26" fmla="*/ 844314 h 1155813"/>
              <a:gd name="connsiteX27" fmla="*/ 823965 w 1034980"/>
              <a:gd name="connsiteY27" fmla="*/ 814169 h 1155813"/>
              <a:gd name="connsiteX28" fmla="*/ 854110 w 1034980"/>
              <a:gd name="connsiteY28" fmla="*/ 804120 h 1155813"/>
              <a:gd name="connsiteX29" fmla="*/ 904351 w 1034980"/>
              <a:gd name="connsiteY29" fmla="*/ 814169 h 1155813"/>
              <a:gd name="connsiteX30" fmla="*/ 934496 w 1034980"/>
              <a:gd name="connsiteY30" fmla="*/ 824217 h 1155813"/>
              <a:gd name="connsiteX31" fmla="*/ 974690 w 1034980"/>
              <a:gd name="connsiteY31" fmla="*/ 834266 h 1155813"/>
              <a:gd name="connsiteX32" fmla="*/ 1004835 w 1034980"/>
              <a:gd name="connsiteY32" fmla="*/ 824217 h 1155813"/>
              <a:gd name="connsiteX33" fmla="*/ 1034980 w 1034980"/>
              <a:gd name="connsiteY33" fmla="*/ 723734 h 1155813"/>
              <a:gd name="connsiteX34" fmla="*/ 994787 w 1034980"/>
              <a:gd name="connsiteY34" fmla="*/ 613202 h 1155813"/>
              <a:gd name="connsiteX35" fmla="*/ 974690 w 1034980"/>
              <a:gd name="connsiteY35" fmla="*/ 573008 h 1155813"/>
              <a:gd name="connsiteX36" fmla="*/ 934496 w 1034980"/>
              <a:gd name="connsiteY36" fmla="*/ 542863 h 1155813"/>
              <a:gd name="connsiteX37" fmla="*/ 874206 w 1034980"/>
              <a:gd name="connsiteY37" fmla="*/ 522767 h 1155813"/>
              <a:gd name="connsiteX38" fmla="*/ 813916 w 1034980"/>
              <a:gd name="connsiteY38" fmla="*/ 462476 h 1155813"/>
              <a:gd name="connsiteX39" fmla="*/ 783771 w 1034980"/>
              <a:gd name="connsiteY39" fmla="*/ 432331 h 1155813"/>
              <a:gd name="connsiteX40" fmla="*/ 763675 w 1034980"/>
              <a:gd name="connsiteY40" fmla="*/ 402186 h 1155813"/>
              <a:gd name="connsiteX41" fmla="*/ 693336 w 1034980"/>
              <a:gd name="connsiteY41" fmla="*/ 361993 h 1155813"/>
              <a:gd name="connsiteX42" fmla="*/ 653143 w 1034980"/>
              <a:gd name="connsiteY42" fmla="*/ 331848 h 1155813"/>
              <a:gd name="connsiteX43" fmla="*/ 542611 w 1034980"/>
              <a:gd name="connsiteY43" fmla="*/ 301703 h 1155813"/>
              <a:gd name="connsiteX44" fmla="*/ 532562 w 1034980"/>
              <a:gd name="connsiteY44" fmla="*/ 271558 h 1155813"/>
              <a:gd name="connsiteX45" fmla="*/ 442127 w 1034980"/>
              <a:gd name="connsiteY45" fmla="*/ 241413 h 1155813"/>
              <a:gd name="connsiteX46" fmla="*/ 411982 w 1034980"/>
              <a:gd name="connsiteY46" fmla="*/ 221316 h 1155813"/>
              <a:gd name="connsiteX47" fmla="*/ 401934 w 1034980"/>
              <a:gd name="connsiteY47" fmla="*/ 191171 h 1155813"/>
              <a:gd name="connsiteX48" fmla="*/ 361740 w 1034980"/>
              <a:gd name="connsiteY48" fmla="*/ 120833 h 1155813"/>
              <a:gd name="connsiteX49" fmla="*/ 331595 w 1034980"/>
              <a:gd name="connsiteY49" fmla="*/ 50494 h 1155813"/>
              <a:gd name="connsiteX50" fmla="*/ 301450 w 1034980"/>
              <a:gd name="connsiteY50" fmla="*/ 30397 h 1155813"/>
              <a:gd name="connsiteX51" fmla="*/ 291402 w 1034980"/>
              <a:gd name="connsiteY51" fmla="*/ 252 h 1155813"/>
              <a:gd name="connsiteX52" fmla="*/ 200967 w 1034980"/>
              <a:gd name="connsiteY52" fmla="*/ 20349 h 1155813"/>
              <a:gd name="connsiteX53" fmla="*/ 150725 w 1034980"/>
              <a:gd name="connsiteY53" fmla="*/ 70590 h 1155813"/>
              <a:gd name="connsiteX54" fmla="*/ 10048 w 1034980"/>
              <a:gd name="connsiteY54" fmla="*/ 70591 h 1155813"/>
              <a:gd name="connsiteX55" fmla="*/ 0 w 1034980"/>
              <a:gd name="connsiteY55" fmla="*/ 100736 h 1155813"/>
              <a:gd name="connsiteX56" fmla="*/ 0 w 10349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04835 w 1085780"/>
              <a:gd name="connsiteY32" fmla="*/ 82421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32562 w 1085780"/>
              <a:gd name="connsiteY44" fmla="*/ 27155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32562 w 1085780"/>
              <a:gd name="connsiteY44" fmla="*/ 27155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68383 w 1085780"/>
              <a:gd name="connsiteY42" fmla="*/ 321688 h 1155813"/>
              <a:gd name="connsiteX43" fmla="*/ 542611 w 1085780"/>
              <a:gd name="connsiteY43" fmla="*/ 30170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38694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804091 w 1085780"/>
              <a:gd name="connsiteY39" fmla="*/ 422171 h 1155813"/>
              <a:gd name="connsiteX40" fmla="*/ 763675 w 1085780"/>
              <a:gd name="connsiteY40" fmla="*/ 38694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83771 w 1085780"/>
              <a:gd name="connsiteY26" fmla="*/ 844273 h 1155772"/>
              <a:gd name="connsiteX27" fmla="*/ 823965 w 1085780"/>
              <a:gd name="connsiteY27" fmla="*/ 814128 h 1155772"/>
              <a:gd name="connsiteX28" fmla="*/ 854110 w 1085780"/>
              <a:gd name="connsiteY28" fmla="*/ 80407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23965 w 1085780"/>
              <a:gd name="connsiteY27" fmla="*/ 814128 h 1155772"/>
              <a:gd name="connsiteX28" fmla="*/ 854110 w 1085780"/>
              <a:gd name="connsiteY28" fmla="*/ 80407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23965 w 1085780"/>
              <a:gd name="connsiteY27" fmla="*/ 81412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34125 w 1085780"/>
              <a:gd name="connsiteY27" fmla="*/ 82936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63786 w 1085780"/>
              <a:gd name="connsiteY25" fmla="*/ 889658 h 1155772"/>
              <a:gd name="connsiteX26" fmla="*/ 799011 w 1085780"/>
              <a:gd name="connsiteY26" fmla="*/ 859513 h 1155772"/>
              <a:gd name="connsiteX27" fmla="*/ 834125 w 1085780"/>
              <a:gd name="connsiteY27" fmla="*/ 82936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85780" h="1155772">
                <a:moveTo>
                  <a:pt x="0" y="150937"/>
                </a:moveTo>
                <a:lnTo>
                  <a:pt x="0" y="150937"/>
                </a:lnTo>
                <a:cubicBezTo>
                  <a:pt x="20097" y="174383"/>
                  <a:pt x="47231" y="193292"/>
                  <a:pt x="60290" y="221275"/>
                </a:cubicBezTo>
                <a:cubicBezTo>
                  <a:pt x="71710" y="245746"/>
                  <a:pt x="70338" y="274658"/>
                  <a:pt x="70338" y="301662"/>
                </a:cubicBezTo>
                <a:cubicBezTo>
                  <a:pt x="70338" y="347847"/>
                  <a:pt x="62616" y="365022"/>
                  <a:pt x="50242" y="402145"/>
                </a:cubicBezTo>
                <a:cubicBezTo>
                  <a:pt x="53591" y="449037"/>
                  <a:pt x="52120" y="496526"/>
                  <a:pt x="60290" y="542822"/>
                </a:cubicBezTo>
                <a:cubicBezTo>
                  <a:pt x="62389" y="554715"/>
                  <a:pt x="76147" y="561659"/>
                  <a:pt x="80387" y="572967"/>
                </a:cubicBezTo>
                <a:cubicBezTo>
                  <a:pt x="86384" y="588959"/>
                  <a:pt x="87086" y="606462"/>
                  <a:pt x="90435" y="623209"/>
                </a:cubicBezTo>
                <a:cubicBezTo>
                  <a:pt x="87086" y="633257"/>
                  <a:pt x="87004" y="645083"/>
                  <a:pt x="80387" y="653354"/>
                </a:cubicBezTo>
                <a:cubicBezTo>
                  <a:pt x="72843" y="662784"/>
                  <a:pt x="52862" y="661662"/>
                  <a:pt x="50242" y="673451"/>
                </a:cubicBezTo>
                <a:cubicBezTo>
                  <a:pt x="45104" y="696571"/>
                  <a:pt x="55645" y="720565"/>
                  <a:pt x="60290" y="743789"/>
                </a:cubicBezTo>
                <a:cubicBezTo>
                  <a:pt x="65061" y="767642"/>
                  <a:pt x="74834" y="785358"/>
                  <a:pt x="90435" y="804079"/>
                </a:cubicBezTo>
                <a:cubicBezTo>
                  <a:pt x="99532" y="814996"/>
                  <a:pt x="112320" y="822661"/>
                  <a:pt x="120580" y="834225"/>
                </a:cubicBezTo>
                <a:cubicBezTo>
                  <a:pt x="129286" y="846414"/>
                  <a:pt x="133978" y="861020"/>
                  <a:pt x="140677" y="874418"/>
                </a:cubicBezTo>
                <a:cubicBezTo>
                  <a:pt x="144026" y="887816"/>
                  <a:pt x="146757" y="901383"/>
                  <a:pt x="150725" y="914611"/>
                </a:cubicBezTo>
                <a:cubicBezTo>
                  <a:pt x="156812" y="934901"/>
                  <a:pt x="164123" y="954804"/>
                  <a:pt x="170822" y="974901"/>
                </a:cubicBezTo>
                <a:lnTo>
                  <a:pt x="180870" y="1005046"/>
                </a:lnTo>
                <a:cubicBezTo>
                  <a:pt x="184219" y="1015095"/>
                  <a:pt x="182105" y="1029317"/>
                  <a:pt x="190918" y="1035192"/>
                </a:cubicBezTo>
                <a:lnTo>
                  <a:pt x="221064" y="1055288"/>
                </a:lnTo>
                <a:cubicBezTo>
                  <a:pt x="269566" y="1128042"/>
                  <a:pt x="250455" y="1093975"/>
                  <a:pt x="281354" y="1155772"/>
                </a:cubicBezTo>
                <a:cubicBezTo>
                  <a:pt x="400299" y="1135946"/>
                  <a:pt x="302636" y="1167293"/>
                  <a:pt x="361740" y="1115578"/>
                </a:cubicBezTo>
                <a:cubicBezTo>
                  <a:pt x="379917" y="1099673"/>
                  <a:pt x="422031" y="1075385"/>
                  <a:pt x="422031" y="1075385"/>
                </a:cubicBezTo>
                <a:cubicBezTo>
                  <a:pt x="496892" y="1100338"/>
                  <a:pt x="492202" y="1102921"/>
                  <a:pt x="622998" y="1075385"/>
                </a:cubicBezTo>
                <a:cubicBezTo>
                  <a:pt x="634815" y="1072897"/>
                  <a:pt x="634555" y="1053779"/>
                  <a:pt x="643094" y="1045240"/>
                </a:cubicBezTo>
                <a:cubicBezTo>
                  <a:pt x="666225" y="1022108"/>
                  <a:pt x="682684" y="1022782"/>
                  <a:pt x="713433" y="1015095"/>
                </a:cubicBezTo>
                <a:cubicBezTo>
                  <a:pt x="723024" y="967138"/>
                  <a:pt x="749523" y="915588"/>
                  <a:pt x="763786" y="889658"/>
                </a:cubicBezTo>
                <a:cubicBezTo>
                  <a:pt x="778049" y="863728"/>
                  <a:pt x="787288" y="869561"/>
                  <a:pt x="799011" y="859513"/>
                </a:cubicBezTo>
                <a:cubicBezTo>
                  <a:pt x="810734" y="849465"/>
                  <a:pt x="823249" y="836067"/>
                  <a:pt x="834125" y="829368"/>
                </a:cubicBezTo>
                <a:cubicBezTo>
                  <a:pt x="845001" y="822669"/>
                  <a:pt x="854222" y="822669"/>
                  <a:pt x="864270" y="819319"/>
                </a:cubicBezTo>
                <a:cubicBezTo>
                  <a:pt x="881017" y="822669"/>
                  <a:pt x="892647" y="813319"/>
                  <a:pt x="904351" y="814128"/>
                </a:cubicBezTo>
                <a:cubicBezTo>
                  <a:pt x="916055" y="814937"/>
                  <a:pt x="924312" y="821266"/>
                  <a:pt x="934496" y="824176"/>
                </a:cubicBezTo>
                <a:cubicBezTo>
                  <a:pt x="947775" y="827970"/>
                  <a:pt x="961292" y="830875"/>
                  <a:pt x="974690" y="834225"/>
                </a:cubicBezTo>
                <a:cubicBezTo>
                  <a:pt x="984738" y="830875"/>
                  <a:pt x="1006640" y="856145"/>
                  <a:pt x="1025155" y="839416"/>
                </a:cubicBezTo>
                <a:cubicBezTo>
                  <a:pt x="1043670" y="822687"/>
                  <a:pt x="1081214" y="761247"/>
                  <a:pt x="1085780" y="733853"/>
                </a:cubicBezTo>
                <a:cubicBezTo>
                  <a:pt x="1070266" y="625251"/>
                  <a:pt x="1013302" y="639975"/>
                  <a:pt x="994787" y="613161"/>
                </a:cubicBezTo>
                <a:cubicBezTo>
                  <a:pt x="976272" y="586347"/>
                  <a:pt x="984439" y="584340"/>
                  <a:pt x="974690" y="572967"/>
                </a:cubicBezTo>
                <a:cubicBezTo>
                  <a:pt x="963791" y="560251"/>
                  <a:pt x="949475" y="550312"/>
                  <a:pt x="934496" y="542822"/>
                </a:cubicBezTo>
                <a:cubicBezTo>
                  <a:pt x="915549" y="533349"/>
                  <a:pt x="874206" y="522726"/>
                  <a:pt x="874206" y="522726"/>
                </a:cubicBezTo>
                <a:cubicBezTo>
                  <a:pt x="821138" y="487347"/>
                  <a:pt x="825602" y="479201"/>
                  <a:pt x="813916" y="462435"/>
                </a:cubicBezTo>
                <a:cubicBezTo>
                  <a:pt x="802230" y="445669"/>
                  <a:pt x="812464" y="434718"/>
                  <a:pt x="804091" y="422130"/>
                </a:cubicBezTo>
                <a:cubicBezTo>
                  <a:pt x="795718" y="409542"/>
                  <a:pt x="780441" y="402015"/>
                  <a:pt x="763675" y="386905"/>
                </a:cubicBezTo>
                <a:cubicBezTo>
                  <a:pt x="746909" y="371795"/>
                  <a:pt x="737986" y="342968"/>
                  <a:pt x="703496" y="331472"/>
                </a:cubicBezTo>
                <a:cubicBezTo>
                  <a:pt x="690098" y="321424"/>
                  <a:pt x="689270" y="329155"/>
                  <a:pt x="668383" y="321647"/>
                </a:cubicBezTo>
                <a:cubicBezTo>
                  <a:pt x="647496" y="314139"/>
                  <a:pt x="614926" y="293773"/>
                  <a:pt x="578171" y="286422"/>
                </a:cubicBezTo>
                <a:cubicBezTo>
                  <a:pt x="574821" y="276374"/>
                  <a:pt x="570476" y="273945"/>
                  <a:pt x="547802" y="266437"/>
                </a:cubicBezTo>
                <a:cubicBezTo>
                  <a:pt x="525128" y="258929"/>
                  <a:pt x="464764" y="248899"/>
                  <a:pt x="442127" y="241372"/>
                </a:cubicBezTo>
                <a:cubicBezTo>
                  <a:pt x="419490" y="233845"/>
                  <a:pt x="419526" y="230705"/>
                  <a:pt x="411982" y="221275"/>
                </a:cubicBezTo>
                <a:cubicBezTo>
                  <a:pt x="405365" y="213004"/>
                  <a:pt x="406671" y="200604"/>
                  <a:pt x="401934" y="191130"/>
                </a:cubicBezTo>
                <a:cubicBezTo>
                  <a:pt x="351480" y="90222"/>
                  <a:pt x="414585" y="244098"/>
                  <a:pt x="361740" y="120792"/>
                </a:cubicBezTo>
                <a:cubicBezTo>
                  <a:pt x="350652" y="94919"/>
                  <a:pt x="351202" y="73981"/>
                  <a:pt x="331595" y="50453"/>
                </a:cubicBezTo>
                <a:cubicBezTo>
                  <a:pt x="323864" y="41175"/>
                  <a:pt x="311498" y="37055"/>
                  <a:pt x="301450" y="30356"/>
                </a:cubicBezTo>
                <a:cubicBezTo>
                  <a:pt x="298101" y="20308"/>
                  <a:pt x="301450" y="3560"/>
                  <a:pt x="291402" y="211"/>
                </a:cubicBezTo>
                <a:cubicBezTo>
                  <a:pt x="285343" y="-1809"/>
                  <a:pt x="224413" y="11125"/>
                  <a:pt x="200967" y="20308"/>
                </a:cubicBezTo>
                <a:cubicBezTo>
                  <a:pt x="177521" y="29491"/>
                  <a:pt x="167147" y="50617"/>
                  <a:pt x="150725" y="55309"/>
                </a:cubicBezTo>
                <a:cubicBezTo>
                  <a:pt x="-15170" y="102707"/>
                  <a:pt x="123299" y="47899"/>
                  <a:pt x="10048" y="70550"/>
                </a:cubicBezTo>
                <a:cubicBezTo>
                  <a:pt x="6699" y="80598"/>
                  <a:pt x="0" y="90103"/>
                  <a:pt x="0" y="100695"/>
                </a:cubicBezTo>
                <a:lnTo>
                  <a:pt x="0" y="150937"/>
                </a:lnTo>
                <a:close/>
              </a:path>
            </a:pathLst>
          </a:custGeom>
          <a:solidFill>
            <a:srgbClr val="00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orme libre : forme 12">
            <a:extLst>
              <a:ext uri="{FF2B5EF4-FFF2-40B4-BE49-F238E27FC236}">
                <a16:creationId xmlns:a16="http://schemas.microsoft.com/office/drawing/2014/main" id="{68C8B536-EA54-04D7-7200-EDF062E7F45D}"/>
              </a:ext>
            </a:extLst>
          </p:cNvPr>
          <p:cNvSpPr/>
          <p:nvPr/>
        </p:nvSpPr>
        <p:spPr>
          <a:xfrm>
            <a:off x="1553822" y="1690348"/>
            <a:ext cx="1150620" cy="1623060"/>
          </a:xfrm>
          <a:custGeom>
            <a:avLst/>
            <a:gdLst>
              <a:gd name="connsiteX0" fmla="*/ 1028700 w 1150620"/>
              <a:gd name="connsiteY0" fmla="*/ 1623060 h 1623060"/>
              <a:gd name="connsiteX1" fmla="*/ 960120 w 1150620"/>
              <a:gd name="connsiteY1" fmla="*/ 1546860 h 1623060"/>
              <a:gd name="connsiteX2" fmla="*/ 883920 w 1150620"/>
              <a:gd name="connsiteY2" fmla="*/ 1493520 h 1623060"/>
              <a:gd name="connsiteX3" fmla="*/ 845820 w 1150620"/>
              <a:gd name="connsiteY3" fmla="*/ 1470660 h 1623060"/>
              <a:gd name="connsiteX4" fmla="*/ 800100 w 1150620"/>
              <a:gd name="connsiteY4" fmla="*/ 1424940 h 1623060"/>
              <a:gd name="connsiteX5" fmla="*/ 769620 w 1150620"/>
              <a:gd name="connsiteY5" fmla="*/ 1394460 h 1623060"/>
              <a:gd name="connsiteX6" fmla="*/ 678180 w 1150620"/>
              <a:gd name="connsiteY6" fmla="*/ 1363980 h 1623060"/>
              <a:gd name="connsiteX7" fmla="*/ 632460 w 1150620"/>
              <a:gd name="connsiteY7" fmla="*/ 1333500 h 1623060"/>
              <a:gd name="connsiteX8" fmla="*/ 579120 w 1150620"/>
              <a:gd name="connsiteY8" fmla="*/ 1287780 h 1623060"/>
              <a:gd name="connsiteX9" fmla="*/ 548640 w 1150620"/>
              <a:gd name="connsiteY9" fmla="*/ 1264920 h 1623060"/>
              <a:gd name="connsiteX10" fmla="*/ 487680 w 1150620"/>
              <a:gd name="connsiteY10" fmla="*/ 1188720 h 1623060"/>
              <a:gd name="connsiteX11" fmla="*/ 449580 w 1150620"/>
              <a:gd name="connsiteY11" fmla="*/ 1127760 h 1623060"/>
              <a:gd name="connsiteX12" fmla="*/ 434340 w 1150620"/>
              <a:gd name="connsiteY12" fmla="*/ 1082040 h 1623060"/>
              <a:gd name="connsiteX13" fmla="*/ 403860 w 1150620"/>
              <a:gd name="connsiteY13" fmla="*/ 1051560 h 1623060"/>
              <a:gd name="connsiteX14" fmla="*/ 373380 w 1150620"/>
              <a:gd name="connsiteY14" fmla="*/ 990600 h 1623060"/>
              <a:gd name="connsiteX15" fmla="*/ 350520 w 1150620"/>
              <a:gd name="connsiteY15" fmla="*/ 960120 h 1623060"/>
              <a:gd name="connsiteX16" fmla="*/ 312420 w 1150620"/>
              <a:gd name="connsiteY16" fmla="*/ 914400 h 1623060"/>
              <a:gd name="connsiteX17" fmla="*/ 281940 w 1150620"/>
              <a:gd name="connsiteY17" fmla="*/ 891540 h 1623060"/>
              <a:gd name="connsiteX18" fmla="*/ 228600 w 1150620"/>
              <a:gd name="connsiteY18" fmla="*/ 792480 h 1623060"/>
              <a:gd name="connsiteX19" fmla="*/ 220980 w 1150620"/>
              <a:gd name="connsiteY19" fmla="*/ 708660 h 1623060"/>
              <a:gd name="connsiteX20" fmla="*/ 99060 w 1150620"/>
              <a:gd name="connsiteY20" fmla="*/ 579120 h 1623060"/>
              <a:gd name="connsiteX21" fmla="*/ 22860 w 1150620"/>
              <a:gd name="connsiteY21" fmla="*/ 533400 h 1623060"/>
              <a:gd name="connsiteX22" fmla="*/ 22860 w 1150620"/>
              <a:gd name="connsiteY22" fmla="*/ 533400 h 1623060"/>
              <a:gd name="connsiteX23" fmla="*/ 0 w 1150620"/>
              <a:gd name="connsiteY23" fmla="*/ 419100 h 1623060"/>
              <a:gd name="connsiteX24" fmla="*/ 7620 w 1150620"/>
              <a:gd name="connsiteY24" fmla="*/ 365760 h 1623060"/>
              <a:gd name="connsiteX25" fmla="*/ 22860 w 1150620"/>
              <a:gd name="connsiteY25" fmla="*/ 365760 h 1623060"/>
              <a:gd name="connsiteX26" fmla="*/ 60960 w 1150620"/>
              <a:gd name="connsiteY26" fmla="*/ 388620 h 1623060"/>
              <a:gd name="connsiteX27" fmla="*/ 137160 w 1150620"/>
              <a:gd name="connsiteY27" fmla="*/ 403860 h 1623060"/>
              <a:gd name="connsiteX28" fmla="*/ 198120 w 1150620"/>
              <a:gd name="connsiteY28" fmla="*/ 403860 h 1623060"/>
              <a:gd name="connsiteX29" fmla="*/ 251460 w 1150620"/>
              <a:gd name="connsiteY29" fmla="*/ 281940 h 1623060"/>
              <a:gd name="connsiteX30" fmla="*/ 320040 w 1150620"/>
              <a:gd name="connsiteY30" fmla="*/ 266700 h 1623060"/>
              <a:gd name="connsiteX31" fmla="*/ 381000 w 1150620"/>
              <a:gd name="connsiteY31" fmla="*/ 213360 h 1623060"/>
              <a:gd name="connsiteX32" fmla="*/ 411480 w 1150620"/>
              <a:gd name="connsiteY32" fmla="*/ 175260 h 1623060"/>
              <a:gd name="connsiteX33" fmla="*/ 472440 w 1150620"/>
              <a:gd name="connsiteY33" fmla="*/ 121920 h 1623060"/>
              <a:gd name="connsiteX34" fmla="*/ 510540 w 1150620"/>
              <a:gd name="connsiteY34" fmla="*/ 76200 h 1623060"/>
              <a:gd name="connsiteX35" fmla="*/ 518160 w 1150620"/>
              <a:gd name="connsiteY35" fmla="*/ 22860 h 1623060"/>
              <a:gd name="connsiteX36" fmla="*/ 525780 w 1150620"/>
              <a:gd name="connsiteY36" fmla="*/ 0 h 1623060"/>
              <a:gd name="connsiteX37" fmla="*/ 594360 w 1150620"/>
              <a:gd name="connsiteY37" fmla="*/ 53340 h 1623060"/>
              <a:gd name="connsiteX38" fmla="*/ 624840 w 1150620"/>
              <a:gd name="connsiteY38" fmla="*/ 91440 h 1623060"/>
              <a:gd name="connsiteX39" fmla="*/ 640080 w 1150620"/>
              <a:gd name="connsiteY39" fmla="*/ 121920 h 1623060"/>
              <a:gd name="connsiteX40" fmla="*/ 685800 w 1150620"/>
              <a:gd name="connsiteY40" fmla="*/ 182880 h 1623060"/>
              <a:gd name="connsiteX41" fmla="*/ 708660 w 1150620"/>
              <a:gd name="connsiteY41" fmla="*/ 205740 h 1623060"/>
              <a:gd name="connsiteX42" fmla="*/ 800100 w 1150620"/>
              <a:gd name="connsiteY42" fmla="*/ 175260 h 1623060"/>
              <a:gd name="connsiteX43" fmla="*/ 876300 w 1150620"/>
              <a:gd name="connsiteY43" fmla="*/ 198120 h 1623060"/>
              <a:gd name="connsiteX44" fmla="*/ 922020 w 1150620"/>
              <a:gd name="connsiteY44" fmla="*/ 220980 h 1623060"/>
              <a:gd name="connsiteX45" fmla="*/ 929640 w 1150620"/>
              <a:gd name="connsiteY45" fmla="*/ 228600 h 1623060"/>
              <a:gd name="connsiteX46" fmla="*/ 937260 w 1150620"/>
              <a:gd name="connsiteY46" fmla="*/ 243840 h 1623060"/>
              <a:gd name="connsiteX47" fmla="*/ 914400 w 1150620"/>
              <a:gd name="connsiteY47" fmla="*/ 274320 h 1623060"/>
              <a:gd name="connsiteX48" fmla="*/ 922020 w 1150620"/>
              <a:gd name="connsiteY48" fmla="*/ 304800 h 1623060"/>
              <a:gd name="connsiteX49" fmla="*/ 922020 w 1150620"/>
              <a:gd name="connsiteY49" fmla="*/ 350520 h 1623060"/>
              <a:gd name="connsiteX50" fmla="*/ 876300 w 1150620"/>
              <a:gd name="connsiteY50" fmla="*/ 365760 h 1623060"/>
              <a:gd name="connsiteX51" fmla="*/ 838200 w 1150620"/>
              <a:gd name="connsiteY51" fmla="*/ 388620 h 1623060"/>
              <a:gd name="connsiteX52" fmla="*/ 784860 w 1150620"/>
              <a:gd name="connsiteY52" fmla="*/ 403860 h 1623060"/>
              <a:gd name="connsiteX53" fmla="*/ 739140 w 1150620"/>
              <a:gd name="connsiteY53" fmla="*/ 434340 h 1623060"/>
              <a:gd name="connsiteX54" fmla="*/ 708660 w 1150620"/>
              <a:gd name="connsiteY54" fmla="*/ 480060 h 1623060"/>
              <a:gd name="connsiteX55" fmla="*/ 670560 w 1150620"/>
              <a:gd name="connsiteY55" fmla="*/ 548640 h 1623060"/>
              <a:gd name="connsiteX56" fmla="*/ 670560 w 1150620"/>
              <a:gd name="connsiteY56" fmla="*/ 601980 h 1623060"/>
              <a:gd name="connsiteX57" fmla="*/ 662940 w 1150620"/>
              <a:gd name="connsiteY57" fmla="*/ 647700 h 1623060"/>
              <a:gd name="connsiteX58" fmla="*/ 678180 w 1150620"/>
              <a:gd name="connsiteY58" fmla="*/ 693420 h 1623060"/>
              <a:gd name="connsiteX59" fmla="*/ 685800 w 1150620"/>
              <a:gd name="connsiteY59" fmla="*/ 754380 h 1623060"/>
              <a:gd name="connsiteX60" fmla="*/ 723900 w 1150620"/>
              <a:gd name="connsiteY60" fmla="*/ 777240 h 1623060"/>
              <a:gd name="connsiteX61" fmla="*/ 754380 w 1150620"/>
              <a:gd name="connsiteY61" fmla="*/ 807720 h 1623060"/>
              <a:gd name="connsiteX62" fmla="*/ 807720 w 1150620"/>
              <a:gd name="connsiteY62" fmla="*/ 845820 h 1623060"/>
              <a:gd name="connsiteX63" fmla="*/ 853440 w 1150620"/>
              <a:gd name="connsiteY63" fmla="*/ 853440 h 1623060"/>
              <a:gd name="connsiteX64" fmla="*/ 891540 w 1150620"/>
              <a:gd name="connsiteY64" fmla="*/ 838200 h 1623060"/>
              <a:gd name="connsiteX65" fmla="*/ 929640 w 1150620"/>
              <a:gd name="connsiteY65" fmla="*/ 845820 h 1623060"/>
              <a:gd name="connsiteX66" fmla="*/ 975360 w 1150620"/>
              <a:gd name="connsiteY66" fmla="*/ 906780 h 1623060"/>
              <a:gd name="connsiteX67" fmla="*/ 1036320 w 1150620"/>
              <a:gd name="connsiteY67" fmla="*/ 944880 h 1623060"/>
              <a:gd name="connsiteX68" fmla="*/ 1059180 w 1150620"/>
              <a:gd name="connsiteY68" fmla="*/ 960120 h 1623060"/>
              <a:gd name="connsiteX69" fmla="*/ 1074420 w 1150620"/>
              <a:gd name="connsiteY69" fmla="*/ 1021080 h 1623060"/>
              <a:gd name="connsiteX70" fmla="*/ 1127760 w 1150620"/>
              <a:gd name="connsiteY70" fmla="*/ 1097280 h 1623060"/>
              <a:gd name="connsiteX71" fmla="*/ 1120140 w 1150620"/>
              <a:gd name="connsiteY71" fmla="*/ 1219200 h 1623060"/>
              <a:gd name="connsiteX72" fmla="*/ 1104900 w 1150620"/>
              <a:gd name="connsiteY72" fmla="*/ 1257300 h 1623060"/>
              <a:gd name="connsiteX73" fmla="*/ 1112520 w 1150620"/>
              <a:gd name="connsiteY73" fmla="*/ 1318260 h 1623060"/>
              <a:gd name="connsiteX74" fmla="*/ 1120140 w 1150620"/>
              <a:gd name="connsiteY74" fmla="*/ 1356360 h 1623060"/>
              <a:gd name="connsiteX75" fmla="*/ 1127760 w 1150620"/>
              <a:gd name="connsiteY75" fmla="*/ 1417320 h 1623060"/>
              <a:gd name="connsiteX76" fmla="*/ 1150620 w 1150620"/>
              <a:gd name="connsiteY76" fmla="*/ 1470660 h 1623060"/>
              <a:gd name="connsiteX77" fmla="*/ 1120140 w 1150620"/>
              <a:gd name="connsiteY77" fmla="*/ 1524000 h 1623060"/>
              <a:gd name="connsiteX78" fmla="*/ 1089660 w 1150620"/>
              <a:gd name="connsiteY78" fmla="*/ 1577340 h 1623060"/>
              <a:gd name="connsiteX79" fmla="*/ 1028700 w 1150620"/>
              <a:gd name="connsiteY79" fmla="*/ 1623060 h 16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50620" h="1623060">
                <a:moveTo>
                  <a:pt x="1028700" y="1623060"/>
                </a:moveTo>
                <a:lnTo>
                  <a:pt x="960120" y="1546860"/>
                </a:lnTo>
                <a:lnTo>
                  <a:pt x="883920" y="1493520"/>
                </a:lnTo>
                <a:lnTo>
                  <a:pt x="845820" y="1470660"/>
                </a:lnTo>
                <a:lnTo>
                  <a:pt x="800100" y="1424940"/>
                </a:lnTo>
                <a:lnTo>
                  <a:pt x="769620" y="1394460"/>
                </a:lnTo>
                <a:lnTo>
                  <a:pt x="678180" y="1363980"/>
                </a:lnTo>
                <a:lnTo>
                  <a:pt x="632460" y="1333500"/>
                </a:lnTo>
                <a:lnTo>
                  <a:pt x="579120" y="1287780"/>
                </a:lnTo>
                <a:lnTo>
                  <a:pt x="548640" y="1264920"/>
                </a:lnTo>
                <a:lnTo>
                  <a:pt x="487680" y="1188720"/>
                </a:lnTo>
                <a:lnTo>
                  <a:pt x="449580" y="1127760"/>
                </a:lnTo>
                <a:lnTo>
                  <a:pt x="434340" y="1082040"/>
                </a:lnTo>
                <a:lnTo>
                  <a:pt x="403860" y="1051560"/>
                </a:lnTo>
                <a:lnTo>
                  <a:pt x="373380" y="990600"/>
                </a:lnTo>
                <a:lnTo>
                  <a:pt x="350520" y="960120"/>
                </a:lnTo>
                <a:lnTo>
                  <a:pt x="312420" y="914400"/>
                </a:lnTo>
                <a:lnTo>
                  <a:pt x="281940" y="891540"/>
                </a:lnTo>
                <a:lnTo>
                  <a:pt x="228600" y="792480"/>
                </a:lnTo>
                <a:lnTo>
                  <a:pt x="220980" y="708660"/>
                </a:lnTo>
                <a:lnTo>
                  <a:pt x="99060" y="579120"/>
                </a:lnTo>
                <a:lnTo>
                  <a:pt x="22860" y="533400"/>
                </a:lnTo>
                <a:lnTo>
                  <a:pt x="22860" y="533400"/>
                </a:lnTo>
                <a:lnTo>
                  <a:pt x="0" y="419100"/>
                </a:lnTo>
                <a:lnTo>
                  <a:pt x="7620" y="365760"/>
                </a:lnTo>
                <a:lnTo>
                  <a:pt x="22860" y="365760"/>
                </a:lnTo>
                <a:lnTo>
                  <a:pt x="60960" y="388620"/>
                </a:lnTo>
                <a:lnTo>
                  <a:pt x="137160" y="403860"/>
                </a:lnTo>
                <a:lnTo>
                  <a:pt x="198120" y="403860"/>
                </a:lnTo>
                <a:lnTo>
                  <a:pt x="251460" y="281940"/>
                </a:lnTo>
                <a:lnTo>
                  <a:pt x="320040" y="266700"/>
                </a:lnTo>
                <a:lnTo>
                  <a:pt x="381000" y="213360"/>
                </a:lnTo>
                <a:lnTo>
                  <a:pt x="411480" y="175260"/>
                </a:lnTo>
                <a:lnTo>
                  <a:pt x="472440" y="121920"/>
                </a:lnTo>
                <a:lnTo>
                  <a:pt x="510540" y="76200"/>
                </a:lnTo>
                <a:lnTo>
                  <a:pt x="518160" y="22860"/>
                </a:lnTo>
                <a:lnTo>
                  <a:pt x="525780" y="0"/>
                </a:lnTo>
                <a:lnTo>
                  <a:pt x="594360" y="53340"/>
                </a:lnTo>
                <a:lnTo>
                  <a:pt x="624840" y="91440"/>
                </a:lnTo>
                <a:lnTo>
                  <a:pt x="640080" y="121920"/>
                </a:lnTo>
                <a:lnTo>
                  <a:pt x="685800" y="182880"/>
                </a:lnTo>
                <a:lnTo>
                  <a:pt x="708660" y="205740"/>
                </a:lnTo>
                <a:lnTo>
                  <a:pt x="800100" y="175260"/>
                </a:lnTo>
                <a:lnTo>
                  <a:pt x="876300" y="198120"/>
                </a:lnTo>
                <a:lnTo>
                  <a:pt x="922020" y="220980"/>
                </a:lnTo>
                <a:lnTo>
                  <a:pt x="929640" y="228600"/>
                </a:lnTo>
                <a:lnTo>
                  <a:pt x="937260" y="243840"/>
                </a:lnTo>
                <a:lnTo>
                  <a:pt x="914400" y="274320"/>
                </a:lnTo>
                <a:lnTo>
                  <a:pt x="922020" y="304800"/>
                </a:lnTo>
                <a:lnTo>
                  <a:pt x="922020" y="350520"/>
                </a:lnTo>
                <a:lnTo>
                  <a:pt x="876300" y="365760"/>
                </a:lnTo>
                <a:lnTo>
                  <a:pt x="838200" y="388620"/>
                </a:lnTo>
                <a:lnTo>
                  <a:pt x="784860" y="403860"/>
                </a:lnTo>
                <a:lnTo>
                  <a:pt x="739140" y="434340"/>
                </a:lnTo>
                <a:lnTo>
                  <a:pt x="708660" y="480060"/>
                </a:lnTo>
                <a:lnTo>
                  <a:pt x="670560" y="548640"/>
                </a:lnTo>
                <a:lnTo>
                  <a:pt x="670560" y="601980"/>
                </a:lnTo>
                <a:lnTo>
                  <a:pt x="662940" y="647700"/>
                </a:lnTo>
                <a:lnTo>
                  <a:pt x="678180" y="693420"/>
                </a:lnTo>
                <a:lnTo>
                  <a:pt x="685800" y="754380"/>
                </a:lnTo>
                <a:lnTo>
                  <a:pt x="723900" y="777240"/>
                </a:lnTo>
                <a:lnTo>
                  <a:pt x="754380" y="807720"/>
                </a:lnTo>
                <a:lnTo>
                  <a:pt x="807720" y="845820"/>
                </a:lnTo>
                <a:lnTo>
                  <a:pt x="853440" y="853440"/>
                </a:lnTo>
                <a:lnTo>
                  <a:pt x="891540" y="838200"/>
                </a:lnTo>
                <a:lnTo>
                  <a:pt x="929640" y="845820"/>
                </a:lnTo>
                <a:lnTo>
                  <a:pt x="975360" y="906780"/>
                </a:lnTo>
                <a:lnTo>
                  <a:pt x="1036320" y="944880"/>
                </a:lnTo>
                <a:lnTo>
                  <a:pt x="1059180" y="960120"/>
                </a:lnTo>
                <a:lnTo>
                  <a:pt x="1074420" y="1021080"/>
                </a:lnTo>
                <a:lnTo>
                  <a:pt x="1127760" y="1097280"/>
                </a:lnTo>
                <a:lnTo>
                  <a:pt x="1120140" y="1219200"/>
                </a:lnTo>
                <a:lnTo>
                  <a:pt x="1104900" y="1257300"/>
                </a:lnTo>
                <a:lnTo>
                  <a:pt x="1112520" y="1318260"/>
                </a:lnTo>
                <a:lnTo>
                  <a:pt x="1120140" y="1356360"/>
                </a:lnTo>
                <a:lnTo>
                  <a:pt x="1127760" y="1417320"/>
                </a:lnTo>
                <a:lnTo>
                  <a:pt x="1150620" y="1470660"/>
                </a:lnTo>
                <a:lnTo>
                  <a:pt x="1120140" y="1524000"/>
                </a:lnTo>
                <a:lnTo>
                  <a:pt x="1089660" y="1577340"/>
                </a:lnTo>
                <a:lnTo>
                  <a:pt x="1028700" y="162306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Forme libre : forme 13">
            <a:extLst>
              <a:ext uri="{FF2B5EF4-FFF2-40B4-BE49-F238E27FC236}">
                <a16:creationId xmlns:a16="http://schemas.microsoft.com/office/drawing/2014/main" id="{A0B8A716-6F0D-0B82-5AF3-C8EAAE0E374B}"/>
              </a:ext>
            </a:extLst>
          </p:cNvPr>
          <p:cNvSpPr/>
          <p:nvPr/>
        </p:nvSpPr>
        <p:spPr>
          <a:xfrm>
            <a:off x="1584960" y="1584960"/>
            <a:ext cx="487680" cy="510540"/>
          </a:xfrm>
          <a:custGeom>
            <a:avLst/>
            <a:gdLst>
              <a:gd name="connsiteX0" fmla="*/ 144780 w 487680"/>
              <a:gd name="connsiteY0" fmla="*/ 0 h 510540"/>
              <a:gd name="connsiteX1" fmla="*/ 91440 w 487680"/>
              <a:gd name="connsiteY1" fmla="*/ 60960 h 510540"/>
              <a:gd name="connsiteX2" fmla="*/ 30480 w 487680"/>
              <a:gd name="connsiteY2" fmla="*/ 152400 h 510540"/>
              <a:gd name="connsiteX3" fmla="*/ 15240 w 487680"/>
              <a:gd name="connsiteY3" fmla="*/ 236220 h 510540"/>
              <a:gd name="connsiteX4" fmla="*/ 45720 w 487680"/>
              <a:gd name="connsiteY4" fmla="*/ 281940 h 510540"/>
              <a:gd name="connsiteX5" fmla="*/ 99060 w 487680"/>
              <a:gd name="connsiteY5" fmla="*/ 320040 h 510540"/>
              <a:gd name="connsiteX6" fmla="*/ 60960 w 487680"/>
              <a:gd name="connsiteY6" fmla="*/ 388620 h 510540"/>
              <a:gd name="connsiteX7" fmla="*/ 0 w 487680"/>
              <a:gd name="connsiteY7" fmla="*/ 464820 h 510540"/>
              <a:gd name="connsiteX8" fmla="*/ 60960 w 487680"/>
              <a:gd name="connsiteY8" fmla="*/ 510540 h 510540"/>
              <a:gd name="connsiteX9" fmla="*/ 175260 w 487680"/>
              <a:gd name="connsiteY9" fmla="*/ 487680 h 510540"/>
              <a:gd name="connsiteX10" fmla="*/ 213360 w 487680"/>
              <a:gd name="connsiteY10" fmla="*/ 403860 h 510540"/>
              <a:gd name="connsiteX11" fmla="*/ 236220 w 487680"/>
              <a:gd name="connsiteY11" fmla="*/ 381000 h 510540"/>
              <a:gd name="connsiteX12" fmla="*/ 297180 w 487680"/>
              <a:gd name="connsiteY12" fmla="*/ 381000 h 510540"/>
              <a:gd name="connsiteX13" fmla="*/ 342900 w 487680"/>
              <a:gd name="connsiteY13" fmla="*/ 320040 h 510540"/>
              <a:gd name="connsiteX14" fmla="*/ 373380 w 487680"/>
              <a:gd name="connsiteY14" fmla="*/ 304800 h 510540"/>
              <a:gd name="connsiteX15" fmla="*/ 434340 w 487680"/>
              <a:gd name="connsiteY15" fmla="*/ 228600 h 510540"/>
              <a:gd name="connsiteX16" fmla="*/ 472440 w 487680"/>
              <a:gd name="connsiteY16" fmla="*/ 182880 h 510540"/>
              <a:gd name="connsiteX17" fmla="*/ 487680 w 487680"/>
              <a:gd name="connsiteY17" fmla="*/ 114300 h 510540"/>
              <a:gd name="connsiteX18" fmla="*/ 396240 w 487680"/>
              <a:gd name="connsiteY18" fmla="*/ 91440 h 510540"/>
              <a:gd name="connsiteX19" fmla="*/ 365760 w 487680"/>
              <a:gd name="connsiteY19" fmla="*/ 91440 h 510540"/>
              <a:gd name="connsiteX20" fmla="*/ 365760 w 487680"/>
              <a:gd name="connsiteY20" fmla="*/ 91440 h 510540"/>
              <a:gd name="connsiteX21" fmla="*/ 297180 w 487680"/>
              <a:gd name="connsiteY21" fmla="*/ 83820 h 510540"/>
              <a:gd name="connsiteX22" fmla="*/ 281940 w 487680"/>
              <a:gd name="connsiteY22" fmla="*/ 53340 h 510540"/>
              <a:gd name="connsiteX23" fmla="*/ 243840 w 487680"/>
              <a:gd name="connsiteY23" fmla="*/ 30480 h 510540"/>
              <a:gd name="connsiteX24" fmla="*/ 144780 w 487680"/>
              <a:gd name="connsiteY24" fmla="*/ 0 h 51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7680" h="510540">
                <a:moveTo>
                  <a:pt x="144780" y="0"/>
                </a:moveTo>
                <a:lnTo>
                  <a:pt x="91440" y="60960"/>
                </a:lnTo>
                <a:lnTo>
                  <a:pt x="30480" y="152400"/>
                </a:lnTo>
                <a:lnTo>
                  <a:pt x="15240" y="236220"/>
                </a:lnTo>
                <a:lnTo>
                  <a:pt x="45720" y="281940"/>
                </a:lnTo>
                <a:lnTo>
                  <a:pt x="99060" y="320040"/>
                </a:lnTo>
                <a:lnTo>
                  <a:pt x="60960" y="388620"/>
                </a:lnTo>
                <a:lnTo>
                  <a:pt x="0" y="464820"/>
                </a:lnTo>
                <a:lnTo>
                  <a:pt x="60960" y="510540"/>
                </a:lnTo>
                <a:lnTo>
                  <a:pt x="175260" y="487680"/>
                </a:lnTo>
                <a:lnTo>
                  <a:pt x="213360" y="403860"/>
                </a:lnTo>
                <a:lnTo>
                  <a:pt x="236220" y="381000"/>
                </a:lnTo>
                <a:lnTo>
                  <a:pt x="297180" y="381000"/>
                </a:lnTo>
                <a:lnTo>
                  <a:pt x="342900" y="320040"/>
                </a:lnTo>
                <a:lnTo>
                  <a:pt x="373380" y="304800"/>
                </a:lnTo>
                <a:lnTo>
                  <a:pt x="434340" y="228600"/>
                </a:lnTo>
                <a:lnTo>
                  <a:pt x="472440" y="182880"/>
                </a:lnTo>
                <a:lnTo>
                  <a:pt x="487680" y="114300"/>
                </a:lnTo>
                <a:lnTo>
                  <a:pt x="396240" y="91440"/>
                </a:lnTo>
                <a:lnTo>
                  <a:pt x="365760" y="91440"/>
                </a:lnTo>
                <a:lnTo>
                  <a:pt x="365760" y="91440"/>
                </a:lnTo>
                <a:lnTo>
                  <a:pt x="297180" y="83820"/>
                </a:lnTo>
                <a:lnTo>
                  <a:pt x="281940" y="53340"/>
                </a:lnTo>
                <a:lnTo>
                  <a:pt x="243840" y="30480"/>
                </a:lnTo>
                <a:lnTo>
                  <a:pt x="144780"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Forme libre : forme 14">
            <a:extLst>
              <a:ext uri="{FF2B5EF4-FFF2-40B4-BE49-F238E27FC236}">
                <a16:creationId xmlns:a16="http://schemas.microsoft.com/office/drawing/2014/main" id="{6515359E-DAB3-FF94-F831-CE7FCBB151A3}"/>
              </a:ext>
            </a:extLst>
          </p:cNvPr>
          <p:cNvSpPr/>
          <p:nvPr/>
        </p:nvSpPr>
        <p:spPr>
          <a:xfrm>
            <a:off x="1752600" y="601980"/>
            <a:ext cx="1021080" cy="1470660"/>
          </a:xfrm>
          <a:custGeom>
            <a:avLst/>
            <a:gdLst>
              <a:gd name="connsiteX0" fmla="*/ 0 w 1021080"/>
              <a:gd name="connsiteY0" fmla="*/ 967740 h 1470660"/>
              <a:gd name="connsiteX1" fmla="*/ 129540 w 1021080"/>
              <a:gd name="connsiteY1" fmla="*/ 792480 h 1470660"/>
              <a:gd name="connsiteX2" fmla="*/ 167640 w 1021080"/>
              <a:gd name="connsiteY2" fmla="*/ 693420 h 1470660"/>
              <a:gd name="connsiteX3" fmla="*/ 167640 w 1021080"/>
              <a:gd name="connsiteY3" fmla="*/ 647700 h 1470660"/>
              <a:gd name="connsiteX4" fmla="*/ 167640 w 1021080"/>
              <a:gd name="connsiteY4" fmla="*/ 571500 h 1470660"/>
              <a:gd name="connsiteX5" fmla="*/ 121920 w 1021080"/>
              <a:gd name="connsiteY5" fmla="*/ 464820 h 1470660"/>
              <a:gd name="connsiteX6" fmla="*/ 114300 w 1021080"/>
              <a:gd name="connsiteY6" fmla="*/ 449580 h 1470660"/>
              <a:gd name="connsiteX7" fmla="*/ 213360 w 1021080"/>
              <a:gd name="connsiteY7" fmla="*/ 365760 h 1470660"/>
              <a:gd name="connsiteX8" fmla="*/ 281940 w 1021080"/>
              <a:gd name="connsiteY8" fmla="*/ 259080 h 1470660"/>
              <a:gd name="connsiteX9" fmla="*/ 342900 w 1021080"/>
              <a:gd name="connsiteY9" fmla="*/ 220980 h 1470660"/>
              <a:gd name="connsiteX10" fmla="*/ 373380 w 1021080"/>
              <a:gd name="connsiteY10" fmla="*/ 144780 h 1470660"/>
              <a:gd name="connsiteX11" fmla="*/ 434340 w 1021080"/>
              <a:gd name="connsiteY11" fmla="*/ 121920 h 1470660"/>
              <a:gd name="connsiteX12" fmla="*/ 487680 w 1021080"/>
              <a:gd name="connsiteY12" fmla="*/ 99060 h 1470660"/>
              <a:gd name="connsiteX13" fmla="*/ 518160 w 1021080"/>
              <a:gd name="connsiteY13" fmla="*/ 99060 h 1470660"/>
              <a:gd name="connsiteX14" fmla="*/ 563880 w 1021080"/>
              <a:gd name="connsiteY14" fmla="*/ 53340 h 1470660"/>
              <a:gd name="connsiteX15" fmla="*/ 647700 w 1021080"/>
              <a:gd name="connsiteY15" fmla="*/ 7620 h 1470660"/>
              <a:gd name="connsiteX16" fmla="*/ 708660 w 1021080"/>
              <a:gd name="connsiteY16" fmla="*/ 0 h 1470660"/>
              <a:gd name="connsiteX17" fmla="*/ 716280 w 1021080"/>
              <a:gd name="connsiteY17" fmla="*/ 30480 h 1470660"/>
              <a:gd name="connsiteX18" fmla="*/ 670560 w 1021080"/>
              <a:gd name="connsiteY18" fmla="*/ 60960 h 1470660"/>
              <a:gd name="connsiteX19" fmla="*/ 624840 w 1021080"/>
              <a:gd name="connsiteY19" fmla="*/ 76200 h 1470660"/>
              <a:gd name="connsiteX20" fmla="*/ 609600 w 1021080"/>
              <a:gd name="connsiteY20" fmla="*/ 91440 h 1470660"/>
              <a:gd name="connsiteX21" fmla="*/ 594360 w 1021080"/>
              <a:gd name="connsiteY21" fmla="*/ 121920 h 1470660"/>
              <a:gd name="connsiteX22" fmla="*/ 579120 w 1021080"/>
              <a:gd name="connsiteY22" fmla="*/ 152400 h 1470660"/>
              <a:gd name="connsiteX23" fmla="*/ 563880 w 1021080"/>
              <a:gd name="connsiteY23" fmla="*/ 190500 h 1470660"/>
              <a:gd name="connsiteX24" fmla="*/ 533400 w 1021080"/>
              <a:gd name="connsiteY24" fmla="*/ 236220 h 1470660"/>
              <a:gd name="connsiteX25" fmla="*/ 525780 w 1021080"/>
              <a:gd name="connsiteY25" fmla="*/ 251460 h 1470660"/>
              <a:gd name="connsiteX26" fmla="*/ 518160 w 1021080"/>
              <a:gd name="connsiteY26" fmla="*/ 289560 h 1470660"/>
              <a:gd name="connsiteX27" fmla="*/ 541020 w 1021080"/>
              <a:gd name="connsiteY27" fmla="*/ 335280 h 1470660"/>
              <a:gd name="connsiteX28" fmla="*/ 579120 w 1021080"/>
              <a:gd name="connsiteY28" fmla="*/ 381000 h 1470660"/>
              <a:gd name="connsiteX29" fmla="*/ 601980 w 1021080"/>
              <a:gd name="connsiteY29" fmla="*/ 411480 h 1470660"/>
              <a:gd name="connsiteX30" fmla="*/ 662940 w 1021080"/>
              <a:gd name="connsiteY30" fmla="*/ 449580 h 1470660"/>
              <a:gd name="connsiteX31" fmla="*/ 685800 w 1021080"/>
              <a:gd name="connsiteY31" fmla="*/ 472440 h 1470660"/>
              <a:gd name="connsiteX32" fmla="*/ 731520 w 1021080"/>
              <a:gd name="connsiteY32" fmla="*/ 502920 h 1470660"/>
              <a:gd name="connsiteX33" fmla="*/ 754380 w 1021080"/>
              <a:gd name="connsiteY33" fmla="*/ 518160 h 1470660"/>
              <a:gd name="connsiteX34" fmla="*/ 800100 w 1021080"/>
              <a:gd name="connsiteY34" fmla="*/ 541020 h 1470660"/>
              <a:gd name="connsiteX35" fmla="*/ 853440 w 1021080"/>
              <a:gd name="connsiteY35" fmla="*/ 533400 h 1470660"/>
              <a:gd name="connsiteX36" fmla="*/ 891540 w 1021080"/>
              <a:gd name="connsiteY36" fmla="*/ 541020 h 1470660"/>
              <a:gd name="connsiteX37" fmla="*/ 944880 w 1021080"/>
              <a:gd name="connsiteY37" fmla="*/ 541020 h 1470660"/>
              <a:gd name="connsiteX38" fmla="*/ 975360 w 1021080"/>
              <a:gd name="connsiteY38" fmla="*/ 563880 h 1470660"/>
              <a:gd name="connsiteX39" fmla="*/ 990600 w 1021080"/>
              <a:gd name="connsiteY39" fmla="*/ 594360 h 1470660"/>
              <a:gd name="connsiteX40" fmla="*/ 982980 w 1021080"/>
              <a:gd name="connsiteY40" fmla="*/ 655320 h 1470660"/>
              <a:gd name="connsiteX41" fmla="*/ 982980 w 1021080"/>
              <a:gd name="connsiteY41" fmla="*/ 693420 h 1470660"/>
              <a:gd name="connsiteX42" fmla="*/ 1013460 w 1021080"/>
              <a:gd name="connsiteY42" fmla="*/ 731520 h 1470660"/>
              <a:gd name="connsiteX43" fmla="*/ 1005840 w 1021080"/>
              <a:gd name="connsiteY43" fmla="*/ 784860 h 1470660"/>
              <a:gd name="connsiteX44" fmla="*/ 982980 w 1021080"/>
              <a:gd name="connsiteY44" fmla="*/ 800100 h 1470660"/>
              <a:gd name="connsiteX45" fmla="*/ 982980 w 1021080"/>
              <a:gd name="connsiteY45" fmla="*/ 830580 h 1470660"/>
              <a:gd name="connsiteX46" fmla="*/ 998220 w 1021080"/>
              <a:gd name="connsiteY46" fmla="*/ 845820 h 1470660"/>
              <a:gd name="connsiteX47" fmla="*/ 1021080 w 1021080"/>
              <a:gd name="connsiteY47" fmla="*/ 861060 h 1470660"/>
              <a:gd name="connsiteX48" fmla="*/ 998220 w 1021080"/>
              <a:gd name="connsiteY48" fmla="*/ 891540 h 1470660"/>
              <a:gd name="connsiteX49" fmla="*/ 975360 w 1021080"/>
              <a:gd name="connsiteY49" fmla="*/ 914400 h 1470660"/>
              <a:gd name="connsiteX50" fmla="*/ 937260 w 1021080"/>
              <a:gd name="connsiteY50" fmla="*/ 937260 h 1470660"/>
              <a:gd name="connsiteX51" fmla="*/ 876300 w 1021080"/>
              <a:gd name="connsiteY51" fmla="*/ 922020 h 1470660"/>
              <a:gd name="connsiteX52" fmla="*/ 822960 w 1021080"/>
              <a:gd name="connsiteY52" fmla="*/ 929640 h 1470660"/>
              <a:gd name="connsiteX53" fmla="*/ 807720 w 1021080"/>
              <a:gd name="connsiteY53" fmla="*/ 960120 h 1470660"/>
              <a:gd name="connsiteX54" fmla="*/ 807720 w 1021080"/>
              <a:gd name="connsiteY54" fmla="*/ 960120 h 1470660"/>
              <a:gd name="connsiteX55" fmla="*/ 830580 w 1021080"/>
              <a:gd name="connsiteY55" fmla="*/ 1059180 h 1470660"/>
              <a:gd name="connsiteX56" fmla="*/ 807720 w 1021080"/>
              <a:gd name="connsiteY56" fmla="*/ 1074420 h 1470660"/>
              <a:gd name="connsiteX57" fmla="*/ 800100 w 1021080"/>
              <a:gd name="connsiteY57" fmla="*/ 1104900 h 1470660"/>
              <a:gd name="connsiteX58" fmla="*/ 800100 w 1021080"/>
              <a:gd name="connsiteY58" fmla="*/ 1135380 h 1470660"/>
              <a:gd name="connsiteX59" fmla="*/ 800100 w 1021080"/>
              <a:gd name="connsiteY59" fmla="*/ 1181100 h 1470660"/>
              <a:gd name="connsiteX60" fmla="*/ 822960 w 1021080"/>
              <a:gd name="connsiteY60" fmla="*/ 1211580 h 1470660"/>
              <a:gd name="connsiteX61" fmla="*/ 838200 w 1021080"/>
              <a:gd name="connsiteY61" fmla="*/ 1249680 h 1470660"/>
              <a:gd name="connsiteX62" fmla="*/ 830580 w 1021080"/>
              <a:gd name="connsiteY62" fmla="*/ 1303020 h 1470660"/>
              <a:gd name="connsiteX63" fmla="*/ 815340 w 1021080"/>
              <a:gd name="connsiteY63" fmla="*/ 1348740 h 1470660"/>
              <a:gd name="connsiteX64" fmla="*/ 800100 w 1021080"/>
              <a:gd name="connsiteY64" fmla="*/ 1402080 h 1470660"/>
              <a:gd name="connsiteX65" fmla="*/ 792480 w 1021080"/>
              <a:gd name="connsiteY65" fmla="*/ 1455420 h 1470660"/>
              <a:gd name="connsiteX66" fmla="*/ 792480 w 1021080"/>
              <a:gd name="connsiteY66" fmla="*/ 1470660 h 1470660"/>
              <a:gd name="connsiteX67" fmla="*/ 754380 w 1021080"/>
              <a:gd name="connsiteY67" fmla="*/ 1470660 h 1470660"/>
              <a:gd name="connsiteX68" fmla="*/ 731520 w 1021080"/>
              <a:gd name="connsiteY68" fmla="*/ 1432560 h 1470660"/>
              <a:gd name="connsiteX69" fmla="*/ 731520 w 1021080"/>
              <a:gd name="connsiteY69" fmla="*/ 1386840 h 1470660"/>
              <a:gd name="connsiteX70" fmla="*/ 723900 w 1021080"/>
              <a:gd name="connsiteY70" fmla="*/ 1356360 h 1470660"/>
              <a:gd name="connsiteX71" fmla="*/ 731520 w 1021080"/>
              <a:gd name="connsiteY71" fmla="*/ 1318260 h 1470660"/>
              <a:gd name="connsiteX72" fmla="*/ 662940 w 1021080"/>
              <a:gd name="connsiteY72" fmla="*/ 1287780 h 1470660"/>
              <a:gd name="connsiteX73" fmla="*/ 609600 w 1021080"/>
              <a:gd name="connsiteY73" fmla="*/ 1264920 h 1470660"/>
              <a:gd name="connsiteX74" fmla="*/ 594360 w 1021080"/>
              <a:gd name="connsiteY74" fmla="*/ 1272540 h 1470660"/>
              <a:gd name="connsiteX75" fmla="*/ 525780 w 1021080"/>
              <a:gd name="connsiteY75" fmla="*/ 1295400 h 1470660"/>
              <a:gd name="connsiteX76" fmla="*/ 510540 w 1021080"/>
              <a:gd name="connsiteY76" fmla="*/ 1295400 h 1470660"/>
              <a:gd name="connsiteX77" fmla="*/ 480060 w 1021080"/>
              <a:gd name="connsiteY77" fmla="*/ 1257300 h 1470660"/>
              <a:gd name="connsiteX78" fmla="*/ 441960 w 1021080"/>
              <a:gd name="connsiteY78" fmla="*/ 1188720 h 1470660"/>
              <a:gd name="connsiteX79" fmla="*/ 403860 w 1021080"/>
              <a:gd name="connsiteY79" fmla="*/ 1165860 h 1470660"/>
              <a:gd name="connsiteX80" fmla="*/ 381000 w 1021080"/>
              <a:gd name="connsiteY80" fmla="*/ 1127760 h 1470660"/>
              <a:gd name="connsiteX81" fmla="*/ 342900 w 1021080"/>
              <a:gd name="connsiteY81" fmla="*/ 1097280 h 1470660"/>
              <a:gd name="connsiteX82" fmla="*/ 312420 w 1021080"/>
              <a:gd name="connsiteY82" fmla="*/ 1089660 h 1470660"/>
              <a:gd name="connsiteX83" fmla="*/ 259080 w 1021080"/>
              <a:gd name="connsiteY83" fmla="*/ 1082040 h 1470660"/>
              <a:gd name="connsiteX84" fmla="*/ 198120 w 1021080"/>
              <a:gd name="connsiteY84" fmla="*/ 1066800 h 1470660"/>
              <a:gd name="connsiteX85" fmla="*/ 137160 w 1021080"/>
              <a:gd name="connsiteY85" fmla="*/ 1066800 h 1470660"/>
              <a:gd name="connsiteX86" fmla="*/ 137160 w 1021080"/>
              <a:gd name="connsiteY86" fmla="*/ 1066800 h 1470660"/>
              <a:gd name="connsiteX87" fmla="*/ 121920 w 1021080"/>
              <a:gd name="connsiteY87" fmla="*/ 1043940 h 1470660"/>
              <a:gd name="connsiteX88" fmla="*/ 91440 w 1021080"/>
              <a:gd name="connsiteY88" fmla="*/ 1013460 h 1470660"/>
              <a:gd name="connsiteX89" fmla="*/ 68580 w 1021080"/>
              <a:gd name="connsiteY89" fmla="*/ 1005840 h 1470660"/>
              <a:gd name="connsiteX90" fmla="*/ 0 w 1021080"/>
              <a:gd name="connsiteY90" fmla="*/ 967740 h 147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21080" h="1470660">
                <a:moveTo>
                  <a:pt x="0" y="967740"/>
                </a:moveTo>
                <a:lnTo>
                  <a:pt x="129540" y="792480"/>
                </a:lnTo>
                <a:lnTo>
                  <a:pt x="167640" y="693420"/>
                </a:lnTo>
                <a:lnTo>
                  <a:pt x="167640" y="647700"/>
                </a:lnTo>
                <a:lnTo>
                  <a:pt x="167640" y="571500"/>
                </a:lnTo>
                <a:lnTo>
                  <a:pt x="121920" y="464820"/>
                </a:lnTo>
                <a:lnTo>
                  <a:pt x="114300" y="449580"/>
                </a:lnTo>
                <a:lnTo>
                  <a:pt x="213360" y="365760"/>
                </a:lnTo>
                <a:lnTo>
                  <a:pt x="281940" y="259080"/>
                </a:lnTo>
                <a:lnTo>
                  <a:pt x="342900" y="220980"/>
                </a:lnTo>
                <a:lnTo>
                  <a:pt x="373380" y="144780"/>
                </a:lnTo>
                <a:lnTo>
                  <a:pt x="434340" y="121920"/>
                </a:lnTo>
                <a:lnTo>
                  <a:pt x="487680" y="99060"/>
                </a:lnTo>
                <a:lnTo>
                  <a:pt x="518160" y="99060"/>
                </a:lnTo>
                <a:lnTo>
                  <a:pt x="563880" y="53340"/>
                </a:lnTo>
                <a:lnTo>
                  <a:pt x="647700" y="7620"/>
                </a:lnTo>
                <a:lnTo>
                  <a:pt x="708660" y="0"/>
                </a:lnTo>
                <a:lnTo>
                  <a:pt x="716280" y="30480"/>
                </a:lnTo>
                <a:lnTo>
                  <a:pt x="670560" y="60960"/>
                </a:lnTo>
                <a:lnTo>
                  <a:pt x="624840" y="76200"/>
                </a:lnTo>
                <a:lnTo>
                  <a:pt x="609600" y="91440"/>
                </a:lnTo>
                <a:lnTo>
                  <a:pt x="594360" y="121920"/>
                </a:lnTo>
                <a:lnTo>
                  <a:pt x="579120" y="152400"/>
                </a:lnTo>
                <a:lnTo>
                  <a:pt x="563880" y="190500"/>
                </a:lnTo>
                <a:lnTo>
                  <a:pt x="533400" y="236220"/>
                </a:lnTo>
                <a:lnTo>
                  <a:pt x="525780" y="251460"/>
                </a:lnTo>
                <a:lnTo>
                  <a:pt x="518160" y="289560"/>
                </a:lnTo>
                <a:lnTo>
                  <a:pt x="541020" y="335280"/>
                </a:lnTo>
                <a:lnTo>
                  <a:pt x="579120" y="381000"/>
                </a:lnTo>
                <a:lnTo>
                  <a:pt x="601980" y="411480"/>
                </a:lnTo>
                <a:lnTo>
                  <a:pt x="662940" y="449580"/>
                </a:lnTo>
                <a:lnTo>
                  <a:pt x="685800" y="472440"/>
                </a:lnTo>
                <a:lnTo>
                  <a:pt x="731520" y="502920"/>
                </a:lnTo>
                <a:lnTo>
                  <a:pt x="754380" y="518160"/>
                </a:lnTo>
                <a:lnTo>
                  <a:pt x="800100" y="541020"/>
                </a:lnTo>
                <a:lnTo>
                  <a:pt x="853440" y="533400"/>
                </a:lnTo>
                <a:lnTo>
                  <a:pt x="891540" y="541020"/>
                </a:lnTo>
                <a:lnTo>
                  <a:pt x="944880" y="541020"/>
                </a:lnTo>
                <a:lnTo>
                  <a:pt x="975360" y="563880"/>
                </a:lnTo>
                <a:lnTo>
                  <a:pt x="990600" y="594360"/>
                </a:lnTo>
                <a:lnTo>
                  <a:pt x="982980" y="655320"/>
                </a:lnTo>
                <a:lnTo>
                  <a:pt x="982980" y="693420"/>
                </a:lnTo>
                <a:lnTo>
                  <a:pt x="1013460" y="731520"/>
                </a:lnTo>
                <a:lnTo>
                  <a:pt x="1005840" y="784860"/>
                </a:lnTo>
                <a:lnTo>
                  <a:pt x="982980" y="800100"/>
                </a:lnTo>
                <a:lnTo>
                  <a:pt x="982980" y="830580"/>
                </a:lnTo>
                <a:lnTo>
                  <a:pt x="998220" y="845820"/>
                </a:lnTo>
                <a:lnTo>
                  <a:pt x="1021080" y="861060"/>
                </a:lnTo>
                <a:lnTo>
                  <a:pt x="998220" y="891540"/>
                </a:lnTo>
                <a:lnTo>
                  <a:pt x="975360" y="914400"/>
                </a:lnTo>
                <a:lnTo>
                  <a:pt x="937260" y="937260"/>
                </a:lnTo>
                <a:lnTo>
                  <a:pt x="876300" y="922020"/>
                </a:lnTo>
                <a:lnTo>
                  <a:pt x="822960" y="929640"/>
                </a:lnTo>
                <a:lnTo>
                  <a:pt x="807720" y="960120"/>
                </a:lnTo>
                <a:lnTo>
                  <a:pt x="807720" y="960120"/>
                </a:lnTo>
                <a:lnTo>
                  <a:pt x="830580" y="1059180"/>
                </a:lnTo>
                <a:lnTo>
                  <a:pt x="807720" y="1074420"/>
                </a:lnTo>
                <a:lnTo>
                  <a:pt x="800100" y="1104900"/>
                </a:lnTo>
                <a:lnTo>
                  <a:pt x="800100" y="1135380"/>
                </a:lnTo>
                <a:lnTo>
                  <a:pt x="800100" y="1181100"/>
                </a:lnTo>
                <a:lnTo>
                  <a:pt x="822960" y="1211580"/>
                </a:lnTo>
                <a:lnTo>
                  <a:pt x="838200" y="1249680"/>
                </a:lnTo>
                <a:lnTo>
                  <a:pt x="830580" y="1303020"/>
                </a:lnTo>
                <a:lnTo>
                  <a:pt x="815340" y="1348740"/>
                </a:lnTo>
                <a:lnTo>
                  <a:pt x="800100" y="1402080"/>
                </a:lnTo>
                <a:lnTo>
                  <a:pt x="792480" y="1455420"/>
                </a:lnTo>
                <a:lnTo>
                  <a:pt x="792480" y="1470660"/>
                </a:lnTo>
                <a:lnTo>
                  <a:pt x="754380" y="1470660"/>
                </a:lnTo>
                <a:lnTo>
                  <a:pt x="731520" y="1432560"/>
                </a:lnTo>
                <a:lnTo>
                  <a:pt x="731520" y="1386840"/>
                </a:lnTo>
                <a:lnTo>
                  <a:pt x="723900" y="1356360"/>
                </a:lnTo>
                <a:lnTo>
                  <a:pt x="731520" y="1318260"/>
                </a:lnTo>
                <a:lnTo>
                  <a:pt x="662940" y="1287780"/>
                </a:lnTo>
                <a:lnTo>
                  <a:pt x="609600" y="1264920"/>
                </a:lnTo>
                <a:lnTo>
                  <a:pt x="594360" y="1272540"/>
                </a:lnTo>
                <a:lnTo>
                  <a:pt x="525780" y="1295400"/>
                </a:lnTo>
                <a:lnTo>
                  <a:pt x="510540" y="1295400"/>
                </a:lnTo>
                <a:lnTo>
                  <a:pt x="480060" y="1257300"/>
                </a:lnTo>
                <a:lnTo>
                  <a:pt x="441960" y="1188720"/>
                </a:lnTo>
                <a:lnTo>
                  <a:pt x="403860" y="1165860"/>
                </a:lnTo>
                <a:lnTo>
                  <a:pt x="381000" y="1127760"/>
                </a:lnTo>
                <a:lnTo>
                  <a:pt x="342900" y="1097280"/>
                </a:lnTo>
                <a:lnTo>
                  <a:pt x="312420" y="1089660"/>
                </a:lnTo>
                <a:lnTo>
                  <a:pt x="259080" y="1082040"/>
                </a:lnTo>
                <a:lnTo>
                  <a:pt x="198120" y="1066800"/>
                </a:lnTo>
                <a:lnTo>
                  <a:pt x="137160" y="1066800"/>
                </a:lnTo>
                <a:lnTo>
                  <a:pt x="137160" y="1066800"/>
                </a:lnTo>
                <a:lnTo>
                  <a:pt x="121920" y="1043940"/>
                </a:lnTo>
                <a:lnTo>
                  <a:pt x="91440" y="1013460"/>
                </a:lnTo>
                <a:lnTo>
                  <a:pt x="68580" y="1005840"/>
                </a:lnTo>
                <a:lnTo>
                  <a:pt x="0" y="96774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orme libre : forme 15">
            <a:extLst>
              <a:ext uri="{FF2B5EF4-FFF2-40B4-BE49-F238E27FC236}">
                <a16:creationId xmlns:a16="http://schemas.microsoft.com/office/drawing/2014/main" id="{BDA954EC-1D6A-C4F0-B669-DE50E280289C}"/>
              </a:ext>
            </a:extLst>
          </p:cNvPr>
          <p:cNvSpPr/>
          <p:nvPr/>
        </p:nvSpPr>
        <p:spPr>
          <a:xfrm>
            <a:off x="3324511" y="943521"/>
            <a:ext cx="362210" cy="623190"/>
          </a:xfrm>
          <a:custGeom>
            <a:avLst/>
            <a:gdLst>
              <a:gd name="connsiteX0" fmla="*/ 110659 w 355276"/>
              <a:gd name="connsiteY0" fmla="*/ 0 h 623190"/>
              <a:gd name="connsiteX1" fmla="*/ 110659 w 355276"/>
              <a:gd name="connsiteY1" fmla="*/ 0 h 623190"/>
              <a:gd name="connsiteX2" fmla="*/ 93187 w 355276"/>
              <a:gd name="connsiteY2" fmla="*/ 46594 h 623190"/>
              <a:gd name="connsiteX3" fmla="*/ 81538 w 355276"/>
              <a:gd name="connsiteY3" fmla="*/ 58242 h 623190"/>
              <a:gd name="connsiteX4" fmla="*/ 58242 w 355276"/>
              <a:gd name="connsiteY4" fmla="*/ 87363 h 623190"/>
              <a:gd name="connsiteX5" fmla="*/ 29121 w 355276"/>
              <a:gd name="connsiteY5" fmla="*/ 133957 h 623190"/>
              <a:gd name="connsiteX6" fmla="*/ 11648 w 355276"/>
              <a:gd name="connsiteY6" fmla="*/ 163078 h 623190"/>
              <a:gd name="connsiteX7" fmla="*/ 0 w 355276"/>
              <a:gd name="connsiteY7" fmla="*/ 192199 h 623190"/>
              <a:gd name="connsiteX8" fmla="*/ 5824 w 355276"/>
              <a:gd name="connsiteY8" fmla="*/ 209671 h 623190"/>
              <a:gd name="connsiteX9" fmla="*/ 17472 w 355276"/>
              <a:gd name="connsiteY9" fmla="*/ 232968 h 623190"/>
              <a:gd name="connsiteX10" fmla="*/ 34945 w 355276"/>
              <a:gd name="connsiteY10" fmla="*/ 314507 h 623190"/>
              <a:gd name="connsiteX11" fmla="*/ 46593 w 355276"/>
              <a:gd name="connsiteY11" fmla="*/ 331980 h 623190"/>
              <a:gd name="connsiteX12" fmla="*/ 69890 w 355276"/>
              <a:gd name="connsiteY12" fmla="*/ 337804 h 623190"/>
              <a:gd name="connsiteX13" fmla="*/ 87363 w 355276"/>
              <a:gd name="connsiteY13" fmla="*/ 384397 h 623190"/>
              <a:gd name="connsiteX14" fmla="*/ 64066 w 355276"/>
              <a:gd name="connsiteY14" fmla="*/ 471761 h 623190"/>
              <a:gd name="connsiteX15" fmla="*/ 64066 w 355276"/>
              <a:gd name="connsiteY15" fmla="*/ 524178 h 623190"/>
              <a:gd name="connsiteX16" fmla="*/ 81538 w 355276"/>
              <a:gd name="connsiteY16" fmla="*/ 570772 h 623190"/>
              <a:gd name="connsiteX17" fmla="*/ 128132 w 355276"/>
              <a:gd name="connsiteY17" fmla="*/ 623190 h 623190"/>
              <a:gd name="connsiteX18" fmla="*/ 203847 w 355276"/>
              <a:gd name="connsiteY18" fmla="*/ 617366 h 623190"/>
              <a:gd name="connsiteX19" fmla="*/ 285386 w 355276"/>
              <a:gd name="connsiteY19" fmla="*/ 605717 h 623190"/>
              <a:gd name="connsiteX20" fmla="*/ 285386 w 355276"/>
              <a:gd name="connsiteY20" fmla="*/ 605717 h 623190"/>
              <a:gd name="connsiteX21" fmla="*/ 355276 w 355276"/>
              <a:gd name="connsiteY21" fmla="*/ 576596 h 623190"/>
              <a:gd name="connsiteX22" fmla="*/ 349452 w 355276"/>
              <a:gd name="connsiteY22" fmla="*/ 559124 h 623190"/>
              <a:gd name="connsiteX23" fmla="*/ 337803 w 355276"/>
              <a:gd name="connsiteY23" fmla="*/ 512530 h 623190"/>
              <a:gd name="connsiteX24" fmla="*/ 326155 w 355276"/>
              <a:gd name="connsiteY24" fmla="*/ 471761 h 623190"/>
              <a:gd name="connsiteX25" fmla="*/ 308682 w 355276"/>
              <a:gd name="connsiteY25" fmla="*/ 430991 h 623190"/>
              <a:gd name="connsiteX26" fmla="*/ 297034 w 355276"/>
              <a:gd name="connsiteY26" fmla="*/ 390222 h 623190"/>
              <a:gd name="connsiteX27" fmla="*/ 273737 w 355276"/>
              <a:gd name="connsiteY27" fmla="*/ 378573 h 623190"/>
              <a:gd name="connsiteX28" fmla="*/ 267913 w 355276"/>
              <a:gd name="connsiteY28" fmla="*/ 349452 h 623190"/>
              <a:gd name="connsiteX29" fmla="*/ 267913 w 355276"/>
              <a:gd name="connsiteY29" fmla="*/ 320331 h 623190"/>
              <a:gd name="connsiteX30" fmla="*/ 291210 w 355276"/>
              <a:gd name="connsiteY30" fmla="*/ 308683 h 623190"/>
              <a:gd name="connsiteX31" fmla="*/ 349452 w 355276"/>
              <a:gd name="connsiteY31" fmla="*/ 262089 h 623190"/>
              <a:gd name="connsiteX32" fmla="*/ 355276 w 355276"/>
              <a:gd name="connsiteY32" fmla="*/ 221320 h 623190"/>
              <a:gd name="connsiteX33" fmla="*/ 337803 w 355276"/>
              <a:gd name="connsiteY33" fmla="*/ 203847 h 623190"/>
              <a:gd name="connsiteX34" fmla="*/ 279561 w 355276"/>
              <a:gd name="connsiteY34" fmla="*/ 174726 h 623190"/>
              <a:gd name="connsiteX35" fmla="*/ 250440 w 355276"/>
              <a:gd name="connsiteY35" fmla="*/ 157254 h 623190"/>
              <a:gd name="connsiteX36" fmla="*/ 221319 w 355276"/>
              <a:gd name="connsiteY36" fmla="*/ 133957 h 623190"/>
              <a:gd name="connsiteX37" fmla="*/ 192198 w 355276"/>
              <a:gd name="connsiteY37" fmla="*/ 99011 h 623190"/>
              <a:gd name="connsiteX38" fmla="*/ 180550 w 355276"/>
              <a:gd name="connsiteY38" fmla="*/ 75715 h 623190"/>
              <a:gd name="connsiteX39" fmla="*/ 163077 w 355276"/>
              <a:gd name="connsiteY39" fmla="*/ 46594 h 623190"/>
              <a:gd name="connsiteX40" fmla="*/ 110659 w 355276"/>
              <a:gd name="connsiteY40" fmla="*/ 0 h 623190"/>
              <a:gd name="connsiteX0" fmla="*/ 110659 w 355276"/>
              <a:gd name="connsiteY0" fmla="*/ 0 h 623190"/>
              <a:gd name="connsiteX1" fmla="*/ 110659 w 355276"/>
              <a:gd name="connsiteY1" fmla="*/ 0 h 623190"/>
              <a:gd name="connsiteX2" fmla="*/ 93187 w 355276"/>
              <a:gd name="connsiteY2" fmla="*/ 46594 h 623190"/>
              <a:gd name="connsiteX3" fmla="*/ 81538 w 355276"/>
              <a:gd name="connsiteY3" fmla="*/ 58242 h 623190"/>
              <a:gd name="connsiteX4" fmla="*/ 46593 w 355276"/>
              <a:gd name="connsiteY4" fmla="*/ 69890 h 623190"/>
              <a:gd name="connsiteX5" fmla="*/ 29121 w 355276"/>
              <a:gd name="connsiteY5" fmla="*/ 133957 h 623190"/>
              <a:gd name="connsiteX6" fmla="*/ 11648 w 355276"/>
              <a:gd name="connsiteY6" fmla="*/ 163078 h 623190"/>
              <a:gd name="connsiteX7" fmla="*/ 0 w 355276"/>
              <a:gd name="connsiteY7" fmla="*/ 192199 h 623190"/>
              <a:gd name="connsiteX8" fmla="*/ 5824 w 355276"/>
              <a:gd name="connsiteY8" fmla="*/ 209671 h 623190"/>
              <a:gd name="connsiteX9" fmla="*/ 17472 w 355276"/>
              <a:gd name="connsiteY9" fmla="*/ 232968 h 623190"/>
              <a:gd name="connsiteX10" fmla="*/ 34945 w 355276"/>
              <a:gd name="connsiteY10" fmla="*/ 314507 h 623190"/>
              <a:gd name="connsiteX11" fmla="*/ 46593 w 355276"/>
              <a:gd name="connsiteY11" fmla="*/ 331980 h 623190"/>
              <a:gd name="connsiteX12" fmla="*/ 69890 w 355276"/>
              <a:gd name="connsiteY12" fmla="*/ 337804 h 623190"/>
              <a:gd name="connsiteX13" fmla="*/ 87363 w 355276"/>
              <a:gd name="connsiteY13" fmla="*/ 384397 h 623190"/>
              <a:gd name="connsiteX14" fmla="*/ 64066 w 355276"/>
              <a:gd name="connsiteY14" fmla="*/ 471761 h 623190"/>
              <a:gd name="connsiteX15" fmla="*/ 64066 w 355276"/>
              <a:gd name="connsiteY15" fmla="*/ 524178 h 623190"/>
              <a:gd name="connsiteX16" fmla="*/ 81538 w 355276"/>
              <a:gd name="connsiteY16" fmla="*/ 570772 h 623190"/>
              <a:gd name="connsiteX17" fmla="*/ 128132 w 355276"/>
              <a:gd name="connsiteY17" fmla="*/ 623190 h 623190"/>
              <a:gd name="connsiteX18" fmla="*/ 203847 w 355276"/>
              <a:gd name="connsiteY18" fmla="*/ 617366 h 623190"/>
              <a:gd name="connsiteX19" fmla="*/ 285386 w 355276"/>
              <a:gd name="connsiteY19" fmla="*/ 605717 h 623190"/>
              <a:gd name="connsiteX20" fmla="*/ 285386 w 355276"/>
              <a:gd name="connsiteY20" fmla="*/ 605717 h 623190"/>
              <a:gd name="connsiteX21" fmla="*/ 355276 w 355276"/>
              <a:gd name="connsiteY21" fmla="*/ 576596 h 623190"/>
              <a:gd name="connsiteX22" fmla="*/ 349452 w 355276"/>
              <a:gd name="connsiteY22" fmla="*/ 559124 h 623190"/>
              <a:gd name="connsiteX23" fmla="*/ 337803 w 355276"/>
              <a:gd name="connsiteY23" fmla="*/ 512530 h 623190"/>
              <a:gd name="connsiteX24" fmla="*/ 326155 w 355276"/>
              <a:gd name="connsiteY24" fmla="*/ 471761 h 623190"/>
              <a:gd name="connsiteX25" fmla="*/ 308682 w 355276"/>
              <a:gd name="connsiteY25" fmla="*/ 430991 h 623190"/>
              <a:gd name="connsiteX26" fmla="*/ 297034 w 355276"/>
              <a:gd name="connsiteY26" fmla="*/ 390222 h 623190"/>
              <a:gd name="connsiteX27" fmla="*/ 273737 w 355276"/>
              <a:gd name="connsiteY27" fmla="*/ 378573 h 623190"/>
              <a:gd name="connsiteX28" fmla="*/ 267913 w 355276"/>
              <a:gd name="connsiteY28" fmla="*/ 349452 h 623190"/>
              <a:gd name="connsiteX29" fmla="*/ 267913 w 355276"/>
              <a:gd name="connsiteY29" fmla="*/ 320331 h 623190"/>
              <a:gd name="connsiteX30" fmla="*/ 291210 w 355276"/>
              <a:gd name="connsiteY30" fmla="*/ 308683 h 623190"/>
              <a:gd name="connsiteX31" fmla="*/ 349452 w 355276"/>
              <a:gd name="connsiteY31" fmla="*/ 262089 h 623190"/>
              <a:gd name="connsiteX32" fmla="*/ 355276 w 355276"/>
              <a:gd name="connsiteY32" fmla="*/ 221320 h 623190"/>
              <a:gd name="connsiteX33" fmla="*/ 337803 w 355276"/>
              <a:gd name="connsiteY33" fmla="*/ 203847 h 623190"/>
              <a:gd name="connsiteX34" fmla="*/ 279561 w 355276"/>
              <a:gd name="connsiteY34" fmla="*/ 174726 h 623190"/>
              <a:gd name="connsiteX35" fmla="*/ 250440 w 355276"/>
              <a:gd name="connsiteY35" fmla="*/ 157254 h 623190"/>
              <a:gd name="connsiteX36" fmla="*/ 221319 w 355276"/>
              <a:gd name="connsiteY36" fmla="*/ 133957 h 623190"/>
              <a:gd name="connsiteX37" fmla="*/ 192198 w 355276"/>
              <a:gd name="connsiteY37" fmla="*/ 99011 h 623190"/>
              <a:gd name="connsiteX38" fmla="*/ 180550 w 355276"/>
              <a:gd name="connsiteY38" fmla="*/ 75715 h 623190"/>
              <a:gd name="connsiteX39" fmla="*/ 163077 w 355276"/>
              <a:gd name="connsiteY39" fmla="*/ 46594 h 623190"/>
              <a:gd name="connsiteX40" fmla="*/ 110659 w 355276"/>
              <a:gd name="connsiteY40" fmla="*/ 0 h 623190"/>
              <a:gd name="connsiteX0" fmla="*/ 117593 w 362210"/>
              <a:gd name="connsiteY0" fmla="*/ 0 h 623190"/>
              <a:gd name="connsiteX1" fmla="*/ 117593 w 362210"/>
              <a:gd name="connsiteY1" fmla="*/ 0 h 623190"/>
              <a:gd name="connsiteX2" fmla="*/ 100121 w 362210"/>
              <a:gd name="connsiteY2" fmla="*/ 46594 h 623190"/>
              <a:gd name="connsiteX3" fmla="*/ 88472 w 362210"/>
              <a:gd name="connsiteY3" fmla="*/ 58242 h 623190"/>
              <a:gd name="connsiteX4" fmla="*/ 53527 w 362210"/>
              <a:gd name="connsiteY4" fmla="*/ 69890 h 623190"/>
              <a:gd name="connsiteX5" fmla="*/ 36055 w 362210"/>
              <a:gd name="connsiteY5" fmla="*/ 133957 h 623190"/>
              <a:gd name="connsiteX6" fmla="*/ 1109 w 362210"/>
              <a:gd name="connsiteY6" fmla="*/ 145605 h 623190"/>
              <a:gd name="connsiteX7" fmla="*/ 6934 w 362210"/>
              <a:gd name="connsiteY7" fmla="*/ 192199 h 623190"/>
              <a:gd name="connsiteX8" fmla="*/ 12758 w 362210"/>
              <a:gd name="connsiteY8" fmla="*/ 209671 h 623190"/>
              <a:gd name="connsiteX9" fmla="*/ 24406 w 362210"/>
              <a:gd name="connsiteY9" fmla="*/ 232968 h 623190"/>
              <a:gd name="connsiteX10" fmla="*/ 41879 w 362210"/>
              <a:gd name="connsiteY10" fmla="*/ 314507 h 623190"/>
              <a:gd name="connsiteX11" fmla="*/ 53527 w 362210"/>
              <a:gd name="connsiteY11" fmla="*/ 331980 h 623190"/>
              <a:gd name="connsiteX12" fmla="*/ 76824 w 362210"/>
              <a:gd name="connsiteY12" fmla="*/ 337804 h 623190"/>
              <a:gd name="connsiteX13" fmla="*/ 94297 w 362210"/>
              <a:gd name="connsiteY13" fmla="*/ 384397 h 623190"/>
              <a:gd name="connsiteX14" fmla="*/ 71000 w 362210"/>
              <a:gd name="connsiteY14" fmla="*/ 471761 h 623190"/>
              <a:gd name="connsiteX15" fmla="*/ 71000 w 362210"/>
              <a:gd name="connsiteY15" fmla="*/ 524178 h 623190"/>
              <a:gd name="connsiteX16" fmla="*/ 88472 w 362210"/>
              <a:gd name="connsiteY16" fmla="*/ 570772 h 623190"/>
              <a:gd name="connsiteX17" fmla="*/ 135066 w 362210"/>
              <a:gd name="connsiteY17" fmla="*/ 623190 h 623190"/>
              <a:gd name="connsiteX18" fmla="*/ 210781 w 362210"/>
              <a:gd name="connsiteY18" fmla="*/ 617366 h 623190"/>
              <a:gd name="connsiteX19" fmla="*/ 292320 w 362210"/>
              <a:gd name="connsiteY19" fmla="*/ 605717 h 623190"/>
              <a:gd name="connsiteX20" fmla="*/ 292320 w 362210"/>
              <a:gd name="connsiteY20" fmla="*/ 605717 h 623190"/>
              <a:gd name="connsiteX21" fmla="*/ 362210 w 362210"/>
              <a:gd name="connsiteY21" fmla="*/ 576596 h 623190"/>
              <a:gd name="connsiteX22" fmla="*/ 356386 w 362210"/>
              <a:gd name="connsiteY22" fmla="*/ 559124 h 623190"/>
              <a:gd name="connsiteX23" fmla="*/ 344737 w 362210"/>
              <a:gd name="connsiteY23" fmla="*/ 512530 h 623190"/>
              <a:gd name="connsiteX24" fmla="*/ 333089 w 362210"/>
              <a:gd name="connsiteY24" fmla="*/ 471761 h 623190"/>
              <a:gd name="connsiteX25" fmla="*/ 315616 w 362210"/>
              <a:gd name="connsiteY25" fmla="*/ 430991 h 623190"/>
              <a:gd name="connsiteX26" fmla="*/ 303968 w 362210"/>
              <a:gd name="connsiteY26" fmla="*/ 390222 h 623190"/>
              <a:gd name="connsiteX27" fmla="*/ 280671 w 362210"/>
              <a:gd name="connsiteY27" fmla="*/ 378573 h 623190"/>
              <a:gd name="connsiteX28" fmla="*/ 274847 w 362210"/>
              <a:gd name="connsiteY28" fmla="*/ 349452 h 623190"/>
              <a:gd name="connsiteX29" fmla="*/ 274847 w 362210"/>
              <a:gd name="connsiteY29" fmla="*/ 320331 h 623190"/>
              <a:gd name="connsiteX30" fmla="*/ 298144 w 362210"/>
              <a:gd name="connsiteY30" fmla="*/ 308683 h 623190"/>
              <a:gd name="connsiteX31" fmla="*/ 356386 w 362210"/>
              <a:gd name="connsiteY31" fmla="*/ 262089 h 623190"/>
              <a:gd name="connsiteX32" fmla="*/ 362210 w 362210"/>
              <a:gd name="connsiteY32" fmla="*/ 221320 h 623190"/>
              <a:gd name="connsiteX33" fmla="*/ 344737 w 362210"/>
              <a:gd name="connsiteY33" fmla="*/ 203847 h 623190"/>
              <a:gd name="connsiteX34" fmla="*/ 286495 w 362210"/>
              <a:gd name="connsiteY34" fmla="*/ 174726 h 623190"/>
              <a:gd name="connsiteX35" fmla="*/ 257374 w 362210"/>
              <a:gd name="connsiteY35" fmla="*/ 157254 h 623190"/>
              <a:gd name="connsiteX36" fmla="*/ 228253 w 362210"/>
              <a:gd name="connsiteY36" fmla="*/ 133957 h 623190"/>
              <a:gd name="connsiteX37" fmla="*/ 199132 w 362210"/>
              <a:gd name="connsiteY37" fmla="*/ 99011 h 623190"/>
              <a:gd name="connsiteX38" fmla="*/ 187484 w 362210"/>
              <a:gd name="connsiteY38" fmla="*/ 75715 h 623190"/>
              <a:gd name="connsiteX39" fmla="*/ 170011 w 362210"/>
              <a:gd name="connsiteY39" fmla="*/ 46594 h 623190"/>
              <a:gd name="connsiteX40" fmla="*/ 117593 w 362210"/>
              <a:gd name="connsiteY40" fmla="*/ 0 h 62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2210" h="623190">
                <a:moveTo>
                  <a:pt x="117593" y="0"/>
                </a:moveTo>
                <a:lnTo>
                  <a:pt x="117593" y="0"/>
                </a:lnTo>
                <a:cubicBezTo>
                  <a:pt x="111769" y="15531"/>
                  <a:pt x="107539" y="31758"/>
                  <a:pt x="100121" y="46594"/>
                </a:cubicBezTo>
                <a:cubicBezTo>
                  <a:pt x="97665" y="51505"/>
                  <a:pt x="96238" y="54359"/>
                  <a:pt x="88472" y="58242"/>
                </a:cubicBezTo>
                <a:cubicBezTo>
                  <a:pt x="80706" y="62125"/>
                  <a:pt x="88328" y="46690"/>
                  <a:pt x="53527" y="69890"/>
                </a:cubicBezTo>
                <a:cubicBezTo>
                  <a:pt x="39664" y="111476"/>
                  <a:pt x="63743" y="115497"/>
                  <a:pt x="36055" y="133957"/>
                </a:cubicBezTo>
                <a:cubicBezTo>
                  <a:pt x="17763" y="188824"/>
                  <a:pt x="26696" y="100826"/>
                  <a:pt x="1109" y="145605"/>
                </a:cubicBezTo>
                <a:cubicBezTo>
                  <a:pt x="-4078" y="154682"/>
                  <a:pt x="10817" y="182492"/>
                  <a:pt x="6934" y="192199"/>
                </a:cubicBezTo>
                <a:cubicBezTo>
                  <a:pt x="8875" y="198023"/>
                  <a:pt x="10340" y="204028"/>
                  <a:pt x="12758" y="209671"/>
                </a:cubicBezTo>
                <a:cubicBezTo>
                  <a:pt x="16178" y="217651"/>
                  <a:pt x="21911" y="224652"/>
                  <a:pt x="24406" y="232968"/>
                </a:cubicBezTo>
                <a:cubicBezTo>
                  <a:pt x="30565" y="253498"/>
                  <a:pt x="30480" y="297407"/>
                  <a:pt x="41879" y="314507"/>
                </a:cubicBezTo>
                <a:cubicBezTo>
                  <a:pt x="45762" y="320331"/>
                  <a:pt x="47703" y="328097"/>
                  <a:pt x="53527" y="331980"/>
                </a:cubicBezTo>
                <a:cubicBezTo>
                  <a:pt x="60187" y="336420"/>
                  <a:pt x="69058" y="335863"/>
                  <a:pt x="76824" y="337804"/>
                </a:cubicBezTo>
                <a:cubicBezTo>
                  <a:pt x="98956" y="367313"/>
                  <a:pt x="94297" y="351394"/>
                  <a:pt x="94297" y="384397"/>
                </a:cubicBezTo>
                <a:lnTo>
                  <a:pt x="71000" y="471761"/>
                </a:lnTo>
                <a:lnTo>
                  <a:pt x="71000" y="524178"/>
                </a:lnTo>
                <a:lnTo>
                  <a:pt x="88472" y="570772"/>
                </a:lnTo>
                <a:lnTo>
                  <a:pt x="135066" y="623190"/>
                </a:lnTo>
                <a:lnTo>
                  <a:pt x="210781" y="617366"/>
                </a:lnTo>
                <a:lnTo>
                  <a:pt x="292320" y="605717"/>
                </a:lnTo>
                <a:lnTo>
                  <a:pt x="292320" y="605717"/>
                </a:lnTo>
                <a:lnTo>
                  <a:pt x="362210" y="576596"/>
                </a:lnTo>
                <a:lnTo>
                  <a:pt x="356386" y="559124"/>
                </a:lnTo>
                <a:lnTo>
                  <a:pt x="344737" y="512530"/>
                </a:lnTo>
                <a:lnTo>
                  <a:pt x="333089" y="471761"/>
                </a:lnTo>
                <a:lnTo>
                  <a:pt x="315616" y="430991"/>
                </a:lnTo>
                <a:lnTo>
                  <a:pt x="303968" y="390222"/>
                </a:lnTo>
                <a:lnTo>
                  <a:pt x="280671" y="378573"/>
                </a:lnTo>
                <a:lnTo>
                  <a:pt x="274847" y="349452"/>
                </a:lnTo>
                <a:lnTo>
                  <a:pt x="274847" y="320331"/>
                </a:lnTo>
                <a:lnTo>
                  <a:pt x="298144" y="308683"/>
                </a:lnTo>
                <a:lnTo>
                  <a:pt x="356386" y="262089"/>
                </a:lnTo>
                <a:lnTo>
                  <a:pt x="362210" y="221320"/>
                </a:lnTo>
                <a:lnTo>
                  <a:pt x="344737" y="203847"/>
                </a:lnTo>
                <a:lnTo>
                  <a:pt x="286495" y="174726"/>
                </a:lnTo>
                <a:lnTo>
                  <a:pt x="257374" y="157254"/>
                </a:lnTo>
                <a:lnTo>
                  <a:pt x="228253" y="133957"/>
                </a:lnTo>
                <a:lnTo>
                  <a:pt x="199132" y="99011"/>
                </a:lnTo>
                <a:lnTo>
                  <a:pt x="187484" y="75715"/>
                </a:lnTo>
                <a:lnTo>
                  <a:pt x="170011" y="46594"/>
                </a:lnTo>
                <a:lnTo>
                  <a:pt x="117593"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orme libre : forme 16">
            <a:extLst>
              <a:ext uri="{FF2B5EF4-FFF2-40B4-BE49-F238E27FC236}">
                <a16:creationId xmlns:a16="http://schemas.microsoft.com/office/drawing/2014/main" id="{3FD5E9E7-F2E6-9368-AA8F-169DE7FBDDEE}"/>
              </a:ext>
            </a:extLst>
          </p:cNvPr>
          <p:cNvSpPr/>
          <p:nvPr/>
        </p:nvSpPr>
        <p:spPr>
          <a:xfrm>
            <a:off x="3598332" y="1159933"/>
            <a:ext cx="313267" cy="347134"/>
          </a:xfrm>
          <a:custGeom>
            <a:avLst/>
            <a:gdLst>
              <a:gd name="connsiteX0" fmla="*/ 304800 w 304800"/>
              <a:gd name="connsiteY0" fmla="*/ 16934 h 347134"/>
              <a:gd name="connsiteX1" fmla="*/ 279400 w 304800"/>
              <a:gd name="connsiteY1" fmla="*/ 93134 h 347134"/>
              <a:gd name="connsiteX2" fmla="*/ 254000 w 304800"/>
              <a:gd name="connsiteY2" fmla="*/ 101600 h 347134"/>
              <a:gd name="connsiteX3" fmla="*/ 279400 w 304800"/>
              <a:gd name="connsiteY3" fmla="*/ 152400 h 347134"/>
              <a:gd name="connsiteX4" fmla="*/ 304800 w 304800"/>
              <a:gd name="connsiteY4" fmla="*/ 177800 h 347134"/>
              <a:gd name="connsiteX5" fmla="*/ 304800 w 304800"/>
              <a:gd name="connsiteY5" fmla="*/ 220134 h 347134"/>
              <a:gd name="connsiteX6" fmla="*/ 304800 w 304800"/>
              <a:gd name="connsiteY6" fmla="*/ 262467 h 347134"/>
              <a:gd name="connsiteX7" fmla="*/ 296333 w 304800"/>
              <a:gd name="connsiteY7" fmla="*/ 296334 h 347134"/>
              <a:gd name="connsiteX8" fmla="*/ 279400 w 304800"/>
              <a:gd name="connsiteY8" fmla="*/ 330200 h 347134"/>
              <a:gd name="connsiteX9" fmla="*/ 279400 w 304800"/>
              <a:gd name="connsiteY9" fmla="*/ 330200 h 347134"/>
              <a:gd name="connsiteX10" fmla="*/ 169333 w 304800"/>
              <a:gd name="connsiteY10" fmla="*/ 330200 h 347134"/>
              <a:gd name="connsiteX11" fmla="*/ 93133 w 304800"/>
              <a:gd name="connsiteY11" fmla="*/ 347134 h 347134"/>
              <a:gd name="connsiteX12" fmla="*/ 93133 w 304800"/>
              <a:gd name="connsiteY12" fmla="*/ 347134 h 347134"/>
              <a:gd name="connsiteX13" fmla="*/ 67733 w 304800"/>
              <a:gd name="connsiteY13" fmla="*/ 304800 h 347134"/>
              <a:gd name="connsiteX14" fmla="*/ 67733 w 304800"/>
              <a:gd name="connsiteY14" fmla="*/ 304800 h 347134"/>
              <a:gd name="connsiteX15" fmla="*/ 42333 w 304800"/>
              <a:gd name="connsiteY15" fmla="*/ 211667 h 347134"/>
              <a:gd name="connsiteX16" fmla="*/ 42333 w 304800"/>
              <a:gd name="connsiteY16" fmla="*/ 211667 h 347134"/>
              <a:gd name="connsiteX17" fmla="*/ 8467 w 304800"/>
              <a:gd name="connsiteY17" fmla="*/ 152400 h 347134"/>
              <a:gd name="connsiteX18" fmla="*/ 0 w 304800"/>
              <a:gd name="connsiteY18" fmla="*/ 152400 h 347134"/>
              <a:gd name="connsiteX19" fmla="*/ 0 w 304800"/>
              <a:gd name="connsiteY19" fmla="*/ 152400 h 347134"/>
              <a:gd name="connsiteX20" fmla="*/ 16933 w 304800"/>
              <a:gd name="connsiteY20" fmla="*/ 93134 h 347134"/>
              <a:gd name="connsiteX21" fmla="*/ 50800 w 304800"/>
              <a:gd name="connsiteY21" fmla="*/ 59267 h 347134"/>
              <a:gd name="connsiteX22" fmla="*/ 59267 w 304800"/>
              <a:gd name="connsiteY22" fmla="*/ 50800 h 347134"/>
              <a:gd name="connsiteX23" fmla="*/ 76200 w 304800"/>
              <a:gd name="connsiteY23" fmla="*/ 0 h 347134"/>
              <a:gd name="connsiteX24" fmla="*/ 143933 w 304800"/>
              <a:gd name="connsiteY24" fmla="*/ 0 h 347134"/>
              <a:gd name="connsiteX25" fmla="*/ 237067 w 304800"/>
              <a:gd name="connsiteY25" fmla="*/ 16934 h 347134"/>
              <a:gd name="connsiteX26" fmla="*/ 304800 w 304800"/>
              <a:gd name="connsiteY26" fmla="*/ 16934 h 347134"/>
              <a:gd name="connsiteX0" fmla="*/ 313267 w 313267"/>
              <a:gd name="connsiteY0" fmla="*/ 16934 h 347134"/>
              <a:gd name="connsiteX1" fmla="*/ 287867 w 313267"/>
              <a:gd name="connsiteY1" fmla="*/ 93134 h 347134"/>
              <a:gd name="connsiteX2" fmla="*/ 262467 w 313267"/>
              <a:gd name="connsiteY2" fmla="*/ 101600 h 347134"/>
              <a:gd name="connsiteX3" fmla="*/ 287867 w 313267"/>
              <a:gd name="connsiteY3" fmla="*/ 152400 h 347134"/>
              <a:gd name="connsiteX4" fmla="*/ 313267 w 313267"/>
              <a:gd name="connsiteY4" fmla="*/ 177800 h 347134"/>
              <a:gd name="connsiteX5" fmla="*/ 313267 w 313267"/>
              <a:gd name="connsiteY5" fmla="*/ 220134 h 347134"/>
              <a:gd name="connsiteX6" fmla="*/ 313267 w 313267"/>
              <a:gd name="connsiteY6" fmla="*/ 262467 h 347134"/>
              <a:gd name="connsiteX7" fmla="*/ 304800 w 313267"/>
              <a:gd name="connsiteY7" fmla="*/ 296334 h 347134"/>
              <a:gd name="connsiteX8" fmla="*/ 287867 w 313267"/>
              <a:gd name="connsiteY8" fmla="*/ 330200 h 347134"/>
              <a:gd name="connsiteX9" fmla="*/ 287867 w 313267"/>
              <a:gd name="connsiteY9" fmla="*/ 330200 h 347134"/>
              <a:gd name="connsiteX10" fmla="*/ 177800 w 313267"/>
              <a:gd name="connsiteY10" fmla="*/ 330200 h 347134"/>
              <a:gd name="connsiteX11" fmla="*/ 101600 w 313267"/>
              <a:gd name="connsiteY11" fmla="*/ 347134 h 347134"/>
              <a:gd name="connsiteX12" fmla="*/ 101600 w 313267"/>
              <a:gd name="connsiteY12" fmla="*/ 347134 h 347134"/>
              <a:gd name="connsiteX13" fmla="*/ 76200 w 313267"/>
              <a:gd name="connsiteY13" fmla="*/ 304800 h 347134"/>
              <a:gd name="connsiteX14" fmla="*/ 76200 w 313267"/>
              <a:gd name="connsiteY14" fmla="*/ 304800 h 347134"/>
              <a:gd name="connsiteX15" fmla="*/ 50800 w 313267"/>
              <a:gd name="connsiteY15" fmla="*/ 211667 h 347134"/>
              <a:gd name="connsiteX16" fmla="*/ 50800 w 313267"/>
              <a:gd name="connsiteY16" fmla="*/ 211667 h 347134"/>
              <a:gd name="connsiteX17" fmla="*/ 16934 w 313267"/>
              <a:gd name="connsiteY17" fmla="*/ 152400 h 347134"/>
              <a:gd name="connsiteX18" fmla="*/ 8467 w 313267"/>
              <a:gd name="connsiteY18" fmla="*/ 152400 h 347134"/>
              <a:gd name="connsiteX19" fmla="*/ 8467 w 313267"/>
              <a:gd name="connsiteY19" fmla="*/ 152400 h 347134"/>
              <a:gd name="connsiteX20" fmla="*/ 0 w 313267"/>
              <a:gd name="connsiteY20" fmla="*/ 76201 h 347134"/>
              <a:gd name="connsiteX21" fmla="*/ 59267 w 313267"/>
              <a:gd name="connsiteY21" fmla="*/ 59267 h 347134"/>
              <a:gd name="connsiteX22" fmla="*/ 67734 w 313267"/>
              <a:gd name="connsiteY22" fmla="*/ 50800 h 347134"/>
              <a:gd name="connsiteX23" fmla="*/ 84667 w 313267"/>
              <a:gd name="connsiteY23" fmla="*/ 0 h 347134"/>
              <a:gd name="connsiteX24" fmla="*/ 152400 w 313267"/>
              <a:gd name="connsiteY24" fmla="*/ 0 h 347134"/>
              <a:gd name="connsiteX25" fmla="*/ 245534 w 313267"/>
              <a:gd name="connsiteY25" fmla="*/ 16934 h 347134"/>
              <a:gd name="connsiteX26" fmla="*/ 313267 w 313267"/>
              <a:gd name="connsiteY26" fmla="*/ 16934 h 347134"/>
              <a:gd name="connsiteX0" fmla="*/ 313267 w 313267"/>
              <a:gd name="connsiteY0" fmla="*/ 16934 h 347134"/>
              <a:gd name="connsiteX1" fmla="*/ 287867 w 313267"/>
              <a:gd name="connsiteY1" fmla="*/ 93134 h 347134"/>
              <a:gd name="connsiteX2" fmla="*/ 262467 w 313267"/>
              <a:gd name="connsiteY2" fmla="*/ 101600 h 347134"/>
              <a:gd name="connsiteX3" fmla="*/ 287867 w 313267"/>
              <a:gd name="connsiteY3" fmla="*/ 152400 h 347134"/>
              <a:gd name="connsiteX4" fmla="*/ 313267 w 313267"/>
              <a:gd name="connsiteY4" fmla="*/ 177800 h 347134"/>
              <a:gd name="connsiteX5" fmla="*/ 313267 w 313267"/>
              <a:gd name="connsiteY5" fmla="*/ 220134 h 347134"/>
              <a:gd name="connsiteX6" fmla="*/ 313267 w 313267"/>
              <a:gd name="connsiteY6" fmla="*/ 262467 h 347134"/>
              <a:gd name="connsiteX7" fmla="*/ 304800 w 313267"/>
              <a:gd name="connsiteY7" fmla="*/ 296334 h 347134"/>
              <a:gd name="connsiteX8" fmla="*/ 287867 w 313267"/>
              <a:gd name="connsiteY8" fmla="*/ 330200 h 347134"/>
              <a:gd name="connsiteX9" fmla="*/ 287867 w 313267"/>
              <a:gd name="connsiteY9" fmla="*/ 330200 h 347134"/>
              <a:gd name="connsiteX10" fmla="*/ 177800 w 313267"/>
              <a:gd name="connsiteY10" fmla="*/ 330200 h 347134"/>
              <a:gd name="connsiteX11" fmla="*/ 101600 w 313267"/>
              <a:gd name="connsiteY11" fmla="*/ 347134 h 347134"/>
              <a:gd name="connsiteX12" fmla="*/ 101600 w 313267"/>
              <a:gd name="connsiteY12" fmla="*/ 347134 h 347134"/>
              <a:gd name="connsiteX13" fmla="*/ 76200 w 313267"/>
              <a:gd name="connsiteY13" fmla="*/ 304800 h 347134"/>
              <a:gd name="connsiteX14" fmla="*/ 76200 w 313267"/>
              <a:gd name="connsiteY14" fmla="*/ 304800 h 347134"/>
              <a:gd name="connsiteX15" fmla="*/ 50800 w 313267"/>
              <a:gd name="connsiteY15" fmla="*/ 211667 h 347134"/>
              <a:gd name="connsiteX16" fmla="*/ 50800 w 313267"/>
              <a:gd name="connsiteY16" fmla="*/ 211667 h 347134"/>
              <a:gd name="connsiteX17" fmla="*/ 16934 w 313267"/>
              <a:gd name="connsiteY17" fmla="*/ 152400 h 347134"/>
              <a:gd name="connsiteX18" fmla="*/ 8467 w 313267"/>
              <a:gd name="connsiteY18" fmla="*/ 152400 h 347134"/>
              <a:gd name="connsiteX19" fmla="*/ 8467 w 313267"/>
              <a:gd name="connsiteY19" fmla="*/ 152400 h 347134"/>
              <a:gd name="connsiteX20" fmla="*/ 0 w 313267"/>
              <a:gd name="connsiteY20" fmla="*/ 76201 h 347134"/>
              <a:gd name="connsiteX21" fmla="*/ 59267 w 313267"/>
              <a:gd name="connsiteY21" fmla="*/ 59267 h 347134"/>
              <a:gd name="connsiteX22" fmla="*/ 59267 w 313267"/>
              <a:gd name="connsiteY22" fmla="*/ 8467 h 347134"/>
              <a:gd name="connsiteX23" fmla="*/ 84667 w 313267"/>
              <a:gd name="connsiteY23" fmla="*/ 0 h 347134"/>
              <a:gd name="connsiteX24" fmla="*/ 152400 w 313267"/>
              <a:gd name="connsiteY24" fmla="*/ 0 h 347134"/>
              <a:gd name="connsiteX25" fmla="*/ 245534 w 313267"/>
              <a:gd name="connsiteY25" fmla="*/ 16934 h 347134"/>
              <a:gd name="connsiteX26" fmla="*/ 313267 w 313267"/>
              <a:gd name="connsiteY26" fmla="*/ 16934 h 34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3267" h="347134">
                <a:moveTo>
                  <a:pt x="313267" y="16934"/>
                </a:moveTo>
                <a:lnTo>
                  <a:pt x="287867" y="93134"/>
                </a:lnTo>
                <a:lnTo>
                  <a:pt x="262467" y="101600"/>
                </a:lnTo>
                <a:lnTo>
                  <a:pt x="287867" y="152400"/>
                </a:lnTo>
                <a:lnTo>
                  <a:pt x="313267" y="177800"/>
                </a:lnTo>
                <a:lnTo>
                  <a:pt x="313267" y="220134"/>
                </a:lnTo>
                <a:lnTo>
                  <a:pt x="313267" y="262467"/>
                </a:lnTo>
                <a:lnTo>
                  <a:pt x="304800" y="296334"/>
                </a:lnTo>
                <a:lnTo>
                  <a:pt x="287867" y="330200"/>
                </a:lnTo>
                <a:lnTo>
                  <a:pt x="287867" y="330200"/>
                </a:lnTo>
                <a:lnTo>
                  <a:pt x="177800" y="330200"/>
                </a:lnTo>
                <a:lnTo>
                  <a:pt x="101600" y="347134"/>
                </a:lnTo>
                <a:lnTo>
                  <a:pt x="101600" y="347134"/>
                </a:lnTo>
                <a:lnTo>
                  <a:pt x="76200" y="304800"/>
                </a:lnTo>
                <a:lnTo>
                  <a:pt x="76200" y="304800"/>
                </a:lnTo>
                <a:lnTo>
                  <a:pt x="50800" y="211667"/>
                </a:lnTo>
                <a:lnTo>
                  <a:pt x="50800" y="211667"/>
                </a:lnTo>
                <a:lnTo>
                  <a:pt x="16934" y="152400"/>
                </a:lnTo>
                <a:lnTo>
                  <a:pt x="8467" y="152400"/>
                </a:lnTo>
                <a:lnTo>
                  <a:pt x="8467" y="152400"/>
                </a:lnTo>
                <a:lnTo>
                  <a:pt x="0" y="76201"/>
                </a:lnTo>
                <a:lnTo>
                  <a:pt x="59267" y="59267"/>
                </a:lnTo>
                <a:lnTo>
                  <a:pt x="59267" y="8467"/>
                </a:lnTo>
                <a:lnTo>
                  <a:pt x="84667" y="0"/>
                </a:lnTo>
                <a:lnTo>
                  <a:pt x="152400" y="0"/>
                </a:lnTo>
                <a:lnTo>
                  <a:pt x="245534" y="16934"/>
                </a:lnTo>
                <a:lnTo>
                  <a:pt x="313267" y="16934"/>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orme libre : forme 17">
            <a:extLst>
              <a:ext uri="{FF2B5EF4-FFF2-40B4-BE49-F238E27FC236}">
                <a16:creationId xmlns:a16="http://schemas.microsoft.com/office/drawing/2014/main" id="{C5D4E7EF-FB24-70F5-86B0-12E2C0465682}"/>
              </a:ext>
            </a:extLst>
          </p:cNvPr>
          <p:cNvSpPr/>
          <p:nvPr/>
        </p:nvSpPr>
        <p:spPr>
          <a:xfrm>
            <a:off x="2278380" y="662940"/>
            <a:ext cx="1150620" cy="952500"/>
          </a:xfrm>
          <a:custGeom>
            <a:avLst/>
            <a:gdLst>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43940 w 1150620"/>
              <a:gd name="connsiteY8" fmla="*/ 586740 h 952500"/>
              <a:gd name="connsiteX9" fmla="*/ 1059180 w 1150620"/>
              <a:gd name="connsiteY9" fmla="*/ 51054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59180 w 1150620"/>
              <a:gd name="connsiteY9" fmla="*/ 51054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74420 w 1150620"/>
              <a:gd name="connsiteY9" fmla="*/ 53340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74420 w 1150620"/>
              <a:gd name="connsiteY9" fmla="*/ 53340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87680 w 1150620"/>
              <a:gd name="connsiteY64" fmla="*/ 52578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50620" h="952500">
                <a:moveTo>
                  <a:pt x="487680" y="845820"/>
                </a:moveTo>
                <a:lnTo>
                  <a:pt x="571500" y="952500"/>
                </a:lnTo>
                <a:lnTo>
                  <a:pt x="754380" y="899160"/>
                </a:lnTo>
                <a:lnTo>
                  <a:pt x="769620" y="822960"/>
                </a:lnTo>
                <a:lnTo>
                  <a:pt x="739140" y="762000"/>
                </a:lnTo>
                <a:lnTo>
                  <a:pt x="739140" y="708660"/>
                </a:lnTo>
                <a:lnTo>
                  <a:pt x="739140" y="670560"/>
                </a:lnTo>
                <a:lnTo>
                  <a:pt x="861060" y="685800"/>
                </a:lnTo>
                <a:lnTo>
                  <a:pt x="1066800" y="579120"/>
                </a:lnTo>
                <a:lnTo>
                  <a:pt x="1074420" y="533400"/>
                </a:lnTo>
                <a:lnTo>
                  <a:pt x="1036320" y="449580"/>
                </a:lnTo>
                <a:lnTo>
                  <a:pt x="1043940" y="426720"/>
                </a:lnTo>
                <a:lnTo>
                  <a:pt x="1074420" y="396240"/>
                </a:lnTo>
                <a:lnTo>
                  <a:pt x="1104900" y="335280"/>
                </a:lnTo>
                <a:lnTo>
                  <a:pt x="1135380" y="297180"/>
                </a:lnTo>
                <a:lnTo>
                  <a:pt x="1150620" y="281940"/>
                </a:lnTo>
                <a:lnTo>
                  <a:pt x="1074420" y="220980"/>
                </a:lnTo>
                <a:lnTo>
                  <a:pt x="990600" y="182880"/>
                </a:lnTo>
                <a:lnTo>
                  <a:pt x="914400" y="152400"/>
                </a:lnTo>
                <a:lnTo>
                  <a:pt x="876300" y="152400"/>
                </a:lnTo>
                <a:lnTo>
                  <a:pt x="845820" y="129540"/>
                </a:lnTo>
                <a:lnTo>
                  <a:pt x="845820" y="129540"/>
                </a:lnTo>
                <a:lnTo>
                  <a:pt x="762000" y="129540"/>
                </a:lnTo>
                <a:lnTo>
                  <a:pt x="731520" y="144780"/>
                </a:lnTo>
                <a:lnTo>
                  <a:pt x="678180" y="121920"/>
                </a:lnTo>
                <a:lnTo>
                  <a:pt x="632460" y="114300"/>
                </a:lnTo>
                <a:lnTo>
                  <a:pt x="586740" y="106680"/>
                </a:lnTo>
                <a:lnTo>
                  <a:pt x="556260" y="99060"/>
                </a:lnTo>
                <a:lnTo>
                  <a:pt x="487680" y="83820"/>
                </a:lnTo>
                <a:lnTo>
                  <a:pt x="434340" y="45720"/>
                </a:lnTo>
                <a:lnTo>
                  <a:pt x="396240" y="22860"/>
                </a:lnTo>
                <a:lnTo>
                  <a:pt x="320040" y="0"/>
                </a:lnTo>
                <a:lnTo>
                  <a:pt x="281940" y="7620"/>
                </a:lnTo>
                <a:lnTo>
                  <a:pt x="228600" y="22860"/>
                </a:lnTo>
                <a:lnTo>
                  <a:pt x="198120" y="45720"/>
                </a:lnTo>
                <a:lnTo>
                  <a:pt x="190500" y="106680"/>
                </a:lnTo>
                <a:lnTo>
                  <a:pt x="190500" y="106680"/>
                </a:lnTo>
                <a:lnTo>
                  <a:pt x="205740" y="114300"/>
                </a:lnTo>
                <a:lnTo>
                  <a:pt x="205740" y="167640"/>
                </a:lnTo>
                <a:lnTo>
                  <a:pt x="190500" y="205740"/>
                </a:lnTo>
                <a:lnTo>
                  <a:pt x="167640" y="236220"/>
                </a:lnTo>
                <a:lnTo>
                  <a:pt x="152400" y="243840"/>
                </a:lnTo>
                <a:lnTo>
                  <a:pt x="121920" y="213360"/>
                </a:lnTo>
                <a:lnTo>
                  <a:pt x="121920" y="190500"/>
                </a:lnTo>
                <a:lnTo>
                  <a:pt x="99060" y="167640"/>
                </a:lnTo>
                <a:lnTo>
                  <a:pt x="106680" y="129540"/>
                </a:lnTo>
                <a:lnTo>
                  <a:pt x="129540" y="38100"/>
                </a:lnTo>
                <a:lnTo>
                  <a:pt x="129540" y="7620"/>
                </a:lnTo>
                <a:lnTo>
                  <a:pt x="129540" y="7620"/>
                </a:lnTo>
                <a:lnTo>
                  <a:pt x="83820" y="45720"/>
                </a:lnTo>
                <a:lnTo>
                  <a:pt x="60960" y="106680"/>
                </a:lnTo>
                <a:lnTo>
                  <a:pt x="30480" y="144780"/>
                </a:lnTo>
                <a:lnTo>
                  <a:pt x="0" y="213360"/>
                </a:lnTo>
                <a:lnTo>
                  <a:pt x="7620" y="274320"/>
                </a:lnTo>
                <a:lnTo>
                  <a:pt x="38100" y="274320"/>
                </a:lnTo>
                <a:lnTo>
                  <a:pt x="60960" y="327660"/>
                </a:lnTo>
                <a:lnTo>
                  <a:pt x="99060" y="358140"/>
                </a:lnTo>
                <a:lnTo>
                  <a:pt x="152400" y="403860"/>
                </a:lnTo>
                <a:lnTo>
                  <a:pt x="198120" y="441960"/>
                </a:lnTo>
                <a:lnTo>
                  <a:pt x="243840" y="464820"/>
                </a:lnTo>
                <a:lnTo>
                  <a:pt x="335280" y="472440"/>
                </a:lnTo>
                <a:lnTo>
                  <a:pt x="396240" y="472440"/>
                </a:lnTo>
                <a:lnTo>
                  <a:pt x="434340" y="480060"/>
                </a:lnTo>
                <a:lnTo>
                  <a:pt x="472440" y="502920"/>
                </a:lnTo>
                <a:lnTo>
                  <a:pt x="487680" y="525780"/>
                </a:lnTo>
                <a:lnTo>
                  <a:pt x="472440" y="594360"/>
                </a:lnTo>
                <a:lnTo>
                  <a:pt x="472440" y="647700"/>
                </a:lnTo>
                <a:lnTo>
                  <a:pt x="487680" y="670560"/>
                </a:lnTo>
                <a:lnTo>
                  <a:pt x="480060" y="731520"/>
                </a:lnTo>
                <a:lnTo>
                  <a:pt x="472440" y="762000"/>
                </a:lnTo>
                <a:lnTo>
                  <a:pt x="472440" y="784860"/>
                </a:lnTo>
                <a:lnTo>
                  <a:pt x="487680" y="845820"/>
                </a:lnTo>
                <a:close/>
              </a:path>
            </a:pathLst>
          </a:cu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2080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C0E35EF-7AD3-FDE0-877C-1AF583FB4721}"/>
            </a:ext>
          </a:extLst>
        </p:cNvPr>
        <p:cNvGrpSpPr/>
        <p:nvPr/>
      </p:nvGrpSpPr>
      <p:grpSpPr>
        <a:xfrm>
          <a:off x="0" y="0"/>
          <a:ext cx="0" cy="0"/>
          <a:chOff x="0" y="0"/>
          <a:chExt cx="0" cy="0"/>
        </a:xfrm>
      </p:grpSpPr>
      <p:pic>
        <p:nvPicPr>
          <p:cNvPr id="13" name="Image 12">
            <a:extLst>
              <a:ext uri="{FF2B5EF4-FFF2-40B4-BE49-F238E27FC236}">
                <a16:creationId xmlns:a16="http://schemas.microsoft.com/office/drawing/2014/main" id="{685E3357-A5C6-045F-97F8-01E0194D5EDE}"/>
              </a:ext>
            </a:extLst>
          </p:cNvPr>
          <p:cNvPicPr>
            <a:picLocks noChangeAspect="1"/>
          </p:cNvPicPr>
          <p:nvPr/>
        </p:nvPicPr>
        <p:blipFill>
          <a:blip r:embed="rId3"/>
          <a:stretch>
            <a:fillRect/>
          </a:stretch>
        </p:blipFill>
        <p:spPr>
          <a:xfrm>
            <a:off x="0" y="0"/>
            <a:ext cx="12192000" cy="6869690"/>
          </a:xfrm>
          <a:prstGeom prst="rect">
            <a:avLst/>
          </a:prstGeom>
        </p:spPr>
      </p:pic>
      <p:sp>
        <p:nvSpPr>
          <p:cNvPr id="2" name="Rectangle 1">
            <a:extLst>
              <a:ext uri="{FF2B5EF4-FFF2-40B4-BE49-F238E27FC236}">
                <a16:creationId xmlns:a16="http://schemas.microsoft.com/office/drawing/2014/main" id="{EEB5C9D8-8A2D-EA8F-C262-8311A9344450}"/>
              </a:ext>
            </a:extLst>
          </p:cNvPr>
          <p:cNvSpPr/>
          <p:nvPr/>
        </p:nvSpPr>
        <p:spPr>
          <a:xfrm>
            <a:off x="0" y="-24275"/>
            <a:ext cx="12192000" cy="6885384"/>
          </a:xfrm>
          <a:prstGeom prst="rect">
            <a:avLst/>
          </a:prstGeom>
          <a:solidFill>
            <a:schemeClr val="bg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a:solidFill>
                  <a:schemeClr val="tx2"/>
                </a:solidFill>
                <a:latin typeface="Tw Cen MT" pitchFamily="34" charset="0"/>
              </a:rPr>
              <a:t> </a:t>
            </a:r>
          </a:p>
          <a:p>
            <a:pPr algn="just">
              <a:buFont typeface="Wingdings" pitchFamily="2" charset="2"/>
              <a:buChar char="q"/>
            </a:pPr>
            <a:endParaRPr lang="fr-FR" b="1" dirty="0">
              <a:solidFill>
                <a:schemeClr val="tx2"/>
              </a:solidFill>
              <a:latin typeface="Tw Cen MT" pitchFamily="34" charset="0"/>
            </a:endParaRPr>
          </a:p>
          <a:p>
            <a:pPr algn="ctr"/>
            <a:endParaRPr lang="fr-FR" dirty="0">
              <a:solidFill>
                <a:schemeClr val="tx2"/>
              </a:solidFill>
            </a:endParaRPr>
          </a:p>
        </p:txBody>
      </p:sp>
      <p:grpSp>
        <p:nvGrpSpPr>
          <p:cNvPr id="4" name="Groupe 3">
            <a:extLst>
              <a:ext uri="{FF2B5EF4-FFF2-40B4-BE49-F238E27FC236}">
                <a16:creationId xmlns:a16="http://schemas.microsoft.com/office/drawing/2014/main" id="{767D2F08-F25B-D85D-547C-AEF7F4B9ABFD}"/>
              </a:ext>
            </a:extLst>
          </p:cNvPr>
          <p:cNvGrpSpPr/>
          <p:nvPr/>
        </p:nvGrpSpPr>
        <p:grpSpPr>
          <a:xfrm>
            <a:off x="644781" y="569101"/>
            <a:ext cx="5040608" cy="6089110"/>
            <a:chOff x="0" y="67447"/>
            <a:chExt cx="3296644" cy="4353394"/>
          </a:xfrm>
        </p:grpSpPr>
        <p:pic>
          <p:nvPicPr>
            <p:cNvPr id="8" name="Image 7">
              <a:extLst>
                <a:ext uri="{FF2B5EF4-FFF2-40B4-BE49-F238E27FC236}">
                  <a16:creationId xmlns:a16="http://schemas.microsoft.com/office/drawing/2014/main" id="{5A0A155D-F076-268A-B79C-968EF88E4F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447"/>
              <a:ext cx="3296644" cy="4353394"/>
            </a:xfrm>
            <a:prstGeom prst="rect">
              <a:avLst/>
            </a:prstGeom>
            <a:ln w="6350">
              <a:solidFill>
                <a:schemeClr val="tx1"/>
              </a:solidFill>
            </a:ln>
          </p:spPr>
        </p:pic>
        <p:sp>
          <p:nvSpPr>
            <p:cNvPr id="9" name="Forme libre : forme 8">
              <a:extLst>
                <a:ext uri="{FF2B5EF4-FFF2-40B4-BE49-F238E27FC236}">
                  <a16:creationId xmlns:a16="http://schemas.microsoft.com/office/drawing/2014/main" id="{717EE5EE-4FC3-6D8F-C010-89D0FE2B9B3B}"/>
                </a:ext>
              </a:extLst>
            </p:cNvPr>
            <p:cNvSpPr/>
            <p:nvPr/>
          </p:nvSpPr>
          <p:spPr>
            <a:xfrm>
              <a:off x="55659" y="1765189"/>
              <a:ext cx="1232452" cy="2274073"/>
            </a:xfrm>
            <a:custGeom>
              <a:avLst/>
              <a:gdLst>
                <a:gd name="connsiteX0" fmla="*/ 0 w 1232452"/>
                <a:gd name="connsiteY0" fmla="*/ 23854 h 2274073"/>
                <a:gd name="connsiteX1" fmla="*/ 15902 w 1232452"/>
                <a:gd name="connsiteY1" fmla="*/ 2274073 h 2274073"/>
                <a:gd name="connsiteX2" fmla="*/ 866692 w 1232452"/>
                <a:gd name="connsiteY2" fmla="*/ 2242268 h 2274073"/>
                <a:gd name="connsiteX3" fmla="*/ 1057523 w 1232452"/>
                <a:gd name="connsiteY3" fmla="*/ 1860605 h 2274073"/>
                <a:gd name="connsiteX4" fmla="*/ 946205 w 1232452"/>
                <a:gd name="connsiteY4" fmla="*/ 1319917 h 2274073"/>
                <a:gd name="connsiteX5" fmla="*/ 1224501 w 1232452"/>
                <a:gd name="connsiteY5" fmla="*/ 1208598 h 2274073"/>
                <a:gd name="connsiteX6" fmla="*/ 1232452 w 1232452"/>
                <a:gd name="connsiteY6" fmla="*/ 962108 h 2274073"/>
                <a:gd name="connsiteX7" fmla="*/ 954156 w 1232452"/>
                <a:gd name="connsiteY7" fmla="*/ 818984 h 2274073"/>
                <a:gd name="connsiteX8" fmla="*/ 914400 w 1232452"/>
                <a:gd name="connsiteY8" fmla="*/ 103367 h 2274073"/>
                <a:gd name="connsiteX9" fmla="*/ 246490 w 1232452"/>
                <a:gd name="connsiteY9" fmla="*/ 0 h 2274073"/>
                <a:gd name="connsiteX10" fmla="*/ 0 w 1232452"/>
                <a:gd name="connsiteY10" fmla="*/ 23854 h 227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2452" h="2274073">
                  <a:moveTo>
                    <a:pt x="0" y="23854"/>
                  </a:moveTo>
                  <a:lnTo>
                    <a:pt x="15902" y="2274073"/>
                  </a:lnTo>
                  <a:lnTo>
                    <a:pt x="866692" y="2242268"/>
                  </a:lnTo>
                  <a:lnTo>
                    <a:pt x="1057523" y="1860605"/>
                  </a:lnTo>
                  <a:lnTo>
                    <a:pt x="946205" y="1319917"/>
                  </a:lnTo>
                  <a:lnTo>
                    <a:pt x="1224501" y="1208598"/>
                  </a:lnTo>
                  <a:lnTo>
                    <a:pt x="1232452" y="962108"/>
                  </a:lnTo>
                  <a:lnTo>
                    <a:pt x="954156" y="818984"/>
                  </a:lnTo>
                  <a:lnTo>
                    <a:pt x="914400" y="103367"/>
                  </a:lnTo>
                  <a:lnTo>
                    <a:pt x="246490" y="0"/>
                  </a:lnTo>
                  <a:lnTo>
                    <a:pt x="0" y="23854"/>
                  </a:lnTo>
                  <a:close/>
                </a:path>
              </a:pathLst>
            </a:cu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grpSp>
      <p:sp>
        <p:nvSpPr>
          <p:cNvPr id="5" name="Rectangle 4">
            <a:extLst>
              <a:ext uri="{FF2B5EF4-FFF2-40B4-BE49-F238E27FC236}">
                <a16:creationId xmlns:a16="http://schemas.microsoft.com/office/drawing/2014/main" id="{A4DB62C8-EE61-FD52-8D37-B54B7BA8E5DF}"/>
              </a:ext>
            </a:extLst>
          </p:cNvPr>
          <p:cNvSpPr/>
          <p:nvPr/>
        </p:nvSpPr>
        <p:spPr>
          <a:xfrm>
            <a:off x="5714999" y="569101"/>
            <a:ext cx="6139170" cy="6097131"/>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Zone de texte 6">
            <a:extLst>
              <a:ext uri="{FF2B5EF4-FFF2-40B4-BE49-F238E27FC236}">
                <a16:creationId xmlns:a16="http://schemas.microsoft.com/office/drawing/2014/main" id="{7BCD7114-4200-C529-7A21-4AAD03B7D500}"/>
              </a:ext>
            </a:extLst>
          </p:cNvPr>
          <p:cNvSpPr txBox="1"/>
          <p:nvPr/>
        </p:nvSpPr>
        <p:spPr>
          <a:xfrm>
            <a:off x="623378" y="221029"/>
            <a:ext cx="10965371" cy="3781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Titre</a:t>
            </a:r>
            <a:r>
              <a:rPr lang="fr-FR" sz="1400" b="1" dirty="0">
                <a:effectLst/>
                <a:latin typeface="Century Gothic" panose="020B0502020202020204" pitchFamily="34" charset="0"/>
                <a:ea typeface="Calibri" panose="020F0502020204030204" pitchFamily="34" charset="0"/>
                <a:cs typeface="Times New Roman" panose="02020603050405020304" pitchFamily="18" charset="0"/>
              </a:rPr>
              <a:t> :  </a:t>
            </a: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48FFB947-43C6-E25E-9546-94C820711872}"/>
              </a:ext>
            </a:extLst>
          </p:cNvPr>
          <p:cNvSpPr txBox="1"/>
          <p:nvPr/>
        </p:nvSpPr>
        <p:spPr>
          <a:xfrm>
            <a:off x="5732761" y="599180"/>
            <a:ext cx="4022255"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1-</a:t>
            </a:r>
            <a:r>
              <a:rPr lang="fr-FR" sz="1600" b="1" dirty="0">
                <a:latin typeface="Century Gothic" panose="020B0502020202020204" pitchFamily="34" charset="0"/>
              </a:rPr>
              <a:t> Un processus d’intégration régionale</a:t>
            </a:r>
          </a:p>
        </p:txBody>
      </p:sp>
      <p:sp>
        <p:nvSpPr>
          <p:cNvPr id="11" name="ZoneTexte 10">
            <a:extLst>
              <a:ext uri="{FF2B5EF4-FFF2-40B4-BE49-F238E27FC236}">
                <a16:creationId xmlns:a16="http://schemas.microsoft.com/office/drawing/2014/main" id="{691E2F91-DB82-57F7-DA08-E22B6C23AD54}"/>
              </a:ext>
            </a:extLst>
          </p:cNvPr>
          <p:cNvSpPr txBox="1"/>
          <p:nvPr/>
        </p:nvSpPr>
        <p:spPr>
          <a:xfrm>
            <a:off x="5763241" y="2133600"/>
            <a:ext cx="6146234"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2-</a:t>
            </a:r>
            <a:r>
              <a:rPr lang="fr-FR" sz="1600" b="1" dirty="0">
                <a:latin typeface="Century Gothic" panose="020B0502020202020204" pitchFamily="34" charset="0"/>
              </a:rPr>
              <a:t> Une association de coopération économique dynamique</a:t>
            </a:r>
          </a:p>
        </p:txBody>
      </p:sp>
      <p:sp>
        <p:nvSpPr>
          <p:cNvPr id="12" name="ZoneTexte 11">
            <a:extLst>
              <a:ext uri="{FF2B5EF4-FFF2-40B4-BE49-F238E27FC236}">
                <a16:creationId xmlns:a16="http://schemas.microsoft.com/office/drawing/2014/main" id="{0D50D5FD-EE15-F93E-9826-A796AD6D3406}"/>
              </a:ext>
            </a:extLst>
          </p:cNvPr>
          <p:cNvSpPr txBox="1"/>
          <p:nvPr/>
        </p:nvSpPr>
        <p:spPr>
          <a:xfrm>
            <a:off x="5789743" y="4419600"/>
            <a:ext cx="4514377"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3-</a:t>
            </a:r>
            <a:r>
              <a:rPr lang="fr-FR" sz="1600" b="1" dirty="0">
                <a:latin typeface="Century Gothic" panose="020B0502020202020204" pitchFamily="34" charset="0"/>
              </a:rPr>
              <a:t> Des déséquilibres et des tensions internes</a:t>
            </a:r>
          </a:p>
        </p:txBody>
      </p:sp>
      <p:grpSp>
        <p:nvGrpSpPr>
          <p:cNvPr id="34" name="Groupe 33">
            <a:extLst>
              <a:ext uri="{FF2B5EF4-FFF2-40B4-BE49-F238E27FC236}">
                <a16:creationId xmlns:a16="http://schemas.microsoft.com/office/drawing/2014/main" id="{EDD07C70-D52C-28AB-A753-BE335F8A0A4A}"/>
              </a:ext>
            </a:extLst>
          </p:cNvPr>
          <p:cNvGrpSpPr/>
          <p:nvPr/>
        </p:nvGrpSpPr>
        <p:grpSpPr>
          <a:xfrm>
            <a:off x="2216728" y="1246908"/>
            <a:ext cx="3422072" cy="3330535"/>
            <a:chOff x="2216728" y="1246908"/>
            <a:chExt cx="3422072" cy="3330535"/>
          </a:xfrm>
        </p:grpSpPr>
        <p:grpSp>
          <p:nvGrpSpPr>
            <p:cNvPr id="32" name="Groupe 31">
              <a:extLst>
                <a:ext uri="{FF2B5EF4-FFF2-40B4-BE49-F238E27FC236}">
                  <a16:creationId xmlns:a16="http://schemas.microsoft.com/office/drawing/2014/main" id="{32F57A6A-CCDA-352F-36F5-4B1BB7287DAB}"/>
                </a:ext>
              </a:extLst>
            </p:cNvPr>
            <p:cNvGrpSpPr/>
            <p:nvPr/>
          </p:nvGrpSpPr>
          <p:grpSpPr>
            <a:xfrm>
              <a:off x="2216728" y="1246908"/>
              <a:ext cx="3422072" cy="3330535"/>
              <a:chOff x="2216728" y="1246908"/>
              <a:chExt cx="3422072" cy="3330535"/>
            </a:xfrm>
          </p:grpSpPr>
          <p:grpSp>
            <p:nvGrpSpPr>
              <p:cNvPr id="30" name="Groupe 29">
                <a:extLst>
                  <a:ext uri="{FF2B5EF4-FFF2-40B4-BE49-F238E27FC236}">
                    <a16:creationId xmlns:a16="http://schemas.microsoft.com/office/drawing/2014/main" id="{D42AC782-E21E-B454-CF39-52047DF3D629}"/>
                  </a:ext>
                </a:extLst>
              </p:cNvPr>
              <p:cNvGrpSpPr/>
              <p:nvPr/>
            </p:nvGrpSpPr>
            <p:grpSpPr>
              <a:xfrm>
                <a:off x="2216728" y="1246908"/>
                <a:ext cx="3422072" cy="3330535"/>
                <a:chOff x="2216728" y="1246908"/>
                <a:chExt cx="3422072" cy="3330535"/>
              </a:xfrm>
            </p:grpSpPr>
            <p:grpSp>
              <p:nvGrpSpPr>
                <p:cNvPr id="28" name="Groupe 27">
                  <a:extLst>
                    <a:ext uri="{FF2B5EF4-FFF2-40B4-BE49-F238E27FC236}">
                      <a16:creationId xmlns:a16="http://schemas.microsoft.com/office/drawing/2014/main" id="{D4506A2D-24E2-B563-9E4F-C40EABCD99B2}"/>
                    </a:ext>
                  </a:extLst>
                </p:cNvPr>
                <p:cNvGrpSpPr/>
                <p:nvPr/>
              </p:nvGrpSpPr>
              <p:grpSpPr>
                <a:xfrm>
                  <a:off x="2216728" y="1246908"/>
                  <a:ext cx="3422072" cy="3330535"/>
                  <a:chOff x="2216728" y="1246908"/>
                  <a:chExt cx="3422072" cy="3330535"/>
                </a:xfrm>
                <a:solidFill>
                  <a:schemeClr val="accent1"/>
                </a:solidFill>
              </p:grpSpPr>
              <p:sp>
                <p:nvSpPr>
                  <p:cNvPr id="25" name="Forme libre : forme 24">
                    <a:extLst>
                      <a:ext uri="{FF2B5EF4-FFF2-40B4-BE49-F238E27FC236}">
                        <a16:creationId xmlns:a16="http://schemas.microsoft.com/office/drawing/2014/main" id="{11AD45B1-DA7D-BEF1-45C4-D1345264829D}"/>
                      </a:ext>
                    </a:extLst>
                  </p:cNvPr>
                  <p:cNvSpPr/>
                  <p:nvPr/>
                </p:nvSpPr>
                <p:spPr>
                  <a:xfrm>
                    <a:off x="2216728" y="1246908"/>
                    <a:ext cx="1497456" cy="2097479"/>
                  </a:xfrm>
                  <a:custGeom>
                    <a:avLst/>
                    <a:gdLst>
                      <a:gd name="connsiteX0" fmla="*/ 1468582 w 1496291"/>
                      <a:gd name="connsiteY0" fmla="*/ 270164 h 2130136"/>
                      <a:gd name="connsiteX1" fmla="*/ 1468582 w 1496291"/>
                      <a:gd name="connsiteY1" fmla="*/ 270164 h 2130136"/>
                      <a:gd name="connsiteX2" fmla="*/ 1420091 w 1496291"/>
                      <a:gd name="connsiteY2" fmla="*/ 290946 h 2130136"/>
                      <a:gd name="connsiteX3" fmla="*/ 1406237 w 1496291"/>
                      <a:gd name="connsiteY3" fmla="*/ 297873 h 2130136"/>
                      <a:gd name="connsiteX4" fmla="*/ 1392382 w 1496291"/>
                      <a:gd name="connsiteY4" fmla="*/ 301336 h 2130136"/>
                      <a:gd name="connsiteX5" fmla="*/ 1354282 w 1496291"/>
                      <a:gd name="connsiteY5" fmla="*/ 311727 h 2130136"/>
                      <a:gd name="connsiteX6" fmla="*/ 1305791 w 1496291"/>
                      <a:gd name="connsiteY6" fmla="*/ 315191 h 2130136"/>
                      <a:gd name="connsiteX7" fmla="*/ 1246909 w 1496291"/>
                      <a:gd name="connsiteY7" fmla="*/ 315191 h 2130136"/>
                      <a:gd name="connsiteX8" fmla="*/ 1229591 w 1496291"/>
                      <a:gd name="connsiteY8" fmla="*/ 308264 h 2130136"/>
                      <a:gd name="connsiteX9" fmla="*/ 1208809 w 1496291"/>
                      <a:gd name="connsiteY9" fmla="*/ 290946 h 2130136"/>
                      <a:gd name="connsiteX10" fmla="*/ 1201882 w 1496291"/>
                      <a:gd name="connsiteY10" fmla="*/ 284018 h 2130136"/>
                      <a:gd name="connsiteX11" fmla="*/ 1184564 w 1496291"/>
                      <a:gd name="connsiteY11" fmla="*/ 259773 h 2130136"/>
                      <a:gd name="connsiteX12" fmla="*/ 1174173 w 1496291"/>
                      <a:gd name="connsiteY12" fmla="*/ 238991 h 2130136"/>
                      <a:gd name="connsiteX13" fmla="*/ 1167246 w 1496291"/>
                      <a:gd name="connsiteY13" fmla="*/ 225136 h 2130136"/>
                      <a:gd name="connsiteX14" fmla="*/ 1170709 w 1496291"/>
                      <a:gd name="connsiteY14" fmla="*/ 152400 h 2130136"/>
                      <a:gd name="connsiteX15" fmla="*/ 1174173 w 1496291"/>
                      <a:gd name="connsiteY15" fmla="*/ 128155 h 2130136"/>
                      <a:gd name="connsiteX16" fmla="*/ 1181100 w 1496291"/>
                      <a:gd name="connsiteY16" fmla="*/ 107373 h 2130136"/>
                      <a:gd name="connsiteX17" fmla="*/ 1177637 w 1496291"/>
                      <a:gd name="connsiteY17" fmla="*/ 20782 h 2130136"/>
                      <a:gd name="connsiteX18" fmla="*/ 1153391 w 1496291"/>
                      <a:gd name="connsiteY18" fmla="*/ 17318 h 2130136"/>
                      <a:gd name="connsiteX19" fmla="*/ 1132609 w 1496291"/>
                      <a:gd name="connsiteY19" fmla="*/ 0 h 2130136"/>
                      <a:gd name="connsiteX20" fmla="*/ 910937 w 1496291"/>
                      <a:gd name="connsiteY20" fmla="*/ 96982 h 2130136"/>
                      <a:gd name="connsiteX21" fmla="*/ 820882 w 1496291"/>
                      <a:gd name="connsiteY21" fmla="*/ 83127 h 2130136"/>
                      <a:gd name="connsiteX22" fmla="*/ 800100 w 1496291"/>
                      <a:gd name="connsiteY22" fmla="*/ 90055 h 2130136"/>
                      <a:gd name="connsiteX23" fmla="*/ 789709 w 1496291"/>
                      <a:gd name="connsiteY23" fmla="*/ 117764 h 2130136"/>
                      <a:gd name="connsiteX24" fmla="*/ 807028 w 1496291"/>
                      <a:gd name="connsiteY24" fmla="*/ 183573 h 2130136"/>
                      <a:gd name="connsiteX25" fmla="*/ 834737 w 1496291"/>
                      <a:gd name="connsiteY25" fmla="*/ 252846 h 2130136"/>
                      <a:gd name="connsiteX26" fmla="*/ 817418 w 1496291"/>
                      <a:gd name="connsiteY26" fmla="*/ 301336 h 2130136"/>
                      <a:gd name="connsiteX27" fmla="*/ 633846 w 1496291"/>
                      <a:gd name="connsiteY27" fmla="*/ 370609 h 2130136"/>
                      <a:gd name="connsiteX28" fmla="*/ 540328 w 1496291"/>
                      <a:gd name="connsiteY28" fmla="*/ 256309 h 2130136"/>
                      <a:gd name="connsiteX29" fmla="*/ 526473 w 1496291"/>
                      <a:gd name="connsiteY29" fmla="*/ 235527 h 2130136"/>
                      <a:gd name="connsiteX30" fmla="*/ 488373 w 1496291"/>
                      <a:gd name="connsiteY30" fmla="*/ 277091 h 2130136"/>
                      <a:gd name="connsiteX31" fmla="*/ 415637 w 1496291"/>
                      <a:gd name="connsiteY31" fmla="*/ 277091 h 2130136"/>
                      <a:gd name="connsiteX32" fmla="*/ 381000 w 1496291"/>
                      <a:gd name="connsiteY32" fmla="*/ 263236 h 2130136"/>
                      <a:gd name="connsiteX33" fmla="*/ 356755 w 1496291"/>
                      <a:gd name="connsiteY33" fmla="*/ 284018 h 2130136"/>
                      <a:gd name="connsiteX34" fmla="*/ 339437 w 1496291"/>
                      <a:gd name="connsiteY34" fmla="*/ 301336 h 2130136"/>
                      <a:gd name="connsiteX35" fmla="*/ 363682 w 1496291"/>
                      <a:gd name="connsiteY35" fmla="*/ 408709 h 2130136"/>
                      <a:gd name="connsiteX36" fmla="*/ 332509 w 1496291"/>
                      <a:gd name="connsiteY36" fmla="*/ 446809 h 2130136"/>
                      <a:gd name="connsiteX37" fmla="*/ 335973 w 1496291"/>
                      <a:gd name="connsiteY37" fmla="*/ 516082 h 2130136"/>
                      <a:gd name="connsiteX38" fmla="*/ 374073 w 1496291"/>
                      <a:gd name="connsiteY38" fmla="*/ 602673 h 2130136"/>
                      <a:gd name="connsiteX39" fmla="*/ 360218 w 1496291"/>
                      <a:gd name="connsiteY39" fmla="*/ 682336 h 2130136"/>
                      <a:gd name="connsiteX40" fmla="*/ 339437 w 1496291"/>
                      <a:gd name="connsiteY40" fmla="*/ 762000 h 2130136"/>
                      <a:gd name="connsiteX41" fmla="*/ 329046 w 1496291"/>
                      <a:gd name="connsiteY41" fmla="*/ 820882 h 2130136"/>
                      <a:gd name="connsiteX42" fmla="*/ 294409 w 1496291"/>
                      <a:gd name="connsiteY42" fmla="*/ 820882 h 2130136"/>
                      <a:gd name="connsiteX43" fmla="*/ 263237 w 1496291"/>
                      <a:gd name="connsiteY43" fmla="*/ 796636 h 2130136"/>
                      <a:gd name="connsiteX44" fmla="*/ 76200 w 1496291"/>
                      <a:gd name="connsiteY44" fmla="*/ 872836 h 2130136"/>
                      <a:gd name="connsiteX45" fmla="*/ 31173 w 1496291"/>
                      <a:gd name="connsiteY45" fmla="*/ 980209 h 2130136"/>
                      <a:gd name="connsiteX46" fmla="*/ 0 w 1496291"/>
                      <a:gd name="connsiteY46" fmla="*/ 1046018 h 2130136"/>
                      <a:gd name="connsiteX47" fmla="*/ 10391 w 1496291"/>
                      <a:gd name="connsiteY47" fmla="*/ 1084118 h 2130136"/>
                      <a:gd name="connsiteX48" fmla="*/ 27709 w 1496291"/>
                      <a:gd name="connsiteY48" fmla="*/ 1201882 h 2130136"/>
                      <a:gd name="connsiteX49" fmla="*/ 176646 w 1496291"/>
                      <a:gd name="connsiteY49" fmla="*/ 1302327 h 2130136"/>
                      <a:gd name="connsiteX50" fmla="*/ 228600 w 1496291"/>
                      <a:gd name="connsiteY50" fmla="*/ 1281546 h 2130136"/>
                      <a:gd name="connsiteX51" fmla="*/ 266700 w 1496291"/>
                      <a:gd name="connsiteY51" fmla="*/ 1285009 h 2130136"/>
                      <a:gd name="connsiteX52" fmla="*/ 297873 w 1496291"/>
                      <a:gd name="connsiteY52" fmla="*/ 1340427 h 2130136"/>
                      <a:gd name="connsiteX53" fmla="*/ 408709 w 1496291"/>
                      <a:gd name="connsiteY53" fmla="*/ 1420091 h 2130136"/>
                      <a:gd name="connsiteX54" fmla="*/ 689264 w 1496291"/>
                      <a:gd name="connsiteY54" fmla="*/ 1291936 h 2130136"/>
                      <a:gd name="connsiteX55" fmla="*/ 720437 w 1496291"/>
                      <a:gd name="connsiteY55" fmla="*/ 1309255 h 2130136"/>
                      <a:gd name="connsiteX56" fmla="*/ 730828 w 1496291"/>
                      <a:gd name="connsiteY56" fmla="*/ 1361209 h 2130136"/>
                      <a:gd name="connsiteX57" fmla="*/ 741218 w 1496291"/>
                      <a:gd name="connsiteY57" fmla="*/ 1395846 h 2130136"/>
                      <a:gd name="connsiteX58" fmla="*/ 775855 w 1496291"/>
                      <a:gd name="connsiteY58" fmla="*/ 1440873 h 2130136"/>
                      <a:gd name="connsiteX59" fmla="*/ 813955 w 1496291"/>
                      <a:gd name="connsiteY59" fmla="*/ 1499755 h 2130136"/>
                      <a:gd name="connsiteX60" fmla="*/ 838200 w 1496291"/>
                      <a:gd name="connsiteY60" fmla="*/ 1530927 h 2130136"/>
                      <a:gd name="connsiteX61" fmla="*/ 921328 w 1496291"/>
                      <a:gd name="connsiteY61" fmla="*/ 1558636 h 2130136"/>
                      <a:gd name="connsiteX62" fmla="*/ 1042555 w 1496291"/>
                      <a:gd name="connsiteY62" fmla="*/ 1600200 h 2130136"/>
                      <a:gd name="connsiteX63" fmla="*/ 1125682 w 1496291"/>
                      <a:gd name="connsiteY63" fmla="*/ 1631373 h 2130136"/>
                      <a:gd name="connsiteX64" fmla="*/ 1208809 w 1496291"/>
                      <a:gd name="connsiteY64" fmla="*/ 1707573 h 2130136"/>
                      <a:gd name="connsiteX65" fmla="*/ 1246909 w 1496291"/>
                      <a:gd name="connsiteY65" fmla="*/ 1794164 h 2130136"/>
                      <a:gd name="connsiteX66" fmla="*/ 1250373 w 1496291"/>
                      <a:gd name="connsiteY66" fmla="*/ 1804555 h 2130136"/>
                      <a:gd name="connsiteX67" fmla="*/ 1319646 w 1496291"/>
                      <a:gd name="connsiteY67" fmla="*/ 1842655 h 2130136"/>
                      <a:gd name="connsiteX68" fmla="*/ 1371600 w 1496291"/>
                      <a:gd name="connsiteY68" fmla="*/ 1866900 h 2130136"/>
                      <a:gd name="connsiteX69" fmla="*/ 1413164 w 1496291"/>
                      <a:gd name="connsiteY69" fmla="*/ 1891146 h 2130136"/>
                      <a:gd name="connsiteX70" fmla="*/ 1472046 w 1496291"/>
                      <a:gd name="connsiteY70" fmla="*/ 1988127 h 2130136"/>
                      <a:gd name="connsiteX71" fmla="*/ 1496291 w 1496291"/>
                      <a:gd name="connsiteY71" fmla="*/ 2060864 h 2130136"/>
                      <a:gd name="connsiteX72" fmla="*/ 1430482 w 1496291"/>
                      <a:gd name="connsiteY72" fmla="*/ 2130136 h 2130136"/>
                      <a:gd name="connsiteX0" fmla="*/ 1468582 w 1497456"/>
                      <a:gd name="connsiteY0" fmla="*/ 270164 h 2097479"/>
                      <a:gd name="connsiteX1" fmla="*/ 1468582 w 1497456"/>
                      <a:gd name="connsiteY1" fmla="*/ 270164 h 2097479"/>
                      <a:gd name="connsiteX2" fmla="*/ 1420091 w 1497456"/>
                      <a:gd name="connsiteY2" fmla="*/ 290946 h 2097479"/>
                      <a:gd name="connsiteX3" fmla="*/ 1406237 w 1497456"/>
                      <a:gd name="connsiteY3" fmla="*/ 297873 h 2097479"/>
                      <a:gd name="connsiteX4" fmla="*/ 1392382 w 1497456"/>
                      <a:gd name="connsiteY4" fmla="*/ 301336 h 2097479"/>
                      <a:gd name="connsiteX5" fmla="*/ 1354282 w 1497456"/>
                      <a:gd name="connsiteY5" fmla="*/ 311727 h 2097479"/>
                      <a:gd name="connsiteX6" fmla="*/ 1305791 w 1497456"/>
                      <a:gd name="connsiteY6" fmla="*/ 315191 h 2097479"/>
                      <a:gd name="connsiteX7" fmla="*/ 1246909 w 1497456"/>
                      <a:gd name="connsiteY7" fmla="*/ 315191 h 2097479"/>
                      <a:gd name="connsiteX8" fmla="*/ 1229591 w 1497456"/>
                      <a:gd name="connsiteY8" fmla="*/ 308264 h 2097479"/>
                      <a:gd name="connsiteX9" fmla="*/ 1208809 w 1497456"/>
                      <a:gd name="connsiteY9" fmla="*/ 290946 h 2097479"/>
                      <a:gd name="connsiteX10" fmla="*/ 1201882 w 1497456"/>
                      <a:gd name="connsiteY10" fmla="*/ 284018 h 2097479"/>
                      <a:gd name="connsiteX11" fmla="*/ 1184564 w 1497456"/>
                      <a:gd name="connsiteY11" fmla="*/ 259773 h 2097479"/>
                      <a:gd name="connsiteX12" fmla="*/ 1174173 w 1497456"/>
                      <a:gd name="connsiteY12" fmla="*/ 238991 h 2097479"/>
                      <a:gd name="connsiteX13" fmla="*/ 1167246 w 1497456"/>
                      <a:gd name="connsiteY13" fmla="*/ 225136 h 2097479"/>
                      <a:gd name="connsiteX14" fmla="*/ 1170709 w 1497456"/>
                      <a:gd name="connsiteY14" fmla="*/ 152400 h 2097479"/>
                      <a:gd name="connsiteX15" fmla="*/ 1174173 w 1497456"/>
                      <a:gd name="connsiteY15" fmla="*/ 128155 h 2097479"/>
                      <a:gd name="connsiteX16" fmla="*/ 1181100 w 1497456"/>
                      <a:gd name="connsiteY16" fmla="*/ 107373 h 2097479"/>
                      <a:gd name="connsiteX17" fmla="*/ 1177637 w 1497456"/>
                      <a:gd name="connsiteY17" fmla="*/ 20782 h 2097479"/>
                      <a:gd name="connsiteX18" fmla="*/ 1153391 w 1497456"/>
                      <a:gd name="connsiteY18" fmla="*/ 17318 h 2097479"/>
                      <a:gd name="connsiteX19" fmla="*/ 1132609 w 1497456"/>
                      <a:gd name="connsiteY19" fmla="*/ 0 h 2097479"/>
                      <a:gd name="connsiteX20" fmla="*/ 910937 w 1497456"/>
                      <a:gd name="connsiteY20" fmla="*/ 96982 h 2097479"/>
                      <a:gd name="connsiteX21" fmla="*/ 820882 w 1497456"/>
                      <a:gd name="connsiteY21" fmla="*/ 83127 h 2097479"/>
                      <a:gd name="connsiteX22" fmla="*/ 800100 w 1497456"/>
                      <a:gd name="connsiteY22" fmla="*/ 90055 h 2097479"/>
                      <a:gd name="connsiteX23" fmla="*/ 789709 w 1497456"/>
                      <a:gd name="connsiteY23" fmla="*/ 117764 h 2097479"/>
                      <a:gd name="connsiteX24" fmla="*/ 807028 w 1497456"/>
                      <a:gd name="connsiteY24" fmla="*/ 183573 h 2097479"/>
                      <a:gd name="connsiteX25" fmla="*/ 834737 w 1497456"/>
                      <a:gd name="connsiteY25" fmla="*/ 252846 h 2097479"/>
                      <a:gd name="connsiteX26" fmla="*/ 817418 w 1497456"/>
                      <a:gd name="connsiteY26" fmla="*/ 301336 h 2097479"/>
                      <a:gd name="connsiteX27" fmla="*/ 633846 w 1497456"/>
                      <a:gd name="connsiteY27" fmla="*/ 370609 h 2097479"/>
                      <a:gd name="connsiteX28" fmla="*/ 540328 w 1497456"/>
                      <a:gd name="connsiteY28" fmla="*/ 256309 h 2097479"/>
                      <a:gd name="connsiteX29" fmla="*/ 526473 w 1497456"/>
                      <a:gd name="connsiteY29" fmla="*/ 235527 h 2097479"/>
                      <a:gd name="connsiteX30" fmla="*/ 488373 w 1497456"/>
                      <a:gd name="connsiteY30" fmla="*/ 277091 h 2097479"/>
                      <a:gd name="connsiteX31" fmla="*/ 415637 w 1497456"/>
                      <a:gd name="connsiteY31" fmla="*/ 277091 h 2097479"/>
                      <a:gd name="connsiteX32" fmla="*/ 381000 w 1497456"/>
                      <a:gd name="connsiteY32" fmla="*/ 263236 h 2097479"/>
                      <a:gd name="connsiteX33" fmla="*/ 356755 w 1497456"/>
                      <a:gd name="connsiteY33" fmla="*/ 284018 h 2097479"/>
                      <a:gd name="connsiteX34" fmla="*/ 339437 w 1497456"/>
                      <a:gd name="connsiteY34" fmla="*/ 301336 h 2097479"/>
                      <a:gd name="connsiteX35" fmla="*/ 363682 w 1497456"/>
                      <a:gd name="connsiteY35" fmla="*/ 408709 h 2097479"/>
                      <a:gd name="connsiteX36" fmla="*/ 332509 w 1497456"/>
                      <a:gd name="connsiteY36" fmla="*/ 446809 h 2097479"/>
                      <a:gd name="connsiteX37" fmla="*/ 335973 w 1497456"/>
                      <a:gd name="connsiteY37" fmla="*/ 516082 h 2097479"/>
                      <a:gd name="connsiteX38" fmla="*/ 374073 w 1497456"/>
                      <a:gd name="connsiteY38" fmla="*/ 602673 h 2097479"/>
                      <a:gd name="connsiteX39" fmla="*/ 360218 w 1497456"/>
                      <a:gd name="connsiteY39" fmla="*/ 682336 h 2097479"/>
                      <a:gd name="connsiteX40" fmla="*/ 339437 w 1497456"/>
                      <a:gd name="connsiteY40" fmla="*/ 762000 h 2097479"/>
                      <a:gd name="connsiteX41" fmla="*/ 329046 w 1497456"/>
                      <a:gd name="connsiteY41" fmla="*/ 820882 h 2097479"/>
                      <a:gd name="connsiteX42" fmla="*/ 294409 w 1497456"/>
                      <a:gd name="connsiteY42" fmla="*/ 820882 h 2097479"/>
                      <a:gd name="connsiteX43" fmla="*/ 263237 w 1497456"/>
                      <a:gd name="connsiteY43" fmla="*/ 796636 h 2097479"/>
                      <a:gd name="connsiteX44" fmla="*/ 76200 w 1497456"/>
                      <a:gd name="connsiteY44" fmla="*/ 872836 h 2097479"/>
                      <a:gd name="connsiteX45" fmla="*/ 31173 w 1497456"/>
                      <a:gd name="connsiteY45" fmla="*/ 980209 h 2097479"/>
                      <a:gd name="connsiteX46" fmla="*/ 0 w 1497456"/>
                      <a:gd name="connsiteY46" fmla="*/ 1046018 h 2097479"/>
                      <a:gd name="connsiteX47" fmla="*/ 10391 w 1497456"/>
                      <a:gd name="connsiteY47" fmla="*/ 1084118 h 2097479"/>
                      <a:gd name="connsiteX48" fmla="*/ 27709 w 1497456"/>
                      <a:gd name="connsiteY48" fmla="*/ 1201882 h 2097479"/>
                      <a:gd name="connsiteX49" fmla="*/ 176646 w 1497456"/>
                      <a:gd name="connsiteY49" fmla="*/ 1302327 h 2097479"/>
                      <a:gd name="connsiteX50" fmla="*/ 228600 w 1497456"/>
                      <a:gd name="connsiteY50" fmla="*/ 1281546 h 2097479"/>
                      <a:gd name="connsiteX51" fmla="*/ 266700 w 1497456"/>
                      <a:gd name="connsiteY51" fmla="*/ 1285009 h 2097479"/>
                      <a:gd name="connsiteX52" fmla="*/ 297873 w 1497456"/>
                      <a:gd name="connsiteY52" fmla="*/ 1340427 h 2097479"/>
                      <a:gd name="connsiteX53" fmla="*/ 408709 w 1497456"/>
                      <a:gd name="connsiteY53" fmla="*/ 1420091 h 2097479"/>
                      <a:gd name="connsiteX54" fmla="*/ 689264 w 1497456"/>
                      <a:gd name="connsiteY54" fmla="*/ 1291936 h 2097479"/>
                      <a:gd name="connsiteX55" fmla="*/ 720437 w 1497456"/>
                      <a:gd name="connsiteY55" fmla="*/ 1309255 h 2097479"/>
                      <a:gd name="connsiteX56" fmla="*/ 730828 w 1497456"/>
                      <a:gd name="connsiteY56" fmla="*/ 1361209 h 2097479"/>
                      <a:gd name="connsiteX57" fmla="*/ 741218 w 1497456"/>
                      <a:gd name="connsiteY57" fmla="*/ 1395846 h 2097479"/>
                      <a:gd name="connsiteX58" fmla="*/ 775855 w 1497456"/>
                      <a:gd name="connsiteY58" fmla="*/ 1440873 h 2097479"/>
                      <a:gd name="connsiteX59" fmla="*/ 813955 w 1497456"/>
                      <a:gd name="connsiteY59" fmla="*/ 1499755 h 2097479"/>
                      <a:gd name="connsiteX60" fmla="*/ 838200 w 1497456"/>
                      <a:gd name="connsiteY60" fmla="*/ 1530927 h 2097479"/>
                      <a:gd name="connsiteX61" fmla="*/ 921328 w 1497456"/>
                      <a:gd name="connsiteY61" fmla="*/ 1558636 h 2097479"/>
                      <a:gd name="connsiteX62" fmla="*/ 1042555 w 1497456"/>
                      <a:gd name="connsiteY62" fmla="*/ 1600200 h 2097479"/>
                      <a:gd name="connsiteX63" fmla="*/ 1125682 w 1497456"/>
                      <a:gd name="connsiteY63" fmla="*/ 1631373 h 2097479"/>
                      <a:gd name="connsiteX64" fmla="*/ 1208809 w 1497456"/>
                      <a:gd name="connsiteY64" fmla="*/ 1707573 h 2097479"/>
                      <a:gd name="connsiteX65" fmla="*/ 1246909 w 1497456"/>
                      <a:gd name="connsiteY65" fmla="*/ 1794164 h 2097479"/>
                      <a:gd name="connsiteX66" fmla="*/ 1250373 w 1497456"/>
                      <a:gd name="connsiteY66" fmla="*/ 1804555 h 2097479"/>
                      <a:gd name="connsiteX67" fmla="*/ 1319646 w 1497456"/>
                      <a:gd name="connsiteY67" fmla="*/ 1842655 h 2097479"/>
                      <a:gd name="connsiteX68" fmla="*/ 1371600 w 1497456"/>
                      <a:gd name="connsiteY68" fmla="*/ 1866900 h 2097479"/>
                      <a:gd name="connsiteX69" fmla="*/ 1413164 w 1497456"/>
                      <a:gd name="connsiteY69" fmla="*/ 1891146 h 2097479"/>
                      <a:gd name="connsiteX70" fmla="*/ 1472046 w 1497456"/>
                      <a:gd name="connsiteY70" fmla="*/ 1988127 h 2097479"/>
                      <a:gd name="connsiteX71" fmla="*/ 1496291 w 1497456"/>
                      <a:gd name="connsiteY71" fmla="*/ 2060864 h 2097479"/>
                      <a:gd name="connsiteX72" fmla="*/ 1490353 w 1497456"/>
                      <a:gd name="connsiteY72" fmla="*/ 2097479 h 20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497456" h="2097479">
                        <a:moveTo>
                          <a:pt x="1468582" y="270164"/>
                        </a:moveTo>
                        <a:lnTo>
                          <a:pt x="1468582" y="270164"/>
                        </a:lnTo>
                        <a:cubicBezTo>
                          <a:pt x="1397161" y="309842"/>
                          <a:pt x="1466449" y="275493"/>
                          <a:pt x="1420091" y="290946"/>
                        </a:cubicBezTo>
                        <a:cubicBezTo>
                          <a:pt x="1415193" y="292579"/>
                          <a:pt x="1411071" y="296060"/>
                          <a:pt x="1406237" y="297873"/>
                        </a:cubicBezTo>
                        <a:cubicBezTo>
                          <a:pt x="1401780" y="299544"/>
                          <a:pt x="1396942" y="299968"/>
                          <a:pt x="1392382" y="301336"/>
                        </a:cubicBezTo>
                        <a:cubicBezTo>
                          <a:pt x="1376263" y="306172"/>
                          <a:pt x="1370498" y="310020"/>
                          <a:pt x="1354282" y="311727"/>
                        </a:cubicBezTo>
                        <a:cubicBezTo>
                          <a:pt x="1338166" y="313423"/>
                          <a:pt x="1321955" y="314036"/>
                          <a:pt x="1305791" y="315191"/>
                        </a:cubicBezTo>
                        <a:cubicBezTo>
                          <a:pt x="1280722" y="321459"/>
                          <a:pt x="1285964" y="321700"/>
                          <a:pt x="1246909" y="315191"/>
                        </a:cubicBezTo>
                        <a:cubicBezTo>
                          <a:pt x="1240776" y="314169"/>
                          <a:pt x="1235364" y="310573"/>
                          <a:pt x="1229591" y="308264"/>
                        </a:cubicBezTo>
                        <a:cubicBezTo>
                          <a:pt x="1213925" y="292596"/>
                          <a:pt x="1233510" y="311530"/>
                          <a:pt x="1208809" y="290946"/>
                        </a:cubicBezTo>
                        <a:cubicBezTo>
                          <a:pt x="1206300" y="288855"/>
                          <a:pt x="1204191" y="286327"/>
                          <a:pt x="1201882" y="284018"/>
                        </a:cubicBezTo>
                        <a:cubicBezTo>
                          <a:pt x="1195253" y="244246"/>
                          <a:pt x="1206846" y="274628"/>
                          <a:pt x="1184564" y="259773"/>
                        </a:cubicBezTo>
                        <a:cubicBezTo>
                          <a:pt x="1177909" y="255336"/>
                          <a:pt x="1176939" y="245444"/>
                          <a:pt x="1174173" y="238991"/>
                        </a:cubicBezTo>
                        <a:cubicBezTo>
                          <a:pt x="1172139" y="234245"/>
                          <a:pt x="1169555" y="229754"/>
                          <a:pt x="1167246" y="225136"/>
                        </a:cubicBezTo>
                        <a:cubicBezTo>
                          <a:pt x="1168400" y="200891"/>
                          <a:pt x="1168980" y="176611"/>
                          <a:pt x="1170709" y="152400"/>
                        </a:cubicBezTo>
                        <a:cubicBezTo>
                          <a:pt x="1171291" y="144257"/>
                          <a:pt x="1172337" y="136110"/>
                          <a:pt x="1174173" y="128155"/>
                        </a:cubicBezTo>
                        <a:cubicBezTo>
                          <a:pt x="1175815" y="121040"/>
                          <a:pt x="1181100" y="107373"/>
                          <a:pt x="1181100" y="107373"/>
                        </a:cubicBezTo>
                        <a:cubicBezTo>
                          <a:pt x="1179946" y="78509"/>
                          <a:pt x="1186132" y="48391"/>
                          <a:pt x="1177637" y="20782"/>
                        </a:cubicBezTo>
                        <a:cubicBezTo>
                          <a:pt x="1175236" y="12979"/>
                          <a:pt x="1161011" y="20249"/>
                          <a:pt x="1153391" y="17318"/>
                        </a:cubicBezTo>
                        <a:cubicBezTo>
                          <a:pt x="1131648" y="8956"/>
                          <a:pt x="1132609" y="10939"/>
                          <a:pt x="1132609" y="0"/>
                        </a:cubicBezTo>
                        <a:lnTo>
                          <a:pt x="910937" y="96982"/>
                        </a:lnTo>
                        <a:lnTo>
                          <a:pt x="820882" y="83127"/>
                        </a:lnTo>
                        <a:lnTo>
                          <a:pt x="800100" y="90055"/>
                        </a:lnTo>
                        <a:lnTo>
                          <a:pt x="789709" y="117764"/>
                        </a:lnTo>
                        <a:lnTo>
                          <a:pt x="807028" y="183573"/>
                        </a:lnTo>
                        <a:lnTo>
                          <a:pt x="834737" y="252846"/>
                        </a:lnTo>
                        <a:lnTo>
                          <a:pt x="817418" y="301336"/>
                        </a:lnTo>
                        <a:lnTo>
                          <a:pt x="633846" y="370609"/>
                        </a:lnTo>
                        <a:lnTo>
                          <a:pt x="540328" y="256309"/>
                        </a:lnTo>
                        <a:lnTo>
                          <a:pt x="526473" y="235527"/>
                        </a:lnTo>
                        <a:lnTo>
                          <a:pt x="488373" y="277091"/>
                        </a:lnTo>
                        <a:lnTo>
                          <a:pt x="415637" y="277091"/>
                        </a:lnTo>
                        <a:lnTo>
                          <a:pt x="381000" y="263236"/>
                        </a:lnTo>
                        <a:lnTo>
                          <a:pt x="356755" y="284018"/>
                        </a:lnTo>
                        <a:lnTo>
                          <a:pt x="339437" y="301336"/>
                        </a:lnTo>
                        <a:lnTo>
                          <a:pt x="363682" y="408709"/>
                        </a:lnTo>
                        <a:lnTo>
                          <a:pt x="332509" y="446809"/>
                        </a:lnTo>
                        <a:lnTo>
                          <a:pt x="335973" y="516082"/>
                        </a:lnTo>
                        <a:lnTo>
                          <a:pt x="374073" y="602673"/>
                        </a:lnTo>
                        <a:lnTo>
                          <a:pt x="360218" y="682336"/>
                        </a:lnTo>
                        <a:lnTo>
                          <a:pt x="339437" y="762000"/>
                        </a:lnTo>
                        <a:lnTo>
                          <a:pt x="329046" y="820882"/>
                        </a:lnTo>
                        <a:lnTo>
                          <a:pt x="294409" y="820882"/>
                        </a:lnTo>
                        <a:lnTo>
                          <a:pt x="263237" y="796636"/>
                        </a:lnTo>
                        <a:lnTo>
                          <a:pt x="76200" y="872836"/>
                        </a:lnTo>
                        <a:lnTo>
                          <a:pt x="31173" y="980209"/>
                        </a:lnTo>
                        <a:lnTo>
                          <a:pt x="0" y="1046018"/>
                        </a:lnTo>
                        <a:lnTo>
                          <a:pt x="10391" y="1084118"/>
                        </a:lnTo>
                        <a:lnTo>
                          <a:pt x="27709" y="1201882"/>
                        </a:lnTo>
                        <a:lnTo>
                          <a:pt x="176646" y="1302327"/>
                        </a:lnTo>
                        <a:lnTo>
                          <a:pt x="228600" y="1281546"/>
                        </a:lnTo>
                        <a:lnTo>
                          <a:pt x="266700" y="1285009"/>
                        </a:lnTo>
                        <a:lnTo>
                          <a:pt x="297873" y="1340427"/>
                        </a:lnTo>
                        <a:lnTo>
                          <a:pt x="408709" y="1420091"/>
                        </a:lnTo>
                        <a:lnTo>
                          <a:pt x="689264" y="1291936"/>
                        </a:lnTo>
                        <a:lnTo>
                          <a:pt x="720437" y="1309255"/>
                        </a:lnTo>
                        <a:lnTo>
                          <a:pt x="730828" y="1361209"/>
                        </a:lnTo>
                        <a:lnTo>
                          <a:pt x="741218" y="1395846"/>
                        </a:lnTo>
                        <a:lnTo>
                          <a:pt x="775855" y="1440873"/>
                        </a:lnTo>
                        <a:lnTo>
                          <a:pt x="813955" y="1499755"/>
                        </a:lnTo>
                        <a:lnTo>
                          <a:pt x="838200" y="1530927"/>
                        </a:lnTo>
                        <a:lnTo>
                          <a:pt x="921328" y="1558636"/>
                        </a:lnTo>
                        <a:lnTo>
                          <a:pt x="1042555" y="1600200"/>
                        </a:lnTo>
                        <a:lnTo>
                          <a:pt x="1125682" y="1631373"/>
                        </a:lnTo>
                        <a:lnTo>
                          <a:pt x="1208809" y="1707573"/>
                        </a:lnTo>
                        <a:lnTo>
                          <a:pt x="1246909" y="1794164"/>
                        </a:lnTo>
                        <a:lnTo>
                          <a:pt x="1250373" y="1804555"/>
                        </a:lnTo>
                        <a:lnTo>
                          <a:pt x="1319646" y="1842655"/>
                        </a:lnTo>
                        <a:lnTo>
                          <a:pt x="1371600" y="1866900"/>
                        </a:lnTo>
                        <a:lnTo>
                          <a:pt x="1413164" y="1891146"/>
                        </a:lnTo>
                        <a:lnTo>
                          <a:pt x="1472046" y="1988127"/>
                        </a:lnTo>
                        <a:lnTo>
                          <a:pt x="1496291" y="2060864"/>
                        </a:lnTo>
                        <a:cubicBezTo>
                          <a:pt x="1474355" y="2083955"/>
                          <a:pt x="1512289" y="2074388"/>
                          <a:pt x="1490353" y="2097479"/>
                        </a:cubicBezTo>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orme libre : forme 26">
                    <a:extLst>
                      <a:ext uri="{FF2B5EF4-FFF2-40B4-BE49-F238E27FC236}">
                        <a16:creationId xmlns:a16="http://schemas.microsoft.com/office/drawing/2014/main" id="{B28E87CD-4E5F-FD2B-0886-6D3AE91E7F63}"/>
                      </a:ext>
                    </a:extLst>
                  </p:cNvPr>
                  <p:cNvSpPr/>
                  <p:nvPr/>
                </p:nvSpPr>
                <p:spPr>
                  <a:xfrm>
                    <a:off x="3641271" y="1344386"/>
                    <a:ext cx="1997529" cy="3233057"/>
                  </a:xfrm>
                  <a:custGeom>
                    <a:avLst/>
                    <a:gdLst>
                      <a:gd name="connsiteX0" fmla="*/ 65315 w 1997529"/>
                      <a:gd name="connsiteY0" fmla="*/ 1959428 h 3233057"/>
                      <a:gd name="connsiteX1" fmla="*/ 21772 w 1997529"/>
                      <a:gd name="connsiteY1" fmla="*/ 2035628 h 3233057"/>
                      <a:gd name="connsiteX2" fmla="*/ 0 w 1997529"/>
                      <a:gd name="connsiteY2" fmla="*/ 2051957 h 3233057"/>
                      <a:gd name="connsiteX3" fmla="*/ 54429 w 1997529"/>
                      <a:gd name="connsiteY3" fmla="*/ 2144485 h 3233057"/>
                      <a:gd name="connsiteX4" fmla="*/ 87086 w 1997529"/>
                      <a:gd name="connsiteY4" fmla="*/ 2209800 h 3233057"/>
                      <a:gd name="connsiteX5" fmla="*/ 81643 w 1997529"/>
                      <a:gd name="connsiteY5" fmla="*/ 2242457 h 3233057"/>
                      <a:gd name="connsiteX6" fmla="*/ 146958 w 1997529"/>
                      <a:gd name="connsiteY6" fmla="*/ 2334985 h 3233057"/>
                      <a:gd name="connsiteX7" fmla="*/ 157843 w 1997529"/>
                      <a:gd name="connsiteY7" fmla="*/ 2318657 h 3233057"/>
                      <a:gd name="connsiteX8" fmla="*/ 234043 w 1997529"/>
                      <a:gd name="connsiteY8" fmla="*/ 2362200 h 3233057"/>
                      <a:gd name="connsiteX9" fmla="*/ 310243 w 1997529"/>
                      <a:gd name="connsiteY9" fmla="*/ 2389414 h 3233057"/>
                      <a:gd name="connsiteX10" fmla="*/ 402772 w 1997529"/>
                      <a:gd name="connsiteY10" fmla="*/ 2454728 h 3233057"/>
                      <a:gd name="connsiteX11" fmla="*/ 419100 w 1997529"/>
                      <a:gd name="connsiteY11" fmla="*/ 2552700 h 3233057"/>
                      <a:gd name="connsiteX12" fmla="*/ 462643 w 1997529"/>
                      <a:gd name="connsiteY12" fmla="*/ 2574471 h 3233057"/>
                      <a:gd name="connsiteX13" fmla="*/ 489858 w 1997529"/>
                      <a:gd name="connsiteY13" fmla="*/ 2639785 h 3233057"/>
                      <a:gd name="connsiteX14" fmla="*/ 489858 w 1997529"/>
                      <a:gd name="connsiteY14" fmla="*/ 2715985 h 3233057"/>
                      <a:gd name="connsiteX15" fmla="*/ 478972 w 1997529"/>
                      <a:gd name="connsiteY15" fmla="*/ 2743200 h 3233057"/>
                      <a:gd name="connsiteX16" fmla="*/ 446315 w 1997529"/>
                      <a:gd name="connsiteY16" fmla="*/ 2781300 h 3233057"/>
                      <a:gd name="connsiteX17" fmla="*/ 402772 w 1997529"/>
                      <a:gd name="connsiteY17" fmla="*/ 2824843 h 3233057"/>
                      <a:gd name="connsiteX18" fmla="*/ 370115 w 1997529"/>
                      <a:gd name="connsiteY18" fmla="*/ 2846614 h 3233057"/>
                      <a:gd name="connsiteX19" fmla="*/ 266700 w 1997529"/>
                      <a:gd name="connsiteY19" fmla="*/ 2901043 h 3233057"/>
                      <a:gd name="connsiteX20" fmla="*/ 272143 w 1997529"/>
                      <a:gd name="connsiteY20" fmla="*/ 2922814 h 3233057"/>
                      <a:gd name="connsiteX21" fmla="*/ 288472 w 1997529"/>
                      <a:gd name="connsiteY21" fmla="*/ 2966357 h 3233057"/>
                      <a:gd name="connsiteX22" fmla="*/ 321129 w 1997529"/>
                      <a:gd name="connsiteY22" fmla="*/ 3009900 h 3233057"/>
                      <a:gd name="connsiteX23" fmla="*/ 370115 w 1997529"/>
                      <a:gd name="connsiteY23" fmla="*/ 3042557 h 3233057"/>
                      <a:gd name="connsiteX24" fmla="*/ 473529 w 1997529"/>
                      <a:gd name="connsiteY24" fmla="*/ 3069771 h 3233057"/>
                      <a:gd name="connsiteX25" fmla="*/ 533400 w 1997529"/>
                      <a:gd name="connsiteY25" fmla="*/ 3113314 h 3233057"/>
                      <a:gd name="connsiteX26" fmla="*/ 571500 w 1997529"/>
                      <a:gd name="connsiteY26" fmla="*/ 3156857 h 3233057"/>
                      <a:gd name="connsiteX27" fmla="*/ 615043 w 1997529"/>
                      <a:gd name="connsiteY27" fmla="*/ 3194957 h 3233057"/>
                      <a:gd name="connsiteX28" fmla="*/ 658586 w 1997529"/>
                      <a:gd name="connsiteY28" fmla="*/ 3233057 h 3233057"/>
                      <a:gd name="connsiteX29" fmla="*/ 685800 w 1997529"/>
                      <a:gd name="connsiteY29" fmla="*/ 3227614 h 3233057"/>
                      <a:gd name="connsiteX30" fmla="*/ 849086 w 1997529"/>
                      <a:gd name="connsiteY30" fmla="*/ 3020785 h 3233057"/>
                      <a:gd name="connsiteX31" fmla="*/ 838200 w 1997529"/>
                      <a:gd name="connsiteY31" fmla="*/ 2960914 h 3233057"/>
                      <a:gd name="connsiteX32" fmla="*/ 919843 w 1997529"/>
                      <a:gd name="connsiteY32" fmla="*/ 2775857 h 3233057"/>
                      <a:gd name="connsiteX33" fmla="*/ 947058 w 1997529"/>
                      <a:gd name="connsiteY33" fmla="*/ 2721428 h 3233057"/>
                      <a:gd name="connsiteX34" fmla="*/ 903515 w 1997529"/>
                      <a:gd name="connsiteY34" fmla="*/ 2618014 h 3233057"/>
                      <a:gd name="connsiteX35" fmla="*/ 914400 w 1997529"/>
                      <a:gd name="connsiteY35" fmla="*/ 2569028 h 3233057"/>
                      <a:gd name="connsiteX36" fmla="*/ 952500 w 1997529"/>
                      <a:gd name="connsiteY36" fmla="*/ 2509157 h 3233057"/>
                      <a:gd name="connsiteX37" fmla="*/ 1083129 w 1997529"/>
                      <a:gd name="connsiteY37" fmla="*/ 2438400 h 3233057"/>
                      <a:gd name="connsiteX38" fmla="*/ 1257300 w 1997529"/>
                      <a:gd name="connsiteY38" fmla="*/ 2378528 h 3233057"/>
                      <a:gd name="connsiteX39" fmla="*/ 1273629 w 1997529"/>
                      <a:gd name="connsiteY39" fmla="*/ 2356757 h 3233057"/>
                      <a:gd name="connsiteX40" fmla="*/ 1382486 w 1997529"/>
                      <a:gd name="connsiteY40" fmla="*/ 2351314 h 3233057"/>
                      <a:gd name="connsiteX41" fmla="*/ 1464129 w 1997529"/>
                      <a:gd name="connsiteY41" fmla="*/ 2324100 h 3233057"/>
                      <a:gd name="connsiteX42" fmla="*/ 1502229 w 1997529"/>
                      <a:gd name="connsiteY42" fmla="*/ 2264228 h 3233057"/>
                      <a:gd name="connsiteX43" fmla="*/ 1572986 w 1997529"/>
                      <a:gd name="connsiteY43" fmla="*/ 2166257 h 3233057"/>
                      <a:gd name="connsiteX44" fmla="*/ 1627415 w 1997529"/>
                      <a:gd name="connsiteY44" fmla="*/ 2008414 h 3233057"/>
                      <a:gd name="connsiteX45" fmla="*/ 1638300 w 1997529"/>
                      <a:gd name="connsiteY45" fmla="*/ 1888671 h 3233057"/>
                      <a:gd name="connsiteX46" fmla="*/ 1638300 w 1997529"/>
                      <a:gd name="connsiteY46" fmla="*/ 1839685 h 3233057"/>
                      <a:gd name="connsiteX47" fmla="*/ 1654629 w 1997529"/>
                      <a:gd name="connsiteY47" fmla="*/ 1779814 h 3233057"/>
                      <a:gd name="connsiteX48" fmla="*/ 1654629 w 1997529"/>
                      <a:gd name="connsiteY48" fmla="*/ 1698171 h 3233057"/>
                      <a:gd name="connsiteX49" fmla="*/ 1649186 w 1997529"/>
                      <a:gd name="connsiteY49" fmla="*/ 1621971 h 3233057"/>
                      <a:gd name="connsiteX50" fmla="*/ 1632858 w 1997529"/>
                      <a:gd name="connsiteY50" fmla="*/ 1556657 h 3233057"/>
                      <a:gd name="connsiteX51" fmla="*/ 1660072 w 1997529"/>
                      <a:gd name="connsiteY51" fmla="*/ 1480457 h 3233057"/>
                      <a:gd name="connsiteX52" fmla="*/ 1725386 w 1997529"/>
                      <a:gd name="connsiteY52" fmla="*/ 1404257 h 3233057"/>
                      <a:gd name="connsiteX53" fmla="*/ 1779815 w 1997529"/>
                      <a:gd name="connsiteY53" fmla="*/ 1360714 h 3233057"/>
                      <a:gd name="connsiteX54" fmla="*/ 1845129 w 1997529"/>
                      <a:gd name="connsiteY54" fmla="*/ 1257300 h 3233057"/>
                      <a:gd name="connsiteX55" fmla="*/ 1894115 w 1997529"/>
                      <a:gd name="connsiteY55" fmla="*/ 1213757 h 3233057"/>
                      <a:gd name="connsiteX56" fmla="*/ 1932215 w 1997529"/>
                      <a:gd name="connsiteY56" fmla="*/ 1148443 h 3233057"/>
                      <a:gd name="connsiteX57" fmla="*/ 1981200 w 1997529"/>
                      <a:gd name="connsiteY57" fmla="*/ 1066800 h 3233057"/>
                      <a:gd name="connsiteX58" fmla="*/ 1997529 w 1997529"/>
                      <a:gd name="connsiteY58" fmla="*/ 985157 h 3233057"/>
                      <a:gd name="connsiteX59" fmla="*/ 1997529 w 1997529"/>
                      <a:gd name="connsiteY59" fmla="*/ 919843 h 3233057"/>
                      <a:gd name="connsiteX60" fmla="*/ 1953986 w 1997529"/>
                      <a:gd name="connsiteY60" fmla="*/ 838200 h 3233057"/>
                      <a:gd name="connsiteX61" fmla="*/ 1845129 w 1997529"/>
                      <a:gd name="connsiteY61" fmla="*/ 789214 h 3233057"/>
                      <a:gd name="connsiteX62" fmla="*/ 1736272 w 1997529"/>
                      <a:gd name="connsiteY62" fmla="*/ 729343 h 3233057"/>
                      <a:gd name="connsiteX63" fmla="*/ 1670958 w 1997529"/>
                      <a:gd name="connsiteY63" fmla="*/ 707571 h 3233057"/>
                      <a:gd name="connsiteX64" fmla="*/ 1605643 w 1997529"/>
                      <a:gd name="connsiteY64" fmla="*/ 658585 h 3233057"/>
                      <a:gd name="connsiteX65" fmla="*/ 1578429 w 1997529"/>
                      <a:gd name="connsiteY65" fmla="*/ 625928 h 3233057"/>
                      <a:gd name="connsiteX66" fmla="*/ 1496786 w 1997529"/>
                      <a:gd name="connsiteY66" fmla="*/ 609600 h 3233057"/>
                      <a:gd name="connsiteX67" fmla="*/ 1366158 w 1997529"/>
                      <a:gd name="connsiteY67" fmla="*/ 587828 h 3233057"/>
                      <a:gd name="connsiteX68" fmla="*/ 1300843 w 1997529"/>
                      <a:gd name="connsiteY68" fmla="*/ 582385 h 3233057"/>
                      <a:gd name="connsiteX69" fmla="*/ 1181100 w 1997529"/>
                      <a:gd name="connsiteY69" fmla="*/ 604157 h 3233057"/>
                      <a:gd name="connsiteX70" fmla="*/ 1115786 w 1997529"/>
                      <a:gd name="connsiteY70" fmla="*/ 620485 h 3233057"/>
                      <a:gd name="connsiteX71" fmla="*/ 1099458 w 1997529"/>
                      <a:gd name="connsiteY71" fmla="*/ 544285 h 3233057"/>
                      <a:gd name="connsiteX72" fmla="*/ 1099458 w 1997529"/>
                      <a:gd name="connsiteY72" fmla="*/ 506185 h 3233057"/>
                      <a:gd name="connsiteX73" fmla="*/ 1050472 w 1997529"/>
                      <a:gd name="connsiteY73" fmla="*/ 473528 h 3233057"/>
                      <a:gd name="connsiteX74" fmla="*/ 963386 w 1997529"/>
                      <a:gd name="connsiteY74" fmla="*/ 435428 h 3233057"/>
                      <a:gd name="connsiteX75" fmla="*/ 936172 w 1997529"/>
                      <a:gd name="connsiteY75" fmla="*/ 408214 h 3233057"/>
                      <a:gd name="connsiteX76" fmla="*/ 903515 w 1997529"/>
                      <a:gd name="connsiteY76" fmla="*/ 408214 h 3233057"/>
                      <a:gd name="connsiteX77" fmla="*/ 849086 w 1997529"/>
                      <a:gd name="connsiteY77" fmla="*/ 446314 h 3233057"/>
                      <a:gd name="connsiteX78" fmla="*/ 778329 w 1997529"/>
                      <a:gd name="connsiteY78" fmla="*/ 506185 h 3233057"/>
                      <a:gd name="connsiteX79" fmla="*/ 751115 w 1997529"/>
                      <a:gd name="connsiteY79" fmla="*/ 533400 h 3233057"/>
                      <a:gd name="connsiteX80" fmla="*/ 685800 w 1997529"/>
                      <a:gd name="connsiteY80" fmla="*/ 538843 h 3233057"/>
                      <a:gd name="connsiteX81" fmla="*/ 620486 w 1997529"/>
                      <a:gd name="connsiteY81" fmla="*/ 511628 h 3233057"/>
                      <a:gd name="connsiteX82" fmla="*/ 560615 w 1997529"/>
                      <a:gd name="connsiteY82" fmla="*/ 484414 h 3233057"/>
                      <a:gd name="connsiteX83" fmla="*/ 522515 w 1997529"/>
                      <a:gd name="connsiteY83" fmla="*/ 468085 h 3233057"/>
                      <a:gd name="connsiteX84" fmla="*/ 457200 w 1997529"/>
                      <a:gd name="connsiteY84" fmla="*/ 473528 h 3233057"/>
                      <a:gd name="connsiteX85" fmla="*/ 440872 w 1997529"/>
                      <a:gd name="connsiteY85" fmla="*/ 473528 h 3233057"/>
                      <a:gd name="connsiteX86" fmla="*/ 451758 w 1997529"/>
                      <a:gd name="connsiteY86" fmla="*/ 424543 h 3233057"/>
                      <a:gd name="connsiteX87" fmla="*/ 500743 w 1997529"/>
                      <a:gd name="connsiteY87" fmla="*/ 370114 h 3233057"/>
                      <a:gd name="connsiteX88" fmla="*/ 625929 w 1997529"/>
                      <a:gd name="connsiteY88" fmla="*/ 217714 h 3233057"/>
                      <a:gd name="connsiteX89" fmla="*/ 576943 w 1997529"/>
                      <a:gd name="connsiteY89" fmla="*/ 136071 h 3233057"/>
                      <a:gd name="connsiteX90" fmla="*/ 566058 w 1997529"/>
                      <a:gd name="connsiteY90" fmla="*/ 81643 h 3233057"/>
                      <a:gd name="connsiteX91" fmla="*/ 538843 w 1997529"/>
                      <a:gd name="connsiteY91" fmla="*/ 27214 h 3233057"/>
                      <a:gd name="connsiteX92" fmla="*/ 517072 w 1997529"/>
                      <a:gd name="connsiteY92" fmla="*/ 0 h 3233057"/>
                      <a:gd name="connsiteX93" fmla="*/ 468086 w 1997529"/>
                      <a:gd name="connsiteY93" fmla="*/ 32657 h 3233057"/>
                      <a:gd name="connsiteX94" fmla="*/ 413658 w 1997529"/>
                      <a:gd name="connsiteY94" fmla="*/ 81643 h 3233057"/>
                      <a:gd name="connsiteX95" fmla="*/ 413658 w 1997529"/>
                      <a:gd name="connsiteY95" fmla="*/ 125185 h 3233057"/>
                      <a:gd name="connsiteX96" fmla="*/ 381000 w 1997529"/>
                      <a:gd name="connsiteY96" fmla="*/ 152400 h 3233057"/>
                      <a:gd name="connsiteX97" fmla="*/ 304800 w 1997529"/>
                      <a:gd name="connsiteY97" fmla="*/ 157843 h 3233057"/>
                      <a:gd name="connsiteX98" fmla="*/ 244929 w 1997529"/>
                      <a:gd name="connsiteY98" fmla="*/ 136071 h 3233057"/>
                      <a:gd name="connsiteX99" fmla="*/ 190500 w 1997529"/>
                      <a:gd name="connsiteY99" fmla="*/ 130628 h 3233057"/>
                      <a:gd name="connsiteX100" fmla="*/ 141515 w 1997529"/>
                      <a:gd name="connsiteY100" fmla="*/ 141514 h 3233057"/>
                      <a:gd name="connsiteX101" fmla="*/ 92529 w 1997529"/>
                      <a:gd name="connsiteY101" fmla="*/ 163285 h 3233057"/>
                      <a:gd name="connsiteX102" fmla="*/ 38100 w 1997529"/>
                      <a:gd name="connsiteY102" fmla="*/ 185057 h 3233057"/>
                      <a:gd name="connsiteX103" fmla="*/ 65315 w 1997529"/>
                      <a:gd name="connsiteY103" fmla="*/ 1959428 h 32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997529" h="3233057">
                        <a:moveTo>
                          <a:pt x="65315" y="1959428"/>
                        </a:moveTo>
                        <a:lnTo>
                          <a:pt x="21772" y="2035628"/>
                        </a:lnTo>
                        <a:lnTo>
                          <a:pt x="0" y="2051957"/>
                        </a:lnTo>
                        <a:lnTo>
                          <a:pt x="54429" y="2144485"/>
                        </a:lnTo>
                        <a:lnTo>
                          <a:pt x="87086" y="2209800"/>
                        </a:lnTo>
                        <a:lnTo>
                          <a:pt x="81643" y="2242457"/>
                        </a:lnTo>
                        <a:lnTo>
                          <a:pt x="146958" y="2334985"/>
                        </a:lnTo>
                        <a:lnTo>
                          <a:pt x="157843" y="2318657"/>
                        </a:lnTo>
                        <a:lnTo>
                          <a:pt x="234043" y="2362200"/>
                        </a:lnTo>
                        <a:lnTo>
                          <a:pt x="310243" y="2389414"/>
                        </a:lnTo>
                        <a:lnTo>
                          <a:pt x="402772" y="2454728"/>
                        </a:lnTo>
                        <a:lnTo>
                          <a:pt x="419100" y="2552700"/>
                        </a:lnTo>
                        <a:lnTo>
                          <a:pt x="462643" y="2574471"/>
                        </a:lnTo>
                        <a:lnTo>
                          <a:pt x="489858" y="2639785"/>
                        </a:lnTo>
                        <a:lnTo>
                          <a:pt x="489858" y="2715985"/>
                        </a:lnTo>
                        <a:lnTo>
                          <a:pt x="478972" y="2743200"/>
                        </a:lnTo>
                        <a:lnTo>
                          <a:pt x="446315" y="2781300"/>
                        </a:lnTo>
                        <a:lnTo>
                          <a:pt x="402772" y="2824843"/>
                        </a:lnTo>
                        <a:lnTo>
                          <a:pt x="370115" y="2846614"/>
                        </a:lnTo>
                        <a:lnTo>
                          <a:pt x="266700" y="2901043"/>
                        </a:lnTo>
                        <a:lnTo>
                          <a:pt x="272143" y="2922814"/>
                        </a:lnTo>
                        <a:lnTo>
                          <a:pt x="288472" y="2966357"/>
                        </a:lnTo>
                        <a:lnTo>
                          <a:pt x="321129" y="3009900"/>
                        </a:lnTo>
                        <a:lnTo>
                          <a:pt x="370115" y="3042557"/>
                        </a:lnTo>
                        <a:lnTo>
                          <a:pt x="473529" y="3069771"/>
                        </a:lnTo>
                        <a:lnTo>
                          <a:pt x="533400" y="3113314"/>
                        </a:lnTo>
                        <a:lnTo>
                          <a:pt x="571500" y="3156857"/>
                        </a:lnTo>
                        <a:lnTo>
                          <a:pt x="615043" y="3194957"/>
                        </a:lnTo>
                        <a:lnTo>
                          <a:pt x="658586" y="3233057"/>
                        </a:lnTo>
                        <a:lnTo>
                          <a:pt x="685800" y="3227614"/>
                        </a:lnTo>
                        <a:lnTo>
                          <a:pt x="849086" y="3020785"/>
                        </a:lnTo>
                        <a:lnTo>
                          <a:pt x="838200" y="2960914"/>
                        </a:lnTo>
                        <a:lnTo>
                          <a:pt x="919843" y="2775857"/>
                        </a:lnTo>
                        <a:lnTo>
                          <a:pt x="947058" y="2721428"/>
                        </a:lnTo>
                        <a:lnTo>
                          <a:pt x="903515" y="2618014"/>
                        </a:lnTo>
                        <a:lnTo>
                          <a:pt x="914400" y="2569028"/>
                        </a:lnTo>
                        <a:lnTo>
                          <a:pt x="952500" y="2509157"/>
                        </a:lnTo>
                        <a:lnTo>
                          <a:pt x="1083129" y="2438400"/>
                        </a:lnTo>
                        <a:lnTo>
                          <a:pt x="1257300" y="2378528"/>
                        </a:lnTo>
                        <a:lnTo>
                          <a:pt x="1273629" y="2356757"/>
                        </a:lnTo>
                        <a:lnTo>
                          <a:pt x="1382486" y="2351314"/>
                        </a:lnTo>
                        <a:lnTo>
                          <a:pt x="1464129" y="2324100"/>
                        </a:lnTo>
                        <a:lnTo>
                          <a:pt x="1502229" y="2264228"/>
                        </a:lnTo>
                        <a:lnTo>
                          <a:pt x="1572986" y="2166257"/>
                        </a:lnTo>
                        <a:lnTo>
                          <a:pt x="1627415" y="2008414"/>
                        </a:lnTo>
                        <a:lnTo>
                          <a:pt x="1638300" y="1888671"/>
                        </a:lnTo>
                        <a:lnTo>
                          <a:pt x="1638300" y="1839685"/>
                        </a:lnTo>
                        <a:lnTo>
                          <a:pt x="1654629" y="1779814"/>
                        </a:lnTo>
                        <a:lnTo>
                          <a:pt x="1654629" y="1698171"/>
                        </a:lnTo>
                        <a:lnTo>
                          <a:pt x="1649186" y="1621971"/>
                        </a:lnTo>
                        <a:lnTo>
                          <a:pt x="1632858" y="1556657"/>
                        </a:lnTo>
                        <a:lnTo>
                          <a:pt x="1660072" y="1480457"/>
                        </a:lnTo>
                        <a:lnTo>
                          <a:pt x="1725386" y="1404257"/>
                        </a:lnTo>
                        <a:lnTo>
                          <a:pt x="1779815" y="1360714"/>
                        </a:lnTo>
                        <a:lnTo>
                          <a:pt x="1845129" y="1257300"/>
                        </a:lnTo>
                        <a:lnTo>
                          <a:pt x="1894115" y="1213757"/>
                        </a:lnTo>
                        <a:lnTo>
                          <a:pt x="1932215" y="1148443"/>
                        </a:lnTo>
                        <a:lnTo>
                          <a:pt x="1981200" y="1066800"/>
                        </a:lnTo>
                        <a:lnTo>
                          <a:pt x="1997529" y="985157"/>
                        </a:lnTo>
                        <a:lnTo>
                          <a:pt x="1997529" y="919843"/>
                        </a:lnTo>
                        <a:lnTo>
                          <a:pt x="1953986" y="838200"/>
                        </a:lnTo>
                        <a:lnTo>
                          <a:pt x="1845129" y="789214"/>
                        </a:lnTo>
                        <a:lnTo>
                          <a:pt x="1736272" y="729343"/>
                        </a:lnTo>
                        <a:lnTo>
                          <a:pt x="1670958" y="707571"/>
                        </a:lnTo>
                        <a:lnTo>
                          <a:pt x="1605643" y="658585"/>
                        </a:lnTo>
                        <a:lnTo>
                          <a:pt x="1578429" y="625928"/>
                        </a:lnTo>
                        <a:lnTo>
                          <a:pt x="1496786" y="609600"/>
                        </a:lnTo>
                        <a:lnTo>
                          <a:pt x="1366158" y="587828"/>
                        </a:lnTo>
                        <a:lnTo>
                          <a:pt x="1300843" y="582385"/>
                        </a:lnTo>
                        <a:lnTo>
                          <a:pt x="1181100" y="604157"/>
                        </a:lnTo>
                        <a:lnTo>
                          <a:pt x="1115786" y="620485"/>
                        </a:lnTo>
                        <a:lnTo>
                          <a:pt x="1099458" y="544285"/>
                        </a:lnTo>
                        <a:lnTo>
                          <a:pt x="1099458" y="506185"/>
                        </a:lnTo>
                        <a:lnTo>
                          <a:pt x="1050472" y="473528"/>
                        </a:lnTo>
                        <a:lnTo>
                          <a:pt x="963386" y="435428"/>
                        </a:lnTo>
                        <a:lnTo>
                          <a:pt x="936172" y="408214"/>
                        </a:lnTo>
                        <a:lnTo>
                          <a:pt x="903515" y="408214"/>
                        </a:lnTo>
                        <a:lnTo>
                          <a:pt x="849086" y="446314"/>
                        </a:lnTo>
                        <a:lnTo>
                          <a:pt x="778329" y="506185"/>
                        </a:lnTo>
                        <a:lnTo>
                          <a:pt x="751115" y="533400"/>
                        </a:lnTo>
                        <a:lnTo>
                          <a:pt x="685800" y="538843"/>
                        </a:lnTo>
                        <a:lnTo>
                          <a:pt x="620486" y="511628"/>
                        </a:lnTo>
                        <a:lnTo>
                          <a:pt x="560615" y="484414"/>
                        </a:lnTo>
                        <a:lnTo>
                          <a:pt x="522515" y="468085"/>
                        </a:lnTo>
                        <a:lnTo>
                          <a:pt x="457200" y="473528"/>
                        </a:lnTo>
                        <a:lnTo>
                          <a:pt x="440872" y="473528"/>
                        </a:lnTo>
                        <a:lnTo>
                          <a:pt x="451758" y="424543"/>
                        </a:lnTo>
                        <a:lnTo>
                          <a:pt x="500743" y="370114"/>
                        </a:lnTo>
                        <a:lnTo>
                          <a:pt x="625929" y="217714"/>
                        </a:lnTo>
                        <a:lnTo>
                          <a:pt x="576943" y="136071"/>
                        </a:lnTo>
                        <a:lnTo>
                          <a:pt x="566058" y="81643"/>
                        </a:lnTo>
                        <a:lnTo>
                          <a:pt x="538843" y="27214"/>
                        </a:lnTo>
                        <a:lnTo>
                          <a:pt x="517072" y="0"/>
                        </a:lnTo>
                        <a:lnTo>
                          <a:pt x="468086" y="32657"/>
                        </a:lnTo>
                        <a:lnTo>
                          <a:pt x="413658" y="81643"/>
                        </a:lnTo>
                        <a:lnTo>
                          <a:pt x="413658" y="125185"/>
                        </a:lnTo>
                        <a:lnTo>
                          <a:pt x="381000" y="152400"/>
                        </a:lnTo>
                        <a:lnTo>
                          <a:pt x="304800" y="157843"/>
                        </a:lnTo>
                        <a:lnTo>
                          <a:pt x="244929" y="136071"/>
                        </a:lnTo>
                        <a:lnTo>
                          <a:pt x="190500" y="130628"/>
                        </a:lnTo>
                        <a:lnTo>
                          <a:pt x="141515" y="141514"/>
                        </a:lnTo>
                        <a:lnTo>
                          <a:pt x="92529" y="163285"/>
                        </a:lnTo>
                        <a:lnTo>
                          <a:pt x="38100" y="185057"/>
                        </a:lnTo>
                        <a:lnTo>
                          <a:pt x="65315" y="1959428"/>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9" name="Rectangle 28">
                  <a:extLst>
                    <a:ext uri="{FF2B5EF4-FFF2-40B4-BE49-F238E27FC236}">
                      <a16:creationId xmlns:a16="http://schemas.microsoft.com/office/drawing/2014/main" id="{480E7B62-6A15-8733-D722-70A240EFF02E}"/>
                    </a:ext>
                  </a:extLst>
                </p:cNvPr>
                <p:cNvSpPr/>
                <p:nvPr/>
              </p:nvSpPr>
              <p:spPr>
                <a:xfrm>
                  <a:off x="3641271" y="1600200"/>
                  <a:ext cx="121155" cy="148477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1" name="Ellipse 30">
                <a:extLst>
                  <a:ext uri="{FF2B5EF4-FFF2-40B4-BE49-F238E27FC236}">
                    <a16:creationId xmlns:a16="http://schemas.microsoft.com/office/drawing/2014/main" id="{DC0A1909-1584-954E-71F7-A05500B95D89}"/>
                  </a:ext>
                </a:extLst>
              </p:cNvPr>
              <p:cNvSpPr/>
              <p:nvPr/>
            </p:nvSpPr>
            <p:spPr>
              <a:xfrm>
                <a:off x="3657586" y="3048000"/>
                <a:ext cx="228614" cy="214045"/>
              </a:xfrm>
              <a:custGeom>
                <a:avLst/>
                <a:gdLst>
                  <a:gd name="connsiteX0" fmla="*/ 0 w 228600"/>
                  <a:gd name="connsiteY0" fmla="*/ 76200 h 152400"/>
                  <a:gd name="connsiteX1" fmla="*/ 114300 w 228600"/>
                  <a:gd name="connsiteY1" fmla="*/ 0 h 152400"/>
                  <a:gd name="connsiteX2" fmla="*/ 228600 w 228600"/>
                  <a:gd name="connsiteY2" fmla="*/ 76200 h 152400"/>
                  <a:gd name="connsiteX3" fmla="*/ 114300 w 228600"/>
                  <a:gd name="connsiteY3" fmla="*/ 152400 h 152400"/>
                  <a:gd name="connsiteX4" fmla="*/ 0 w 228600"/>
                  <a:gd name="connsiteY4" fmla="*/ 76200 h 152400"/>
                  <a:gd name="connsiteX0" fmla="*/ 14 w 228614"/>
                  <a:gd name="connsiteY0" fmla="*/ 76200 h 214045"/>
                  <a:gd name="connsiteX1" fmla="*/ 114314 w 228614"/>
                  <a:gd name="connsiteY1" fmla="*/ 0 h 214045"/>
                  <a:gd name="connsiteX2" fmla="*/ 228614 w 228614"/>
                  <a:gd name="connsiteY2" fmla="*/ 76200 h 214045"/>
                  <a:gd name="connsiteX3" fmla="*/ 120479 w 228614"/>
                  <a:gd name="connsiteY3" fmla="*/ 214045 h 214045"/>
                  <a:gd name="connsiteX4" fmla="*/ 14 w 228614"/>
                  <a:gd name="connsiteY4" fmla="*/ 76200 h 214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14" h="214045">
                    <a:moveTo>
                      <a:pt x="14" y="76200"/>
                    </a:moveTo>
                    <a:cubicBezTo>
                      <a:pt x="-1013" y="40526"/>
                      <a:pt x="51188" y="0"/>
                      <a:pt x="114314" y="0"/>
                    </a:cubicBezTo>
                    <a:cubicBezTo>
                      <a:pt x="177440" y="0"/>
                      <a:pt x="228614" y="34116"/>
                      <a:pt x="228614" y="76200"/>
                    </a:cubicBezTo>
                    <a:cubicBezTo>
                      <a:pt x="228614" y="118284"/>
                      <a:pt x="183605" y="214045"/>
                      <a:pt x="120479" y="214045"/>
                    </a:cubicBezTo>
                    <a:cubicBezTo>
                      <a:pt x="57353" y="214045"/>
                      <a:pt x="1041" y="111874"/>
                      <a:pt x="14" y="76200"/>
                    </a:cubicBezTo>
                    <a:close/>
                  </a:path>
                </a:pathLst>
              </a:cu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3" name="Rectangle : coins arrondis 32">
              <a:extLst>
                <a:ext uri="{FF2B5EF4-FFF2-40B4-BE49-F238E27FC236}">
                  <a16:creationId xmlns:a16="http://schemas.microsoft.com/office/drawing/2014/main" id="{A77C1610-16C1-D666-8A0C-70DF984480DD}"/>
                </a:ext>
              </a:extLst>
            </p:cNvPr>
            <p:cNvSpPr/>
            <p:nvPr/>
          </p:nvSpPr>
          <p:spPr>
            <a:xfrm rot="20442434">
              <a:off x="3606143" y="1550590"/>
              <a:ext cx="168729" cy="45719"/>
            </a:xfrm>
            <a:prstGeom prst="round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4" name="Forme libre : forme 43">
            <a:extLst>
              <a:ext uri="{FF2B5EF4-FFF2-40B4-BE49-F238E27FC236}">
                <a16:creationId xmlns:a16="http://schemas.microsoft.com/office/drawing/2014/main" id="{CDAFC228-48C1-46D9-2533-767872489D95}"/>
              </a:ext>
            </a:extLst>
          </p:cNvPr>
          <p:cNvSpPr/>
          <p:nvPr/>
        </p:nvSpPr>
        <p:spPr>
          <a:xfrm>
            <a:off x="2624952" y="2547231"/>
            <a:ext cx="1085780" cy="1155772"/>
          </a:xfrm>
          <a:custGeom>
            <a:avLst/>
            <a:gdLst>
              <a:gd name="connsiteX0" fmla="*/ 0 w 1034980"/>
              <a:gd name="connsiteY0" fmla="*/ 150869 h 1155704"/>
              <a:gd name="connsiteX1" fmla="*/ 0 w 1034980"/>
              <a:gd name="connsiteY1" fmla="*/ 150869 h 1155704"/>
              <a:gd name="connsiteX2" fmla="*/ 60290 w 1034980"/>
              <a:gd name="connsiteY2" fmla="*/ 221207 h 1155704"/>
              <a:gd name="connsiteX3" fmla="*/ 70338 w 1034980"/>
              <a:gd name="connsiteY3" fmla="*/ 301594 h 1155704"/>
              <a:gd name="connsiteX4" fmla="*/ 50242 w 1034980"/>
              <a:gd name="connsiteY4" fmla="*/ 402077 h 1155704"/>
              <a:gd name="connsiteX5" fmla="*/ 60290 w 1034980"/>
              <a:gd name="connsiteY5" fmla="*/ 542754 h 1155704"/>
              <a:gd name="connsiteX6" fmla="*/ 80387 w 1034980"/>
              <a:gd name="connsiteY6" fmla="*/ 572899 h 1155704"/>
              <a:gd name="connsiteX7" fmla="*/ 90435 w 1034980"/>
              <a:gd name="connsiteY7" fmla="*/ 623141 h 1155704"/>
              <a:gd name="connsiteX8" fmla="*/ 80387 w 1034980"/>
              <a:gd name="connsiteY8" fmla="*/ 653286 h 1155704"/>
              <a:gd name="connsiteX9" fmla="*/ 50242 w 1034980"/>
              <a:gd name="connsiteY9" fmla="*/ 673383 h 1155704"/>
              <a:gd name="connsiteX10" fmla="*/ 60290 w 1034980"/>
              <a:gd name="connsiteY10" fmla="*/ 743721 h 1155704"/>
              <a:gd name="connsiteX11" fmla="*/ 90435 w 1034980"/>
              <a:gd name="connsiteY11" fmla="*/ 804011 h 1155704"/>
              <a:gd name="connsiteX12" fmla="*/ 120580 w 1034980"/>
              <a:gd name="connsiteY12" fmla="*/ 834157 h 1155704"/>
              <a:gd name="connsiteX13" fmla="*/ 140677 w 1034980"/>
              <a:gd name="connsiteY13" fmla="*/ 874350 h 1155704"/>
              <a:gd name="connsiteX14" fmla="*/ 150725 w 1034980"/>
              <a:gd name="connsiteY14" fmla="*/ 914543 h 1155704"/>
              <a:gd name="connsiteX15" fmla="*/ 170822 w 1034980"/>
              <a:gd name="connsiteY15" fmla="*/ 974833 h 1155704"/>
              <a:gd name="connsiteX16" fmla="*/ 180870 w 1034980"/>
              <a:gd name="connsiteY16" fmla="*/ 1004978 h 1155704"/>
              <a:gd name="connsiteX17" fmla="*/ 190918 w 1034980"/>
              <a:gd name="connsiteY17" fmla="*/ 1035124 h 1155704"/>
              <a:gd name="connsiteX18" fmla="*/ 221064 w 1034980"/>
              <a:gd name="connsiteY18" fmla="*/ 1055220 h 1155704"/>
              <a:gd name="connsiteX19" fmla="*/ 281354 w 1034980"/>
              <a:gd name="connsiteY19" fmla="*/ 1155704 h 1155704"/>
              <a:gd name="connsiteX20" fmla="*/ 361740 w 1034980"/>
              <a:gd name="connsiteY20" fmla="*/ 1115510 h 1155704"/>
              <a:gd name="connsiteX21" fmla="*/ 422031 w 1034980"/>
              <a:gd name="connsiteY21" fmla="*/ 1075317 h 1155704"/>
              <a:gd name="connsiteX22" fmla="*/ 622998 w 1034980"/>
              <a:gd name="connsiteY22" fmla="*/ 1075317 h 1155704"/>
              <a:gd name="connsiteX23" fmla="*/ 643094 w 1034980"/>
              <a:gd name="connsiteY23" fmla="*/ 1045172 h 1155704"/>
              <a:gd name="connsiteX24" fmla="*/ 713433 w 1034980"/>
              <a:gd name="connsiteY24" fmla="*/ 1015027 h 1155704"/>
              <a:gd name="connsiteX25" fmla="*/ 753626 w 1034980"/>
              <a:gd name="connsiteY25" fmla="*/ 874350 h 1155704"/>
              <a:gd name="connsiteX26" fmla="*/ 783771 w 1034980"/>
              <a:gd name="connsiteY26" fmla="*/ 844205 h 1155704"/>
              <a:gd name="connsiteX27" fmla="*/ 823965 w 1034980"/>
              <a:gd name="connsiteY27" fmla="*/ 814060 h 1155704"/>
              <a:gd name="connsiteX28" fmla="*/ 854110 w 1034980"/>
              <a:gd name="connsiteY28" fmla="*/ 804011 h 1155704"/>
              <a:gd name="connsiteX29" fmla="*/ 904351 w 1034980"/>
              <a:gd name="connsiteY29" fmla="*/ 814060 h 1155704"/>
              <a:gd name="connsiteX30" fmla="*/ 934496 w 1034980"/>
              <a:gd name="connsiteY30" fmla="*/ 824108 h 1155704"/>
              <a:gd name="connsiteX31" fmla="*/ 974690 w 1034980"/>
              <a:gd name="connsiteY31" fmla="*/ 834157 h 1155704"/>
              <a:gd name="connsiteX32" fmla="*/ 1004835 w 1034980"/>
              <a:gd name="connsiteY32" fmla="*/ 824108 h 1155704"/>
              <a:gd name="connsiteX33" fmla="*/ 1034980 w 1034980"/>
              <a:gd name="connsiteY33" fmla="*/ 723625 h 1155704"/>
              <a:gd name="connsiteX34" fmla="*/ 994787 w 1034980"/>
              <a:gd name="connsiteY34" fmla="*/ 613093 h 1155704"/>
              <a:gd name="connsiteX35" fmla="*/ 974690 w 1034980"/>
              <a:gd name="connsiteY35" fmla="*/ 572899 h 1155704"/>
              <a:gd name="connsiteX36" fmla="*/ 934496 w 1034980"/>
              <a:gd name="connsiteY36" fmla="*/ 542754 h 1155704"/>
              <a:gd name="connsiteX37" fmla="*/ 874206 w 1034980"/>
              <a:gd name="connsiteY37" fmla="*/ 522658 h 1155704"/>
              <a:gd name="connsiteX38" fmla="*/ 813916 w 1034980"/>
              <a:gd name="connsiteY38" fmla="*/ 462367 h 1155704"/>
              <a:gd name="connsiteX39" fmla="*/ 783771 w 1034980"/>
              <a:gd name="connsiteY39" fmla="*/ 432222 h 1155704"/>
              <a:gd name="connsiteX40" fmla="*/ 763675 w 1034980"/>
              <a:gd name="connsiteY40" fmla="*/ 402077 h 1155704"/>
              <a:gd name="connsiteX41" fmla="*/ 693336 w 1034980"/>
              <a:gd name="connsiteY41" fmla="*/ 361884 h 1155704"/>
              <a:gd name="connsiteX42" fmla="*/ 653143 w 1034980"/>
              <a:gd name="connsiteY42" fmla="*/ 331739 h 1155704"/>
              <a:gd name="connsiteX43" fmla="*/ 542611 w 1034980"/>
              <a:gd name="connsiteY43" fmla="*/ 301594 h 1155704"/>
              <a:gd name="connsiteX44" fmla="*/ 532562 w 1034980"/>
              <a:gd name="connsiteY44" fmla="*/ 271449 h 1155704"/>
              <a:gd name="connsiteX45" fmla="*/ 442127 w 1034980"/>
              <a:gd name="connsiteY45" fmla="*/ 241304 h 1155704"/>
              <a:gd name="connsiteX46" fmla="*/ 411982 w 1034980"/>
              <a:gd name="connsiteY46" fmla="*/ 221207 h 1155704"/>
              <a:gd name="connsiteX47" fmla="*/ 401934 w 1034980"/>
              <a:gd name="connsiteY47" fmla="*/ 191062 h 1155704"/>
              <a:gd name="connsiteX48" fmla="*/ 361740 w 1034980"/>
              <a:gd name="connsiteY48" fmla="*/ 120724 h 1155704"/>
              <a:gd name="connsiteX49" fmla="*/ 331595 w 1034980"/>
              <a:gd name="connsiteY49" fmla="*/ 50385 h 1155704"/>
              <a:gd name="connsiteX50" fmla="*/ 301450 w 1034980"/>
              <a:gd name="connsiteY50" fmla="*/ 30288 h 1155704"/>
              <a:gd name="connsiteX51" fmla="*/ 291402 w 1034980"/>
              <a:gd name="connsiteY51" fmla="*/ 143 h 1155704"/>
              <a:gd name="connsiteX52" fmla="*/ 200967 w 1034980"/>
              <a:gd name="connsiteY52" fmla="*/ 20240 h 1155704"/>
              <a:gd name="connsiteX53" fmla="*/ 150725 w 1034980"/>
              <a:gd name="connsiteY53" fmla="*/ 30288 h 1155704"/>
              <a:gd name="connsiteX54" fmla="*/ 10048 w 1034980"/>
              <a:gd name="connsiteY54" fmla="*/ 70482 h 1155704"/>
              <a:gd name="connsiteX55" fmla="*/ 0 w 1034980"/>
              <a:gd name="connsiteY55" fmla="*/ 100627 h 1155704"/>
              <a:gd name="connsiteX56" fmla="*/ 0 w 1034980"/>
              <a:gd name="connsiteY56" fmla="*/ 150869 h 1155704"/>
              <a:gd name="connsiteX0" fmla="*/ 0 w 1034980"/>
              <a:gd name="connsiteY0" fmla="*/ 150978 h 1155813"/>
              <a:gd name="connsiteX1" fmla="*/ 0 w 1034980"/>
              <a:gd name="connsiteY1" fmla="*/ 150978 h 1155813"/>
              <a:gd name="connsiteX2" fmla="*/ 60290 w 1034980"/>
              <a:gd name="connsiteY2" fmla="*/ 221316 h 1155813"/>
              <a:gd name="connsiteX3" fmla="*/ 70338 w 1034980"/>
              <a:gd name="connsiteY3" fmla="*/ 301703 h 1155813"/>
              <a:gd name="connsiteX4" fmla="*/ 50242 w 1034980"/>
              <a:gd name="connsiteY4" fmla="*/ 402186 h 1155813"/>
              <a:gd name="connsiteX5" fmla="*/ 60290 w 1034980"/>
              <a:gd name="connsiteY5" fmla="*/ 542863 h 1155813"/>
              <a:gd name="connsiteX6" fmla="*/ 80387 w 1034980"/>
              <a:gd name="connsiteY6" fmla="*/ 573008 h 1155813"/>
              <a:gd name="connsiteX7" fmla="*/ 90435 w 1034980"/>
              <a:gd name="connsiteY7" fmla="*/ 623250 h 1155813"/>
              <a:gd name="connsiteX8" fmla="*/ 80387 w 1034980"/>
              <a:gd name="connsiteY8" fmla="*/ 653395 h 1155813"/>
              <a:gd name="connsiteX9" fmla="*/ 50242 w 1034980"/>
              <a:gd name="connsiteY9" fmla="*/ 673492 h 1155813"/>
              <a:gd name="connsiteX10" fmla="*/ 60290 w 1034980"/>
              <a:gd name="connsiteY10" fmla="*/ 743830 h 1155813"/>
              <a:gd name="connsiteX11" fmla="*/ 90435 w 1034980"/>
              <a:gd name="connsiteY11" fmla="*/ 804120 h 1155813"/>
              <a:gd name="connsiteX12" fmla="*/ 120580 w 1034980"/>
              <a:gd name="connsiteY12" fmla="*/ 834266 h 1155813"/>
              <a:gd name="connsiteX13" fmla="*/ 140677 w 1034980"/>
              <a:gd name="connsiteY13" fmla="*/ 874459 h 1155813"/>
              <a:gd name="connsiteX14" fmla="*/ 150725 w 1034980"/>
              <a:gd name="connsiteY14" fmla="*/ 914652 h 1155813"/>
              <a:gd name="connsiteX15" fmla="*/ 170822 w 1034980"/>
              <a:gd name="connsiteY15" fmla="*/ 974942 h 1155813"/>
              <a:gd name="connsiteX16" fmla="*/ 180870 w 1034980"/>
              <a:gd name="connsiteY16" fmla="*/ 1005087 h 1155813"/>
              <a:gd name="connsiteX17" fmla="*/ 190918 w 1034980"/>
              <a:gd name="connsiteY17" fmla="*/ 1035233 h 1155813"/>
              <a:gd name="connsiteX18" fmla="*/ 221064 w 1034980"/>
              <a:gd name="connsiteY18" fmla="*/ 1055329 h 1155813"/>
              <a:gd name="connsiteX19" fmla="*/ 281354 w 1034980"/>
              <a:gd name="connsiteY19" fmla="*/ 1155813 h 1155813"/>
              <a:gd name="connsiteX20" fmla="*/ 361740 w 1034980"/>
              <a:gd name="connsiteY20" fmla="*/ 1115619 h 1155813"/>
              <a:gd name="connsiteX21" fmla="*/ 422031 w 1034980"/>
              <a:gd name="connsiteY21" fmla="*/ 1075426 h 1155813"/>
              <a:gd name="connsiteX22" fmla="*/ 622998 w 1034980"/>
              <a:gd name="connsiteY22" fmla="*/ 1075426 h 1155813"/>
              <a:gd name="connsiteX23" fmla="*/ 643094 w 1034980"/>
              <a:gd name="connsiteY23" fmla="*/ 1045281 h 1155813"/>
              <a:gd name="connsiteX24" fmla="*/ 713433 w 1034980"/>
              <a:gd name="connsiteY24" fmla="*/ 1015136 h 1155813"/>
              <a:gd name="connsiteX25" fmla="*/ 753626 w 1034980"/>
              <a:gd name="connsiteY25" fmla="*/ 874459 h 1155813"/>
              <a:gd name="connsiteX26" fmla="*/ 783771 w 1034980"/>
              <a:gd name="connsiteY26" fmla="*/ 844314 h 1155813"/>
              <a:gd name="connsiteX27" fmla="*/ 823965 w 1034980"/>
              <a:gd name="connsiteY27" fmla="*/ 814169 h 1155813"/>
              <a:gd name="connsiteX28" fmla="*/ 854110 w 1034980"/>
              <a:gd name="connsiteY28" fmla="*/ 804120 h 1155813"/>
              <a:gd name="connsiteX29" fmla="*/ 904351 w 1034980"/>
              <a:gd name="connsiteY29" fmla="*/ 814169 h 1155813"/>
              <a:gd name="connsiteX30" fmla="*/ 934496 w 1034980"/>
              <a:gd name="connsiteY30" fmla="*/ 824217 h 1155813"/>
              <a:gd name="connsiteX31" fmla="*/ 974690 w 1034980"/>
              <a:gd name="connsiteY31" fmla="*/ 834266 h 1155813"/>
              <a:gd name="connsiteX32" fmla="*/ 1004835 w 1034980"/>
              <a:gd name="connsiteY32" fmla="*/ 824217 h 1155813"/>
              <a:gd name="connsiteX33" fmla="*/ 1034980 w 1034980"/>
              <a:gd name="connsiteY33" fmla="*/ 723734 h 1155813"/>
              <a:gd name="connsiteX34" fmla="*/ 994787 w 1034980"/>
              <a:gd name="connsiteY34" fmla="*/ 613202 h 1155813"/>
              <a:gd name="connsiteX35" fmla="*/ 974690 w 1034980"/>
              <a:gd name="connsiteY35" fmla="*/ 573008 h 1155813"/>
              <a:gd name="connsiteX36" fmla="*/ 934496 w 1034980"/>
              <a:gd name="connsiteY36" fmla="*/ 542863 h 1155813"/>
              <a:gd name="connsiteX37" fmla="*/ 874206 w 1034980"/>
              <a:gd name="connsiteY37" fmla="*/ 522767 h 1155813"/>
              <a:gd name="connsiteX38" fmla="*/ 813916 w 1034980"/>
              <a:gd name="connsiteY38" fmla="*/ 462476 h 1155813"/>
              <a:gd name="connsiteX39" fmla="*/ 783771 w 1034980"/>
              <a:gd name="connsiteY39" fmla="*/ 432331 h 1155813"/>
              <a:gd name="connsiteX40" fmla="*/ 763675 w 1034980"/>
              <a:gd name="connsiteY40" fmla="*/ 402186 h 1155813"/>
              <a:gd name="connsiteX41" fmla="*/ 693336 w 1034980"/>
              <a:gd name="connsiteY41" fmla="*/ 361993 h 1155813"/>
              <a:gd name="connsiteX42" fmla="*/ 653143 w 1034980"/>
              <a:gd name="connsiteY42" fmla="*/ 331848 h 1155813"/>
              <a:gd name="connsiteX43" fmla="*/ 542611 w 1034980"/>
              <a:gd name="connsiteY43" fmla="*/ 301703 h 1155813"/>
              <a:gd name="connsiteX44" fmla="*/ 532562 w 1034980"/>
              <a:gd name="connsiteY44" fmla="*/ 271558 h 1155813"/>
              <a:gd name="connsiteX45" fmla="*/ 442127 w 1034980"/>
              <a:gd name="connsiteY45" fmla="*/ 241413 h 1155813"/>
              <a:gd name="connsiteX46" fmla="*/ 411982 w 1034980"/>
              <a:gd name="connsiteY46" fmla="*/ 221316 h 1155813"/>
              <a:gd name="connsiteX47" fmla="*/ 401934 w 1034980"/>
              <a:gd name="connsiteY47" fmla="*/ 191171 h 1155813"/>
              <a:gd name="connsiteX48" fmla="*/ 361740 w 1034980"/>
              <a:gd name="connsiteY48" fmla="*/ 120833 h 1155813"/>
              <a:gd name="connsiteX49" fmla="*/ 331595 w 1034980"/>
              <a:gd name="connsiteY49" fmla="*/ 50494 h 1155813"/>
              <a:gd name="connsiteX50" fmla="*/ 301450 w 1034980"/>
              <a:gd name="connsiteY50" fmla="*/ 30397 h 1155813"/>
              <a:gd name="connsiteX51" fmla="*/ 291402 w 1034980"/>
              <a:gd name="connsiteY51" fmla="*/ 252 h 1155813"/>
              <a:gd name="connsiteX52" fmla="*/ 200967 w 1034980"/>
              <a:gd name="connsiteY52" fmla="*/ 20349 h 1155813"/>
              <a:gd name="connsiteX53" fmla="*/ 150725 w 1034980"/>
              <a:gd name="connsiteY53" fmla="*/ 70590 h 1155813"/>
              <a:gd name="connsiteX54" fmla="*/ 10048 w 1034980"/>
              <a:gd name="connsiteY54" fmla="*/ 70591 h 1155813"/>
              <a:gd name="connsiteX55" fmla="*/ 0 w 1034980"/>
              <a:gd name="connsiteY55" fmla="*/ 100736 h 1155813"/>
              <a:gd name="connsiteX56" fmla="*/ 0 w 10349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04835 w 1085780"/>
              <a:gd name="connsiteY32" fmla="*/ 82421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32562 w 1085780"/>
              <a:gd name="connsiteY44" fmla="*/ 27155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32562 w 1085780"/>
              <a:gd name="connsiteY44" fmla="*/ 27155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68383 w 1085780"/>
              <a:gd name="connsiteY42" fmla="*/ 321688 h 1155813"/>
              <a:gd name="connsiteX43" fmla="*/ 542611 w 1085780"/>
              <a:gd name="connsiteY43" fmla="*/ 30170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38694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804091 w 1085780"/>
              <a:gd name="connsiteY39" fmla="*/ 422171 h 1155813"/>
              <a:gd name="connsiteX40" fmla="*/ 763675 w 1085780"/>
              <a:gd name="connsiteY40" fmla="*/ 38694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83771 w 1085780"/>
              <a:gd name="connsiteY26" fmla="*/ 844273 h 1155772"/>
              <a:gd name="connsiteX27" fmla="*/ 823965 w 1085780"/>
              <a:gd name="connsiteY27" fmla="*/ 814128 h 1155772"/>
              <a:gd name="connsiteX28" fmla="*/ 854110 w 1085780"/>
              <a:gd name="connsiteY28" fmla="*/ 80407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23965 w 1085780"/>
              <a:gd name="connsiteY27" fmla="*/ 814128 h 1155772"/>
              <a:gd name="connsiteX28" fmla="*/ 854110 w 1085780"/>
              <a:gd name="connsiteY28" fmla="*/ 80407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23965 w 1085780"/>
              <a:gd name="connsiteY27" fmla="*/ 81412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34125 w 1085780"/>
              <a:gd name="connsiteY27" fmla="*/ 82936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63786 w 1085780"/>
              <a:gd name="connsiteY25" fmla="*/ 889658 h 1155772"/>
              <a:gd name="connsiteX26" fmla="*/ 799011 w 1085780"/>
              <a:gd name="connsiteY26" fmla="*/ 859513 h 1155772"/>
              <a:gd name="connsiteX27" fmla="*/ 834125 w 1085780"/>
              <a:gd name="connsiteY27" fmla="*/ 82936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85780" h="1155772">
                <a:moveTo>
                  <a:pt x="0" y="150937"/>
                </a:moveTo>
                <a:lnTo>
                  <a:pt x="0" y="150937"/>
                </a:lnTo>
                <a:cubicBezTo>
                  <a:pt x="20097" y="174383"/>
                  <a:pt x="47231" y="193292"/>
                  <a:pt x="60290" y="221275"/>
                </a:cubicBezTo>
                <a:cubicBezTo>
                  <a:pt x="71710" y="245746"/>
                  <a:pt x="70338" y="274658"/>
                  <a:pt x="70338" y="301662"/>
                </a:cubicBezTo>
                <a:cubicBezTo>
                  <a:pt x="70338" y="347847"/>
                  <a:pt x="62616" y="365022"/>
                  <a:pt x="50242" y="402145"/>
                </a:cubicBezTo>
                <a:cubicBezTo>
                  <a:pt x="53591" y="449037"/>
                  <a:pt x="52120" y="496526"/>
                  <a:pt x="60290" y="542822"/>
                </a:cubicBezTo>
                <a:cubicBezTo>
                  <a:pt x="62389" y="554715"/>
                  <a:pt x="76147" y="561659"/>
                  <a:pt x="80387" y="572967"/>
                </a:cubicBezTo>
                <a:cubicBezTo>
                  <a:pt x="86384" y="588959"/>
                  <a:pt x="87086" y="606462"/>
                  <a:pt x="90435" y="623209"/>
                </a:cubicBezTo>
                <a:cubicBezTo>
                  <a:pt x="87086" y="633257"/>
                  <a:pt x="87004" y="645083"/>
                  <a:pt x="80387" y="653354"/>
                </a:cubicBezTo>
                <a:cubicBezTo>
                  <a:pt x="72843" y="662784"/>
                  <a:pt x="52862" y="661662"/>
                  <a:pt x="50242" y="673451"/>
                </a:cubicBezTo>
                <a:cubicBezTo>
                  <a:pt x="45104" y="696571"/>
                  <a:pt x="55645" y="720565"/>
                  <a:pt x="60290" y="743789"/>
                </a:cubicBezTo>
                <a:cubicBezTo>
                  <a:pt x="65061" y="767642"/>
                  <a:pt x="74834" y="785358"/>
                  <a:pt x="90435" y="804079"/>
                </a:cubicBezTo>
                <a:cubicBezTo>
                  <a:pt x="99532" y="814996"/>
                  <a:pt x="112320" y="822661"/>
                  <a:pt x="120580" y="834225"/>
                </a:cubicBezTo>
                <a:cubicBezTo>
                  <a:pt x="129286" y="846414"/>
                  <a:pt x="133978" y="861020"/>
                  <a:pt x="140677" y="874418"/>
                </a:cubicBezTo>
                <a:cubicBezTo>
                  <a:pt x="144026" y="887816"/>
                  <a:pt x="146757" y="901383"/>
                  <a:pt x="150725" y="914611"/>
                </a:cubicBezTo>
                <a:cubicBezTo>
                  <a:pt x="156812" y="934901"/>
                  <a:pt x="164123" y="954804"/>
                  <a:pt x="170822" y="974901"/>
                </a:cubicBezTo>
                <a:lnTo>
                  <a:pt x="180870" y="1005046"/>
                </a:lnTo>
                <a:cubicBezTo>
                  <a:pt x="184219" y="1015095"/>
                  <a:pt x="182105" y="1029317"/>
                  <a:pt x="190918" y="1035192"/>
                </a:cubicBezTo>
                <a:lnTo>
                  <a:pt x="221064" y="1055288"/>
                </a:lnTo>
                <a:cubicBezTo>
                  <a:pt x="269566" y="1128042"/>
                  <a:pt x="250455" y="1093975"/>
                  <a:pt x="281354" y="1155772"/>
                </a:cubicBezTo>
                <a:cubicBezTo>
                  <a:pt x="400299" y="1135946"/>
                  <a:pt x="302636" y="1167293"/>
                  <a:pt x="361740" y="1115578"/>
                </a:cubicBezTo>
                <a:cubicBezTo>
                  <a:pt x="379917" y="1099673"/>
                  <a:pt x="422031" y="1075385"/>
                  <a:pt x="422031" y="1075385"/>
                </a:cubicBezTo>
                <a:cubicBezTo>
                  <a:pt x="496892" y="1100338"/>
                  <a:pt x="492202" y="1102921"/>
                  <a:pt x="622998" y="1075385"/>
                </a:cubicBezTo>
                <a:cubicBezTo>
                  <a:pt x="634815" y="1072897"/>
                  <a:pt x="634555" y="1053779"/>
                  <a:pt x="643094" y="1045240"/>
                </a:cubicBezTo>
                <a:cubicBezTo>
                  <a:pt x="666225" y="1022108"/>
                  <a:pt x="682684" y="1022782"/>
                  <a:pt x="713433" y="1015095"/>
                </a:cubicBezTo>
                <a:cubicBezTo>
                  <a:pt x="723024" y="967138"/>
                  <a:pt x="749523" y="915588"/>
                  <a:pt x="763786" y="889658"/>
                </a:cubicBezTo>
                <a:cubicBezTo>
                  <a:pt x="778049" y="863728"/>
                  <a:pt x="787288" y="869561"/>
                  <a:pt x="799011" y="859513"/>
                </a:cubicBezTo>
                <a:cubicBezTo>
                  <a:pt x="810734" y="849465"/>
                  <a:pt x="823249" y="836067"/>
                  <a:pt x="834125" y="829368"/>
                </a:cubicBezTo>
                <a:cubicBezTo>
                  <a:pt x="845001" y="822669"/>
                  <a:pt x="854222" y="822669"/>
                  <a:pt x="864270" y="819319"/>
                </a:cubicBezTo>
                <a:cubicBezTo>
                  <a:pt x="881017" y="822669"/>
                  <a:pt x="892647" y="813319"/>
                  <a:pt x="904351" y="814128"/>
                </a:cubicBezTo>
                <a:cubicBezTo>
                  <a:pt x="916055" y="814937"/>
                  <a:pt x="924312" y="821266"/>
                  <a:pt x="934496" y="824176"/>
                </a:cubicBezTo>
                <a:cubicBezTo>
                  <a:pt x="947775" y="827970"/>
                  <a:pt x="961292" y="830875"/>
                  <a:pt x="974690" y="834225"/>
                </a:cubicBezTo>
                <a:cubicBezTo>
                  <a:pt x="984738" y="830875"/>
                  <a:pt x="1006640" y="856145"/>
                  <a:pt x="1025155" y="839416"/>
                </a:cubicBezTo>
                <a:cubicBezTo>
                  <a:pt x="1043670" y="822687"/>
                  <a:pt x="1081214" y="761247"/>
                  <a:pt x="1085780" y="733853"/>
                </a:cubicBezTo>
                <a:cubicBezTo>
                  <a:pt x="1070266" y="625251"/>
                  <a:pt x="1013302" y="639975"/>
                  <a:pt x="994787" y="613161"/>
                </a:cubicBezTo>
                <a:cubicBezTo>
                  <a:pt x="976272" y="586347"/>
                  <a:pt x="984439" y="584340"/>
                  <a:pt x="974690" y="572967"/>
                </a:cubicBezTo>
                <a:cubicBezTo>
                  <a:pt x="963791" y="560251"/>
                  <a:pt x="949475" y="550312"/>
                  <a:pt x="934496" y="542822"/>
                </a:cubicBezTo>
                <a:cubicBezTo>
                  <a:pt x="915549" y="533349"/>
                  <a:pt x="874206" y="522726"/>
                  <a:pt x="874206" y="522726"/>
                </a:cubicBezTo>
                <a:cubicBezTo>
                  <a:pt x="821138" y="487347"/>
                  <a:pt x="825602" y="479201"/>
                  <a:pt x="813916" y="462435"/>
                </a:cubicBezTo>
                <a:cubicBezTo>
                  <a:pt x="802230" y="445669"/>
                  <a:pt x="812464" y="434718"/>
                  <a:pt x="804091" y="422130"/>
                </a:cubicBezTo>
                <a:cubicBezTo>
                  <a:pt x="795718" y="409542"/>
                  <a:pt x="780441" y="402015"/>
                  <a:pt x="763675" y="386905"/>
                </a:cubicBezTo>
                <a:cubicBezTo>
                  <a:pt x="746909" y="371795"/>
                  <a:pt x="737986" y="342968"/>
                  <a:pt x="703496" y="331472"/>
                </a:cubicBezTo>
                <a:cubicBezTo>
                  <a:pt x="690098" y="321424"/>
                  <a:pt x="689270" y="329155"/>
                  <a:pt x="668383" y="321647"/>
                </a:cubicBezTo>
                <a:cubicBezTo>
                  <a:pt x="647496" y="314139"/>
                  <a:pt x="614926" y="293773"/>
                  <a:pt x="578171" y="286422"/>
                </a:cubicBezTo>
                <a:cubicBezTo>
                  <a:pt x="574821" y="276374"/>
                  <a:pt x="570476" y="273945"/>
                  <a:pt x="547802" y="266437"/>
                </a:cubicBezTo>
                <a:cubicBezTo>
                  <a:pt x="525128" y="258929"/>
                  <a:pt x="464764" y="248899"/>
                  <a:pt x="442127" y="241372"/>
                </a:cubicBezTo>
                <a:cubicBezTo>
                  <a:pt x="419490" y="233845"/>
                  <a:pt x="419526" y="230705"/>
                  <a:pt x="411982" y="221275"/>
                </a:cubicBezTo>
                <a:cubicBezTo>
                  <a:pt x="405365" y="213004"/>
                  <a:pt x="406671" y="200604"/>
                  <a:pt x="401934" y="191130"/>
                </a:cubicBezTo>
                <a:cubicBezTo>
                  <a:pt x="351480" y="90222"/>
                  <a:pt x="414585" y="244098"/>
                  <a:pt x="361740" y="120792"/>
                </a:cubicBezTo>
                <a:cubicBezTo>
                  <a:pt x="350652" y="94919"/>
                  <a:pt x="351202" y="73981"/>
                  <a:pt x="331595" y="50453"/>
                </a:cubicBezTo>
                <a:cubicBezTo>
                  <a:pt x="323864" y="41175"/>
                  <a:pt x="311498" y="37055"/>
                  <a:pt x="301450" y="30356"/>
                </a:cubicBezTo>
                <a:cubicBezTo>
                  <a:pt x="298101" y="20308"/>
                  <a:pt x="301450" y="3560"/>
                  <a:pt x="291402" y="211"/>
                </a:cubicBezTo>
                <a:cubicBezTo>
                  <a:pt x="285343" y="-1809"/>
                  <a:pt x="224413" y="11125"/>
                  <a:pt x="200967" y="20308"/>
                </a:cubicBezTo>
                <a:cubicBezTo>
                  <a:pt x="177521" y="29491"/>
                  <a:pt x="167147" y="50617"/>
                  <a:pt x="150725" y="55309"/>
                </a:cubicBezTo>
                <a:cubicBezTo>
                  <a:pt x="-15170" y="102707"/>
                  <a:pt x="123299" y="47899"/>
                  <a:pt x="10048" y="70550"/>
                </a:cubicBezTo>
                <a:cubicBezTo>
                  <a:pt x="6699" y="80598"/>
                  <a:pt x="0" y="90103"/>
                  <a:pt x="0" y="100695"/>
                </a:cubicBezTo>
                <a:lnTo>
                  <a:pt x="0" y="150937"/>
                </a:lnTo>
                <a:close/>
              </a:path>
            </a:pathLst>
          </a:custGeom>
          <a:solidFill>
            <a:srgbClr val="00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Forme libre : forme 44">
            <a:extLst>
              <a:ext uri="{FF2B5EF4-FFF2-40B4-BE49-F238E27FC236}">
                <a16:creationId xmlns:a16="http://schemas.microsoft.com/office/drawing/2014/main" id="{1BD1AD13-A428-8898-AB48-205669D79E70}"/>
              </a:ext>
            </a:extLst>
          </p:cNvPr>
          <p:cNvSpPr/>
          <p:nvPr/>
        </p:nvSpPr>
        <p:spPr>
          <a:xfrm>
            <a:off x="3291210" y="3353906"/>
            <a:ext cx="759628" cy="727276"/>
          </a:xfrm>
          <a:custGeom>
            <a:avLst/>
            <a:gdLst>
              <a:gd name="connsiteX0" fmla="*/ 111446 w 759628"/>
              <a:gd name="connsiteY0" fmla="*/ 63661 h 727276"/>
              <a:gd name="connsiteX1" fmla="*/ 111446 w 759628"/>
              <a:gd name="connsiteY1" fmla="*/ 63661 h 727276"/>
              <a:gd name="connsiteX2" fmla="*/ 94084 w 759628"/>
              <a:gd name="connsiteY2" fmla="*/ 81023 h 727276"/>
              <a:gd name="connsiteX3" fmla="*/ 88297 w 759628"/>
              <a:gd name="connsiteY3" fmla="*/ 90669 h 727276"/>
              <a:gd name="connsiteX4" fmla="*/ 82509 w 759628"/>
              <a:gd name="connsiteY4" fmla="*/ 98385 h 727276"/>
              <a:gd name="connsiteX5" fmla="*/ 78651 w 759628"/>
              <a:gd name="connsiteY5" fmla="*/ 113818 h 727276"/>
              <a:gd name="connsiteX6" fmla="*/ 74793 w 759628"/>
              <a:gd name="connsiteY6" fmla="*/ 125393 h 727276"/>
              <a:gd name="connsiteX7" fmla="*/ 72864 w 759628"/>
              <a:gd name="connsiteY7" fmla="*/ 131180 h 727276"/>
              <a:gd name="connsiteX8" fmla="*/ 69006 w 759628"/>
              <a:gd name="connsiteY8" fmla="*/ 150471 h 727276"/>
              <a:gd name="connsiteX9" fmla="*/ 67076 w 759628"/>
              <a:gd name="connsiteY9" fmla="*/ 158188 h 727276"/>
              <a:gd name="connsiteX10" fmla="*/ 63218 w 759628"/>
              <a:gd name="connsiteY10" fmla="*/ 163975 h 727276"/>
              <a:gd name="connsiteX11" fmla="*/ 59360 w 759628"/>
              <a:gd name="connsiteY11" fmla="*/ 181337 h 727276"/>
              <a:gd name="connsiteX12" fmla="*/ 49714 w 759628"/>
              <a:gd name="connsiteY12" fmla="*/ 190983 h 727276"/>
              <a:gd name="connsiteX13" fmla="*/ 40069 w 759628"/>
              <a:gd name="connsiteY13" fmla="*/ 202557 h 727276"/>
              <a:gd name="connsiteX14" fmla="*/ 26565 w 759628"/>
              <a:gd name="connsiteY14" fmla="*/ 206416 h 727276"/>
              <a:gd name="connsiteX15" fmla="*/ 11132 w 759628"/>
              <a:gd name="connsiteY15" fmla="*/ 210274 h 727276"/>
              <a:gd name="connsiteX16" fmla="*/ 5345 w 759628"/>
              <a:gd name="connsiteY16" fmla="*/ 214132 h 727276"/>
              <a:gd name="connsiteX17" fmla="*/ 3416 w 759628"/>
              <a:gd name="connsiteY17" fmla="*/ 275864 h 727276"/>
              <a:gd name="connsiteX18" fmla="*/ 7274 w 759628"/>
              <a:gd name="connsiteY18" fmla="*/ 281651 h 727276"/>
              <a:gd name="connsiteX19" fmla="*/ 14990 w 759628"/>
              <a:gd name="connsiteY19" fmla="*/ 293226 h 727276"/>
              <a:gd name="connsiteX20" fmla="*/ 22707 w 759628"/>
              <a:gd name="connsiteY20" fmla="*/ 304800 h 727276"/>
              <a:gd name="connsiteX21" fmla="*/ 34282 w 759628"/>
              <a:gd name="connsiteY21" fmla="*/ 318304 h 727276"/>
              <a:gd name="connsiteX22" fmla="*/ 41998 w 759628"/>
              <a:gd name="connsiteY22" fmla="*/ 327950 h 727276"/>
              <a:gd name="connsiteX23" fmla="*/ 49714 w 759628"/>
              <a:gd name="connsiteY23" fmla="*/ 333737 h 727276"/>
              <a:gd name="connsiteX24" fmla="*/ 53573 w 759628"/>
              <a:gd name="connsiteY24" fmla="*/ 339524 h 727276"/>
              <a:gd name="connsiteX25" fmla="*/ 59360 w 759628"/>
              <a:gd name="connsiteY25" fmla="*/ 343383 h 727276"/>
              <a:gd name="connsiteX26" fmla="*/ 69006 w 759628"/>
              <a:gd name="connsiteY26" fmla="*/ 353028 h 727276"/>
              <a:gd name="connsiteX27" fmla="*/ 82509 w 759628"/>
              <a:gd name="connsiteY27" fmla="*/ 360745 h 727276"/>
              <a:gd name="connsiteX28" fmla="*/ 88297 w 759628"/>
              <a:gd name="connsiteY28" fmla="*/ 362674 h 727276"/>
              <a:gd name="connsiteX29" fmla="*/ 105659 w 759628"/>
              <a:gd name="connsiteY29" fmla="*/ 368461 h 727276"/>
              <a:gd name="connsiteX30" fmla="*/ 117233 w 759628"/>
              <a:gd name="connsiteY30" fmla="*/ 376178 h 727276"/>
              <a:gd name="connsiteX31" fmla="*/ 123021 w 759628"/>
              <a:gd name="connsiteY31" fmla="*/ 381965 h 727276"/>
              <a:gd name="connsiteX32" fmla="*/ 134595 w 759628"/>
              <a:gd name="connsiteY32" fmla="*/ 385823 h 727276"/>
              <a:gd name="connsiteX33" fmla="*/ 142312 w 759628"/>
              <a:gd name="connsiteY33" fmla="*/ 389681 h 727276"/>
              <a:gd name="connsiteX34" fmla="*/ 150028 w 759628"/>
              <a:gd name="connsiteY34" fmla="*/ 395469 h 727276"/>
              <a:gd name="connsiteX35" fmla="*/ 155816 w 759628"/>
              <a:gd name="connsiteY35" fmla="*/ 397398 h 727276"/>
              <a:gd name="connsiteX36" fmla="*/ 175107 w 759628"/>
              <a:gd name="connsiteY36" fmla="*/ 403185 h 727276"/>
              <a:gd name="connsiteX37" fmla="*/ 186682 w 759628"/>
              <a:gd name="connsiteY37" fmla="*/ 407043 h 727276"/>
              <a:gd name="connsiteX38" fmla="*/ 190540 w 759628"/>
              <a:gd name="connsiteY38" fmla="*/ 410902 h 727276"/>
              <a:gd name="connsiteX39" fmla="*/ 196327 w 759628"/>
              <a:gd name="connsiteY39" fmla="*/ 412831 h 727276"/>
              <a:gd name="connsiteX40" fmla="*/ 207902 w 759628"/>
              <a:gd name="connsiteY40" fmla="*/ 420547 h 727276"/>
              <a:gd name="connsiteX41" fmla="*/ 229122 w 759628"/>
              <a:gd name="connsiteY41" fmla="*/ 430193 h 727276"/>
              <a:gd name="connsiteX42" fmla="*/ 248413 w 759628"/>
              <a:gd name="connsiteY42" fmla="*/ 439838 h 727276"/>
              <a:gd name="connsiteX43" fmla="*/ 258059 w 759628"/>
              <a:gd name="connsiteY43" fmla="*/ 441767 h 727276"/>
              <a:gd name="connsiteX44" fmla="*/ 269633 w 759628"/>
              <a:gd name="connsiteY44" fmla="*/ 449484 h 727276"/>
              <a:gd name="connsiteX45" fmla="*/ 292783 w 759628"/>
              <a:gd name="connsiteY45" fmla="*/ 455271 h 727276"/>
              <a:gd name="connsiteX46" fmla="*/ 300499 w 759628"/>
              <a:gd name="connsiteY46" fmla="*/ 459129 h 727276"/>
              <a:gd name="connsiteX47" fmla="*/ 306287 w 759628"/>
              <a:gd name="connsiteY47" fmla="*/ 461059 h 727276"/>
              <a:gd name="connsiteX48" fmla="*/ 312074 w 759628"/>
              <a:gd name="connsiteY48" fmla="*/ 464917 h 727276"/>
              <a:gd name="connsiteX49" fmla="*/ 317861 w 759628"/>
              <a:gd name="connsiteY49" fmla="*/ 466846 h 727276"/>
              <a:gd name="connsiteX50" fmla="*/ 325578 w 759628"/>
              <a:gd name="connsiteY50" fmla="*/ 470704 h 727276"/>
              <a:gd name="connsiteX51" fmla="*/ 331365 w 759628"/>
              <a:gd name="connsiteY51" fmla="*/ 472633 h 727276"/>
              <a:gd name="connsiteX52" fmla="*/ 337152 w 759628"/>
              <a:gd name="connsiteY52" fmla="*/ 476491 h 727276"/>
              <a:gd name="connsiteX53" fmla="*/ 350656 w 759628"/>
              <a:gd name="connsiteY53" fmla="*/ 482279 h 727276"/>
              <a:gd name="connsiteX54" fmla="*/ 356444 w 759628"/>
              <a:gd name="connsiteY54" fmla="*/ 488066 h 727276"/>
              <a:gd name="connsiteX55" fmla="*/ 371876 w 759628"/>
              <a:gd name="connsiteY55" fmla="*/ 499641 h 727276"/>
              <a:gd name="connsiteX56" fmla="*/ 377664 w 759628"/>
              <a:gd name="connsiteY56" fmla="*/ 501570 h 727276"/>
              <a:gd name="connsiteX57" fmla="*/ 383451 w 759628"/>
              <a:gd name="connsiteY57" fmla="*/ 505428 h 727276"/>
              <a:gd name="connsiteX58" fmla="*/ 391168 w 759628"/>
              <a:gd name="connsiteY58" fmla="*/ 511216 h 727276"/>
              <a:gd name="connsiteX59" fmla="*/ 402742 w 759628"/>
              <a:gd name="connsiteY59" fmla="*/ 515074 h 727276"/>
              <a:gd name="connsiteX60" fmla="*/ 418175 w 759628"/>
              <a:gd name="connsiteY60" fmla="*/ 518932 h 727276"/>
              <a:gd name="connsiteX61" fmla="*/ 425892 w 759628"/>
              <a:gd name="connsiteY61" fmla="*/ 520861 h 727276"/>
              <a:gd name="connsiteX62" fmla="*/ 433608 w 759628"/>
              <a:gd name="connsiteY62" fmla="*/ 524719 h 727276"/>
              <a:gd name="connsiteX63" fmla="*/ 441325 w 759628"/>
              <a:gd name="connsiteY63" fmla="*/ 526648 h 727276"/>
              <a:gd name="connsiteX64" fmla="*/ 458687 w 759628"/>
              <a:gd name="connsiteY64" fmla="*/ 536294 h 727276"/>
              <a:gd name="connsiteX65" fmla="*/ 470261 w 759628"/>
              <a:gd name="connsiteY65" fmla="*/ 547869 h 727276"/>
              <a:gd name="connsiteX66" fmla="*/ 474119 w 759628"/>
              <a:gd name="connsiteY66" fmla="*/ 561372 h 727276"/>
              <a:gd name="connsiteX67" fmla="*/ 470261 w 759628"/>
              <a:gd name="connsiteY67" fmla="*/ 578735 h 727276"/>
              <a:gd name="connsiteX68" fmla="*/ 468332 w 759628"/>
              <a:gd name="connsiteY68" fmla="*/ 592238 h 727276"/>
              <a:gd name="connsiteX69" fmla="*/ 462545 w 759628"/>
              <a:gd name="connsiteY69" fmla="*/ 598026 h 727276"/>
              <a:gd name="connsiteX70" fmla="*/ 460616 w 759628"/>
              <a:gd name="connsiteY70" fmla="*/ 613459 h 727276"/>
              <a:gd name="connsiteX71" fmla="*/ 458687 w 759628"/>
              <a:gd name="connsiteY71" fmla="*/ 626962 h 727276"/>
              <a:gd name="connsiteX72" fmla="*/ 454828 w 759628"/>
              <a:gd name="connsiteY72" fmla="*/ 636608 h 727276"/>
              <a:gd name="connsiteX73" fmla="*/ 452899 w 759628"/>
              <a:gd name="connsiteY73" fmla="*/ 644324 h 727276"/>
              <a:gd name="connsiteX74" fmla="*/ 449041 w 759628"/>
              <a:gd name="connsiteY74" fmla="*/ 655899 h 727276"/>
              <a:gd name="connsiteX75" fmla="*/ 447112 w 759628"/>
              <a:gd name="connsiteY75" fmla="*/ 661686 h 727276"/>
              <a:gd name="connsiteX76" fmla="*/ 443254 w 759628"/>
              <a:gd name="connsiteY76" fmla="*/ 675190 h 727276"/>
              <a:gd name="connsiteX77" fmla="*/ 447112 w 759628"/>
              <a:gd name="connsiteY77" fmla="*/ 694481 h 727276"/>
              <a:gd name="connsiteX78" fmla="*/ 450970 w 759628"/>
              <a:gd name="connsiteY78" fmla="*/ 700269 h 727276"/>
              <a:gd name="connsiteX79" fmla="*/ 452899 w 759628"/>
              <a:gd name="connsiteY79" fmla="*/ 706056 h 727276"/>
              <a:gd name="connsiteX80" fmla="*/ 468332 w 759628"/>
              <a:gd name="connsiteY80" fmla="*/ 715702 h 727276"/>
              <a:gd name="connsiteX81" fmla="*/ 485694 w 759628"/>
              <a:gd name="connsiteY81" fmla="*/ 717631 h 727276"/>
              <a:gd name="connsiteX82" fmla="*/ 501127 w 759628"/>
              <a:gd name="connsiteY82" fmla="*/ 719560 h 727276"/>
              <a:gd name="connsiteX83" fmla="*/ 516560 w 759628"/>
              <a:gd name="connsiteY83" fmla="*/ 717631 h 727276"/>
              <a:gd name="connsiteX84" fmla="*/ 535851 w 759628"/>
              <a:gd name="connsiteY84" fmla="*/ 721489 h 727276"/>
              <a:gd name="connsiteX85" fmla="*/ 541638 w 759628"/>
              <a:gd name="connsiteY85" fmla="*/ 725347 h 727276"/>
              <a:gd name="connsiteX86" fmla="*/ 557071 w 759628"/>
              <a:gd name="connsiteY86" fmla="*/ 727276 h 727276"/>
              <a:gd name="connsiteX87" fmla="*/ 584079 w 759628"/>
              <a:gd name="connsiteY87" fmla="*/ 723418 h 727276"/>
              <a:gd name="connsiteX88" fmla="*/ 593725 w 759628"/>
              <a:gd name="connsiteY88" fmla="*/ 721489 h 727276"/>
              <a:gd name="connsiteX89" fmla="*/ 622661 w 759628"/>
              <a:gd name="connsiteY89" fmla="*/ 717631 h 727276"/>
              <a:gd name="connsiteX90" fmla="*/ 624590 w 759628"/>
              <a:gd name="connsiteY90" fmla="*/ 707985 h 727276"/>
              <a:gd name="connsiteX91" fmla="*/ 651598 w 759628"/>
              <a:gd name="connsiteY91" fmla="*/ 702198 h 727276"/>
              <a:gd name="connsiteX92" fmla="*/ 670889 w 759628"/>
              <a:gd name="connsiteY92" fmla="*/ 696410 h 727276"/>
              <a:gd name="connsiteX93" fmla="*/ 680535 w 759628"/>
              <a:gd name="connsiteY93" fmla="*/ 690623 h 727276"/>
              <a:gd name="connsiteX94" fmla="*/ 699826 w 759628"/>
              <a:gd name="connsiteY94" fmla="*/ 684836 h 727276"/>
              <a:gd name="connsiteX95" fmla="*/ 705613 w 759628"/>
              <a:gd name="connsiteY95" fmla="*/ 680978 h 727276"/>
              <a:gd name="connsiteX96" fmla="*/ 713330 w 759628"/>
              <a:gd name="connsiteY96" fmla="*/ 673261 h 727276"/>
              <a:gd name="connsiteX97" fmla="*/ 719117 w 759628"/>
              <a:gd name="connsiteY97" fmla="*/ 661686 h 727276"/>
              <a:gd name="connsiteX98" fmla="*/ 722975 w 759628"/>
              <a:gd name="connsiteY98" fmla="*/ 653970 h 727276"/>
              <a:gd name="connsiteX99" fmla="*/ 728763 w 759628"/>
              <a:gd name="connsiteY99" fmla="*/ 650112 h 727276"/>
              <a:gd name="connsiteX100" fmla="*/ 734550 w 759628"/>
              <a:gd name="connsiteY100" fmla="*/ 632750 h 727276"/>
              <a:gd name="connsiteX101" fmla="*/ 736479 w 759628"/>
              <a:gd name="connsiteY101" fmla="*/ 626962 h 727276"/>
              <a:gd name="connsiteX102" fmla="*/ 738408 w 759628"/>
              <a:gd name="connsiteY102" fmla="*/ 607671 h 727276"/>
              <a:gd name="connsiteX103" fmla="*/ 742266 w 759628"/>
              <a:gd name="connsiteY103" fmla="*/ 601884 h 727276"/>
              <a:gd name="connsiteX104" fmla="*/ 746125 w 759628"/>
              <a:gd name="connsiteY104" fmla="*/ 592238 h 727276"/>
              <a:gd name="connsiteX105" fmla="*/ 748054 w 759628"/>
              <a:gd name="connsiteY105" fmla="*/ 582593 h 727276"/>
              <a:gd name="connsiteX106" fmla="*/ 751912 w 759628"/>
              <a:gd name="connsiteY106" fmla="*/ 572947 h 727276"/>
              <a:gd name="connsiteX107" fmla="*/ 753841 w 759628"/>
              <a:gd name="connsiteY107" fmla="*/ 559443 h 727276"/>
              <a:gd name="connsiteX108" fmla="*/ 755770 w 759628"/>
              <a:gd name="connsiteY108" fmla="*/ 551727 h 727276"/>
              <a:gd name="connsiteX109" fmla="*/ 757699 w 759628"/>
              <a:gd name="connsiteY109" fmla="*/ 528578 h 727276"/>
              <a:gd name="connsiteX110" fmla="*/ 759628 w 759628"/>
              <a:gd name="connsiteY110" fmla="*/ 518932 h 727276"/>
              <a:gd name="connsiteX111" fmla="*/ 757699 w 759628"/>
              <a:gd name="connsiteY111" fmla="*/ 453342 h 727276"/>
              <a:gd name="connsiteX112" fmla="*/ 753841 w 759628"/>
              <a:gd name="connsiteY112" fmla="*/ 447555 h 727276"/>
              <a:gd name="connsiteX113" fmla="*/ 748054 w 759628"/>
              <a:gd name="connsiteY113" fmla="*/ 443697 h 727276"/>
              <a:gd name="connsiteX114" fmla="*/ 744195 w 759628"/>
              <a:gd name="connsiteY114" fmla="*/ 439838 h 727276"/>
              <a:gd name="connsiteX115" fmla="*/ 734550 w 759628"/>
              <a:gd name="connsiteY115" fmla="*/ 437909 h 727276"/>
              <a:gd name="connsiteX116" fmla="*/ 728763 w 759628"/>
              <a:gd name="connsiteY116" fmla="*/ 435980 h 727276"/>
              <a:gd name="connsiteX117" fmla="*/ 721046 w 759628"/>
              <a:gd name="connsiteY117" fmla="*/ 434051 h 727276"/>
              <a:gd name="connsiteX118" fmla="*/ 715259 w 759628"/>
              <a:gd name="connsiteY118" fmla="*/ 428264 h 727276"/>
              <a:gd name="connsiteX119" fmla="*/ 709471 w 759628"/>
              <a:gd name="connsiteY119" fmla="*/ 424405 h 727276"/>
              <a:gd name="connsiteX120" fmla="*/ 705613 w 759628"/>
              <a:gd name="connsiteY120" fmla="*/ 416689 h 727276"/>
              <a:gd name="connsiteX121" fmla="*/ 697897 w 759628"/>
              <a:gd name="connsiteY121" fmla="*/ 407043 h 727276"/>
              <a:gd name="connsiteX122" fmla="*/ 694038 w 759628"/>
              <a:gd name="connsiteY122" fmla="*/ 403185 h 727276"/>
              <a:gd name="connsiteX123" fmla="*/ 684393 w 759628"/>
              <a:gd name="connsiteY123" fmla="*/ 399327 h 727276"/>
              <a:gd name="connsiteX124" fmla="*/ 676676 w 759628"/>
              <a:gd name="connsiteY124" fmla="*/ 395469 h 727276"/>
              <a:gd name="connsiteX125" fmla="*/ 655456 w 759628"/>
              <a:gd name="connsiteY125" fmla="*/ 383894 h 727276"/>
              <a:gd name="connsiteX126" fmla="*/ 641952 w 759628"/>
              <a:gd name="connsiteY126" fmla="*/ 380036 h 727276"/>
              <a:gd name="connsiteX127" fmla="*/ 632307 w 759628"/>
              <a:gd name="connsiteY127" fmla="*/ 376178 h 727276"/>
              <a:gd name="connsiteX128" fmla="*/ 626519 w 759628"/>
              <a:gd name="connsiteY128" fmla="*/ 372319 h 727276"/>
              <a:gd name="connsiteX129" fmla="*/ 620732 w 759628"/>
              <a:gd name="connsiteY129" fmla="*/ 370390 h 727276"/>
              <a:gd name="connsiteX130" fmla="*/ 611087 w 759628"/>
              <a:gd name="connsiteY130" fmla="*/ 366532 h 727276"/>
              <a:gd name="connsiteX131" fmla="*/ 601441 w 759628"/>
              <a:gd name="connsiteY131" fmla="*/ 360745 h 727276"/>
              <a:gd name="connsiteX132" fmla="*/ 589866 w 759628"/>
              <a:gd name="connsiteY132" fmla="*/ 356886 h 727276"/>
              <a:gd name="connsiteX133" fmla="*/ 584079 w 759628"/>
              <a:gd name="connsiteY133" fmla="*/ 354957 h 727276"/>
              <a:gd name="connsiteX134" fmla="*/ 568646 w 759628"/>
              <a:gd name="connsiteY134" fmla="*/ 345312 h 727276"/>
              <a:gd name="connsiteX135" fmla="*/ 549355 w 759628"/>
              <a:gd name="connsiteY135" fmla="*/ 337595 h 727276"/>
              <a:gd name="connsiteX136" fmla="*/ 537780 w 759628"/>
              <a:gd name="connsiteY136" fmla="*/ 335666 h 727276"/>
              <a:gd name="connsiteX137" fmla="*/ 531993 w 759628"/>
              <a:gd name="connsiteY137" fmla="*/ 331808 h 727276"/>
              <a:gd name="connsiteX138" fmla="*/ 522347 w 759628"/>
              <a:gd name="connsiteY138" fmla="*/ 324091 h 727276"/>
              <a:gd name="connsiteX139" fmla="*/ 516560 w 759628"/>
              <a:gd name="connsiteY139" fmla="*/ 322162 h 727276"/>
              <a:gd name="connsiteX140" fmla="*/ 497269 w 759628"/>
              <a:gd name="connsiteY140" fmla="*/ 316375 h 727276"/>
              <a:gd name="connsiteX141" fmla="*/ 489552 w 759628"/>
              <a:gd name="connsiteY141" fmla="*/ 310588 h 727276"/>
              <a:gd name="connsiteX142" fmla="*/ 483765 w 759628"/>
              <a:gd name="connsiteY142" fmla="*/ 302871 h 727276"/>
              <a:gd name="connsiteX143" fmla="*/ 476049 w 759628"/>
              <a:gd name="connsiteY143" fmla="*/ 300942 h 727276"/>
              <a:gd name="connsiteX144" fmla="*/ 470261 w 759628"/>
              <a:gd name="connsiteY144" fmla="*/ 293226 h 727276"/>
              <a:gd name="connsiteX145" fmla="*/ 464474 w 759628"/>
              <a:gd name="connsiteY145" fmla="*/ 287438 h 727276"/>
              <a:gd name="connsiteX146" fmla="*/ 460616 w 759628"/>
              <a:gd name="connsiteY146" fmla="*/ 279722 h 727276"/>
              <a:gd name="connsiteX147" fmla="*/ 449041 w 759628"/>
              <a:gd name="connsiteY147" fmla="*/ 268147 h 727276"/>
              <a:gd name="connsiteX148" fmla="*/ 441325 w 759628"/>
              <a:gd name="connsiteY148" fmla="*/ 254643 h 727276"/>
              <a:gd name="connsiteX149" fmla="*/ 437466 w 759628"/>
              <a:gd name="connsiteY149" fmla="*/ 248856 h 727276"/>
              <a:gd name="connsiteX150" fmla="*/ 435537 w 759628"/>
              <a:gd name="connsiteY150" fmla="*/ 243069 h 727276"/>
              <a:gd name="connsiteX151" fmla="*/ 431679 w 759628"/>
              <a:gd name="connsiteY151" fmla="*/ 235352 h 727276"/>
              <a:gd name="connsiteX152" fmla="*/ 429750 w 759628"/>
              <a:gd name="connsiteY152" fmla="*/ 225707 h 727276"/>
              <a:gd name="connsiteX153" fmla="*/ 425892 w 759628"/>
              <a:gd name="connsiteY153" fmla="*/ 214132 h 727276"/>
              <a:gd name="connsiteX154" fmla="*/ 423963 w 759628"/>
              <a:gd name="connsiteY154" fmla="*/ 175550 h 727276"/>
              <a:gd name="connsiteX155" fmla="*/ 420104 w 759628"/>
              <a:gd name="connsiteY155" fmla="*/ 158188 h 727276"/>
              <a:gd name="connsiteX156" fmla="*/ 416246 w 759628"/>
              <a:gd name="connsiteY156" fmla="*/ 146613 h 727276"/>
              <a:gd name="connsiteX157" fmla="*/ 408530 w 759628"/>
              <a:gd name="connsiteY157" fmla="*/ 131180 h 727276"/>
              <a:gd name="connsiteX158" fmla="*/ 402742 w 759628"/>
              <a:gd name="connsiteY158" fmla="*/ 115747 h 727276"/>
              <a:gd name="connsiteX159" fmla="*/ 396955 w 759628"/>
              <a:gd name="connsiteY159" fmla="*/ 98385 h 727276"/>
              <a:gd name="connsiteX160" fmla="*/ 393097 w 759628"/>
              <a:gd name="connsiteY160" fmla="*/ 92598 h 727276"/>
              <a:gd name="connsiteX161" fmla="*/ 389238 w 759628"/>
              <a:gd name="connsiteY161" fmla="*/ 82952 h 727276"/>
              <a:gd name="connsiteX162" fmla="*/ 385380 w 759628"/>
              <a:gd name="connsiteY162" fmla="*/ 69448 h 727276"/>
              <a:gd name="connsiteX163" fmla="*/ 377664 w 759628"/>
              <a:gd name="connsiteY163" fmla="*/ 57874 h 727276"/>
              <a:gd name="connsiteX164" fmla="*/ 375735 w 759628"/>
              <a:gd name="connsiteY164" fmla="*/ 52086 h 727276"/>
              <a:gd name="connsiteX165" fmla="*/ 362231 w 759628"/>
              <a:gd name="connsiteY165" fmla="*/ 42441 h 727276"/>
              <a:gd name="connsiteX166" fmla="*/ 354514 w 759628"/>
              <a:gd name="connsiteY166" fmla="*/ 40512 h 727276"/>
              <a:gd name="connsiteX167" fmla="*/ 342940 w 759628"/>
              <a:gd name="connsiteY167" fmla="*/ 36654 h 727276"/>
              <a:gd name="connsiteX168" fmla="*/ 331365 w 759628"/>
              <a:gd name="connsiteY168" fmla="*/ 30866 h 727276"/>
              <a:gd name="connsiteX169" fmla="*/ 215618 w 759628"/>
              <a:gd name="connsiteY169" fmla="*/ 0 h 727276"/>
              <a:gd name="connsiteX170" fmla="*/ 111446 w 759628"/>
              <a:gd name="connsiteY170" fmla="*/ 63661 h 72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59628" h="727276">
                <a:moveTo>
                  <a:pt x="111446" y="63661"/>
                </a:moveTo>
                <a:lnTo>
                  <a:pt x="111446" y="63661"/>
                </a:lnTo>
                <a:cubicBezTo>
                  <a:pt x="105659" y="69448"/>
                  <a:pt x="99410" y="74809"/>
                  <a:pt x="94084" y="81023"/>
                </a:cubicBezTo>
                <a:cubicBezTo>
                  <a:pt x="91644" y="83870"/>
                  <a:pt x="90377" y="87549"/>
                  <a:pt x="88297" y="90669"/>
                </a:cubicBezTo>
                <a:cubicBezTo>
                  <a:pt x="86513" y="93344"/>
                  <a:pt x="84438" y="95813"/>
                  <a:pt x="82509" y="98385"/>
                </a:cubicBezTo>
                <a:cubicBezTo>
                  <a:pt x="76657" y="115940"/>
                  <a:pt x="85632" y="88217"/>
                  <a:pt x="78651" y="113818"/>
                </a:cubicBezTo>
                <a:cubicBezTo>
                  <a:pt x="77581" y="117742"/>
                  <a:pt x="76079" y="121535"/>
                  <a:pt x="74793" y="125393"/>
                </a:cubicBezTo>
                <a:lnTo>
                  <a:pt x="72864" y="131180"/>
                </a:lnTo>
                <a:cubicBezTo>
                  <a:pt x="69574" y="154214"/>
                  <a:pt x="72853" y="137009"/>
                  <a:pt x="69006" y="150471"/>
                </a:cubicBezTo>
                <a:cubicBezTo>
                  <a:pt x="68277" y="153021"/>
                  <a:pt x="68121" y="155751"/>
                  <a:pt x="67076" y="158188"/>
                </a:cubicBezTo>
                <a:cubicBezTo>
                  <a:pt x="66163" y="160319"/>
                  <a:pt x="64504" y="162046"/>
                  <a:pt x="63218" y="163975"/>
                </a:cubicBezTo>
                <a:cubicBezTo>
                  <a:pt x="63176" y="164187"/>
                  <a:pt x="60139" y="180169"/>
                  <a:pt x="59360" y="181337"/>
                </a:cubicBezTo>
                <a:cubicBezTo>
                  <a:pt x="56838" y="185120"/>
                  <a:pt x="52236" y="187200"/>
                  <a:pt x="49714" y="190983"/>
                </a:cubicBezTo>
                <a:cubicBezTo>
                  <a:pt x="47498" y="194307"/>
                  <a:pt x="43782" y="200700"/>
                  <a:pt x="40069" y="202557"/>
                </a:cubicBezTo>
                <a:cubicBezTo>
                  <a:pt x="35882" y="204651"/>
                  <a:pt x="31088" y="205210"/>
                  <a:pt x="26565" y="206416"/>
                </a:cubicBezTo>
                <a:cubicBezTo>
                  <a:pt x="21441" y="207782"/>
                  <a:pt x="11132" y="210274"/>
                  <a:pt x="11132" y="210274"/>
                </a:cubicBezTo>
                <a:cubicBezTo>
                  <a:pt x="9203" y="211560"/>
                  <a:pt x="6692" y="212245"/>
                  <a:pt x="5345" y="214132"/>
                </a:cubicBezTo>
                <a:cubicBezTo>
                  <a:pt x="-5348" y="229104"/>
                  <a:pt x="3283" y="274530"/>
                  <a:pt x="3416" y="275864"/>
                </a:cubicBezTo>
                <a:cubicBezTo>
                  <a:pt x="3647" y="278171"/>
                  <a:pt x="6237" y="279577"/>
                  <a:pt x="7274" y="281651"/>
                </a:cubicBezTo>
                <a:cubicBezTo>
                  <a:pt x="16126" y="299356"/>
                  <a:pt x="-367" y="273482"/>
                  <a:pt x="14990" y="293226"/>
                </a:cubicBezTo>
                <a:cubicBezTo>
                  <a:pt x="17837" y="296886"/>
                  <a:pt x="22707" y="304800"/>
                  <a:pt x="22707" y="304800"/>
                </a:cubicBezTo>
                <a:cubicBezTo>
                  <a:pt x="26493" y="316159"/>
                  <a:pt x="21925" y="305948"/>
                  <a:pt x="34282" y="318304"/>
                </a:cubicBezTo>
                <a:cubicBezTo>
                  <a:pt x="46745" y="330767"/>
                  <a:pt x="30541" y="318401"/>
                  <a:pt x="41998" y="327950"/>
                </a:cubicBezTo>
                <a:cubicBezTo>
                  <a:pt x="44468" y="330008"/>
                  <a:pt x="47441" y="331464"/>
                  <a:pt x="49714" y="333737"/>
                </a:cubicBezTo>
                <a:cubicBezTo>
                  <a:pt x="51354" y="335376"/>
                  <a:pt x="51934" y="337885"/>
                  <a:pt x="53573" y="339524"/>
                </a:cubicBezTo>
                <a:cubicBezTo>
                  <a:pt x="55212" y="341163"/>
                  <a:pt x="57615" y="341856"/>
                  <a:pt x="59360" y="343383"/>
                </a:cubicBezTo>
                <a:cubicBezTo>
                  <a:pt x="62782" y="346377"/>
                  <a:pt x="65223" y="350506"/>
                  <a:pt x="69006" y="353028"/>
                </a:cubicBezTo>
                <a:cubicBezTo>
                  <a:pt x="74815" y="356901"/>
                  <a:pt x="75660" y="357810"/>
                  <a:pt x="82509" y="360745"/>
                </a:cubicBezTo>
                <a:cubicBezTo>
                  <a:pt x="84378" y="361546"/>
                  <a:pt x="86393" y="361960"/>
                  <a:pt x="88297" y="362674"/>
                </a:cubicBezTo>
                <a:cubicBezTo>
                  <a:pt x="102827" y="368123"/>
                  <a:pt x="92727" y="365228"/>
                  <a:pt x="105659" y="368461"/>
                </a:cubicBezTo>
                <a:cubicBezTo>
                  <a:pt x="109517" y="371033"/>
                  <a:pt x="113954" y="372899"/>
                  <a:pt x="117233" y="376178"/>
                </a:cubicBezTo>
                <a:cubicBezTo>
                  <a:pt x="119162" y="378107"/>
                  <a:pt x="120636" y="380640"/>
                  <a:pt x="123021" y="381965"/>
                </a:cubicBezTo>
                <a:cubicBezTo>
                  <a:pt x="126576" y="383940"/>
                  <a:pt x="130958" y="384005"/>
                  <a:pt x="134595" y="385823"/>
                </a:cubicBezTo>
                <a:cubicBezTo>
                  <a:pt x="137167" y="387109"/>
                  <a:pt x="139873" y="388157"/>
                  <a:pt x="142312" y="389681"/>
                </a:cubicBezTo>
                <a:cubicBezTo>
                  <a:pt x="145038" y="391385"/>
                  <a:pt x="147236" y="393874"/>
                  <a:pt x="150028" y="395469"/>
                </a:cubicBezTo>
                <a:cubicBezTo>
                  <a:pt x="151794" y="396478"/>
                  <a:pt x="153947" y="396597"/>
                  <a:pt x="155816" y="397398"/>
                </a:cubicBezTo>
                <a:cubicBezTo>
                  <a:pt x="170091" y="403515"/>
                  <a:pt x="156533" y="400090"/>
                  <a:pt x="175107" y="403185"/>
                </a:cubicBezTo>
                <a:cubicBezTo>
                  <a:pt x="178965" y="404471"/>
                  <a:pt x="183807" y="404167"/>
                  <a:pt x="186682" y="407043"/>
                </a:cubicBezTo>
                <a:cubicBezTo>
                  <a:pt x="187968" y="408329"/>
                  <a:pt x="188980" y="409966"/>
                  <a:pt x="190540" y="410902"/>
                </a:cubicBezTo>
                <a:cubicBezTo>
                  <a:pt x="192283" y="411948"/>
                  <a:pt x="194550" y="411844"/>
                  <a:pt x="196327" y="412831"/>
                </a:cubicBezTo>
                <a:cubicBezTo>
                  <a:pt x="200381" y="415083"/>
                  <a:pt x="207902" y="420547"/>
                  <a:pt x="207902" y="420547"/>
                </a:cubicBezTo>
                <a:cubicBezTo>
                  <a:pt x="217907" y="433889"/>
                  <a:pt x="208712" y="425483"/>
                  <a:pt x="229122" y="430193"/>
                </a:cubicBezTo>
                <a:cubicBezTo>
                  <a:pt x="242895" y="433371"/>
                  <a:pt x="235100" y="434513"/>
                  <a:pt x="248413" y="439838"/>
                </a:cubicBezTo>
                <a:cubicBezTo>
                  <a:pt x="251457" y="441056"/>
                  <a:pt x="254844" y="441124"/>
                  <a:pt x="258059" y="441767"/>
                </a:cubicBezTo>
                <a:cubicBezTo>
                  <a:pt x="261917" y="444339"/>
                  <a:pt x="265234" y="448018"/>
                  <a:pt x="269633" y="449484"/>
                </a:cubicBezTo>
                <a:cubicBezTo>
                  <a:pt x="284919" y="454579"/>
                  <a:pt x="277196" y="452673"/>
                  <a:pt x="292783" y="455271"/>
                </a:cubicBezTo>
                <a:cubicBezTo>
                  <a:pt x="295355" y="456557"/>
                  <a:pt x="297856" y="457996"/>
                  <a:pt x="300499" y="459129"/>
                </a:cubicBezTo>
                <a:cubicBezTo>
                  <a:pt x="302368" y="459930"/>
                  <a:pt x="304468" y="460149"/>
                  <a:pt x="306287" y="461059"/>
                </a:cubicBezTo>
                <a:cubicBezTo>
                  <a:pt x="308361" y="462096"/>
                  <a:pt x="310000" y="463880"/>
                  <a:pt x="312074" y="464917"/>
                </a:cubicBezTo>
                <a:cubicBezTo>
                  <a:pt x="313893" y="465826"/>
                  <a:pt x="315992" y="466045"/>
                  <a:pt x="317861" y="466846"/>
                </a:cubicBezTo>
                <a:cubicBezTo>
                  <a:pt x="320504" y="467979"/>
                  <a:pt x="322935" y="469571"/>
                  <a:pt x="325578" y="470704"/>
                </a:cubicBezTo>
                <a:cubicBezTo>
                  <a:pt x="327447" y="471505"/>
                  <a:pt x="329546" y="471724"/>
                  <a:pt x="331365" y="472633"/>
                </a:cubicBezTo>
                <a:cubicBezTo>
                  <a:pt x="333439" y="473670"/>
                  <a:pt x="335078" y="475454"/>
                  <a:pt x="337152" y="476491"/>
                </a:cubicBezTo>
                <a:cubicBezTo>
                  <a:pt x="345546" y="480689"/>
                  <a:pt x="341293" y="475591"/>
                  <a:pt x="350656" y="482279"/>
                </a:cubicBezTo>
                <a:cubicBezTo>
                  <a:pt x="352876" y="483865"/>
                  <a:pt x="354391" y="486269"/>
                  <a:pt x="356444" y="488066"/>
                </a:cubicBezTo>
                <a:cubicBezTo>
                  <a:pt x="358339" y="489724"/>
                  <a:pt x="368046" y="497726"/>
                  <a:pt x="371876" y="499641"/>
                </a:cubicBezTo>
                <a:cubicBezTo>
                  <a:pt x="373695" y="500550"/>
                  <a:pt x="375735" y="500927"/>
                  <a:pt x="377664" y="501570"/>
                </a:cubicBezTo>
                <a:cubicBezTo>
                  <a:pt x="379593" y="502856"/>
                  <a:pt x="381564" y="504080"/>
                  <a:pt x="383451" y="505428"/>
                </a:cubicBezTo>
                <a:cubicBezTo>
                  <a:pt x="386068" y="507297"/>
                  <a:pt x="388292" y="509778"/>
                  <a:pt x="391168" y="511216"/>
                </a:cubicBezTo>
                <a:cubicBezTo>
                  <a:pt x="394805" y="513035"/>
                  <a:pt x="398797" y="514088"/>
                  <a:pt x="402742" y="515074"/>
                </a:cubicBezTo>
                <a:lnTo>
                  <a:pt x="418175" y="518932"/>
                </a:lnTo>
                <a:lnTo>
                  <a:pt x="425892" y="520861"/>
                </a:lnTo>
                <a:cubicBezTo>
                  <a:pt x="428464" y="522147"/>
                  <a:pt x="430915" y="523709"/>
                  <a:pt x="433608" y="524719"/>
                </a:cubicBezTo>
                <a:cubicBezTo>
                  <a:pt x="436091" y="525650"/>
                  <a:pt x="438776" y="525919"/>
                  <a:pt x="441325" y="526648"/>
                </a:cubicBezTo>
                <a:cubicBezTo>
                  <a:pt x="448114" y="528588"/>
                  <a:pt x="453166" y="530773"/>
                  <a:pt x="458687" y="536294"/>
                </a:cubicBezTo>
                <a:lnTo>
                  <a:pt x="470261" y="547869"/>
                </a:lnTo>
                <a:cubicBezTo>
                  <a:pt x="471171" y="550598"/>
                  <a:pt x="474119" y="558950"/>
                  <a:pt x="474119" y="561372"/>
                </a:cubicBezTo>
                <a:cubicBezTo>
                  <a:pt x="474119" y="568162"/>
                  <a:pt x="472250" y="572767"/>
                  <a:pt x="470261" y="578735"/>
                </a:cubicBezTo>
                <a:cubicBezTo>
                  <a:pt x="469618" y="583236"/>
                  <a:pt x="470021" y="588016"/>
                  <a:pt x="468332" y="592238"/>
                </a:cubicBezTo>
                <a:cubicBezTo>
                  <a:pt x="467319" y="594771"/>
                  <a:pt x="463477" y="595462"/>
                  <a:pt x="462545" y="598026"/>
                </a:cubicBezTo>
                <a:cubicBezTo>
                  <a:pt x="460773" y="602898"/>
                  <a:pt x="461301" y="608320"/>
                  <a:pt x="460616" y="613459"/>
                </a:cubicBezTo>
                <a:cubicBezTo>
                  <a:pt x="460015" y="617966"/>
                  <a:pt x="459790" y="622551"/>
                  <a:pt x="458687" y="626962"/>
                </a:cubicBezTo>
                <a:cubicBezTo>
                  <a:pt x="457847" y="630322"/>
                  <a:pt x="455923" y="633323"/>
                  <a:pt x="454828" y="636608"/>
                </a:cubicBezTo>
                <a:cubicBezTo>
                  <a:pt x="453990" y="639123"/>
                  <a:pt x="453661" y="641785"/>
                  <a:pt x="452899" y="644324"/>
                </a:cubicBezTo>
                <a:cubicBezTo>
                  <a:pt x="451730" y="648220"/>
                  <a:pt x="450327" y="652041"/>
                  <a:pt x="449041" y="655899"/>
                </a:cubicBezTo>
                <a:cubicBezTo>
                  <a:pt x="448398" y="657828"/>
                  <a:pt x="447605" y="659713"/>
                  <a:pt x="447112" y="661686"/>
                </a:cubicBezTo>
                <a:cubicBezTo>
                  <a:pt x="444690" y="671376"/>
                  <a:pt x="446021" y="666888"/>
                  <a:pt x="443254" y="675190"/>
                </a:cubicBezTo>
                <a:cubicBezTo>
                  <a:pt x="443965" y="680168"/>
                  <a:pt x="444418" y="689093"/>
                  <a:pt x="447112" y="694481"/>
                </a:cubicBezTo>
                <a:cubicBezTo>
                  <a:pt x="448149" y="696555"/>
                  <a:pt x="449933" y="698195"/>
                  <a:pt x="450970" y="700269"/>
                </a:cubicBezTo>
                <a:cubicBezTo>
                  <a:pt x="451879" y="702088"/>
                  <a:pt x="451597" y="704494"/>
                  <a:pt x="452899" y="706056"/>
                </a:cubicBezTo>
                <a:cubicBezTo>
                  <a:pt x="454974" y="708546"/>
                  <a:pt x="464844" y="714897"/>
                  <a:pt x="468332" y="715702"/>
                </a:cubicBezTo>
                <a:cubicBezTo>
                  <a:pt x="474006" y="717012"/>
                  <a:pt x="479911" y="716951"/>
                  <a:pt x="485694" y="717631"/>
                </a:cubicBezTo>
                <a:lnTo>
                  <a:pt x="501127" y="719560"/>
                </a:lnTo>
                <a:cubicBezTo>
                  <a:pt x="506271" y="718917"/>
                  <a:pt x="511384" y="717343"/>
                  <a:pt x="516560" y="717631"/>
                </a:cubicBezTo>
                <a:cubicBezTo>
                  <a:pt x="523108" y="717995"/>
                  <a:pt x="529583" y="719561"/>
                  <a:pt x="535851" y="721489"/>
                </a:cubicBezTo>
                <a:cubicBezTo>
                  <a:pt x="538067" y="722171"/>
                  <a:pt x="539401" y="724737"/>
                  <a:pt x="541638" y="725347"/>
                </a:cubicBezTo>
                <a:cubicBezTo>
                  <a:pt x="546640" y="726711"/>
                  <a:pt x="551927" y="726633"/>
                  <a:pt x="557071" y="727276"/>
                </a:cubicBezTo>
                <a:cubicBezTo>
                  <a:pt x="566074" y="725990"/>
                  <a:pt x="575162" y="725201"/>
                  <a:pt x="584079" y="723418"/>
                </a:cubicBezTo>
                <a:cubicBezTo>
                  <a:pt x="587294" y="722775"/>
                  <a:pt x="590482" y="721975"/>
                  <a:pt x="593725" y="721489"/>
                </a:cubicBezTo>
                <a:cubicBezTo>
                  <a:pt x="603348" y="720046"/>
                  <a:pt x="613016" y="718917"/>
                  <a:pt x="622661" y="717631"/>
                </a:cubicBezTo>
                <a:cubicBezTo>
                  <a:pt x="623304" y="714416"/>
                  <a:pt x="622684" y="710653"/>
                  <a:pt x="624590" y="707985"/>
                </a:cubicBezTo>
                <a:cubicBezTo>
                  <a:pt x="628743" y="702172"/>
                  <a:pt x="650444" y="702313"/>
                  <a:pt x="651598" y="702198"/>
                </a:cubicBezTo>
                <a:cubicBezTo>
                  <a:pt x="656264" y="701032"/>
                  <a:pt x="667531" y="698424"/>
                  <a:pt x="670889" y="696410"/>
                </a:cubicBezTo>
                <a:cubicBezTo>
                  <a:pt x="674104" y="694481"/>
                  <a:pt x="677121" y="692175"/>
                  <a:pt x="680535" y="690623"/>
                </a:cubicBezTo>
                <a:cubicBezTo>
                  <a:pt x="686277" y="688013"/>
                  <a:pt x="693606" y="686391"/>
                  <a:pt x="699826" y="684836"/>
                </a:cubicBezTo>
                <a:cubicBezTo>
                  <a:pt x="701755" y="683550"/>
                  <a:pt x="703853" y="682487"/>
                  <a:pt x="705613" y="680978"/>
                </a:cubicBezTo>
                <a:cubicBezTo>
                  <a:pt x="708375" y="678611"/>
                  <a:pt x="713330" y="673261"/>
                  <a:pt x="713330" y="673261"/>
                </a:cubicBezTo>
                <a:cubicBezTo>
                  <a:pt x="716866" y="662652"/>
                  <a:pt x="713134" y="672156"/>
                  <a:pt x="719117" y="661686"/>
                </a:cubicBezTo>
                <a:cubicBezTo>
                  <a:pt x="720544" y="659189"/>
                  <a:pt x="721134" y="656179"/>
                  <a:pt x="722975" y="653970"/>
                </a:cubicBezTo>
                <a:cubicBezTo>
                  <a:pt x="724459" y="652189"/>
                  <a:pt x="726834" y="651398"/>
                  <a:pt x="728763" y="650112"/>
                </a:cubicBezTo>
                <a:lnTo>
                  <a:pt x="734550" y="632750"/>
                </a:lnTo>
                <a:lnTo>
                  <a:pt x="736479" y="626962"/>
                </a:lnTo>
                <a:cubicBezTo>
                  <a:pt x="737122" y="620532"/>
                  <a:pt x="736955" y="613968"/>
                  <a:pt x="738408" y="607671"/>
                </a:cubicBezTo>
                <a:cubicBezTo>
                  <a:pt x="738929" y="605412"/>
                  <a:pt x="741229" y="603958"/>
                  <a:pt x="742266" y="601884"/>
                </a:cubicBezTo>
                <a:cubicBezTo>
                  <a:pt x="743815" y="598787"/>
                  <a:pt x="744839" y="595453"/>
                  <a:pt x="746125" y="592238"/>
                </a:cubicBezTo>
                <a:cubicBezTo>
                  <a:pt x="746768" y="589023"/>
                  <a:pt x="747112" y="585733"/>
                  <a:pt x="748054" y="582593"/>
                </a:cubicBezTo>
                <a:cubicBezTo>
                  <a:pt x="749049" y="579276"/>
                  <a:pt x="751072" y="576307"/>
                  <a:pt x="751912" y="572947"/>
                </a:cubicBezTo>
                <a:cubicBezTo>
                  <a:pt x="753015" y="568536"/>
                  <a:pt x="753028" y="563917"/>
                  <a:pt x="753841" y="559443"/>
                </a:cubicBezTo>
                <a:cubicBezTo>
                  <a:pt x="754315" y="556835"/>
                  <a:pt x="755127" y="554299"/>
                  <a:pt x="755770" y="551727"/>
                </a:cubicBezTo>
                <a:cubicBezTo>
                  <a:pt x="756413" y="544011"/>
                  <a:pt x="756794" y="536268"/>
                  <a:pt x="757699" y="528578"/>
                </a:cubicBezTo>
                <a:cubicBezTo>
                  <a:pt x="758082" y="525321"/>
                  <a:pt x="759628" y="522211"/>
                  <a:pt x="759628" y="518932"/>
                </a:cubicBezTo>
                <a:cubicBezTo>
                  <a:pt x="759628" y="497059"/>
                  <a:pt x="759467" y="475143"/>
                  <a:pt x="757699" y="453342"/>
                </a:cubicBezTo>
                <a:cubicBezTo>
                  <a:pt x="757512" y="451031"/>
                  <a:pt x="755480" y="449194"/>
                  <a:pt x="753841" y="447555"/>
                </a:cubicBezTo>
                <a:cubicBezTo>
                  <a:pt x="752202" y="445916"/>
                  <a:pt x="749864" y="445145"/>
                  <a:pt x="748054" y="443697"/>
                </a:cubicBezTo>
                <a:cubicBezTo>
                  <a:pt x="746633" y="442561"/>
                  <a:pt x="745867" y="440555"/>
                  <a:pt x="744195" y="439838"/>
                </a:cubicBezTo>
                <a:cubicBezTo>
                  <a:pt x="741181" y="438546"/>
                  <a:pt x="737731" y="438704"/>
                  <a:pt x="734550" y="437909"/>
                </a:cubicBezTo>
                <a:cubicBezTo>
                  <a:pt x="732577" y="437416"/>
                  <a:pt x="730718" y="436539"/>
                  <a:pt x="728763" y="435980"/>
                </a:cubicBezTo>
                <a:cubicBezTo>
                  <a:pt x="726214" y="435252"/>
                  <a:pt x="723618" y="434694"/>
                  <a:pt x="721046" y="434051"/>
                </a:cubicBezTo>
                <a:cubicBezTo>
                  <a:pt x="719117" y="432122"/>
                  <a:pt x="717355" y="430010"/>
                  <a:pt x="715259" y="428264"/>
                </a:cubicBezTo>
                <a:cubicBezTo>
                  <a:pt x="713478" y="426780"/>
                  <a:pt x="710955" y="426186"/>
                  <a:pt x="709471" y="424405"/>
                </a:cubicBezTo>
                <a:cubicBezTo>
                  <a:pt x="707630" y="422196"/>
                  <a:pt x="707208" y="419082"/>
                  <a:pt x="705613" y="416689"/>
                </a:cubicBezTo>
                <a:cubicBezTo>
                  <a:pt x="703329" y="413263"/>
                  <a:pt x="700577" y="410169"/>
                  <a:pt x="697897" y="407043"/>
                </a:cubicBezTo>
                <a:cubicBezTo>
                  <a:pt x="696713" y="405662"/>
                  <a:pt x="695617" y="404087"/>
                  <a:pt x="694038" y="403185"/>
                </a:cubicBezTo>
                <a:cubicBezTo>
                  <a:pt x="691032" y="401467"/>
                  <a:pt x="687557" y="400733"/>
                  <a:pt x="684393" y="399327"/>
                </a:cubicBezTo>
                <a:cubicBezTo>
                  <a:pt x="681765" y="398159"/>
                  <a:pt x="679190" y="396866"/>
                  <a:pt x="676676" y="395469"/>
                </a:cubicBezTo>
                <a:cubicBezTo>
                  <a:pt x="664471" y="388688"/>
                  <a:pt x="669075" y="389946"/>
                  <a:pt x="655456" y="383894"/>
                </a:cubicBezTo>
                <a:cubicBezTo>
                  <a:pt x="649880" y="381416"/>
                  <a:pt x="648086" y="382081"/>
                  <a:pt x="641952" y="380036"/>
                </a:cubicBezTo>
                <a:cubicBezTo>
                  <a:pt x="638667" y="378941"/>
                  <a:pt x="635404" y="377727"/>
                  <a:pt x="632307" y="376178"/>
                </a:cubicBezTo>
                <a:cubicBezTo>
                  <a:pt x="630233" y="375141"/>
                  <a:pt x="628593" y="373356"/>
                  <a:pt x="626519" y="372319"/>
                </a:cubicBezTo>
                <a:cubicBezTo>
                  <a:pt x="624700" y="371410"/>
                  <a:pt x="622636" y="371104"/>
                  <a:pt x="620732" y="370390"/>
                </a:cubicBezTo>
                <a:cubicBezTo>
                  <a:pt x="617490" y="369174"/>
                  <a:pt x="614184" y="368080"/>
                  <a:pt x="611087" y="366532"/>
                </a:cubicBezTo>
                <a:cubicBezTo>
                  <a:pt x="607733" y="364855"/>
                  <a:pt x="604854" y="362297"/>
                  <a:pt x="601441" y="360745"/>
                </a:cubicBezTo>
                <a:cubicBezTo>
                  <a:pt x="597738" y="359062"/>
                  <a:pt x="593724" y="358172"/>
                  <a:pt x="589866" y="356886"/>
                </a:cubicBezTo>
                <a:lnTo>
                  <a:pt x="584079" y="354957"/>
                </a:lnTo>
                <a:cubicBezTo>
                  <a:pt x="576691" y="349416"/>
                  <a:pt x="576887" y="348844"/>
                  <a:pt x="568646" y="345312"/>
                </a:cubicBezTo>
                <a:cubicBezTo>
                  <a:pt x="562280" y="342584"/>
                  <a:pt x="556187" y="338733"/>
                  <a:pt x="549355" y="337595"/>
                </a:cubicBezTo>
                <a:lnTo>
                  <a:pt x="537780" y="335666"/>
                </a:lnTo>
                <a:cubicBezTo>
                  <a:pt x="535851" y="334380"/>
                  <a:pt x="533848" y="333199"/>
                  <a:pt x="531993" y="331808"/>
                </a:cubicBezTo>
                <a:cubicBezTo>
                  <a:pt x="528699" y="329337"/>
                  <a:pt x="525839" y="326273"/>
                  <a:pt x="522347" y="324091"/>
                </a:cubicBezTo>
                <a:cubicBezTo>
                  <a:pt x="520623" y="323013"/>
                  <a:pt x="518429" y="322963"/>
                  <a:pt x="516560" y="322162"/>
                </a:cubicBezTo>
                <a:cubicBezTo>
                  <a:pt x="502287" y="316045"/>
                  <a:pt x="515841" y="319470"/>
                  <a:pt x="497269" y="316375"/>
                </a:cubicBezTo>
                <a:cubicBezTo>
                  <a:pt x="494697" y="314446"/>
                  <a:pt x="491826" y="312862"/>
                  <a:pt x="489552" y="310588"/>
                </a:cubicBezTo>
                <a:cubicBezTo>
                  <a:pt x="487278" y="308314"/>
                  <a:pt x="486381" y="304740"/>
                  <a:pt x="483765" y="302871"/>
                </a:cubicBezTo>
                <a:cubicBezTo>
                  <a:pt x="481608" y="301330"/>
                  <a:pt x="478621" y="301585"/>
                  <a:pt x="476049" y="300942"/>
                </a:cubicBezTo>
                <a:cubicBezTo>
                  <a:pt x="474120" y="298370"/>
                  <a:pt x="472353" y="295667"/>
                  <a:pt x="470261" y="293226"/>
                </a:cubicBezTo>
                <a:cubicBezTo>
                  <a:pt x="468485" y="291155"/>
                  <a:pt x="466060" y="289658"/>
                  <a:pt x="464474" y="287438"/>
                </a:cubicBezTo>
                <a:cubicBezTo>
                  <a:pt x="462803" y="285098"/>
                  <a:pt x="462412" y="281967"/>
                  <a:pt x="460616" y="279722"/>
                </a:cubicBezTo>
                <a:cubicBezTo>
                  <a:pt x="457207" y="275461"/>
                  <a:pt x="452068" y="272687"/>
                  <a:pt x="449041" y="268147"/>
                </a:cubicBezTo>
                <a:cubicBezTo>
                  <a:pt x="439635" y="254038"/>
                  <a:pt x="451123" y="271789"/>
                  <a:pt x="441325" y="254643"/>
                </a:cubicBezTo>
                <a:cubicBezTo>
                  <a:pt x="440175" y="252630"/>
                  <a:pt x="438752" y="250785"/>
                  <a:pt x="437466" y="248856"/>
                </a:cubicBezTo>
                <a:cubicBezTo>
                  <a:pt x="436823" y="246927"/>
                  <a:pt x="436338" y="244938"/>
                  <a:pt x="435537" y="243069"/>
                </a:cubicBezTo>
                <a:cubicBezTo>
                  <a:pt x="434404" y="240426"/>
                  <a:pt x="432588" y="238080"/>
                  <a:pt x="431679" y="235352"/>
                </a:cubicBezTo>
                <a:cubicBezTo>
                  <a:pt x="430642" y="232242"/>
                  <a:pt x="430613" y="228870"/>
                  <a:pt x="429750" y="225707"/>
                </a:cubicBezTo>
                <a:cubicBezTo>
                  <a:pt x="428680" y="221783"/>
                  <a:pt x="425892" y="214132"/>
                  <a:pt x="425892" y="214132"/>
                </a:cubicBezTo>
                <a:cubicBezTo>
                  <a:pt x="425249" y="201271"/>
                  <a:pt x="424990" y="188386"/>
                  <a:pt x="423963" y="175550"/>
                </a:cubicBezTo>
                <a:cubicBezTo>
                  <a:pt x="423763" y="173051"/>
                  <a:pt x="421009" y="161205"/>
                  <a:pt x="420104" y="158188"/>
                </a:cubicBezTo>
                <a:cubicBezTo>
                  <a:pt x="418935" y="154292"/>
                  <a:pt x="418502" y="149997"/>
                  <a:pt x="416246" y="146613"/>
                </a:cubicBezTo>
                <a:cubicBezTo>
                  <a:pt x="411903" y="140098"/>
                  <a:pt x="411104" y="139762"/>
                  <a:pt x="408530" y="131180"/>
                </a:cubicBezTo>
                <a:cubicBezTo>
                  <a:pt x="403980" y="116012"/>
                  <a:pt x="409952" y="126561"/>
                  <a:pt x="402742" y="115747"/>
                </a:cubicBezTo>
                <a:cubicBezTo>
                  <a:pt x="400813" y="109960"/>
                  <a:pt x="400339" y="103461"/>
                  <a:pt x="396955" y="98385"/>
                </a:cubicBezTo>
                <a:cubicBezTo>
                  <a:pt x="395669" y="96456"/>
                  <a:pt x="394134" y="94672"/>
                  <a:pt x="393097" y="92598"/>
                </a:cubicBezTo>
                <a:cubicBezTo>
                  <a:pt x="391548" y="89501"/>
                  <a:pt x="390333" y="86237"/>
                  <a:pt x="389238" y="82952"/>
                </a:cubicBezTo>
                <a:cubicBezTo>
                  <a:pt x="388406" y="80456"/>
                  <a:pt x="386928" y="72234"/>
                  <a:pt x="385380" y="69448"/>
                </a:cubicBezTo>
                <a:cubicBezTo>
                  <a:pt x="383128" y="65395"/>
                  <a:pt x="380236" y="61732"/>
                  <a:pt x="377664" y="57874"/>
                </a:cubicBezTo>
                <a:cubicBezTo>
                  <a:pt x="377021" y="55945"/>
                  <a:pt x="376863" y="53778"/>
                  <a:pt x="375735" y="52086"/>
                </a:cubicBezTo>
                <a:cubicBezTo>
                  <a:pt x="372461" y="47176"/>
                  <a:pt x="367594" y="44452"/>
                  <a:pt x="362231" y="42441"/>
                </a:cubicBezTo>
                <a:cubicBezTo>
                  <a:pt x="359748" y="41510"/>
                  <a:pt x="357054" y="41274"/>
                  <a:pt x="354514" y="40512"/>
                </a:cubicBezTo>
                <a:cubicBezTo>
                  <a:pt x="350619" y="39344"/>
                  <a:pt x="342940" y="36654"/>
                  <a:pt x="342940" y="36654"/>
                </a:cubicBezTo>
                <a:cubicBezTo>
                  <a:pt x="335788" y="29502"/>
                  <a:pt x="339880" y="30866"/>
                  <a:pt x="331365" y="30866"/>
                </a:cubicBezTo>
                <a:lnTo>
                  <a:pt x="215618" y="0"/>
                </a:lnTo>
                <a:lnTo>
                  <a:pt x="111446" y="63661"/>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Forme libre : forme 45">
            <a:extLst>
              <a:ext uri="{FF2B5EF4-FFF2-40B4-BE49-F238E27FC236}">
                <a16:creationId xmlns:a16="http://schemas.microsoft.com/office/drawing/2014/main" id="{C8B3CCF8-C651-BD2D-B642-B6BD37F3D679}"/>
              </a:ext>
            </a:extLst>
          </p:cNvPr>
          <p:cNvSpPr/>
          <p:nvPr/>
        </p:nvSpPr>
        <p:spPr>
          <a:xfrm>
            <a:off x="3831574" y="4308138"/>
            <a:ext cx="461417" cy="410538"/>
          </a:xfrm>
          <a:custGeom>
            <a:avLst/>
            <a:gdLst>
              <a:gd name="connsiteX0" fmla="*/ 62865 w 461417"/>
              <a:gd name="connsiteY0" fmla="*/ 963 h 410538"/>
              <a:gd name="connsiteX1" fmla="*/ 62865 w 461417"/>
              <a:gd name="connsiteY1" fmla="*/ 963 h 410538"/>
              <a:gd name="connsiteX2" fmla="*/ 57150 w 461417"/>
              <a:gd name="connsiteY2" fmla="*/ 16203 h 410538"/>
              <a:gd name="connsiteX3" fmla="*/ 51435 w 461417"/>
              <a:gd name="connsiteY3" fmla="*/ 23823 h 410538"/>
              <a:gd name="connsiteX4" fmla="*/ 49530 w 461417"/>
              <a:gd name="connsiteY4" fmla="*/ 33348 h 410538"/>
              <a:gd name="connsiteX5" fmla="*/ 47625 w 461417"/>
              <a:gd name="connsiteY5" fmla="*/ 39063 h 410538"/>
              <a:gd name="connsiteX6" fmla="*/ 43815 w 461417"/>
              <a:gd name="connsiteY6" fmla="*/ 52398 h 410538"/>
              <a:gd name="connsiteX7" fmla="*/ 45720 w 461417"/>
              <a:gd name="connsiteY7" fmla="*/ 75258 h 410538"/>
              <a:gd name="connsiteX8" fmla="*/ 47625 w 461417"/>
              <a:gd name="connsiteY8" fmla="*/ 80973 h 410538"/>
              <a:gd name="connsiteX9" fmla="*/ 45720 w 461417"/>
              <a:gd name="connsiteY9" fmla="*/ 100023 h 410538"/>
              <a:gd name="connsiteX10" fmla="*/ 43815 w 461417"/>
              <a:gd name="connsiteY10" fmla="*/ 107643 h 410538"/>
              <a:gd name="connsiteX11" fmla="*/ 30480 w 461417"/>
              <a:gd name="connsiteY11" fmla="*/ 109548 h 410538"/>
              <a:gd name="connsiteX12" fmla="*/ 26670 w 461417"/>
              <a:gd name="connsiteY12" fmla="*/ 122883 h 410538"/>
              <a:gd name="connsiteX13" fmla="*/ 22860 w 461417"/>
              <a:gd name="connsiteY13" fmla="*/ 130503 h 410538"/>
              <a:gd name="connsiteX14" fmla="*/ 20955 w 461417"/>
              <a:gd name="connsiteY14" fmla="*/ 155268 h 410538"/>
              <a:gd name="connsiteX15" fmla="*/ 15240 w 461417"/>
              <a:gd name="connsiteY15" fmla="*/ 159078 h 410538"/>
              <a:gd name="connsiteX16" fmla="*/ 9525 w 461417"/>
              <a:gd name="connsiteY16" fmla="*/ 166698 h 410538"/>
              <a:gd name="connsiteX17" fmla="*/ 5715 w 461417"/>
              <a:gd name="connsiteY17" fmla="*/ 172413 h 410538"/>
              <a:gd name="connsiteX18" fmla="*/ 0 w 461417"/>
              <a:gd name="connsiteY18" fmla="*/ 176223 h 410538"/>
              <a:gd name="connsiteX19" fmla="*/ 1905 w 461417"/>
              <a:gd name="connsiteY19" fmla="*/ 237183 h 410538"/>
              <a:gd name="connsiteX20" fmla="*/ 3810 w 461417"/>
              <a:gd name="connsiteY20" fmla="*/ 244803 h 410538"/>
              <a:gd name="connsiteX21" fmla="*/ 7620 w 461417"/>
              <a:gd name="connsiteY21" fmla="*/ 261948 h 410538"/>
              <a:gd name="connsiteX22" fmla="*/ 9525 w 461417"/>
              <a:gd name="connsiteY22" fmla="*/ 313383 h 410538"/>
              <a:gd name="connsiteX23" fmla="*/ 13335 w 461417"/>
              <a:gd name="connsiteY23" fmla="*/ 319098 h 410538"/>
              <a:gd name="connsiteX24" fmla="*/ 20955 w 461417"/>
              <a:gd name="connsiteY24" fmla="*/ 332433 h 410538"/>
              <a:gd name="connsiteX25" fmla="*/ 30480 w 461417"/>
              <a:gd name="connsiteY25" fmla="*/ 345768 h 410538"/>
              <a:gd name="connsiteX26" fmla="*/ 47625 w 461417"/>
              <a:gd name="connsiteY26" fmla="*/ 355293 h 410538"/>
              <a:gd name="connsiteX27" fmla="*/ 60960 w 461417"/>
              <a:gd name="connsiteY27" fmla="*/ 357198 h 410538"/>
              <a:gd name="connsiteX28" fmla="*/ 72390 w 461417"/>
              <a:gd name="connsiteY28" fmla="*/ 364818 h 410538"/>
              <a:gd name="connsiteX29" fmla="*/ 78105 w 461417"/>
              <a:gd name="connsiteY29" fmla="*/ 368628 h 410538"/>
              <a:gd name="connsiteX30" fmla="*/ 89535 w 461417"/>
              <a:gd name="connsiteY30" fmla="*/ 380058 h 410538"/>
              <a:gd name="connsiteX31" fmla="*/ 100965 w 461417"/>
              <a:gd name="connsiteY31" fmla="*/ 385773 h 410538"/>
              <a:gd name="connsiteX32" fmla="*/ 108585 w 461417"/>
              <a:gd name="connsiteY32" fmla="*/ 387678 h 410538"/>
              <a:gd name="connsiteX33" fmla="*/ 118110 w 461417"/>
              <a:gd name="connsiteY33" fmla="*/ 391488 h 410538"/>
              <a:gd name="connsiteX34" fmla="*/ 139065 w 461417"/>
              <a:gd name="connsiteY34" fmla="*/ 393393 h 410538"/>
              <a:gd name="connsiteX35" fmla="*/ 169545 w 461417"/>
              <a:gd name="connsiteY35" fmla="*/ 399108 h 410538"/>
              <a:gd name="connsiteX36" fmla="*/ 175260 w 461417"/>
              <a:gd name="connsiteY36" fmla="*/ 401013 h 410538"/>
              <a:gd name="connsiteX37" fmla="*/ 180975 w 461417"/>
              <a:gd name="connsiteY37" fmla="*/ 404823 h 410538"/>
              <a:gd name="connsiteX38" fmla="*/ 190500 w 461417"/>
              <a:gd name="connsiteY38" fmla="*/ 406728 h 410538"/>
              <a:gd name="connsiteX39" fmla="*/ 203835 w 461417"/>
              <a:gd name="connsiteY39" fmla="*/ 410538 h 410538"/>
              <a:gd name="connsiteX40" fmla="*/ 224790 w 461417"/>
              <a:gd name="connsiteY40" fmla="*/ 408633 h 410538"/>
              <a:gd name="connsiteX41" fmla="*/ 255270 w 461417"/>
              <a:gd name="connsiteY41" fmla="*/ 406728 h 410538"/>
              <a:gd name="connsiteX42" fmla="*/ 260985 w 461417"/>
              <a:gd name="connsiteY42" fmla="*/ 402918 h 410538"/>
              <a:gd name="connsiteX43" fmla="*/ 299085 w 461417"/>
              <a:gd name="connsiteY43" fmla="*/ 399108 h 410538"/>
              <a:gd name="connsiteX44" fmla="*/ 363855 w 461417"/>
              <a:gd name="connsiteY44" fmla="*/ 401013 h 410538"/>
              <a:gd name="connsiteX45" fmla="*/ 371475 w 461417"/>
              <a:gd name="connsiteY45" fmla="*/ 399108 h 410538"/>
              <a:gd name="connsiteX46" fmla="*/ 386715 w 461417"/>
              <a:gd name="connsiteY46" fmla="*/ 395298 h 410538"/>
              <a:gd name="connsiteX47" fmla="*/ 394335 w 461417"/>
              <a:gd name="connsiteY47" fmla="*/ 391488 h 410538"/>
              <a:gd name="connsiteX48" fmla="*/ 415290 w 461417"/>
              <a:gd name="connsiteY48" fmla="*/ 383868 h 410538"/>
              <a:gd name="connsiteX49" fmla="*/ 432435 w 461417"/>
              <a:gd name="connsiteY49" fmla="*/ 362913 h 410538"/>
              <a:gd name="connsiteX50" fmla="*/ 443865 w 461417"/>
              <a:gd name="connsiteY50" fmla="*/ 357198 h 410538"/>
              <a:gd name="connsiteX51" fmla="*/ 459105 w 461417"/>
              <a:gd name="connsiteY51" fmla="*/ 340053 h 410538"/>
              <a:gd name="connsiteX52" fmla="*/ 459105 w 461417"/>
              <a:gd name="connsiteY52" fmla="*/ 279093 h 410538"/>
              <a:gd name="connsiteX53" fmla="*/ 451485 w 461417"/>
              <a:gd name="connsiteY53" fmla="*/ 277188 h 410538"/>
              <a:gd name="connsiteX54" fmla="*/ 447675 w 461417"/>
              <a:gd name="connsiteY54" fmla="*/ 267663 h 410538"/>
              <a:gd name="connsiteX55" fmla="*/ 443865 w 461417"/>
              <a:gd name="connsiteY55" fmla="*/ 261948 h 410538"/>
              <a:gd name="connsiteX56" fmla="*/ 440055 w 461417"/>
              <a:gd name="connsiteY56" fmla="*/ 252423 h 410538"/>
              <a:gd name="connsiteX57" fmla="*/ 426720 w 461417"/>
              <a:gd name="connsiteY57" fmla="*/ 239088 h 410538"/>
              <a:gd name="connsiteX58" fmla="*/ 417195 w 461417"/>
              <a:gd name="connsiteY58" fmla="*/ 237183 h 410538"/>
              <a:gd name="connsiteX59" fmla="*/ 409575 w 461417"/>
              <a:gd name="connsiteY59" fmla="*/ 233373 h 410538"/>
              <a:gd name="connsiteX60" fmla="*/ 398145 w 461417"/>
              <a:gd name="connsiteY60" fmla="*/ 225753 h 410538"/>
              <a:gd name="connsiteX61" fmla="*/ 384810 w 461417"/>
              <a:gd name="connsiteY61" fmla="*/ 212418 h 410538"/>
              <a:gd name="connsiteX62" fmla="*/ 377190 w 461417"/>
              <a:gd name="connsiteY62" fmla="*/ 204798 h 410538"/>
              <a:gd name="connsiteX63" fmla="*/ 373380 w 461417"/>
              <a:gd name="connsiteY63" fmla="*/ 199083 h 410538"/>
              <a:gd name="connsiteX64" fmla="*/ 361950 w 461417"/>
              <a:gd name="connsiteY64" fmla="*/ 187653 h 410538"/>
              <a:gd name="connsiteX65" fmla="*/ 360045 w 461417"/>
              <a:gd name="connsiteY65" fmla="*/ 181938 h 410538"/>
              <a:gd name="connsiteX66" fmla="*/ 348615 w 461417"/>
              <a:gd name="connsiteY66" fmla="*/ 172413 h 410538"/>
              <a:gd name="connsiteX67" fmla="*/ 337185 w 461417"/>
              <a:gd name="connsiteY67" fmla="*/ 159078 h 410538"/>
              <a:gd name="connsiteX68" fmla="*/ 333375 w 461417"/>
              <a:gd name="connsiteY68" fmla="*/ 153363 h 410538"/>
              <a:gd name="connsiteX69" fmla="*/ 327660 w 461417"/>
              <a:gd name="connsiteY69" fmla="*/ 149553 h 410538"/>
              <a:gd name="connsiteX70" fmla="*/ 316230 w 461417"/>
              <a:gd name="connsiteY70" fmla="*/ 132408 h 410538"/>
              <a:gd name="connsiteX71" fmla="*/ 310515 w 461417"/>
              <a:gd name="connsiteY71" fmla="*/ 128598 h 410538"/>
              <a:gd name="connsiteX72" fmla="*/ 299085 w 461417"/>
              <a:gd name="connsiteY72" fmla="*/ 124788 h 410538"/>
              <a:gd name="connsiteX73" fmla="*/ 297180 w 461417"/>
              <a:gd name="connsiteY73" fmla="*/ 119073 h 410538"/>
              <a:gd name="connsiteX74" fmla="*/ 278130 w 461417"/>
              <a:gd name="connsiteY74" fmla="*/ 113358 h 410538"/>
              <a:gd name="connsiteX75" fmla="*/ 266700 w 461417"/>
              <a:gd name="connsiteY75" fmla="*/ 107643 h 410538"/>
              <a:gd name="connsiteX76" fmla="*/ 249555 w 461417"/>
              <a:gd name="connsiteY76" fmla="*/ 100023 h 410538"/>
              <a:gd name="connsiteX77" fmla="*/ 241935 w 461417"/>
              <a:gd name="connsiteY77" fmla="*/ 98118 h 410538"/>
              <a:gd name="connsiteX78" fmla="*/ 230505 w 461417"/>
              <a:gd name="connsiteY78" fmla="*/ 96213 h 410538"/>
              <a:gd name="connsiteX79" fmla="*/ 224790 w 461417"/>
              <a:gd name="connsiteY79" fmla="*/ 94308 h 410538"/>
              <a:gd name="connsiteX80" fmla="*/ 203835 w 461417"/>
              <a:gd name="connsiteY80" fmla="*/ 88593 h 410538"/>
              <a:gd name="connsiteX81" fmla="*/ 192405 w 461417"/>
              <a:gd name="connsiteY81" fmla="*/ 84783 h 410538"/>
              <a:gd name="connsiteX82" fmla="*/ 177165 w 461417"/>
              <a:gd name="connsiteY82" fmla="*/ 80973 h 410538"/>
              <a:gd name="connsiteX83" fmla="*/ 161925 w 461417"/>
              <a:gd name="connsiteY83" fmla="*/ 71448 h 410538"/>
              <a:gd name="connsiteX84" fmla="*/ 154305 w 461417"/>
              <a:gd name="connsiteY84" fmla="*/ 69543 h 410538"/>
              <a:gd name="connsiteX85" fmla="*/ 142875 w 461417"/>
              <a:gd name="connsiteY85" fmla="*/ 63828 h 410538"/>
              <a:gd name="connsiteX86" fmla="*/ 137160 w 461417"/>
              <a:gd name="connsiteY86" fmla="*/ 56208 h 410538"/>
              <a:gd name="connsiteX87" fmla="*/ 133350 w 461417"/>
              <a:gd name="connsiteY87" fmla="*/ 50493 h 410538"/>
              <a:gd name="connsiteX88" fmla="*/ 127635 w 461417"/>
              <a:gd name="connsiteY88" fmla="*/ 46683 h 410538"/>
              <a:gd name="connsiteX89" fmla="*/ 116205 w 461417"/>
              <a:gd name="connsiteY89" fmla="*/ 31443 h 410538"/>
              <a:gd name="connsiteX90" fmla="*/ 104775 w 461417"/>
              <a:gd name="connsiteY90" fmla="*/ 23823 h 410538"/>
              <a:gd name="connsiteX91" fmla="*/ 95250 w 461417"/>
              <a:gd name="connsiteY91" fmla="*/ 14298 h 410538"/>
              <a:gd name="connsiteX92" fmla="*/ 83820 w 461417"/>
              <a:gd name="connsiteY92" fmla="*/ 4773 h 410538"/>
              <a:gd name="connsiteX93" fmla="*/ 62865 w 461417"/>
              <a:gd name="connsiteY93" fmla="*/ 963 h 41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61417" h="410538">
                <a:moveTo>
                  <a:pt x="62865" y="963"/>
                </a:moveTo>
                <a:lnTo>
                  <a:pt x="62865" y="963"/>
                </a:lnTo>
                <a:cubicBezTo>
                  <a:pt x="60960" y="6043"/>
                  <a:pt x="59576" y="11350"/>
                  <a:pt x="57150" y="16203"/>
                </a:cubicBezTo>
                <a:cubicBezTo>
                  <a:pt x="55730" y="19043"/>
                  <a:pt x="52724" y="20922"/>
                  <a:pt x="51435" y="23823"/>
                </a:cubicBezTo>
                <a:cubicBezTo>
                  <a:pt x="50120" y="26782"/>
                  <a:pt x="50315" y="30207"/>
                  <a:pt x="49530" y="33348"/>
                </a:cubicBezTo>
                <a:cubicBezTo>
                  <a:pt x="49043" y="35296"/>
                  <a:pt x="48177" y="37132"/>
                  <a:pt x="47625" y="39063"/>
                </a:cubicBezTo>
                <a:cubicBezTo>
                  <a:pt x="42841" y="55807"/>
                  <a:pt x="48383" y="38695"/>
                  <a:pt x="43815" y="52398"/>
                </a:cubicBezTo>
                <a:cubicBezTo>
                  <a:pt x="44450" y="60018"/>
                  <a:pt x="44709" y="67679"/>
                  <a:pt x="45720" y="75258"/>
                </a:cubicBezTo>
                <a:cubicBezTo>
                  <a:pt x="45985" y="77248"/>
                  <a:pt x="47625" y="78965"/>
                  <a:pt x="47625" y="80973"/>
                </a:cubicBezTo>
                <a:cubicBezTo>
                  <a:pt x="47625" y="87355"/>
                  <a:pt x="46623" y="93705"/>
                  <a:pt x="45720" y="100023"/>
                </a:cubicBezTo>
                <a:cubicBezTo>
                  <a:pt x="45350" y="102615"/>
                  <a:pt x="46035" y="106255"/>
                  <a:pt x="43815" y="107643"/>
                </a:cubicBezTo>
                <a:cubicBezTo>
                  <a:pt x="40007" y="110023"/>
                  <a:pt x="34925" y="108913"/>
                  <a:pt x="30480" y="109548"/>
                </a:cubicBezTo>
                <a:cubicBezTo>
                  <a:pt x="29513" y="113415"/>
                  <a:pt x="28310" y="119057"/>
                  <a:pt x="26670" y="122883"/>
                </a:cubicBezTo>
                <a:cubicBezTo>
                  <a:pt x="25551" y="125493"/>
                  <a:pt x="24130" y="127963"/>
                  <a:pt x="22860" y="130503"/>
                </a:cubicBezTo>
                <a:cubicBezTo>
                  <a:pt x="22225" y="138758"/>
                  <a:pt x="23088" y="147268"/>
                  <a:pt x="20955" y="155268"/>
                </a:cubicBezTo>
                <a:cubicBezTo>
                  <a:pt x="20365" y="157480"/>
                  <a:pt x="16859" y="157459"/>
                  <a:pt x="15240" y="159078"/>
                </a:cubicBezTo>
                <a:cubicBezTo>
                  <a:pt x="12995" y="161323"/>
                  <a:pt x="11370" y="164114"/>
                  <a:pt x="9525" y="166698"/>
                </a:cubicBezTo>
                <a:cubicBezTo>
                  <a:pt x="8194" y="168561"/>
                  <a:pt x="7334" y="170794"/>
                  <a:pt x="5715" y="172413"/>
                </a:cubicBezTo>
                <a:cubicBezTo>
                  <a:pt x="4096" y="174032"/>
                  <a:pt x="1905" y="174953"/>
                  <a:pt x="0" y="176223"/>
                </a:cubicBezTo>
                <a:cubicBezTo>
                  <a:pt x="635" y="196543"/>
                  <a:pt x="777" y="216884"/>
                  <a:pt x="1905" y="237183"/>
                </a:cubicBezTo>
                <a:cubicBezTo>
                  <a:pt x="2050" y="239797"/>
                  <a:pt x="3297" y="242236"/>
                  <a:pt x="3810" y="244803"/>
                </a:cubicBezTo>
                <a:cubicBezTo>
                  <a:pt x="7163" y="261566"/>
                  <a:pt x="3913" y="250826"/>
                  <a:pt x="7620" y="261948"/>
                </a:cubicBezTo>
                <a:cubicBezTo>
                  <a:pt x="8255" y="279093"/>
                  <a:pt x="7818" y="296311"/>
                  <a:pt x="9525" y="313383"/>
                </a:cubicBezTo>
                <a:cubicBezTo>
                  <a:pt x="9753" y="315661"/>
                  <a:pt x="12311" y="317050"/>
                  <a:pt x="13335" y="319098"/>
                </a:cubicBezTo>
                <a:cubicBezTo>
                  <a:pt x="21579" y="335585"/>
                  <a:pt x="5600" y="310936"/>
                  <a:pt x="20955" y="332433"/>
                </a:cubicBezTo>
                <a:cubicBezTo>
                  <a:pt x="23171" y="335536"/>
                  <a:pt x="28044" y="343602"/>
                  <a:pt x="30480" y="345768"/>
                </a:cubicBezTo>
                <a:cubicBezTo>
                  <a:pt x="34915" y="349710"/>
                  <a:pt x="41366" y="354041"/>
                  <a:pt x="47625" y="355293"/>
                </a:cubicBezTo>
                <a:cubicBezTo>
                  <a:pt x="52028" y="356174"/>
                  <a:pt x="56515" y="356563"/>
                  <a:pt x="60960" y="357198"/>
                </a:cubicBezTo>
                <a:lnTo>
                  <a:pt x="72390" y="364818"/>
                </a:lnTo>
                <a:cubicBezTo>
                  <a:pt x="74295" y="366088"/>
                  <a:pt x="76486" y="367009"/>
                  <a:pt x="78105" y="368628"/>
                </a:cubicBezTo>
                <a:cubicBezTo>
                  <a:pt x="81915" y="372438"/>
                  <a:pt x="84423" y="378354"/>
                  <a:pt x="89535" y="380058"/>
                </a:cubicBezTo>
                <a:cubicBezTo>
                  <a:pt x="113616" y="388085"/>
                  <a:pt x="75115" y="374694"/>
                  <a:pt x="100965" y="385773"/>
                </a:cubicBezTo>
                <a:cubicBezTo>
                  <a:pt x="103371" y="386804"/>
                  <a:pt x="106101" y="386850"/>
                  <a:pt x="108585" y="387678"/>
                </a:cubicBezTo>
                <a:cubicBezTo>
                  <a:pt x="111829" y="388759"/>
                  <a:pt x="114749" y="390858"/>
                  <a:pt x="118110" y="391488"/>
                </a:cubicBezTo>
                <a:cubicBezTo>
                  <a:pt x="125004" y="392781"/>
                  <a:pt x="132080" y="392758"/>
                  <a:pt x="139065" y="393393"/>
                </a:cubicBezTo>
                <a:cubicBezTo>
                  <a:pt x="159272" y="398445"/>
                  <a:pt x="149109" y="396554"/>
                  <a:pt x="169545" y="399108"/>
                </a:cubicBezTo>
                <a:cubicBezTo>
                  <a:pt x="171450" y="399743"/>
                  <a:pt x="173464" y="400115"/>
                  <a:pt x="175260" y="401013"/>
                </a:cubicBezTo>
                <a:cubicBezTo>
                  <a:pt x="177308" y="402037"/>
                  <a:pt x="178831" y="404019"/>
                  <a:pt x="180975" y="404823"/>
                </a:cubicBezTo>
                <a:cubicBezTo>
                  <a:pt x="184007" y="405960"/>
                  <a:pt x="187339" y="406026"/>
                  <a:pt x="190500" y="406728"/>
                </a:cubicBezTo>
                <a:cubicBezTo>
                  <a:pt x="197676" y="408323"/>
                  <a:pt x="197471" y="408417"/>
                  <a:pt x="203835" y="410538"/>
                </a:cubicBezTo>
                <a:lnTo>
                  <a:pt x="224790" y="408633"/>
                </a:lnTo>
                <a:cubicBezTo>
                  <a:pt x="234942" y="407881"/>
                  <a:pt x="245215" y="408316"/>
                  <a:pt x="255270" y="406728"/>
                </a:cubicBezTo>
                <a:cubicBezTo>
                  <a:pt x="257532" y="406371"/>
                  <a:pt x="258729" y="403310"/>
                  <a:pt x="260985" y="402918"/>
                </a:cubicBezTo>
                <a:cubicBezTo>
                  <a:pt x="273560" y="400731"/>
                  <a:pt x="286385" y="400378"/>
                  <a:pt x="299085" y="399108"/>
                </a:cubicBezTo>
                <a:cubicBezTo>
                  <a:pt x="320675" y="399743"/>
                  <a:pt x="342256" y="401013"/>
                  <a:pt x="363855" y="401013"/>
                </a:cubicBezTo>
                <a:cubicBezTo>
                  <a:pt x="366473" y="401013"/>
                  <a:pt x="368919" y="399676"/>
                  <a:pt x="371475" y="399108"/>
                </a:cubicBezTo>
                <a:cubicBezTo>
                  <a:pt x="377668" y="397732"/>
                  <a:pt x="381216" y="397655"/>
                  <a:pt x="386715" y="395298"/>
                </a:cubicBezTo>
                <a:cubicBezTo>
                  <a:pt x="389325" y="394179"/>
                  <a:pt x="391666" y="392458"/>
                  <a:pt x="394335" y="391488"/>
                </a:cubicBezTo>
                <a:cubicBezTo>
                  <a:pt x="419581" y="382308"/>
                  <a:pt x="397896" y="392565"/>
                  <a:pt x="415290" y="383868"/>
                </a:cubicBezTo>
                <a:cubicBezTo>
                  <a:pt x="416310" y="382509"/>
                  <a:pt x="427332" y="366315"/>
                  <a:pt x="432435" y="362913"/>
                </a:cubicBezTo>
                <a:cubicBezTo>
                  <a:pt x="445675" y="354086"/>
                  <a:pt x="430376" y="369188"/>
                  <a:pt x="443865" y="357198"/>
                </a:cubicBezTo>
                <a:cubicBezTo>
                  <a:pt x="454541" y="347708"/>
                  <a:pt x="453314" y="348739"/>
                  <a:pt x="459105" y="340053"/>
                </a:cubicBezTo>
                <a:cubicBezTo>
                  <a:pt x="460522" y="321637"/>
                  <a:pt x="463510" y="296713"/>
                  <a:pt x="459105" y="279093"/>
                </a:cubicBezTo>
                <a:cubicBezTo>
                  <a:pt x="458470" y="276553"/>
                  <a:pt x="454025" y="277823"/>
                  <a:pt x="451485" y="277188"/>
                </a:cubicBezTo>
                <a:cubicBezTo>
                  <a:pt x="450215" y="274013"/>
                  <a:pt x="449204" y="270722"/>
                  <a:pt x="447675" y="267663"/>
                </a:cubicBezTo>
                <a:cubicBezTo>
                  <a:pt x="446651" y="265615"/>
                  <a:pt x="444889" y="263996"/>
                  <a:pt x="443865" y="261948"/>
                </a:cubicBezTo>
                <a:cubicBezTo>
                  <a:pt x="442336" y="258889"/>
                  <a:pt x="442107" y="255159"/>
                  <a:pt x="440055" y="252423"/>
                </a:cubicBezTo>
                <a:cubicBezTo>
                  <a:pt x="436283" y="247394"/>
                  <a:pt x="432884" y="240321"/>
                  <a:pt x="426720" y="239088"/>
                </a:cubicBezTo>
                <a:lnTo>
                  <a:pt x="417195" y="237183"/>
                </a:lnTo>
                <a:cubicBezTo>
                  <a:pt x="414655" y="235913"/>
                  <a:pt x="411886" y="235024"/>
                  <a:pt x="409575" y="233373"/>
                </a:cubicBezTo>
                <a:cubicBezTo>
                  <a:pt x="397089" y="224454"/>
                  <a:pt x="410404" y="229839"/>
                  <a:pt x="398145" y="225753"/>
                </a:cubicBezTo>
                <a:lnTo>
                  <a:pt x="384810" y="212418"/>
                </a:lnTo>
                <a:cubicBezTo>
                  <a:pt x="382270" y="209878"/>
                  <a:pt x="379183" y="207787"/>
                  <a:pt x="377190" y="204798"/>
                </a:cubicBezTo>
                <a:cubicBezTo>
                  <a:pt x="375920" y="202893"/>
                  <a:pt x="374901" y="200794"/>
                  <a:pt x="373380" y="199083"/>
                </a:cubicBezTo>
                <a:cubicBezTo>
                  <a:pt x="369800" y="195056"/>
                  <a:pt x="361950" y="187653"/>
                  <a:pt x="361950" y="187653"/>
                </a:cubicBezTo>
                <a:cubicBezTo>
                  <a:pt x="361315" y="185748"/>
                  <a:pt x="361159" y="183609"/>
                  <a:pt x="360045" y="181938"/>
                </a:cubicBezTo>
                <a:cubicBezTo>
                  <a:pt x="357111" y="177538"/>
                  <a:pt x="352832" y="175224"/>
                  <a:pt x="348615" y="172413"/>
                </a:cubicBezTo>
                <a:cubicBezTo>
                  <a:pt x="339868" y="159293"/>
                  <a:pt x="351043" y="175246"/>
                  <a:pt x="337185" y="159078"/>
                </a:cubicBezTo>
                <a:cubicBezTo>
                  <a:pt x="335695" y="157340"/>
                  <a:pt x="334994" y="154982"/>
                  <a:pt x="333375" y="153363"/>
                </a:cubicBezTo>
                <a:cubicBezTo>
                  <a:pt x="331756" y="151744"/>
                  <a:pt x="329279" y="151172"/>
                  <a:pt x="327660" y="149553"/>
                </a:cubicBezTo>
                <a:cubicBezTo>
                  <a:pt x="316693" y="138586"/>
                  <a:pt x="327113" y="145105"/>
                  <a:pt x="316230" y="132408"/>
                </a:cubicBezTo>
                <a:cubicBezTo>
                  <a:pt x="314740" y="130670"/>
                  <a:pt x="312607" y="129528"/>
                  <a:pt x="310515" y="128598"/>
                </a:cubicBezTo>
                <a:cubicBezTo>
                  <a:pt x="306845" y="126967"/>
                  <a:pt x="299085" y="124788"/>
                  <a:pt x="299085" y="124788"/>
                </a:cubicBezTo>
                <a:cubicBezTo>
                  <a:pt x="298450" y="122883"/>
                  <a:pt x="298814" y="120240"/>
                  <a:pt x="297180" y="119073"/>
                </a:cubicBezTo>
                <a:cubicBezTo>
                  <a:pt x="294683" y="117289"/>
                  <a:pt x="282204" y="114376"/>
                  <a:pt x="278130" y="113358"/>
                </a:cubicBezTo>
                <a:cubicBezTo>
                  <a:pt x="261752" y="102439"/>
                  <a:pt x="282474" y="115530"/>
                  <a:pt x="266700" y="107643"/>
                </a:cubicBezTo>
                <a:cubicBezTo>
                  <a:pt x="254190" y="101388"/>
                  <a:pt x="269214" y="104938"/>
                  <a:pt x="249555" y="100023"/>
                </a:cubicBezTo>
                <a:cubicBezTo>
                  <a:pt x="247015" y="99388"/>
                  <a:pt x="244502" y="98631"/>
                  <a:pt x="241935" y="98118"/>
                </a:cubicBezTo>
                <a:cubicBezTo>
                  <a:pt x="238147" y="97360"/>
                  <a:pt x="234276" y="97051"/>
                  <a:pt x="230505" y="96213"/>
                </a:cubicBezTo>
                <a:cubicBezTo>
                  <a:pt x="228545" y="95777"/>
                  <a:pt x="226738" y="94795"/>
                  <a:pt x="224790" y="94308"/>
                </a:cubicBezTo>
                <a:cubicBezTo>
                  <a:pt x="203249" y="88923"/>
                  <a:pt x="228356" y="96767"/>
                  <a:pt x="203835" y="88593"/>
                </a:cubicBezTo>
                <a:cubicBezTo>
                  <a:pt x="200025" y="87323"/>
                  <a:pt x="196343" y="85571"/>
                  <a:pt x="192405" y="84783"/>
                </a:cubicBezTo>
                <a:cubicBezTo>
                  <a:pt x="180911" y="82484"/>
                  <a:pt x="185952" y="83902"/>
                  <a:pt x="177165" y="80973"/>
                </a:cubicBezTo>
                <a:cubicBezTo>
                  <a:pt x="171171" y="76478"/>
                  <a:pt x="168898" y="74063"/>
                  <a:pt x="161925" y="71448"/>
                </a:cubicBezTo>
                <a:cubicBezTo>
                  <a:pt x="159474" y="70529"/>
                  <a:pt x="156822" y="70262"/>
                  <a:pt x="154305" y="69543"/>
                </a:cubicBezTo>
                <a:cubicBezTo>
                  <a:pt x="149967" y="68303"/>
                  <a:pt x="146215" y="67168"/>
                  <a:pt x="142875" y="63828"/>
                </a:cubicBezTo>
                <a:cubicBezTo>
                  <a:pt x="140630" y="61583"/>
                  <a:pt x="139005" y="58792"/>
                  <a:pt x="137160" y="56208"/>
                </a:cubicBezTo>
                <a:cubicBezTo>
                  <a:pt x="135829" y="54345"/>
                  <a:pt x="134969" y="52112"/>
                  <a:pt x="133350" y="50493"/>
                </a:cubicBezTo>
                <a:cubicBezTo>
                  <a:pt x="131731" y="48874"/>
                  <a:pt x="129540" y="47953"/>
                  <a:pt x="127635" y="46683"/>
                </a:cubicBezTo>
                <a:cubicBezTo>
                  <a:pt x="123487" y="38387"/>
                  <a:pt x="124228" y="37862"/>
                  <a:pt x="116205" y="31443"/>
                </a:cubicBezTo>
                <a:cubicBezTo>
                  <a:pt x="112629" y="28582"/>
                  <a:pt x="104775" y="23823"/>
                  <a:pt x="104775" y="23823"/>
                </a:cubicBezTo>
                <a:cubicBezTo>
                  <a:pt x="97790" y="13346"/>
                  <a:pt x="104775" y="22235"/>
                  <a:pt x="95250" y="14298"/>
                </a:cubicBezTo>
                <a:cubicBezTo>
                  <a:pt x="80582" y="2075"/>
                  <a:pt x="98009" y="14233"/>
                  <a:pt x="83820" y="4773"/>
                </a:cubicBezTo>
                <a:cubicBezTo>
                  <a:pt x="81761" y="-3463"/>
                  <a:pt x="66358" y="1598"/>
                  <a:pt x="62865" y="963"/>
                </a:cubicBez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orme libre : forme 46">
            <a:extLst>
              <a:ext uri="{FF2B5EF4-FFF2-40B4-BE49-F238E27FC236}">
                <a16:creationId xmlns:a16="http://schemas.microsoft.com/office/drawing/2014/main" id="{E19ADA1B-8D03-0048-50B0-B880D0D0E7F2}"/>
              </a:ext>
            </a:extLst>
          </p:cNvPr>
          <p:cNvSpPr/>
          <p:nvPr/>
        </p:nvSpPr>
        <p:spPr>
          <a:xfrm>
            <a:off x="2788635" y="3580394"/>
            <a:ext cx="1341120" cy="2651760"/>
          </a:xfrm>
          <a:custGeom>
            <a:avLst/>
            <a:gdLst>
              <a:gd name="connsiteX0" fmla="*/ 495300 w 1341120"/>
              <a:gd name="connsiteY0" fmla="*/ 0 h 2651760"/>
              <a:gd name="connsiteX1" fmla="*/ 495300 w 1341120"/>
              <a:gd name="connsiteY1" fmla="*/ 0 h 2651760"/>
              <a:gd name="connsiteX2" fmla="*/ 411480 w 1341120"/>
              <a:gd name="connsiteY2" fmla="*/ 53340 h 2651760"/>
              <a:gd name="connsiteX3" fmla="*/ 365760 w 1341120"/>
              <a:gd name="connsiteY3" fmla="*/ 68580 h 2651760"/>
              <a:gd name="connsiteX4" fmla="*/ 281940 w 1341120"/>
              <a:gd name="connsiteY4" fmla="*/ 45720 h 2651760"/>
              <a:gd name="connsiteX5" fmla="*/ 220980 w 1341120"/>
              <a:gd name="connsiteY5" fmla="*/ 53340 h 2651760"/>
              <a:gd name="connsiteX6" fmla="*/ 182880 w 1341120"/>
              <a:gd name="connsiteY6" fmla="*/ 91440 h 2651760"/>
              <a:gd name="connsiteX7" fmla="*/ 175260 w 1341120"/>
              <a:gd name="connsiteY7" fmla="*/ 114300 h 2651760"/>
              <a:gd name="connsiteX8" fmla="*/ 137160 w 1341120"/>
              <a:gd name="connsiteY8" fmla="*/ 121920 h 2651760"/>
              <a:gd name="connsiteX9" fmla="*/ 114300 w 1341120"/>
              <a:gd name="connsiteY9" fmla="*/ 129540 h 2651760"/>
              <a:gd name="connsiteX10" fmla="*/ 91440 w 1341120"/>
              <a:gd name="connsiteY10" fmla="*/ 220980 h 2651760"/>
              <a:gd name="connsiteX11" fmla="*/ 83820 w 1341120"/>
              <a:gd name="connsiteY11" fmla="*/ 243840 h 2651760"/>
              <a:gd name="connsiteX12" fmla="*/ 76200 w 1341120"/>
              <a:gd name="connsiteY12" fmla="*/ 274320 h 2651760"/>
              <a:gd name="connsiteX13" fmla="*/ 83820 w 1341120"/>
              <a:gd name="connsiteY13" fmla="*/ 312420 h 2651760"/>
              <a:gd name="connsiteX14" fmla="*/ 99060 w 1341120"/>
              <a:gd name="connsiteY14" fmla="*/ 373380 h 2651760"/>
              <a:gd name="connsiteX15" fmla="*/ 114300 w 1341120"/>
              <a:gd name="connsiteY15" fmla="*/ 419100 h 2651760"/>
              <a:gd name="connsiteX16" fmla="*/ 91440 w 1341120"/>
              <a:gd name="connsiteY16" fmla="*/ 487680 h 2651760"/>
              <a:gd name="connsiteX17" fmla="*/ 45720 w 1341120"/>
              <a:gd name="connsiteY17" fmla="*/ 525780 h 2651760"/>
              <a:gd name="connsiteX18" fmla="*/ 45720 w 1341120"/>
              <a:gd name="connsiteY18" fmla="*/ 525780 h 2651760"/>
              <a:gd name="connsiteX19" fmla="*/ 15240 w 1341120"/>
              <a:gd name="connsiteY19" fmla="*/ 594360 h 2651760"/>
              <a:gd name="connsiteX20" fmla="*/ 7620 w 1341120"/>
              <a:gd name="connsiteY20" fmla="*/ 624840 h 2651760"/>
              <a:gd name="connsiteX21" fmla="*/ 0 w 1341120"/>
              <a:gd name="connsiteY21" fmla="*/ 708660 h 2651760"/>
              <a:gd name="connsiteX22" fmla="*/ 7620 w 1341120"/>
              <a:gd name="connsiteY22" fmla="*/ 754380 h 2651760"/>
              <a:gd name="connsiteX23" fmla="*/ 7620 w 1341120"/>
              <a:gd name="connsiteY23" fmla="*/ 815340 h 2651760"/>
              <a:gd name="connsiteX24" fmla="*/ 7620 w 1341120"/>
              <a:gd name="connsiteY24" fmla="*/ 845820 h 2651760"/>
              <a:gd name="connsiteX25" fmla="*/ 53340 w 1341120"/>
              <a:gd name="connsiteY25" fmla="*/ 952500 h 2651760"/>
              <a:gd name="connsiteX26" fmla="*/ 91440 w 1341120"/>
              <a:gd name="connsiteY26" fmla="*/ 1005840 h 2651760"/>
              <a:gd name="connsiteX27" fmla="*/ 106680 w 1341120"/>
              <a:gd name="connsiteY27" fmla="*/ 1059180 h 2651760"/>
              <a:gd name="connsiteX28" fmla="*/ 99060 w 1341120"/>
              <a:gd name="connsiteY28" fmla="*/ 1082040 h 2651760"/>
              <a:gd name="connsiteX29" fmla="*/ 99060 w 1341120"/>
              <a:gd name="connsiteY29" fmla="*/ 1135380 h 2651760"/>
              <a:gd name="connsiteX30" fmla="*/ 121920 w 1341120"/>
              <a:gd name="connsiteY30" fmla="*/ 1211580 h 2651760"/>
              <a:gd name="connsiteX31" fmla="*/ 121920 w 1341120"/>
              <a:gd name="connsiteY31" fmla="*/ 1257300 h 2651760"/>
              <a:gd name="connsiteX32" fmla="*/ 83820 w 1341120"/>
              <a:gd name="connsiteY32" fmla="*/ 1310640 h 2651760"/>
              <a:gd name="connsiteX33" fmla="*/ 114300 w 1341120"/>
              <a:gd name="connsiteY33" fmla="*/ 1440180 h 2651760"/>
              <a:gd name="connsiteX34" fmla="*/ 152400 w 1341120"/>
              <a:gd name="connsiteY34" fmla="*/ 1539240 h 2651760"/>
              <a:gd name="connsiteX35" fmla="*/ 167640 w 1341120"/>
              <a:gd name="connsiteY35" fmla="*/ 1600200 h 2651760"/>
              <a:gd name="connsiteX36" fmla="*/ 167640 w 1341120"/>
              <a:gd name="connsiteY36" fmla="*/ 1668780 h 2651760"/>
              <a:gd name="connsiteX37" fmla="*/ 236220 w 1341120"/>
              <a:gd name="connsiteY37" fmla="*/ 1760220 h 2651760"/>
              <a:gd name="connsiteX38" fmla="*/ 243840 w 1341120"/>
              <a:gd name="connsiteY38" fmla="*/ 1828800 h 2651760"/>
              <a:gd name="connsiteX39" fmla="*/ 358140 w 1341120"/>
              <a:gd name="connsiteY39" fmla="*/ 2011680 h 2651760"/>
              <a:gd name="connsiteX40" fmla="*/ 381000 w 1341120"/>
              <a:gd name="connsiteY40" fmla="*/ 2118360 h 2651760"/>
              <a:gd name="connsiteX41" fmla="*/ 396240 w 1341120"/>
              <a:gd name="connsiteY41" fmla="*/ 2194560 h 2651760"/>
              <a:gd name="connsiteX42" fmla="*/ 411480 w 1341120"/>
              <a:gd name="connsiteY42" fmla="*/ 2286000 h 2651760"/>
              <a:gd name="connsiteX43" fmla="*/ 419100 w 1341120"/>
              <a:gd name="connsiteY43" fmla="*/ 2339340 h 2651760"/>
              <a:gd name="connsiteX44" fmla="*/ 419100 w 1341120"/>
              <a:gd name="connsiteY44" fmla="*/ 2377440 h 2651760"/>
              <a:gd name="connsiteX45" fmla="*/ 403860 w 1341120"/>
              <a:gd name="connsiteY45" fmla="*/ 2400300 h 2651760"/>
              <a:gd name="connsiteX46" fmla="*/ 419100 w 1341120"/>
              <a:gd name="connsiteY46" fmla="*/ 2453640 h 2651760"/>
              <a:gd name="connsiteX47" fmla="*/ 441960 w 1341120"/>
              <a:gd name="connsiteY47" fmla="*/ 2476500 h 2651760"/>
              <a:gd name="connsiteX48" fmla="*/ 472440 w 1341120"/>
              <a:gd name="connsiteY48" fmla="*/ 2484120 h 2651760"/>
              <a:gd name="connsiteX49" fmla="*/ 502920 w 1341120"/>
              <a:gd name="connsiteY49" fmla="*/ 2491740 h 2651760"/>
              <a:gd name="connsiteX50" fmla="*/ 541020 w 1341120"/>
              <a:gd name="connsiteY50" fmla="*/ 2529840 h 2651760"/>
              <a:gd name="connsiteX51" fmla="*/ 571500 w 1341120"/>
              <a:gd name="connsiteY51" fmla="*/ 2590800 h 2651760"/>
              <a:gd name="connsiteX52" fmla="*/ 647700 w 1341120"/>
              <a:gd name="connsiteY52" fmla="*/ 2621280 h 2651760"/>
              <a:gd name="connsiteX53" fmla="*/ 670560 w 1341120"/>
              <a:gd name="connsiteY53" fmla="*/ 2651760 h 2651760"/>
              <a:gd name="connsiteX54" fmla="*/ 769620 w 1341120"/>
              <a:gd name="connsiteY54" fmla="*/ 2621280 h 2651760"/>
              <a:gd name="connsiteX55" fmla="*/ 777240 w 1341120"/>
              <a:gd name="connsiteY55" fmla="*/ 2522220 h 2651760"/>
              <a:gd name="connsiteX56" fmla="*/ 792480 w 1341120"/>
              <a:gd name="connsiteY56" fmla="*/ 2453640 h 2651760"/>
              <a:gd name="connsiteX57" fmla="*/ 845820 w 1341120"/>
              <a:gd name="connsiteY57" fmla="*/ 2346960 h 2651760"/>
              <a:gd name="connsiteX58" fmla="*/ 861060 w 1341120"/>
              <a:gd name="connsiteY58" fmla="*/ 2308860 h 2651760"/>
              <a:gd name="connsiteX59" fmla="*/ 853440 w 1341120"/>
              <a:gd name="connsiteY59" fmla="*/ 2232660 h 2651760"/>
              <a:gd name="connsiteX60" fmla="*/ 815340 w 1341120"/>
              <a:gd name="connsiteY60" fmla="*/ 2217420 h 2651760"/>
              <a:gd name="connsiteX61" fmla="*/ 769620 w 1341120"/>
              <a:gd name="connsiteY61" fmla="*/ 2186940 h 2651760"/>
              <a:gd name="connsiteX62" fmla="*/ 731520 w 1341120"/>
              <a:gd name="connsiteY62" fmla="*/ 2156460 h 2651760"/>
              <a:gd name="connsiteX63" fmla="*/ 716280 w 1341120"/>
              <a:gd name="connsiteY63" fmla="*/ 2118360 h 2651760"/>
              <a:gd name="connsiteX64" fmla="*/ 723900 w 1341120"/>
              <a:gd name="connsiteY64" fmla="*/ 2057400 h 2651760"/>
              <a:gd name="connsiteX65" fmla="*/ 777240 w 1341120"/>
              <a:gd name="connsiteY65" fmla="*/ 2004060 h 2651760"/>
              <a:gd name="connsiteX66" fmla="*/ 807720 w 1341120"/>
              <a:gd name="connsiteY66" fmla="*/ 1973580 h 2651760"/>
              <a:gd name="connsiteX67" fmla="*/ 807720 w 1341120"/>
              <a:gd name="connsiteY67" fmla="*/ 1943100 h 2651760"/>
              <a:gd name="connsiteX68" fmla="*/ 807720 w 1341120"/>
              <a:gd name="connsiteY68" fmla="*/ 1897380 h 2651760"/>
              <a:gd name="connsiteX69" fmla="*/ 838200 w 1341120"/>
              <a:gd name="connsiteY69" fmla="*/ 1836420 h 2651760"/>
              <a:gd name="connsiteX70" fmla="*/ 769620 w 1341120"/>
              <a:gd name="connsiteY70" fmla="*/ 1790700 h 2651760"/>
              <a:gd name="connsiteX71" fmla="*/ 746760 w 1341120"/>
              <a:gd name="connsiteY71" fmla="*/ 1744980 h 2651760"/>
              <a:gd name="connsiteX72" fmla="*/ 716280 w 1341120"/>
              <a:gd name="connsiteY72" fmla="*/ 1714500 h 2651760"/>
              <a:gd name="connsiteX73" fmla="*/ 701040 w 1341120"/>
              <a:gd name="connsiteY73" fmla="*/ 1661160 h 2651760"/>
              <a:gd name="connsiteX74" fmla="*/ 784860 w 1341120"/>
              <a:gd name="connsiteY74" fmla="*/ 1691640 h 2651760"/>
              <a:gd name="connsiteX75" fmla="*/ 853440 w 1341120"/>
              <a:gd name="connsiteY75" fmla="*/ 1706880 h 2651760"/>
              <a:gd name="connsiteX76" fmla="*/ 906780 w 1341120"/>
              <a:gd name="connsiteY76" fmla="*/ 1691640 h 2651760"/>
              <a:gd name="connsiteX77" fmla="*/ 914400 w 1341120"/>
              <a:gd name="connsiteY77" fmla="*/ 1638300 h 2651760"/>
              <a:gd name="connsiteX78" fmla="*/ 906780 w 1341120"/>
              <a:gd name="connsiteY78" fmla="*/ 1592580 h 2651760"/>
              <a:gd name="connsiteX79" fmla="*/ 891540 w 1341120"/>
              <a:gd name="connsiteY79" fmla="*/ 1554480 h 2651760"/>
              <a:gd name="connsiteX80" fmla="*/ 914400 w 1341120"/>
              <a:gd name="connsiteY80" fmla="*/ 1501140 h 2651760"/>
              <a:gd name="connsiteX81" fmla="*/ 967740 w 1341120"/>
              <a:gd name="connsiteY81" fmla="*/ 1501140 h 2651760"/>
              <a:gd name="connsiteX82" fmla="*/ 1120140 w 1341120"/>
              <a:gd name="connsiteY82" fmla="*/ 1478280 h 2651760"/>
              <a:gd name="connsiteX83" fmla="*/ 1211580 w 1341120"/>
              <a:gd name="connsiteY83" fmla="*/ 1440180 h 2651760"/>
              <a:gd name="connsiteX84" fmla="*/ 1257300 w 1341120"/>
              <a:gd name="connsiteY84" fmla="*/ 1379220 h 2651760"/>
              <a:gd name="connsiteX85" fmla="*/ 1257300 w 1341120"/>
              <a:gd name="connsiteY85" fmla="*/ 1333500 h 2651760"/>
              <a:gd name="connsiteX86" fmla="*/ 1219200 w 1341120"/>
              <a:gd name="connsiteY86" fmla="*/ 1257300 h 2651760"/>
              <a:gd name="connsiteX87" fmla="*/ 1173480 w 1341120"/>
              <a:gd name="connsiteY87" fmla="*/ 1211580 h 2651760"/>
              <a:gd name="connsiteX88" fmla="*/ 1150620 w 1341120"/>
              <a:gd name="connsiteY88" fmla="*/ 1165860 h 2651760"/>
              <a:gd name="connsiteX89" fmla="*/ 1104900 w 1341120"/>
              <a:gd name="connsiteY89" fmla="*/ 1135380 h 2651760"/>
              <a:gd name="connsiteX90" fmla="*/ 1104900 w 1341120"/>
              <a:gd name="connsiteY90" fmla="*/ 1089660 h 2651760"/>
              <a:gd name="connsiteX91" fmla="*/ 1066800 w 1341120"/>
              <a:gd name="connsiteY91" fmla="*/ 1059180 h 2651760"/>
              <a:gd name="connsiteX92" fmla="*/ 1059180 w 1341120"/>
              <a:gd name="connsiteY92" fmla="*/ 1013460 h 2651760"/>
              <a:gd name="connsiteX93" fmla="*/ 1059180 w 1341120"/>
              <a:gd name="connsiteY93" fmla="*/ 967740 h 2651760"/>
              <a:gd name="connsiteX94" fmla="*/ 1043940 w 1341120"/>
              <a:gd name="connsiteY94" fmla="*/ 906780 h 2651760"/>
              <a:gd name="connsiteX95" fmla="*/ 1043940 w 1341120"/>
              <a:gd name="connsiteY95" fmla="*/ 906780 h 2651760"/>
              <a:gd name="connsiteX96" fmla="*/ 1082040 w 1341120"/>
              <a:gd name="connsiteY96" fmla="*/ 822960 h 2651760"/>
              <a:gd name="connsiteX97" fmla="*/ 1120140 w 1341120"/>
              <a:gd name="connsiteY97" fmla="*/ 723900 h 2651760"/>
              <a:gd name="connsiteX98" fmla="*/ 1127760 w 1341120"/>
              <a:gd name="connsiteY98" fmla="*/ 662940 h 2651760"/>
              <a:gd name="connsiteX99" fmla="*/ 1226820 w 1341120"/>
              <a:gd name="connsiteY99" fmla="*/ 586740 h 2651760"/>
              <a:gd name="connsiteX100" fmla="*/ 1318260 w 1341120"/>
              <a:gd name="connsiteY100" fmla="*/ 525780 h 2651760"/>
              <a:gd name="connsiteX101" fmla="*/ 1341120 w 1341120"/>
              <a:gd name="connsiteY101" fmla="*/ 419100 h 2651760"/>
              <a:gd name="connsiteX102" fmla="*/ 1318260 w 1341120"/>
              <a:gd name="connsiteY102" fmla="*/ 335280 h 2651760"/>
              <a:gd name="connsiteX103" fmla="*/ 1272540 w 1341120"/>
              <a:gd name="connsiteY103" fmla="*/ 312420 h 2651760"/>
              <a:gd name="connsiteX104" fmla="*/ 1242060 w 1341120"/>
              <a:gd name="connsiteY104" fmla="*/ 396240 h 2651760"/>
              <a:gd name="connsiteX105" fmla="*/ 1226820 w 1341120"/>
              <a:gd name="connsiteY105" fmla="*/ 441960 h 2651760"/>
              <a:gd name="connsiteX106" fmla="*/ 1158240 w 1341120"/>
              <a:gd name="connsiteY106" fmla="*/ 472440 h 2651760"/>
              <a:gd name="connsiteX107" fmla="*/ 1089660 w 1341120"/>
              <a:gd name="connsiteY107" fmla="*/ 495300 h 2651760"/>
              <a:gd name="connsiteX108" fmla="*/ 998220 w 1341120"/>
              <a:gd name="connsiteY108" fmla="*/ 487680 h 2651760"/>
              <a:gd name="connsiteX109" fmla="*/ 944880 w 1341120"/>
              <a:gd name="connsiteY109" fmla="*/ 449580 h 2651760"/>
              <a:gd name="connsiteX110" fmla="*/ 975360 w 1341120"/>
              <a:gd name="connsiteY110" fmla="*/ 358140 h 2651760"/>
              <a:gd name="connsiteX111" fmla="*/ 960120 w 1341120"/>
              <a:gd name="connsiteY111" fmla="*/ 312420 h 2651760"/>
              <a:gd name="connsiteX112" fmla="*/ 868680 w 1341120"/>
              <a:gd name="connsiteY112" fmla="*/ 266700 h 2651760"/>
              <a:gd name="connsiteX113" fmla="*/ 723900 w 1341120"/>
              <a:gd name="connsiteY113" fmla="*/ 198120 h 2651760"/>
              <a:gd name="connsiteX114" fmla="*/ 571500 w 1341120"/>
              <a:gd name="connsiteY114" fmla="*/ 121920 h 2651760"/>
              <a:gd name="connsiteX115" fmla="*/ 518160 w 1341120"/>
              <a:gd name="connsiteY115" fmla="*/ 53340 h 2651760"/>
              <a:gd name="connsiteX116" fmla="*/ 495300 w 1341120"/>
              <a:gd name="connsiteY116"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341120" h="2651760">
                <a:moveTo>
                  <a:pt x="495300" y="0"/>
                </a:moveTo>
                <a:lnTo>
                  <a:pt x="495300" y="0"/>
                </a:lnTo>
                <a:cubicBezTo>
                  <a:pt x="423333" y="61686"/>
                  <a:pt x="469453" y="35948"/>
                  <a:pt x="411480" y="53340"/>
                </a:cubicBezTo>
                <a:cubicBezTo>
                  <a:pt x="396093" y="57956"/>
                  <a:pt x="365760" y="68580"/>
                  <a:pt x="365760" y="68580"/>
                </a:cubicBezTo>
                <a:cubicBezTo>
                  <a:pt x="335157" y="56339"/>
                  <a:pt x="316480" y="45720"/>
                  <a:pt x="281940" y="45720"/>
                </a:cubicBezTo>
                <a:cubicBezTo>
                  <a:pt x="261462" y="45720"/>
                  <a:pt x="241300" y="50800"/>
                  <a:pt x="220980" y="53340"/>
                </a:cubicBezTo>
                <a:cubicBezTo>
                  <a:pt x="198120" y="68580"/>
                  <a:pt x="195580" y="66040"/>
                  <a:pt x="182880" y="91440"/>
                </a:cubicBezTo>
                <a:cubicBezTo>
                  <a:pt x="179288" y="98624"/>
                  <a:pt x="181943" y="109845"/>
                  <a:pt x="175260" y="114300"/>
                </a:cubicBezTo>
                <a:cubicBezTo>
                  <a:pt x="164484" y="121484"/>
                  <a:pt x="149725" y="118779"/>
                  <a:pt x="137160" y="121920"/>
                </a:cubicBezTo>
                <a:cubicBezTo>
                  <a:pt x="129368" y="123868"/>
                  <a:pt x="121920" y="127000"/>
                  <a:pt x="114300" y="129540"/>
                </a:cubicBezTo>
                <a:cubicBezTo>
                  <a:pt x="83505" y="221924"/>
                  <a:pt x="111962" y="128631"/>
                  <a:pt x="91440" y="220980"/>
                </a:cubicBezTo>
                <a:cubicBezTo>
                  <a:pt x="89698" y="228821"/>
                  <a:pt x="86027" y="236117"/>
                  <a:pt x="83820" y="243840"/>
                </a:cubicBezTo>
                <a:cubicBezTo>
                  <a:pt x="80943" y="253910"/>
                  <a:pt x="78740" y="264160"/>
                  <a:pt x="76200" y="274320"/>
                </a:cubicBezTo>
                <a:cubicBezTo>
                  <a:pt x="85426" y="301999"/>
                  <a:pt x="83820" y="289148"/>
                  <a:pt x="83820" y="312420"/>
                </a:cubicBezTo>
                <a:lnTo>
                  <a:pt x="99060" y="373380"/>
                </a:lnTo>
                <a:lnTo>
                  <a:pt x="114300" y="419100"/>
                </a:lnTo>
                <a:lnTo>
                  <a:pt x="91440" y="487680"/>
                </a:lnTo>
                <a:lnTo>
                  <a:pt x="45720" y="525780"/>
                </a:lnTo>
                <a:lnTo>
                  <a:pt x="45720" y="525780"/>
                </a:lnTo>
                <a:lnTo>
                  <a:pt x="15240" y="594360"/>
                </a:lnTo>
                <a:lnTo>
                  <a:pt x="7620" y="624840"/>
                </a:lnTo>
                <a:lnTo>
                  <a:pt x="0" y="708660"/>
                </a:lnTo>
                <a:lnTo>
                  <a:pt x="7620" y="754380"/>
                </a:lnTo>
                <a:lnTo>
                  <a:pt x="7620" y="815340"/>
                </a:lnTo>
                <a:lnTo>
                  <a:pt x="7620" y="845820"/>
                </a:lnTo>
                <a:lnTo>
                  <a:pt x="53340" y="952500"/>
                </a:lnTo>
                <a:lnTo>
                  <a:pt x="91440" y="1005840"/>
                </a:lnTo>
                <a:lnTo>
                  <a:pt x="106680" y="1059180"/>
                </a:lnTo>
                <a:lnTo>
                  <a:pt x="99060" y="1082040"/>
                </a:lnTo>
                <a:lnTo>
                  <a:pt x="99060" y="1135380"/>
                </a:lnTo>
                <a:lnTo>
                  <a:pt x="121920" y="1211580"/>
                </a:lnTo>
                <a:lnTo>
                  <a:pt x="121920" y="1257300"/>
                </a:lnTo>
                <a:lnTo>
                  <a:pt x="83820" y="1310640"/>
                </a:lnTo>
                <a:lnTo>
                  <a:pt x="114300" y="1440180"/>
                </a:lnTo>
                <a:lnTo>
                  <a:pt x="152400" y="1539240"/>
                </a:lnTo>
                <a:lnTo>
                  <a:pt x="167640" y="1600200"/>
                </a:lnTo>
                <a:lnTo>
                  <a:pt x="167640" y="1668780"/>
                </a:lnTo>
                <a:lnTo>
                  <a:pt x="236220" y="1760220"/>
                </a:lnTo>
                <a:lnTo>
                  <a:pt x="243840" y="1828800"/>
                </a:lnTo>
                <a:lnTo>
                  <a:pt x="358140" y="2011680"/>
                </a:lnTo>
                <a:lnTo>
                  <a:pt x="381000" y="2118360"/>
                </a:lnTo>
                <a:lnTo>
                  <a:pt x="396240" y="2194560"/>
                </a:lnTo>
                <a:lnTo>
                  <a:pt x="411480" y="2286000"/>
                </a:lnTo>
                <a:lnTo>
                  <a:pt x="419100" y="2339340"/>
                </a:lnTo>
                <a:lnTo>
                  <a:pt x="419100" y="2377440"/>
                </a:lnTo>
                <a:lnTo>
                  <a:pt x="403860" y="2400300"/>
                </a:lnTo>
                <a:lnTo>
                  <a:pt x="419100" y="2453640"/>
                </a:lnTo>
                <a:lnTo>
                  <a:pt x="441960" y="2476500"/>
                </a:lnTo>
                <a:lnTo>
                  <a:pt x="472440" y="2484120"/>
                </a:lnTo>
                <a:lnTo>
                  <a:pt x="502920" y="2491740"/>
                </a:lnTo>
                <a:lnTo>
                  <a:pt x="541020" y="2529840"/>
                </a:lnTo>
                <a:lnTo>
                  <a:pt x="571500" y="2590800"/>
                </a:lnTo>
                <a:lnTo>
                  <a:pt x="647700" y="2621280"/>
                </a:lnTo>
                <a:lnTo>
                  <a:pt x="670560" y="2651760"/>
                </a:lnTo>
                <a:lnTo>
                  <a:pt x="769620" y="2621280"/>
                </a:lnTo>
                <a:lnTo>
                  <a:pt x="777240" y="2522220"/>
                </a:lnTo>
                <a:lnTo>
                  <a:pt x="792480" y="2453640"/>
                </a:lnTo>
                <a:lnTo>
                  <a:pt x="845820" y="2346960"/>
                </a:lnTo>
                <a:lnTo>
                  <a:pt x="861060" y="2308860"/>
                </a:lnTo>
                <a:lnTo>
                  <a:pt x="853440" y="2232660"/>
                </a:lnTo>
                <a:lnTo>
                  <a:pt x="815340" y="2217420"/>
                </a:lnTo>
                <a:lnTo>
                  <a:pt x="769620" y="2186940"/>
                </a:lnTo>
                <a:lnTo>
                  <a:pt x="731520" y="2156460"/>
                </a:lnTo>
                <a:lnTo>
                  <a:pt x="716280" y="2118360"/>
                </a:lnTo>
                <a:lnTo>
                  <a:pt x="723900" y="2057400"/>
                </a:lnTo>
                <a:lnTo>
                  <a:pt x="777240" y="2004060"/>
                </a:lnTo>
                <a:lnTo>
                  <a:pt x="807720" y="1973580"/>
                </a:lnTo>
                <a:lnTo>
                  <a:pt x="807720" y="1943100"/>
                </a:lnTo>
                <a:lnTo>
                  <a:pt x="807720" y="1897380"/>
                </a:lnTo>
                <a:lnTo>
                  <a:pt x="838200" y="1836420"/>
                </a:lnTo>
                <a:lnTo>
                  <a:pt x="769620" y="1790700"/>
                </a:lnTo>
                <a:lnTo>
                  <a:pt x="746760" y="1744980"/>
                </a:lnTo>
                <a:lnTo>
                  <a:pt x="716280" y="1714500"/>
                </a:lnTo>
                <a:lnTo>
                  <a:pt x="701040" y="1661160"/>
                </a:lnTo>
                <a:lnTo>
                  <a:pt x="784860" y="1691640"/>
                </a:lnTo>
                <a:lnTo>
                  <a:pt x="853440" y="1706880"/>
                </a:lnTo>
                <a:lnTo>
                  <a:pt x="906780" y="1691640"/>
                </a:lnTo>
                <a:lnTo>
                  <a:pt x="914400" y="1638300"/>
                </a:lnTo>
                <a:lnTo>
                  <a:pt x="906780" y="1592580"/>
                </a:lnTo>
                <a:lnTo>
                  <a:pt x="891540" y="1554480"/>
                </a:lnTo>
                <a:lnTo>
                  <a:pt x="914400" y="1501140"/>
                </a:lnTo>
                <a:lnTo>
                  <a:pt x="967740" y="1501140"/>
                </a:lnTo>
                <a:lnTo>
                  <a:pt x="1120140" y="1478280"/>
                </a:lnTo>
                <a:lnTo>
                  <a:pt x="1211580" y="1440180"/>
                </a:lnTo>
                <a:lnTo>
                  <a:pt x="1257300" y="1379220"/>
                </a:lnTo>
                <a:lnTo>
                  <a:pt x="1257300" y="1333500"/>
                </a:lnTo>
                <a:lnTo>
                  <a:pt x="1219200" y="1257300"/>
                </a:lnTo>
                <a:lnTo>
                  <a:pt x="1173480" y="1211580"/>
                </a:lnTo>
                <a:lnTo>
                  <a:pt x="1150620" y="1165860"/>
                </a:lnTo>
                <a:lnTo>
                  <a:pt x="1104900" y="1135380"/>
                </a:lnTo>
                <a:lnTo>
                  <a:pt x="1104900" y="1089660"/>
                </a:lnTo>
                <a:lnTo>
                  <a:pt x="1066800" y="1059180"/>
                </a:lnTo>
                <a:lnTo>
                  <a:pt x="1059180" y="1013460"/>
                </a:lnTo>
                <a:lnTo>
                  <a:pt x="1059180" y="967740"/>
                </a:lnTo>
                <a:lnTo>
                  <a:pt x="1043940" y="906780"/>
                </a:lnTo>
                <a:lnTo>
                  <a:pt x="1043940" y="906780"/>
                </a:lnTo>
                <a:lnTo>
                  <a:pt x="1082040" y="822960"/>
                </a:lnTo>
                <a:lnTo>
                  <a:pt x="1120140" y="723900"/>
                </a:lnTo>
                <a:lnTo>
                  <a:pt x="1127760" y="662940"/>
                </a:lnTo>
                <a:lnTo>
                  <a:pt x="1226820" y="586740"/>
                </a:lnTo>
                <a:lnTo>
                  <a:pt x="1318260" y="525780"/>
                </a:lnTo>
                <a:lnTo>
                  <a:pt x="1341120" y="419100"/>
                </a:lnTo>
                <a:lnTo>
                  <a:pt x="1318260" y="335280"/>
                </a:lnTo>
                <a:lnTo>
                  <a:pt x="1272540" y="312420"/>
                </a:lnTo>
                <a:lnTo>
                  <a:pt x="1242060" y="396240"/>
                </a:lnTo>
                <a:lnTo>
                  <a:pt x="1226820" y="441960"/>
                </a:lnTo>
                <a:lnTo>
                  <a:pt x="1158240" y="472440"/>
                </a:lnTo>
                <a:lnTo>
                  <a:pt x="1089660" y="495300"/>
                </a:lnTo>
                <a:lnTo>
                  <a:pt x="998220" y="487680"/>
                </a:lnTo>
                <a:lnTo>
                  <a:pt x="944880" y="449580"/>
                </a:lnTo>
                <a:lnTo>
                  <a:pt x="975360" y="358140"/>
                </a:lnTo>
                <a:lnTo>
                  <a:pt x="960120" y="312420"/>
                </a:lnTo>
                <a:lnTo>
                  <a:pt x="868680" y="266700"/>
                </a:lnTo>
                <a:lnTo>
                  <a:pt x="723900" y="198120"/>
                </a:lnTo>
                <a:lnTo>
                  <a:pt x="571500" y="121920"/>
                </a:lnTo>
                <a:lnTo>
                  <a:pt x="518160" y="53340"/>
                </a:lnTo>
                <a:lnTo>
                  <a:pt x="495300"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Forme libre : forme 47">
            <a:extLst>
              <a:ext uri="{FF2B5EF4-FFF2-40B4-BE49-F238E27FC236}">
                <a16:creationId xmlns:a16="http://schemas.microsoft.com/office/drawing/2014/main" id="{000632FB-4501-4F4E-D599-00C068C1B65B}"/>
              </a:ext>
            </a:extLst>
          </p:cNvPr>
          <p:cNvSpPr/>
          <p:nvPr/>
        </p:nvSpPr>
        <p:spPr>
          <a:xfrm>
            <a:off x="2598414" y="3255582"/>
            <a:ext cx="967740" cy="3070860"/>
          </a:xfrm>
          <a:custGeom>
            <a:avLst/>
            <a:gdLst>
              <a:gd name="connsiteX0" fmla="*/ 53340 w 967740"/>
              <a:gd name="connsiteY0" fmla="*/ 0 h 3070860"/>
              <a:gd name="connsiteX1" fmla="*/ 0 w 967740"/>
              <a:gd name="connsiteY1" fmla="*/ 83820 h 3070860"/>
              <a:gd name="connsiteX2" fmla="*/ 0 w 967740"/>
              <a:gd name="connsiteY2" fmla="*/ 121920 h 3070860"/>
              <a:gd name="connsiteX3" fmla="*/ 22860 w 967740"/>
              <a:gd name="connsiteY3" fmla="*/ 160020 h 3070860"/>
              <a:gd name="connsiteX4" fmla="*/ 60960 w 967740"/>
              <a:gd name="connsiteY4" fmla="*/ 213360 h 3070860"/>
              <a:gd name="connsiteX5" fmla="*/ 60960 w 967740"/>
              <a:gd name="connsiteY5" fmla="*/ 251460 h 3070860"/>
              <a:gd name="connsiteX6" fmla="*/ 76200 w 967740"/>
              <a:gd name="connsiteY6" fmla="*/ 342900 h 3070860"/>
              <a:gd name="connsiteX7" fmla="*/ 91440 w 967740"/>
              <a:gd name="connsiteY7" fmla="*/ 388620 h 3070860"/>
              <a:gd name="connsiteX8" fmla="*/ 68580 w 967740"/>
              <a:gd name="connsiteY8" fmla="*/ 464820 h 3070860"/>
              <a:gd name="connsiteX9" fmla="*/ 60960 w 967740"/>
              <a:gd name="connsiteY9" fmla="*/ 495300 h 3070860"/>
              <a:gd name="connsiteX10" fmla="*/ 45720 w 967740"/>
              <a:gd name="connsiteY10" fmla="*/ 525780 h 3070860"/>
              <a:gd name="connsiteX11" fmla="*/ 45720 w 967740"/>
              <a:gd name="connsiteY11" fmla="*/ 571500 h 3070860"/>
              <a:gd name="connsiteX12" fmla="*/ 45720 w 967740"/>
              <a:gd name="connsiteY12" fmla="*/ 601980 h 3070860"/>
              <a:gd name="connsiteX13" fmla="*/ 53340 w 967740"/>
              <a:gd name="connsiteY13" fmla="*/ 640080 h 3070860"/>
              <a:gd name="connsiteX14" fmla="*/ 91440 w 967740"/>
              <a:gd name="connsiteY14" fmla="*/ 678180 h 3070860"/>
              <a:gd name="connsiteX15" fmla="*/ 91440 w 967740"/>
              <a:gd name="connsiteY15" fmla="*/ 762000 h 3070860"/>
              <a:gd name="connsiteX16" fmla="*/ 68580 w 967740"/>
              <a:gd name="connsiteY16" fmla="*/ 800100 h 3070860"/>
              <a:gd name="connsiteX17" fmla="*/ 60960 w 967740"/>
              <a:gd name="connsiteY17" fmla="*/ 853440 h 3070860"/>
              <a:gd name="connsiteX18" fmla="*/ 60960 w 967740"/>
              <a:gd name="connsiteY18" fmla="*/ 883920 h 3070860"/>
              <a:gd name="connsiteX19" fmla="*/ 53340 w 967740"/>
              <a:gd name="connsiteY19" fmla="*/ 914400 h 3070860"/>
              <a:gd name="connsiteX20" fmla="*/ 53340 w 967740"/>
              <a:gd name="connsiteY20" fmla="*/ 975360 h 3070860"/>
              <a:gd name="connsiteX21" fmla="*/ 53340 w 967740"/>
              <a:gd name="connsiteY21" fmla="*/ 1005840 h 3070860"/>
              <a:gd name="connsiteX22" fmla="*/ 68580 w 967740"/>
              <a:gd name="connsiteY22" fmla="*/ 1021080 h 3070860"/>
              <a:gd name="connsiteX23" fmla="*/ 68580 w 967740"/>
              <a:gd name="connsiteY23" fmla="*/ 1059180 h 3070860"/>
              <a:gd name="connsiteX24" fmla="*/ 91440 w 967740"/>
              <a:gd name="connsiteY24" fmla="*/ 1120140 h 3070860"/>
              <a:gd name="connsiteX25" fmla="*/ 114300 w 967740"/>
              <a:gd name="connsiteY25" fmla="*/ 1150620 h 3070860"/>
              <a:gd name="connsiteX26" fmla="*/ 114300 w 967740"/>
              <a:gd name="connsiteY26" fmla="*/ 1150620 h 3070860"/>
              <a:gd name="connsiteX27" fmla="*/ 129540 w 967740"/>
              <a:gd name="connsiteY27" fmla="*/ 1287780 h 3070860"/>
              <a:gd name="connsiteX28" fmla="*/ 152400 w 967740"/>
              <a:gd name="connsiteY28" fmla="*/ 1325880 h 3070860"/>
              <a:gd name="connsiteX29" fmla="*/ 152400 w 967740"/>
              <a:gd name="connsiteY29" fmla="*/ 1577340 h 3070860"/>
              <a:gd name="connsiteX30" fmla="*/ 121920 w 967740"/>
              <a:gd name="connsiteY30" fmla="*/ 1653540 h 3070860"/>
              <a:gd name="connsiteX31" fmla="*/ 121920 w 967740"/>
              <a:gd name="connsiteY31" fmla="*/ 1737360 h 3070860"/>
              <a:gd name="connsiteX32" fmla="*/ 144780 w 967740"/>
              <a:gd name="connsiteY32" fmla="*/ 1790700 h 3070860"/>
              <a:gd name="connsiteX33" fmla="*/ 144780 w 967740"/>
              <a:gd name="connsiteY33" fmla="*/ 1790700 h 3070860"/>
              <a:gd name="connsiteX34" fmla="*/ 182880 w 967740"/>
              <a:gd name="connsiteY34" fmla="*/ 1866900 h 3070860"/>
              <a:gd name="connsiteX35" fmla="*/ 167640 w 967740"/>
              <a:gd name="connsiteY35" fmla="*/ 1889760 h 3070860"/>
              <a:gd name="connsiteX36" fmla="*/ 167640 w 967740"/>
              <a:gd name="connsiteY36" fmla="*/ 1927860 h 3070860"/>
              <a:gd name="connsiteX37" fmla="*/ 167640 w 967740"/>
              <a:gd name="connsiteY37" fmla="*/ 1927860 h 3070860"/>
              <a:gd name="connsiteX38" fmla="*/ 190500 w 967740"/>
              <a:gd name="connsiteY38" fmla="*/ 1981200 h 3070860"/>
              <a:gd name="connsiteX39" fmla="*/ 213360 w 967740"/>
              <a:gd name="connsiteY39" fmla="*/ 2042160 h 3070860"/>
              <a:gd name="connsiteX40" fmla="*/ 236220 w 967740"/>
              <a:gd name="connsiteY40" fmla="*/ 2072640 h 3070860"/>
              <a:gd name="connsiteX41" fmla="*/ 289560 w 967740"/>
              <a:gd name="connsiteY41" fmla="*/ 2118360 h 3070860"/>
              <a:gd name="connsiteX42" fmla="*/ 335280 w 967740"/>
              <a:gd name="connsiteY42" fmla="*/ 2156460 h 3070860"/>
              <a:gd name="connsiteX43" fmla="*/ 335280 w 967740"/>
              <a:gd name="connsiteY43" fmla="*/ 2179320 h 3070860"/>
              <a:gd name="connsiteX44" fmla="*/ 335280 w 967740"/>
              <a:gd name="connsiteY44" fmla="*/ 2209800 h 3070860"/>
              <a:gd name="connsiteX45" fmla="*/ 342900 w 967740"/>
              <a:gd name="connsiteY45" fmla="*/ 2240280 h 3070860"/>
              <a:gd name="connsiteX46" fmla="*/ 358140 w 967740"/>
              <a:gd name="connsiteY46" fmla="*/ 2270760 h 3070860"/>
              <a:gd name="connsiteX47" fmla="*/ 373380 w 967740"/>
              <a:gd name="connsiteY47" fmla="*/ 2293620 h 3070860"/>
              <a:gd name="connsiteX48" fmla="*/ 388620 w 967740"/>
              <a:gd name="connsiteY48" fmla="*/ 2308860 h 3070860"/>
              <a:gd name="connsiteX49" fmla="*/ 411480 w 967740"/>
              <a:gd name="connsiteY49" fmla="*/ 2346960 h 3070860"/>
              <a:gd name="connsiteX50" fmla="*/ 411480 w 967740"/>
              <a:gd name="connsiteY50" fmla="*/ 2377440 h 3070860"/>
              <a:gd name="connsiteX51" fmla="*/ 396240 w 967740"/>
              <a:gd name="connsiteY51" fmla="*/ 2423160 h 3070860"/>
              <a:gd name="connsiteX52" fmla="*/ 396240 w 967740"/>
              <a:gd name="connsiteY52" fmla="*/ 2453640 h 3070860"/>
              <a:gd name="connsiteX53" fmla="*/ 388620 w 967740"/>
              <a:gd name="connsiteY53" fmla="*/ 2476500 h 3070860"/>
              <a:gd name="connsiteX54" fmla="*/ 358140 w 967740"/>
              <a:gd name="connsiteY54" fmla="*/ 2476500 h 3070860"/>
              <a:gd name="connsiteX55" fmla="*/ 304800 w 967740"/>
              <a:gd name="connsiteY55" fmla="*/ 2491740 h 3070860"/>
              <a:gd name="connsiteX56" fmla="*/ 327660 w 967740"/>
              <a:gd name="connsiteY56" fmla="*/ 2529840 h 3070860"/>
              <a:gd name="connsiteX57" fmla="*/ 350520 w 967740"/>
              <a:gd name="connsiteY57" fmla="*/ 2537460 h 3070860"/>
              <a:gd name="connsiteX58" fmla="*/ 381000 w 967740"/>
              <a:gd name="connsiteY58" fmla="*/ 2552700 h 3070860"/>
              <a:gd name="connsiteX59" fmla="*/ 403860 w 967740"/>
              <a:gd name="connsiteY59" fmla="*/ 2560320 h 3070860"/>
              <a:gd name="connsiteX60" fmla="*/ 449580 w 967740"/>
              <a:gd name="connsiteY60" fmla="*/ 2613660 h 3070860"/>
              <a:gd name="connsiteX61" fmla="*/ 480060 w 967740"/>
              <a:gd name="connsiteY61" fmla="*/ 2689860 h 3070860"/>
              <a:gd name="connsiteX62" fmla="*/ 510540 w 967740"/>
              <a:gd name="connsiteY62" fmla="*/ 2750820 h 3070860"/>
              <a:gd name="connsiteX63" fmla="*/ 541020 w 967740"/>
              <a:gd name="connsiteY63" fmla="*/ 2819400 h 3070860"/>
              <a:gd name="connsiteX64" fmla="*/ 579120 w 967740"/>
              <a:gd name="connsiteY64" fmla="*/ 2865120 h 3070860"/>
              <a:gd name="connsiteX65" fmla="*/ 601980 w 967740"/>
              <a:gd name="connsiteY65" fmla="*/ 2895600 h 3070860"/>
              <a:gd name="connsiteX66" fmla="*/ 647700 w 967740"/>
              <a:gd name="connsiteY66" fmla="*/ 2941320 h 3070860"/>
              <a:gd name="connsiteX67" fmla="*/ 693420 w 967740"/>
              <a:gd name="connsiteY67" fmla="*/ 2971800 h 3070860"/>
              <a:gd name="connsiteX68" fmla="*/ 723900 w 967740"/>
              <a:gd name="connsiteY68" fmla="*/ 3009900 h 3070860"/>
              <a:gd name="connsiteX69" fmla="*/ 754380 w 967740"/>
              <a:gd name="connsiteY69" fmla="*/ 3055620 h 3070860"/>
              <a:gd name="connsiteX70" fmla="*/ 807720 w 967740"/>
              <a:gd name="connsiteY70" fmla="*/ 3040380 h 3070860"/>
              <a:gd name="connsiteX71" fmla="*/ 845820 w 967740"/>
              <a:gd name="connsiteY71" fmla="*/ 3048000 h 3070860"/>
              <a:gd name="connsiteX72" fmla="*/ 868680 w 967740"/>
              <a:gd name="connsiteY72" fmla="*/ 3070860 h 3070860"/>
              <a:gd name="connsiteX73" fmla="*/ 944880 w 967740"/>
              <a:gd name="connsiteY73" fmla="*/ 3040380 h 3070860"/>
              <a:gd name="connsiteX74" fmla="*/ 967740 w 967740"/>
              <a:gd name="connsiteY74" fmla="*/ 2994660 h 3070860"/>
              <a:gd name="connsiteX75" fmla="*/ 960120 w 967740"/>
              <a:gd name="connsiteY75" fmla="*/ 2971800 h 3070860"/>
              <a:gd name="connsiteX76" fmla="*/ 899160 w 967740"/>
              <a:gd name="connsiteY76" fmla="*/ 2987040 h 3070860"/>
              <a:gd name="connsiteX77" fmla="*/ 876300 w 967740"/>
              <a:gd name="connsiteY77" fmla="*/ 2994660 h 3070860"/>
              <a:gd name="connsiteX78" fmla="*/ 800100 w 967740"/>
              <a:gd name="connsiteY78" fmla="*/ 2948940 h 3070860"/>
              <a:gd name="connsiteX79" fmla="*/ 754380 w 967740"/>
              <a:gd name="connsiteY79" fmla="*/ 2918460 h 3070860"/>
              <a:gd name="connsiteX80" fmla="*/ 723900 w 967740"/>
              <a:gd name="connsiteY80" fmla="*/ 2872740 h 3070860"/>
              <a:gd name="connsiteX81" fmla="*/ 678180 w 967740"/>
              <a:gd name="connsiteY81" fmla="*/ 2842260 h 3070860"/>
              <a:gd name="connsiteX82" fmla="*/ 601980 w 967740"/>
              <a:gd name="connsiteY82" fmla="*/ 2796540 h 3070860"/>
              <a:gd name="connsiteX83" fmla="*/ 594360 w 967740"/>
              <a:gd name="connsiteY83" fmla="*/ 2743200 h 3070860"/>
              <a:gd name="connsiteX84" fmla="*/ 601980 w 967740"/>
              <a:gd name="connsiteY84" fmla="*/ 2682240 h 3070860"/>
              <a:gd name="connsiteX85" fmla="*/ 601980 w 967740"/>
              <a:gd name="connsiteY85" fmla="*/ 2651760 h 3070860"/>
              <a:gd name="connsiteX86" fmla="*/ 586740 w 967740"/>
              <a:gd name="connsiteY86" fmla="*/ 2613660 h 3070860"/>
              <a:gd name="connsiteX87" fmla="*/ 586740 w 967740"/>
              <a:gd name="connsiteY87" fmla="*/ 2567940 h 3070860"/>
              <a:gd name="connsiteX88" fmla="*/ 571500 w 967740"/>
              <a:gd name="connsiteY88" fmla="*/ 2484120 h 3070860"/>
              <a:gd name="connsiteX89" fmla="*/ 541020 w 967740"/>
              <a:gd name="connsiteY89" fmla="*/ 2362200 h 3070860"/>
              <a:gd name="connsiteX90" fmla="*/ 502920 w 967740"/>
              <a:gd name="connsiteY90" fmla="*/ 2293620 h 3070860"/>
              <a:gd name="connsiteX91" fmla="*/ 434340 w 967740"/>
              <a:gd name="connsiteY91" fmla="*/ 2171700 h 3070860"/>
              <a:gd name="connsiteX92" fmla="*/ 403860 w 967740"/>
              <a:gd name="connsiteY92" fmla="*/ 2087880 h 3070860"/>
              <a:gd name="connsiteX93" fmla="*/ 373380 w 967740"/>
              <a:gd name="connsiteY93" fmla="*/ 2049780 h 3070860"/>
              <a:gd name="connsiteX94" fmla="*/ 350520 w 967740"/>
              <a:gd name="connsiteY94" fmla="*/ 2004060 h 3070860"/>
              <a:gd name="connsiteX95" fmla="*/ 350520 w 967740"/>
              <a:gd name="connsiteY95" fmla="*/ 1958340 h 3070860"/>
              <a:gd name="connsiteX96" fmla="*/ 342900 w 967740"/>
              <a:gd name="connsiteY96" fmla="*/ 1889760 h 3070860"/>
              <a:gd name="connsiteX97" fmla="*/ 320040 w 967740"/>
              <a:gd name="connsiteY97" fmla="*/ 1851660 h 3070860"/>
              <a:gd name="connsiteX98" fmla="*/ 304800 w 967740"/>
              <a:gd name="connsiteY98" fmla="*/ 1790700 h 3070860"/>
              <a:gd name="connsiteX99" fmla="*/ 281940 w 967740"/>
              <a:gd name="connsiteY99" fmla="*/ 1706880 h 3070860"/>
              <a:gd name="connsiteX100" fmla="*/ 281940 w 967740"/>
              <a:gd name="connsiteY100" fmla="*/ 1638300 h 3070860"/>
              <a:gd name="connsiteX101" fmla="*/ 304800 w 967740"/>
              <a:gd name="connsiteY101" fmla="*/ 1592580 h 3070860"/>
              <a:gd name="connsiteX102" fmla="*/ 304800 w 967740"/>
              <a:gd name="connsiteY102" fmla="*/ 1554480 h 3070860"/>
              <a:gd name="connsiteX103" fmla="*/ 289560 w 967740"/>
              <a:gd name="connsiteY103" fmla="*/ 1501140 h 3070860"/>
              <a:gd name="connsiteX104" fmla="*/ 289560 w 967740"/>
              <a:gd name="connsiteY104" fmla="*/ 1478280 h 3070860"/>
              <a:gd name="connsiteX105" fmla="*/ 281940 w 967740"/>
              <a:gd name="connsiteY105" fmla="*/ 1417320 h 3070860"/>
              <a:gd name="connsiteX106" fmla="*/ 289560 w 967740"/>
              <a:gd name="connsiteY106" fmla="*/ 1402080 h 3070860"/>
              <a:gd name="connsiteX107" fmla="*/ 259080 w 967740"/>
              <a:gd name="connsiteY107" fmla="*/ 1333500 h 3070860"/>
              <a:gd name="connsiteX108" fmla="*/ 228600 w 967740"/>
              <a:gd name="connsiteY108" fmla="*/ 1272540 h 3070860"/>
              <a:gd name="connsiteX109" fmla="*/ 190500 w 967740"/>
              <a:gd name="connsiteY109" fmla="*/ 1196340 h 3070860"/>
              <a:gd name="connsiteX110" fmla="*/ 190500 w 967740"/>
              <a:gd name="connsiteY110" fmla="*/ 1127760 h 3070860"/>
              <a:gd name="connsiteX111" fmla="*/ 182880 w 967740"/>
              <a:gd name="connsiteY111" fmla="*/ 1051560 h 3070860"/>
              <a:gd name="connsiteX112" fmla="*/ 190500 w 967740"/>
              <a:gd name="connsiteY112" fmla="*/ 960120 h 3070860"/>
              <a:gd name="connsiteX113" fmla="*/ 236220 w 967740"/>
              <a:gd name="connsiteY113" fmla="*/ 876300 h 3070860"/>
              <a:gd name="connsiteX114" fmla="*/ 274320 w 967740"/>
              <a:gd name="connsiteY114" fmla="*/ 815340 h 3070860"/>
              <a:gd name="connsiteX115" fmla="*/ 289560 w 967740"/>
              <a:gd name="connsiteY115" fmla="*/ 762000 h 3070860"/>
              <a:gd name="connsiteX116" fmla="*/ 274320 w 967740"/>
              <a:gd name="connsiteY116" fmla="*/ 723900 h 3070860"/>
              <a:gd name="connsiteX117" fmla="*/ 266700 w 967740"/>
              <a:gd name="connsiteY117" fmla="*/ 678180 h 3070860"/>
              <a:gd name="connsiteX118" fmla="*/ 259080 w 967740"/>
              <a:gd name="connsiteY118" fmla="*/ 617220 h 3070860"/>
              <a:gd name="connsiteX119" fmla="*/ 259080 w 967740"/>
              <a:gd name="connsiteY119" fmla="*/ 586740 h 3070860"/>
              <a:gd name="connsiteX120" fmla="*/ 281940 w 967740"/>
              <a:gd name="connsiteY120" fmla="*/ 518160 h 3070860"/>
              <a:gd name="connsiteX121" fmla="*/ 297180 w 967740"/>
              <a:gd name="connsiteY121" fmla="*/ 449580 h 3070860"/>
              <a:gd name="connsiteX122" fmla="*/ 259080 w 967740"/>
              <a:gd name="connsiteY122" fmla="*/ 411480 h 3070860"/>
              <a:gd name="connsiteX123" fmla="*/ 236220 w 967740"/>
              <a:gd name="connsiteY123" fmla="*/ 373380 h 3070860"/>
              <a:gd name="connsiteX124" fmla="*/ 213360 w 967740"/>
              <a:gd name="connsiteY124" fmla="*/ 342900 h 3070860"/>
              <a:gd name="connsiteX125" fmla="*/ 198120 w 967740"/>
              <a:gd name="connsiteY125" fmla="*/ 297180 h 3070860"/>
              <a:gd name="connsiteX126" fmla="*/ 190500 w 967740"/>
              <a:gd name="connsiteY126" fmla="*/ 266700 h 3070860"/>
              <a:gd name="connsiteX127" fmla="*/ 160020 w 967740"/>
              <a:gd name="connsiteY127" fmla="*/ 182880 h 3070860"/>
              <a:gd name="connsiteX128" fmla="*/ 129540 w 967740"/>
              <a:gd name="connsiteY128" fmla="*/ 137160 h 3070860"/>
              <a:gd name="connsiteX129" fmla="*/ 106680 w 967740"/>
              <a:gd name="connsiteY129" fmla="*/ 114300 h 3070860"/>
              <a:gd name="connsiteX130" fmla="*/ 76200 w 967740"/>
              <a:gd name="connsiteY130" fmla="*/ 68580 h 3070860"/>
              <a:gd name="connsiteX131" fmla="*/ 53340 w 967740"/>
              <a:gd name="connsiteY131" fmla="*/ 0 h 307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967740" h="3070860">
                <a:moveTo>
                  <a:pt x="53340" y="0"/>
                </a:moveTo>
                <a:lnTo>
                  <a:pt x="0" y="83820"/>
                </a:lnTo>
                <a:lnTo>
                  <a:pt x="0" y="121920"/>
                </a:lnTo>
                <a:lnTo>
                  <a:pt x="22860" y="160020"/>
                </a:lnTo>
                <a:lnTo>
                  <a:pt x="60960" y="213360"/>
                </a:lnTo>
                <a:lnTo>
                  <a:pt x="60960" y="251460"/>
                </a:lnTo>
                <a:lnTo>
                  <a:pt x="76200" y="342900"/>
                </a:lnTo>
                <a:lnTo>
                  <a:pt x="91440" y="388620"/>
                </a:lnTo>
                <a:lnTo>
                  <a:pt x="68580" y="464820"/>
                </a:lnTo>
                <a:lnTo>
                  <a:pt x="60960" y="495300"/>
                </a:lnTo>
                <a:lnTo>
                  <a:pt x="45720" y="525780"/>
                </a:lnTo>
                <a:lnTo>
                  <a:pt x="45720" y="571500"/>
                </a:lnTo>
                <a:lnTo>
                  <a:pt x="45720" y="601980"/>
                </a:lnTo>
                <a:lnTo>
                  <a:pt x="53340" y="640080"/>
                </a:lnTo>
                <a:lnTo>
                  <a:pt x="91440" y="678180"/>
                </a:lnTo>
                <a:lnTo>
                  <a:pt x="91440" y="762000"/>
                </a:lnTo>
                <a:lnTo>
                  <a:pt x="68580" y="800100"/>
                </a:lnTo>
                <a:lnTo>
                  <a:pt x="60960" y="853440"/>
                </a:lnTo>
                <a:lnTo>
                  <a:pt x="60960" y="883920"/>
                </a:lnTo>
                <a:lnTo>
                  <a:pt x="53340" y="914400"/>
                </a:lnTo>
                <a:lnTo>
                  <a:pt x="53340" y="975360"/>
                </a:lnTo>
                <a:lnTo>
                  <a:pt x="53340" y="1005840"/>
                </a:lnTo>
                <a:lnTo>
                  <a:pt x="68580" y="1021080"/>
                </a:lnTo>
                <a:lnTo>
                  <a:pt x="68580" y="1059180"/>
                </a:lnTo>
                <a:lnTo>
                  <a:pt x="91440" y="1120140"/>
                </a:lnTo>
                <a:lnTo>
                  <a:pt x="114300" y="1150620"/>
                </a:lnTo>
                <a:lnTo>
                  <a:pt x="114300" y="1150620"/>
                </a:lnTo>
                <a:lnTo>
                  <a:pt x="129540" y="1287780"/>
                </a:lnTo>
                <a:lnTo>
                  <a:pt x="152400" y="1325880"/>
                </a:lnTo>
                <a:lnTo>
                  <a:pt x="152400" y="1577340"/>
                </a:lnTo>
                <a:lnTo>
                  <a:pt x="121920" y="1653540"/>
                </a:lnTo>
                <a:lnTo>
                  <a:pt x="121920" y="1737360"/>
                </a:lnTo>
                <a:lnTo>
                  <a:pt x="144780" y="1790700"/>
                </a:lnTo>
                <a:lnTo>
                  <a:pt x="144780" y="1790700"/>
                </a:lnTo>
                <a:lnTo>
                  <a:pt x="182880" y="1866900"/>
                </a:lnTo>
                <a:lnTo>
                  <a:pt x="167640" y="1889760"/>
                </a:lnTo>
                <a:lnTo>
                  <a:pt x="167640" y="1927860"/>
                </a:lnTo>
                <a:lnTo>
                  <a:pt x="167640" y="1927860"/>
                </a:lnTo>
                <a:lnTo>
                  <a:pt x="190500" y="1981200"/>
                </a:lnTo>
                <a:lnTo>
                  <a:pt x="213360" y="2042160"/>
                </a:lnTo>
                <a:lnTo>
                  <a:pt x="236220" y="2072640"/>
                </a:lnTo>
                <a:lnTo>
                  <a:pt x="289560" y="2118360"/>
                </a:lnTo>
                <a:lnTo>
                  <a:pt x="335280" y="2156460"/>
                </a:lnTo>
                <a:lnTo>
                  <a:pt x="335280" y="2179320"/>
                </a:lnTo>
                <a:lnTo>
                  <a:pt x="335280" y="2209800"/>
                </a:lnTo>
                <a:lnTo>
                  <a:pt x="342900" y="2240280"/>
                </a:lnTo>
                <a:lnTo>
                  <a:pt x="358140" y="2270760"/>
                </a:lnTo>
                <a:lnTo>
                  <a:pt x="373380" y="2293620"/>
                </a:lnTo>
                <a:lnTo>
                  <a:pt x="388620" y="2308860"/>
                </a:lnTo>
                <a:lnTo>
                  <a:pt x="411480" y="2346960"/>
                </a:lnTo>
                <a:lnTo>
                  <a:pt x="411480" y="2377440"/>
                </a:lnTo>
                <a:lnTo>
                  <a:pt x="396240" y="2423160"/>
                </a:lnTo>
                <a:lnTo>
                  <a:pt x="396240" y="2453640"/>
                </a:lnTo>
                <a:lnTo>
                  <a:pt x="388620" y="2476500"/>
                </a:lnTo>
                <a:lnTo>
                  <a:pt x="358140" y="2476500"/>
                </a:lnTo>
                <a:lnTo>
                  <a:pt x="304800" y="2491740"/>
                </a:lnTo>
                <a:lnTo>
                  <a:pt x="327660" y="2529840"/>
                </a:lnTo>
                <a:lnTo>
                  <a:pt x="350520" y="2537460"/>
                </a:lnTo>
                <a:lnTo>
                  <a:pt x="381000" y="2552700"/>
                </a:lnTo>
                <a:lnTo>
                  <a:pt x="403860" y="2560320"/>
                </a:lnTo>
                <a:lnTo>
                  <a:pt x="449580" y="2613660"/>
                </a:lnTo>
                <a:lnTo>
                  <a:pt x="480060" y="2689860"/>
                </a:lnTo>
                <a:lnTo>
                  <a:pt x="510540" y="2750820"/>
                </a:lnTo>
                <a:lnTo>
                  <a:pt x="541020" y="2819400"/>
                </a:lnTo>
                <a:lnTo>
                  <a:pt x="579120" y="2865120"/>
                </a:lnTo>
                <a:lnTo>
                  <a:pt x="601980" y="2895600"/>
                </a:lnTo>
                <a:lnTo>
                  <a:pt x="647700" y="2941320"/>
                </a:lnTo>
                <a:lnTo>
                  <a:pt x="693420" y="2971800"/>
                </a:lnTo>
                <a:lnTo>
                  <a:pt x="723900" y="3009900"/>
                </a:lnTo>
                <a:lnTo>
                  <a:pt x="754380" y="3055620"/>
                </a:lnTo>
                <a:lnTo>
                  <a:pt x="807720" y="3040380"/>
                </a:lnTo>
                <a:lnTo>
                  <a:pt x="845820" y="3048000"/>
                </a:lnTo>
                <a:lnTo>
                  <a:pt x="868680" y="3070860"/>
                </a:lnTo>
                <a:lnTo>
                  <a:pt x="944880" y="3040380"/>
                </a:lnTo>
                <a:lnTo>
                  <a:pt x="967740" y="2994660"/>
                </a:lnTo>
                <a:lnTo>
                  <a:pt x="960120" y="2971800"/>
                </a:lnTo>
                <a:lnTo>
                  <a:pt x="899160" y="2987040"/>
                </a:lnTo>
                <a:lnTo>
                  <a:pt x="876300" y="2994660"/>
                </a:lnTo>
                <a:lnTo>
                  <a:pt x="800100" y="2948940"/>
                </a:lnTo>
                <a:lnTo>
                  <a:pt x="754380" y="2918460"/>
                </a:lnTo>
                <a:lnTo>
                  <a:pt x="723900" y="2872740"/>
                </a:lnTo>
                <a:lnTo>
                  <a:pt x="678180" y="2842260"/>
                </a:lnTo>
                <a:lnTo>
                  <a:pt x="601980" y="2796540"/>
                </a:lnTo>
                <a:lnTo>
                  <a:pt x="594360" y="2743200"/>
                </a:lnTo>
                <a:lnTo>
                  <a:pt x="601980" y="2682240"/>
                </a:lnTo>
                <a:lnTo>
                  <a:pt x="601980" y="2651760"/>
                </a:lnTo>
                <a:lnTo>
                  <a:pt x="586740" y="2613660"/>
                </a:lnTo>
                <a:lnTo>
                  <a:pt x="586740" y="2567940"/>
                </a:lnTo>
                <a:lnTo>
                  <a:pt x="571500" y="2484120"/>
                </a:lnTo>
                <a:lnTo>
                  <a:pt x="541020" y="2362200"/>
                </a:lnTo>
                <a:lnTo>
                  <a:pt x="502920" y="2293620"/>
                </a:lnTo>
                <a:lnTo>
                  <a:pt x="434340" y="2171700"/>
                </a:lnTo>
                <a:lnTo>
                  <a:pt x="403860" y="2087880"/>
                </a:lnTo>
                <a:lnTo>
                  <a:pt x="373380" y="2049780"/>
                </a:lnTo>
                <a:lnTo>
                  <a:pt x="350520" y="2004060"/>
                </a:lnTo>
                <a:lnTo>
                  <a:pt x="350520" y="1958340"/>
                </a:lnTo>
                <a:lnTo>
                  <a:pt x="342900" y="1889760"/>
                </a:lnTo>
                <a:lnTo>
                  <a:pt x="320040" y="1851660"/>
                </a:lnTo>
                <a:lnTo>
                  <a:pt x="304800" y="1790700"/>
                </a:lnTo>
                <a:lnTo>
                  <a:pt x="281940" y="1706880"/>
                </a:lnTo>
                <a:lnTo>
                  <a:pt x="281940" y="1638300"/>
                </a:lnTo>
                <a:lnTo>
                  <a:pt x="304800" y="1592580"/>
                </a:lnTo>
                <a:lnTo>
                  <a:pt x="304800" y="1554480"/>
                </a:lnTo>
                <a:lnTo>
                  <a:pt x="289560" y="1501140"/>
                </a:lnTo>
                <a:lnTo>
                  <a:pt x="289560" y="1478280"/>
                </a:lnTo>
                <a:lnTo>
                  <a:pt x="281940" y="1417320"/>
                </a:lnTo>
                <a:lnTo>
                  <a:pt x="289560" y="1402080"/>
                </a:lnTo>
                <a:lnTo>
                  <a:pt x="259080" y="1333500"/>
                </a:lnTo>
                <a:lnTo>
                  <a:pt x="228600" y="1272540"/>
                </a:lnTo>
                <a:lnTo>
                  <a:pt x="190500" y="1196340"/>
                </a:lnTo>
                <a:lnTo>
                  <a:pt x="190500" y="1127760"/>
                </a:lnTo>
                <a:lnTo>
                  <a:pt x="182880" y="1051560"/>
                </a:lnTo>
                <a:lnTo>
                  <a:pt x="190500" y="960120"/>
                </a:lnTo>
                <a:lnTo>
                  <a:pt x="236220" y="876300"/>
                </a:lnTo>
                <a:lnTo>
                  <a:pt x="274320" y="815340"/>
                </a:lnTo>
                <a:lnTo>
                  <a:pt x="289560" y="762000"/>
                </a:lnTo>
                <a:lnTo>
                  <a:pt x="274320" y="723900"/>
                </a:lnTo>
                <a:lnTo>
                  <a:pt x="266700" y="678180"/>
                </a:lnTo>
                <a:lnTo>
                  <a:pt x="259080" y="617220"/>
                </a:lnTo>
                <a:lnTo>
                  <a:pt x="259080" y="586740"/>
                </a:lnTo>
                <a:lnTo>
                  <a:pt x="281940" y="518160"/>
                </a:lnTo>
                <a:lnTo>
                  <a:pt x="297180" y="449580"/>
                </a:lnTo>
                <a:lnTo>
                  <a:pt x="259080" y="411480"/>
                </a:lnTo>
                <a:lnTo>
                  <a:pt x="236220" y="373380"/>
                </a:lnTo>
                <a:lnTo>
                  <a:pt x="213360" y="342900"/>
                </a:lnTo>
                <a:lnTo>
                  <a:pt x="198120" y="297180"/>
                </a:lnTo>
                <a:lnTo>
                  <a:pt x="190500" y="266700"/>
                </a:lnTo>
                <a:lnTo>
                  <a:pt x="160020" y="182880"/>
                </a:lnTo>
                <a:lnTo>
                  <a:pt x="129540" y="137160"/>
                </a:lnTo>
                <a:lnTo>
                  <a:pt x="106680" y="114300"/>
                </a:lnTo>
                <a:lnTo>
                  <a:pt x="76200" y="68580"/>
                </a:lnTo>
                <a:lnTo>
                  <a:pt x="53340"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Forme libre : forme 48">
            <a:extLst>
              <a:ext uri="{FF2B5EF4-FFF2-40B4-BE49-F238E27FC236}">
                <a16:creationId xmlns:a16="http://schemas.microsoft.com/office/drawing/2014/main" id="{43F8F923-0049-F0AB-9A1F-187D547A141F}"/>
              </a:ext>
            </a:extLst>
          </p:cNvPr>
          <p:cNvSpPr/>
          <p:nvPr/>
        </p:nvSpPr>
        <p:spPr>
          <a:xfrm>
            <a:off x="1553822" y="1690348"/>
            <a:ext cx="1150620" cy="1623060"/>
          </a:xfrm>
          <a:custGeom>
            <a:avLst/>
            <a:gdLst>
              <a:gd name="connsiteX0" fmla="*/ 1028700 w 1150620"/>
              <a:gd name="connsiteY0" fmla="*/ 1623060 h 1623060"/>
              <a:gd name="connsiteX1" fmla="*/ 960120 w 1150620"/>
              <a:gd name="connsiteY1" fmla="*/ 1546860 h 1623060"/>
              <a:gd name="connsiteX2" fmla="*/ 883920 w 1150620"/>
              <a:gd name="connsiteY2" fmla="*/ 1493520 h 1623060"/>
              <a:gd name="connsiteX3" fmla="*/ 845820 w 1150620"/>
              <a:gd name="connsiteY3" fmla="*/ 1470660 h 1623060"/>
              <a:gd name="connsiteX4" fmla="*/ 800100 w 1150620"/>
              <a:gd name="connsiteY4" fmla="*/ 1424940 h 1623060"/>
              <a:gd name="connsiteX5" fmla="*/ 769620 w 1150620"/>
              <a:gd name="connsiteY5" fmla="*/ 1394460 h 1623060"/>
              <a:gd name="connsiteX6" fmla="*/ 678180 w 1150620"/>
              <a:gd name="connsiteY6" fmla="*/ 1363980 h 1623060"/>
              <a:gd name="connsiteX7" fmla="*/ 632460 w 1150620"/>
              <a:gd name="connsiteY7" fmla="*/ 1333500 h 1623060"/>
              <a:gd name="connsiteX8" fmla="*/ 579120 w 1150620"/>
              <a:gd name="connsiteY8" fmla="*/ 1287780 h 1623060"/>
              <a:gd name="connsiteX9" fmla="*/ 548640 w 1150620"/>
              <a:gd name="connsiteY9" fmla="*/ 1264920 h 1623060"/>
              <a:gd name="connsiteX10" fmla="*/ 487680 w 1150620"/>
              <a:gd name="connsiteY10" fmla="*/ 1188720 h 1623060"/>
              <a:gd name="connsiteX11" fmla="*/ 449580 w 1150620"/>
              <a:gd name="connsiteY11" fmla="*/ 1127760 h 1623060"/>
              <a:gd name="connsiteX12" fmla="*/ 434340 w 1150620"/>
              <a:gd name="connsiteY12" fmla="*/ 1082040 h 1623060"/>
              <a:gd name="connsiteX13" fmla="*/ 403860 w 1150620"/>
              <a:gd name="connsiteY13" fmla="*/ 1051560 h 1623060"/>
              <a:gd name="connsiteX14" fmla="*/ 373380 w 1150620"/>
              <a:gd name="connsiteY14" fmla="*/ 990600 h 1623060"/>
              <a:gd name="connsiteX15" fmla="*/ 350520 w 1150620"/>
              <a:gd name="connsiteY15" fmla="*/ 960120 h 1623060"/>
              <a:gd name="connsiteX16" fmla="*/ 312420 w 1150620"/>
              <a:gd name="connsiteY16" fmla="*/ 914400 h 1623060"/>
              <a:gd name="connsiteX17" fmla="*/ 281940 w 1150620"/>
              <a:gd name="connsiteY17" fmla="*/ 891540 h 1623060"/>
              <a:gd name="connsiteX18" fmla="*/ 228600 w 1150620"/>
              <a:gd name="connsiteY18" fmla="*/ 792480 h 1623060"/>
              <a:gd name="connsiteX19" fmla="*/ 220980 w 1150620"/>
              <a:gd name="connsiteY19" fmla="*/ 708660 h 1623060"/>
              <a:gd name="connsiteX20" fmla="*/ 99060 w 1150620"/>
              <a:gd name="connsiteY20" fmla="*/ 579120 h 1623060"/>
              <a:gd name="connsiteX21" fmla="*/ 22860 w 1150620"/>
              <a:gd name="connsiteY21" fmla="*/ 533400 h 1623060"/>
              <a:gd name="connsiteX22" fmla="*/ 22860 w 1150620"/>
              <a:gd name="connsiteY22" fmla="*/ 533400 h 1623060"/>
              <a:gd name="connsiteX23" fmla="*/ 0 w 1150620"/>
              <a:gd name="connsiteY23" fmla="*/ 419100 h 1623060"/>
              <a:gd name="connsiteX24" fmla="*/ 7620 w 1150620"/>
              <a:gd name="connsiteY24" fmla="*/ 365760 h 1623060"/>
              <a:gd name="connsiteX25" fmla="*/ 22860 w 1150620"/>
              <a:gd name="connsiteY25" fmla="*/ 365760 h 1623060"/>
              <a:gd name="connsiteX26" fmla="*/ 60960 w 1150620"/>
              <a:gd name="connsiteY26" fmla="*/ 388620 h 1623060"/>
              <a:gd name="connsiteX27" fmla="*/ 137160 w 1150620"/>
              <a:gd name="connsiteY27" fmla="*/ 403860 h 1623060"/>
              <a:gd name="connsiteX28" fmla="*/ 198120 w 1150620"/>
              <a:gd name="connsiteY28" fmla="*/ 403860 h 1623060"/>
              <a:gd name="connsiteX29" fmla="*/ 251460 w 1150620"/>
              <a:gd name="connsiteY29" fmla="*/ 281940 h 1623060"/>
              <a:gd name="connsiteX30" fmla="*/ 320040 w 1150620"/>
              <a:gd name="connsiteY30" fmla="*/ 266700 h 1623060"/>
              <a:gd name="connsiteX31" fmla="*/ 381000 w 1150620"/>
              <a:gd name="connsiteY31" fmla="*/ 213360 h 1623060"/>
              <a:gd name="connsiteX32" fmla="*/ 411480 w 1150620"/>
              <a:gd name="connsiteY32" fmla="*/ 175260 h 1623060"/>
              <a:gd name="connsiteX33" fmla="*/ 472440 w 1150620"/>
              <a:gd name="connsiteY33" fmla="*/ 121920 h 1623060"/>
              <a:gd name="connsiteX34" fmla="*/ 510540 w 1150620"/>
              <a:gd name="connsiteY34" fmla="*/ 76200 h 1623060"/>
              <a:gd name="connsiteX35" fmla="*/ 518160 w 1150620"/>
              <a:gd name="connsiteY35" fmla="*/ 22860 h 1623060"/>
              <a:gd name="connsiteX36" fmla="*/ 525780 w 1150620"/>
              <a:gd name="connsiteY36" fmla="*/ 0 h 1623060"/>
              <a:gd name="connsiteX37" fmla="*/ 594360 w 1150620"/>
              <a:gd name="connsiteY37" fmla="*/ 53340 h 1623060"/>
              <a:gd name="connsiteX38" fmla="*/ 624840 w 1150620"/>
              <a:gd name="connsiteY38" fmla="*/ 91440 h 1623060"/>
              <a:gd name="connsiteX39" fmla="*/ 640080 w 1150620"/>
              <a:gd name="connsiteY39" fmla="*/ 121920 h 1623060"/>
              <a:gd name="connsiteX40" fmla="*/ 685800 w 1150620"/>
              <a:gd name="connsiteY40" fmla="*/ 182880 h 1623060"/>
              <a:gd name="connsiteX41" fmla="*/ 708660 w 1150620"/>
              <a:gd name="connsiteY41" fmla="*/ 205740 h 1623060"/>
              <a:gd name="connsiteX42" fmla="*/ 800100 w 1150620"/>
              <a:gd name="connsiteY42" fmla="*/ 175260 h 1623060"/>
              <a:gd name="connsiteX43" fmla="*/ 876300 w 1150620"/>
              <a:gd name="connsiteY43" fmla="*/ 198120 h 1623060"/>
              <a:gd name="connsiteX44" fmla="*/ 922020 w 1150620"/>
              <a:gd name="connsiteY44" fmla="*/ 220980 h 1623060"/>
              <a:gd name="connsiteX45" fmla="*/ 929640 w 1150620"/>
              <a:gd name="connsiteY45" fmla="*/ 228600 h 1623060"/>
              <a:gd name="connsiteX46" fmla="*/ 937260 w 1150620"/>
              <a:gd name="connsiteY46" fmla="*/ 243840 h 1623060"/>
              <a:gd name="connsiteX47" fmla="*/ 914400 w 1150620"/>
              <a:gd name="connsiteY47" fmla="*/ 274320 h 1623060"/>
              <a:gd name="connsiteX48" fmla="*/ 922020 w 1150620"/>
              <a:gd name="connsiteY48" fmla="*/ 304800 h 1623060"/>
              <a:gd name="connsiteX49" fmla="*/ 922020 w 1150620"/>
              <a:gd name="connsiteY49" fmla="*/ 350520 h 1623060"/>
              <a:gd name="connsiteX50" fmla="*/ 876300 w 1150620"/>
              <a:gd name="connsiteY50" fmla="*/ 365760 h 1623060"/>
              <a:gd name="connsiteX51" fmla="*/ 838200 w 1150620"/>
              <a:gd name="connsiteY51" fmla="*/ 388620 h 1623060"/>
              <a:gd name="connsiteX52" fmla="*/ 784860 w 1150620"/>
              <a:gd name="connsiteY52" fmla="*/ 403860 h 1623060"/>
              <a:gd name="connsiteX53" fmla="*/ 739140 w 1150620"/>
              <a:gd name="connsiteY53" fmla="*/ 434340 h 1623060"/>
              <a:gd name="connsiteX54" fmla="*/ 708660 w 1150620"/>
              <a:gd name="connsiteY54" fmla="*/ 480060 h 1623060"/>
              <a:gd name="connsiteX55" fmla="*/ 670560 w 1150620"/>
              <a:gd name="connsiteY55" fmla="*/ 548640 h 1623060"/>
              <a:gd name="connsiteX56" fmla="*/ 670560 w 1150620"/>
              <a:gd name="connsiteY56" fmla="*/ 601980 h 1623060"/>
              <a:gd name="connsiteX57" fmla="*/ 662940 w 1150620"/>
              <a:gd name="connsiteY57" fmla="*/ 647700 h 1623060"/>
              <a:gd name="connsiteX58" fmla="*/ 678180 w 1150620"/>
              <a:gd name="connsiteY58" fmla="*/ 693420 h 1623060"/>
              <a:gd name="connsiteX59" fmla="*/ 685800 w 1150620"/>
              <a:gd name="connsiteY59" fmla="*/ 754380 h 1623060"/>
              <a:gd name="connsiteX60" fmla="*/ 723900 w 1150620"/>
              <a:gd name="connsiteY60" fmla="*/ 777240 h 1623060"/>
              <a:gd name="connsiteX61" fmla="*/ 754380 w 1150620"/>
              <a:gd name="connsiteY61" fmla="*/ 807720 h 1623060"/>
              <a:gd name="connsiteX62" fmla="*/ 807720 w 1150620"/>
              <a:gd name="connsiteY62" fmla="*/ 845820 h 1623060"/>
              <a:gd name="connsiteX63" fmla="*/ 853440 w 1150620"/>
              <a:gd name="connsiteY63" fmla="*/ 853440 h 1623060"/>
              <a:gd name="connsiteX64" fmla="*/ 891540 w 1150620"/>
              <a:gd name="connsiteY64" fmla="*/ 838200 h 1623060"/>
              <a:gd name="connsiteX65" fmla="*/ 929640 w 1150620"/>
              <a:gd name="connsiteY65" fmla="*/ 845820 h 1623060"/>
              <a:gd name="connsiteX66" fmla="*/ 975360 w 1150620"/>
              <a:gd name="connsiteY66" fmla="*/ 906780 h 1623060"/>
              <a:gd name="connsiteX67" fmla="*/ 1036320 w 1150620"/>
              <a:gd name="connsiteY67" fmla="*/ 944880 h 1623060"/>
              <a:gd name="connsiteX68" fmla="*/ 1059180 w 1150620"/>
              <a:gd name="connsiteY68" fmla="*/ 960120 h 1623060"/>
              <a:gd name="connsiteX69" fmla="*/ 1074420 w 1150620"/>
              <a:gd name="connsiteY69" fmla="*/ 1021080 h 1623060"/>
              <a:gd name="connsiteX70" fmla="*/ 1127760 w 1150620"/>
              <a:gd name="connsiteY70" fmla="*/ 1097280 h 1623060"/>
              <a:gd name="connsiteX71" fmla="*/ 1120140 w 1150620"/>
              <a:gd name="connsiteY71" fmla="*/ 1219200 h 1623060"/>
              <a:gd name="connsiteX72" fmla="*/ 1104900 w 1150620"/>
              <a:gd name="connsiteY72" fmla="*/ 1257300 h 1623060"/>
              <a:gd name="connsiteX73" fmla="*/ 1112520 w 1150620"/>
              <a:gd name="connsiteY73" fmla="*/ 1318260 h 1623060"/>
              <a:gd name="connsiteX74" fmla="*/ 1120140 w 1150620"/>
              <a:gd name="connsiteY74" fmla="*/ 1356360 h 1623060"/>
              <a:gd name="connsiteX75" fmla="*/ 1127760 w 1150620"/>
              <a:gd name="connsiteY75" fmla="*/ 1417320 h 1623060"/>
              <a:gd name="connsiteX76" fmla="*/ 1150620 w 1150620"/>
              <a:gd name="connsiteY76" fmla="*/ 1470660 h 1623060"/>
              <a:gd name="connsiteX77" fmla="*/ 1120140 w 1150620"/>
              <a:gd name="connsiteY77" fmla="*/ 1524000 h 1623060"/>
              <a:gd name="connsiteX78" fmla="*/ 1089660 w 1150620"/>
              <a:gd name="connsiteY78" fmla="*/ 1577340 h 1623060"/>
              <a:gd name="connsiteX79" fmla="*/ 1028700 w 1150620"/>
              <a:gd name="connsiteY79" fmla="*/ 1623060 h 16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50620" h="1623060">
                <a:moveTo>
                  <a:pt x="1028700" y="1623060"/>
                </a:moveTo>
                <a:lnTo>
                  <a:pt x="960120" y="1546860"/>
                </a:lnTo>
                <a:lnTo>
                  <a:pt x="883920" y="1493520"/>
                </a:lnTo>
                <a:lnTo>
                  <a:pt x="845820" y="1470660"/>
                </a:lnTo>
                <a:lnTo>
                  <a:pt x="800100" y="1424940"/>
                </a:lnTo>
                <a:lnTo>
                  <a:pt x="769620" y="1394460"/>
                </a:lnTo>
                <a:lnTo>
                  <a:pt x="678180" y="1363980"/>
                </a:lnTo>
                <a:lnTo>
                  <a:pt x="632460" y="1333500"/>
                </a:lnTo>
                <a:lnTo>
                  <a:pt x="579120" y="1287780"/>
                </a:lnTo>
                <a:lnTo>
                  <a:pt x="548640" y="1264920"/>
                </a:lnTo>
                <a:lnTo>
                  <a:pt x="487680" y="1188720"/>
                </a:lnTo>
                <a:lnTo>
                  <a:pt x="449580" y="1127760"/>
                </a:lnTo>
                <a:lnTo>
                  <a:pt x="434340" y="1082040"/>
                </a:lnTo>
                <a:lnTo>
                  <a:pt x="403860" y="1051560"/>
                </a:lnTo>
                <a:lnTo>
                  <a:pt x="373380" y="990600"/>
                </a:lnTo>
                <a:lnTo>
                  <a:pt x="350520" y="960120"/>
                </a:lnTo>
                <a:lnTo>
                  <a:pt x="312420" y="914400"/>
                </a:lnTo>
                <a:lnTo>
                  <a:pt x="281940" y="891540"/>
                </a:lnTo>
                <a:lnTo>
                  <a:pt x="228600" y="792480"/>
                </a:lnTo>
                <a:lnTo>
                  <a:pt x="220980" y="708660"/>
                </a:lnTo>
                <a:lnTo>
                  <a:pt x="99060" y="579120"/>
                </a:lnTo>
                <a:lnTo>
                  <a:pt x="22860" y="533400"/>
                </a:lnTo>
                <a:lnTo>
                  <a:pt x="22860" y="533400"/>
                </a:lnTo>
                <a:lnTo>
                  <a:pt x="0" y="419100"/>
                </a:lnTo>
                <a:lnTo>
                  <a:pt x="7620" y="365760"/>
                </a:lnTo>
                <a:lnTo>
                  <a:pt x="22860" y="365760"/>
                </a:lnTo>
                <a:lnTo>
                  <a:pt x="60960" y="388620"/>
                </a:lnTo>
                <a:lnTo>
                  <a:pt x="137160" y="403860"/>
                </a:lnTo>
                <a:lnTo>
                  <a:pt x="198120" y="403860"/>
                </a:lnTo>
                <a:lnTo>
                  <a:pt x="251460" y="281940"/>
                </a:lnTo>
                <a:lnTo>
                  <a:pt x="320040" y="266700"/>
                </a:lnTo>
                <a:lnTo>
                  <a:pt x="381000" y="213360"/>
                </a:lnTo>
                <a:lnTo>
                  <a:pt x="411480" y="175260"/>
                </a:lnTo>
                <a:lnTo>
                  <a:pt x="472440" y="121920"/>
                </a:lnTo>
                <a:lnTo>
                  <a:pt x="510540" y="76200"/>
                </a:lnTo>
                <a:lnTo>
                  <a:pt x="518160" y="22860"/>
                </a:lnTo>
                <a:lnTo>
                  <a:pt x="525780" y="0"/>
                </a:lnTo>
                <a:lnTo>
                  <a:pt x="594360" y="53340"/>
                </a:lnTo>
                <a:lnTo>
                  <a:pt x="624840" y="91440"/>
                </a:lnTo>
                <a:lnTo>
                  <a:pt x="640080" y="121920"/>
                </a:lnTo>
                <a:lnTo>
                  <a:pt x="685800" y="182880"/>
                </a:lnTo>
                <a:lnTo>
                  <a:pt x="708660" y="205740"/>
                </a:lnTo>
                <a:lnTo>
                  <a:pt x="800100" y="175260"/>
                </a:lnTo>
                <a:lnTo>
                  <a:pt x="876300" y="198120"/>
                </a:lnTo>
                <a:lnTo>
                  <a:pt x="922020" y="220980"/>
                </a:lnTo>
                <a:lnTo>
                  <a:pt x="929640" y="228600"/>
                </a:lnTo>
                <a:lnTo>
                  <a:pt x="937260" y="243840"/>
                </a:lnTo>
                <a:lnTo>
                  <a:pt x="914400" y="274320"/>
                </a:lnTo>
                <a:lnTo>
                  <a:pt x="922020" y="304800"/>
                </a:lnTo>
                <a:lnTo>
                  <a:pt x="922020" y="350520"/>
                </a:lnTo>
                <a:lnTo>
                  <a:pt x="876300" y="365760"/>
                </a:lnTo>
                <a:lnTo>
                  <a:pt x="838200" y="388620"/>
                </a:lnTo>
                <a:lnTo>
                  <a:pt x="784860" y="403860"/>
                </a:lnTo>
                <a:lnTo>
                  <a:pt x="739140" y="434340"/>
                </a:lnTo>
                <a:lnTo>
                  <a:pt x="708660" y="480060"/>
                </a:lnTo>
                <a:lnTo>
                  <a:pt x="670560" y="548640"/>
                </a:lnTo>
                <a:lnTo>
                  <a:pt x="670560" y="601980"/>
                </a:lnTo>
                <a:lnTo>
                  <a:pt x="662940" y="647700"/>
                </a:lnTo>
                <a:lnTo>
                  <a:pt x="678180" y="693420"/>
                </a:lnTo>
                <a:lnTo>
                  <a:pt x="685800" y="754380"/>
                </a:lnTo>
                <a:lnTo>
                  <a:pt x="723900" y="777240"/>
                </a:lnTo>
                <a:lnTo>
                  <a:pt x="754380" y="807720"/>
                </a:lnTo>
                <a:lnTo>
                  <a:pt x="807720" y="845820"/>
                </a:lnTo>
                <a:lnTo>
                  <a:pt x="853440" y="853440"/>
                </a:lnTo>
                <a:lnTo>
                  <a:pt x="891540" y="838200"/>
                </a:lnTo>
                <a:lnTo>
                  <a:pt x="929640" y="845820"/>
                </a:lnTo>
                <a:lnTo>
                  <a:pt x="975360" y="906780"/>
                </a:lnTo>
                <a:lnTo>
                  <a:pt x="1036320" y="944880"/>
                </a:lnTo>
                <a:lnTo>
                  <a:pt x="1059180" y="960120"/>
                </a:lnTo>
                <a:lnTo>
                  <a:pt x="1074420" y="1021080"/>
                </a:lnTo>
                <a:lnTo>
                  <a:pt x="1127760" y="1097280"/>
                </a:lnTo>
                <a:lnTo>
                  <a:pt x="1120140" y="1219200"/>
                </a:lnTo>
                <a:lnTo>
                  <a:pt x="1104900" y="1257300"/>
                </a:lnTo>
                <a:lnTo>
                  <a:pt x="1112520" y="1318260"/>
                </a:lnTo>
                <a:lnTo>
                  <a:pt x="1120140" y="1356360"/>
                </a:lnTo>
                <a:lnTo>
                  <a:pt x="1127760" y="1417320"/>
                </a:lnTo>
                <a:lnTo>
                  <a:pt x="1150620" y="1470660"/>
                </a:lnTo>
                <a:lnTo>
                  <a:pt x="1120140" y="1524000"/>
                </a:lnTo>
                <a:lnTo>
                  <a:pt x="1089660" y="1577340"/>
                </a:lnTo>
                <a:lnTo>
                  <a:pt x="1028700" y="162306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Forme libre : forme 49">
            <a:extLst>
              <a:ext uri="{FF2B5EF4-FFF2-40B4-BE49-F238E27FC236}">
                <a16:creationId xmlns:a16="http://schemas.microsoft.com/office/drawing/2014/main" id="{67388BD3-DE6A-5FF3-1349-97A20BC13A42}"/>
              </a:ext>
            </a:extLst>
          </p:cNvPr>
          <p:cNvSpPr/>
          <p:nvPr/>
        </p:nvSpPr>
        <p:spPr>
          <a:xfrm>
            <a:off x="1584960" y="1584960"/>
            <a:ext cx="487680" cy="510540"/>
          </a:xfrm>
          <a:custGeom>
            <a:avLst/>
            <a:gdLst>
              <a:gd name="connsiteX0" fmla="*/ 144780 w 487680"/>
              <a:gd name="connsiteY0" fmla="*/ 0 h 510540"/>
              <a:gd name="connsiteX1" fmla="*/ 91440 w 487680"/>
              <a:gd name="connsiteY1" fmla="*/ 60960 h 510540"/>
              <a:gd name="connsiteX2" fmla="*/ 30480 w 487680"/>
              <a:gd name="connsiteY2" fmla="*/ 152400 h 510540"/>
              <a:gd name="connsiteX3" fmla="*/ 15240 w 487680"/>
              <a:gd name="connsiteY3" fmla="*/ 236220 h 510540"/>
              <a:gd name="connsiteX4" fmla="*/ 45720 w 487680"/>
              <a:gd name="connsiteY4" fmla="*/ 281940 h 510540"/>
              <a:gd name="connsiteX5" fmla="*/ 99060 w 487680"/>
              <a:gd name="connsiteY5" fmla="*/ 320040 h 510540"/>
              <a:gd name="connsiteX6" fmla="*/ 60960 w 487680"/>
              <a:gd name="connsiteY6" fmla="*/ 388620 h 510540"/>
              <a:gd name="connsiteX7" fmla="*/ 0 w 487680"/>
              <a:gd name="connsiteY7" fmla="*/ 464820 h 510540"/>
              <a:gd name="connsiteX8" fmla="*/ 60960 w 487680"/>
              <a:gd name="connsiteY8" fmla="*/ 510540 h 510540"/>
              <a:gd name="connsiteX9" fmla="*/ 175260 w 487680"/>
              <a:gd name="connsiteY9" fmla="*/ 487680 h 510540"/>
              <a:gd name="connsiteX10" fmla="*/ 213360 w 487680"/>
              <a:gd name="connsiteY10" fmla="*/ 403860 h 510540"/>
              <a:gd name="connsiteX11" fmla="*/ 236220 w 487680"/>
              <a:gd name="connsiteY11" fmla="*/ 381000 h 510540"/>
              <a:gd name="connsiteX12" fmla="*/ 297180 w 487680"/>
              <a:gd name="connsiteY12" fmla="*/ 381000 h 510540"/>
              <a:gd name="connsiteX13" fmla="*/ 342900 w 487680"/>
              <a:gd name="connsiteY13" fmla="*/ 320040 h 510540"/>
              <a:gd name="connsiteX14" fmla="*/ 373380 w 487680"/>
              <a:gd name="connsiteY14" fmla="*/ 304800 h 510540"/>
              <a:gd name="connsiteX15" fmla="*/ 434340 w 487680"/>
              <a:gd name="connsiteY15" fmla="*/ 228600 h 510540"/>
              <a:gd name="connsiteX16" fmla="*/ 472440 w 487680"/>
              <a:gd name="connsiteY16" fmla="*/ 182880 h 510540"/>
              <a:gd name="connsiteX17" fmla="*/ 487680 w 487680"/>
              <a:gd name="connsiteY17" fmla="*/ 114300 h 510540"/>
              <a:gd name="connsiteX18" fmla="*/ 396240 w 487680"/>
              <a:gd name="connsiteY18" fmla="*/ 91440 h 510540"/>
              <a:gd name="connsiteX19" fmla="*/ 365760 w 487680"/>
              <a:gd name="connsiteY19" fmla="*/ 91440 h 510540"/>
              <a:gd name="connsiteX20" fmla="*/ 365760 w 487680"/>
              <a:gd name="connsiteY20" fmla="*/ 91440 h 510540"/>
              <a:gd name="connsiteX21" fmla="*/ 297180 w 487680"/>
              <a:gd name="connsiteY21" fmla="*/ 83820 h 510540"/>
              <a:gd name="connsiteX22" fmla="*/ 281940 w 487680"/>
              <a:gd name="connsiteY22" fmla="*/ 53340 h 510540"/>
              <a:gd name="connsiteX23" fmla="*/ 243840 w 487680"/>
              <a:gd name="connsiteY23" fmla="*/ 30480 h 510540"/>
              <a:gd name="connsiteX24" fmla="*/ 144780 w 487680"/>
              <a:gd name="connsiteY24" fmla="*/ 0 h 51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7680" h="510540">
                <a:moveTo>
                  <a:pt x="144780" y="0"/>
                </a:moveTo>
                <a:lnTo>
                  <a:pt x="91440" y="60960"/>
                </a:lnTo>
                <a:lnTo>
                  <a:pt x="30480" y="152400"/>
                </a:lnTo>
                <a:lnTo>
                  <a:pt x="15240" y="236220"/>
                </a:lnTo>
                <a:lnTo>
                  <a:pt x="45720" y="281940"/>
                </a:lnTo>
                <a:lnTo>
                  <a:pt x="99060" y="320040"/>
                </a:lnTo>
                <a:lnTo>
                  <a:pt x="60960" y="388620"/>
                </a:lnTo>
                <a:lnTo>
                  <a:pt x="0" y="464820"/>
                </a:lnTo>
                <a:lnTo>
                  <a:pt x="60960" y="510540"/>
                </a:lnTo>
                <a:lnTo>
                  <a:pt x="175260" y="487680"/>
                </a:lnTo>
                <a:lnTo>
                  <a:pt x="213360" y="403860"/>
                </a:lnTo>
                <a:lnTo>
                  <a:pt x="236220" y="381000"/>
                </a:lnTo>
                <a:lnTo>
                  <a:pt x="297180" y="381000"/>
                </a:lnTo>
                <a:lnTo>
                  <a:pt x="342900" y="320040"/>
                </a:lnTo>
                <a:lnTo>
                  <a:pt x="373380" y="304800"/>
                </a:lnTo>
                <a:lnTo>
                  <a:pt x="434340" y="228600"/>
                </a:lnTo>
                <a:lnTo>
                  <a:pt x="472440" y="182880"/>
                </a:lnTo>
                <a:lnTo>
                  <a:pt x="487680" y="114300"/>
                </a:lnTo>
                <a:lnTo>
                  <a:pt x="396240" y="91440"/>
                </a:lnTo>
                <a:lnTo>
                  <a:pt x="365760" y="91440"/>
                </a:lnTo>
                <a:lnTo>
                  <a:pt x="365760" y="91440"/>
                </a:lnTo>
                <a:lnTo>
                  <a:pt x="297180" y="83820"/>
                </a:lnTo>
                <a:lnTo>
                  <a:pt x="281940" y="53340"/>
                </a:lnTo>
                <a:lnTo>
                  <a:pt x="243840" y="30480"/>
                </a:lnTo>
                <a:lnTo>
                  <a:pt x="144780"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Forme libre : forme 50">
            <a:extLst>
              <a:ext uri="{FF2B5EF4-FFF2-40B4-BE49-F238E27FC236}">
                <a16:creationId xmlns:a16="http://schemas.microsoft.com/office/drawing/2014/main" id="{7B5A21A4-A6D8-4818-7503-B84593EA752F}"/>
              </a:ext>
            </a:extLst>
          </p:cNvPr>
          <p:cNvSpPr/>
          <p:nvPr/>
        </p:nvSpPr>
        <p:spPr>
          <a:xfrm>
            <a:off x="1752600" y="601980"/>
            <a:ext cx="1021080" cy="1470660"/>
          </a:xfrm>
          <a:custGeom>
            <a:avLst/>
            <a:gdLst>
              <a:gd name="connsiteX0" fmla="*/ 0 w 1021080"/>
              <a:gd name="connsiteY0" fmla="*/ 967740 h 1470660"/>
              <a:gd name="connsiteX1" fmla="*/ 129540 w 1021080"/>
              <a:gd name="connsiteY1" fmla="*/ 792480 h 1470660"/>
              <a:gd name="connsiteX2" fmla="*/ 167640 w 1021080"/>
              <a:gd name="connsiteY2" fmla="*/ 693420 h 1470660"/>
              <a:gd name="connsiteX3" fmla="*/ 167640 w 1021080"/>
              <a:gd name="connsiteY3" fmla="*/ 647700 h 1470660"/>
              <a:gd name="connsiteX4" fmla="*/ 167640 w 1021080"/>
              <a:gd name="connsiteY4" fmla="*/ 571500 h 1470660"/>
              <a:gd name="connsiteX5" fmla="*/ 121920 w 1021080"/>
              <a:gd name="connsiteY5" fmla="*/ 464820 h 1470660"/>
              <a:gd name="connsiteX6" fmla="*/ 114300 w 1021080"/>
              <a:gd name="connsiteY6" fmla="*/ 449580 h 1470660"/>
              <a:gd name="connsiteX7" fmla="*/ 213360 w 1021080"/>
              <a:gd name="connsiteY7" fmla="*/ 365760 h 1470660"/>
              <a:gd name="connsiteX8" fmla="*/ 281940 w 1021080"/>
              <a:gd name="connsiteY8" fmla="*/ 259080 h 1470660"/>
              <a:gd name="connsiteX9" fmla="*/ 342900 w 1021080"/>
              <a:gd name="connsiteY9" fmla="*/ 220980 h 1470660"/>
              <a:gd name="connsiteX10" fmla="*/ 373380 w 1021080"/>
              <a:gd name="connsiteY10" fmla="*/ 144780 h 1470660"/>
              <a:gd name="connsiteX11" fmla="*/ 434340 w 1021080"/>
              <a:gd name="connsiteY11" fmla="*/ 121920 h 1470660"/>
              <a:gd name="connsiteX12" fmla="*/ 487680 w 1021080"/>
              <a:gd name="connsiteY12" fmla="*/ 99060 h 1470660"/>
              <a:gd name="connsiteX13" fmla="*/ 518160 w 1021080"/>
              <a:gd name="connsiteY13" fmla="*/ 99060 h 1470660"/>
              <a:gd name="connsiteX14" fmla="*/ 563880 w 1021080"/>
              <a:gd name="connsiteY14" fmla="*/ 53340 h 1470660"/>
              <a:gd name="connsiteX15" fmla="*/ 647700 w 1021080"/>
              <a:gd name="connsiteY15" fmla="*/ 7620 h 1470660"/>
              <a:gd name="connsiteX16" fmla="*/ 708660 w 1021080"/>
              <a:gd name="connsiteY16" fmla="*/ 0 h 1470660"/>
              <a:gd name="connsiteX17" fmla="*/ 716280 w 1021080"/>
              <a:gd name="connsiteY17" fmla="*/ 30480 h 1470660"/>
              <a:gd name="connsiteX18" fmla="*/ 670560 w 1021080"/>
              <a:gd name="connsiteY18" fmla="*/ 60960 h 1470660"/>
              <a:gd name="connsiteX19" fmla="*/ 624840 w 1021080"/>
              <a:gd name="connsiteY19" fmla="*/ 76200 h 1470660"/>
              <a:gd name="connsiteX20" fmla="*/ 609600 w 1021080"/>
              <a:gd name="connsiteY20" fmla="*/ 91440 h 1470660"/>
              <a:gd name="connsiteX21" fmla="*/ 594360 w 1021080"/>
              <a:gd name="connsiteY21" fmla="*/ 121920 h 1470660"/>
              <a:gd name="connsiteX22" fmla="*/ 579120 w 1021080"/>
              <a:gd name="connsiteY22" fmla="*/ 152400 h 1470660"/>
              <a:gd name="connsiteX23" fmla="*/ 563880 w 1021080"/>
              <a:gd name="connsiteY23" fmla="*/ 190500 h 1470660"/>
              <a:gd name="connsiteX24" fmla="*/ 533400 w 1021080"/>
              <a:gd name="connsiteY24" fmla="*/ 236220 h 1470660"/>
              <a:gd name="connsiteX25" fmla="*/ 525780 w 1021080"/>
              <a:gd name="connsiteY25" fmla="*/ 251460 h 1470660"/>
              <a:gd name="connsiteX26" fmla="*/ 518160 w 1021080"/>
              <a:gd name="connsiteY26" fmla="*/ 289560 h 1470660"/>
              <a:gd name="connsiteX27" fmla="*/ 541020 w 1021080"/>
              <a:gd name="connsiteY27" fmla="*/ 335280 h 1470660"/>
              <a:gd name="connsiteX28" fmla="*/ 579120 w 1021080"/>
              <a:gd name="connsiteY28" fmla="*/ 381000 h 1470660"/>
              <a:gd name="connsiteX29" fmla="*/ 601980 w 1021080"/>
              <a:gd name="connsiteY29" fmla="*/ 411480 h 1470660"/>
              <a:gd name="connsiteX30" fmla="*/ 662940 w 1021080"/>
              <a:gd name="connsiteY30" fmla="*/ 449580 h 1470660"/>
              <a:gd name="connsiteX31" fmla="*/ 685800 w 1021080"/>
              <a:gd name="connsiteY31" fmla="*/ 472440 h 1470660"/>
              <a:gd name="connsiteX32" fmla="*/ 731520 w 1021080"/>
              <a:gd name="connsiteY32" fmla="*/ 502920 h 1470660"/>
              <a:gd name="connsiteX33" fmla="*/ 754380 w 1021080"/>
              <a:gd name="connsiteY33" fmla="*/ 518160 h 1470660"/>
              <a:gd name="connsiteX34" fmla="*/ 800100 w 1021080"/>
              <a:gd name="connsiteY34" fmla="*/ 541020 h 1470660"/>
              <a:gd name="connsiteX35" fmla="*/ 853440 w 1021080"/>
              <a:gd name="connsiteY35" fmla="*/ 533400 h 1470660"/>
              <a:gd name="connsiteX36" fmla="*/ 891540 w 1021080"/>
              <a:gd name="connsiteY36" fmla="*/ 541020 h 1470660"/>
              <a:gd name="connsiteX37" fmla="*/ 944880 w 1021080"/>
              <a:gd name="connsiteY37" fmla="*/ 541020 h 1470660"/>
              <a:gd name="connsiteX38" fmla="*/ 975360 w 1021080"/>
              <a:gd name="connsiteY38" fmla="*/ 563880 h 1470660"/>
              <a:gd name="connsiteX39" fmla="*/ 990600 w 1021080"/>
              <a:gd name="connsiteY39" fmla="*/ 594360 h 1470660"/>
              <a:gd name="connsiteX40" fmla="*/ 982980 w 1021080"/>
              <a:gd name="connsiteY40" fmla="*/ 655320 h 1470660"/>
              <a:gd name="connsiteX41" fmla="*/ 982980 w 1021080"/>
              <a:gd name="connsiteY41" fmla="*/ 693420 h 1470660"/>
              <a:gd name="connsiteX42" fmla="*/ 1013460 w 1021080"/>
              <a:gd name="connsiteY42" fmla="*/ 731520 h 1470660"/>
              <a:gd name="connsiteX43" fmla="*/ 1005840 w 1021080"/>
              <a:gd name="connsiteY43" fmla="*/ 784860 h 1470660"/>
              <a:gd name="connsiteX44" fmla="*/ 982980 w 1021080"/>
              <a:gd name="connsiteY44" fmla="*/ 800100 h 1470660"/>
              <a:gd name="connsiteX45" fmla="*/ 982980 w 1021080"/>
              <a:gd name="connsiteY45" fmla="*/ 830580 h 1470660"/>
              <a:gd name="connsiteX46" fmla="*/ 998220 w 1021080"/>
              <a:gd name="connsiteY46" fmla="*/ 845820 h 1470660"/>
              <a:gd name="connsiteX47" fmla="*/ 1021080 w 1021080"/>
              <a:gd name="connsiteY47" fmla="*/ 861060 h 1470660"/>
              <a:gd name="connsiteX48" fmla="*/ 998220 w 1021080"/>
              <a:gd name="connsiteY48" fmla="*/ 891540 h 1470660"/>
              <a:gd name="connsiteX49" fmla="*/ 975360 w 1021080"/>
              <a:gd name="connsiteY49" fmla="*/ 914400 h 1470660"/>
              <a:gd name="connsiteX50" fmla="*/ 937260 w 1021080"/>
              <a:gd name="connsiteY50" fmla="*/ 937260 h 1470660"/>
              <a:gd name="connsiteX51" fmla="*/ 876300 w 1021080"/>
              <a:gd name="connsiteY51" fmla="*/ 922020 h 1470660"/>
              <a:gd name="connsiteX52" fmla="*/ 822960 w 1021080"/>
              <a:gd name="connsiteY52" fmla="*/ 929640 h 1470660"/>
              <a:gd name="connsiteX53" fmla="*/ 807720 w 1021080"/>
              <a:gd name="connsiteY53" fmla="*/ 960120 h 1470660"/>
              <a:gd name="connsiteX54" fmla="*/ 807720 w 1021080"/>
              <a:gd name="connsiteY54" fmla="*/ 960120 h 1470660"/>
              <a:gd name="connsiteX55" fmla="*/ 830580 w 1021080"/>
              <a:gd name="connsiteY55" fmla="*/ 1059180 h 1470660"/>
              <a:gd name="connsiteX56" fmla="*/ 807720 w 1021080"/>
              <a:gd name="connsiteY56" fmla="*/ 1074420 h 1470660"/>
              <a:gd name="connsiteX57" fmla="*/ 800100 w 1021080"/>
              <a:gd name="connsiteY57" fmla="*/ 1104900 h 1470660"/>
              <a:gd name="connsiteX58" fmla="*/ 800100 w 1021080"/>
              <a:gd name="connsiteY58" fmla="*/ 1135380 h 1470660"/>
              <a:gd name="connsiteX59" fmla="*/ 800100 w 1021080"/>
              <a:gd name="connsiteY59" fmla="*/ 1181100 h 1470660"/>
              <a:gd name="connsiteX60" fmla="*/ 822960 w 1021080"/>
              <a:gd name="connsiteY60" fmla="*/ 1211580 h 1470660"/>
              <a:gd name="connsiteX61" fmla="*/ 838200 w 1021080"/>
              <a:gd name="connsiteY61" fmla="*/ 1249680 h 1470660"/>
              <a:gd name="connsiteX62" fmla="*/ 830580 w 1021080"/>
              <a:gd name="connsiteY62" fmla="*/ 1303020 h 1470660"/>
              <a:gd name="connsiteX63" fmla="*/ 815340 w 1021080"/>
              <a:gd name="connsiteY63" fmla="*/ 1348740 h 1470660"/>
              <a:gd name="connsiteX64" fmla="*/ 800100 w 1021080"/>
              <a:gd name="connsiteY64" fmla="*/ 1402080 h 1470660"/>
              <a:gd name="connsiteX65" fmla="*/ 792480 w 1021080"/>
              <a:gd name="connsiteY65" fmla="*/ 1455420 h 1470660"/>
              <a:gd name="connsiteX66" fmla="*/ 792480 w 1021080"/>
              <a:gd name="connsiteY66" fmla="*/ 1470660 h 1470660"/>
              <a:gd name="connsiteX67" fmla="*/ 754380 w 1021080"/>
              <a:gd name="connsiteY67" fmla="*/ 1470660 h 1470660"/>
              <a:gd name="connsiteX68" fmla="*/ 731520 w 1021080"/>
              <a:gd name="connsiteY68" fmla="*/ 1432560 h 1470660"/>
              <a:gd name="connsiteX69" fmla="*/ 731520 w 1021080"/>
              <a:gd name="connsiteY69" fmla="*/ 1386840 h 1470660"/>
              <a:gd name="connsiteX70" fmla="*/ 723900 w 1021080"/>
              <a:gd name="connsiteY70" fmla="*/ 1356360 h 1470660"/>
              <a:gd name="connsiteX71" fmla="*/ 731520 w 1021080"/>
              <a:gd name="connsiteY71" fmla="*/ 1318260 h 1470660"/>
              <a:gd name="connsiteX72" fmla="*/ 662940 w 1021080"/>
              <a:gd name="connsiteY72" fmla="*/ 1287780 h 1470660"/>
              <a:gd name="connsiteX73" fmla="*/ 609600 w 1021080"/>
              <a:gd name="connsiteY73" fmla="*/ 1264920 h 1470660"/>
              <a:gd name="connsiteX74" fmla="*/ 594360 w 1021080"/>
              <a:gd name="connsiteY74" fmla="*/ 1272540 h 1470660"/>
              <a:gd name="connsiteX75" fmla="*/ 525780 w 1021080"/>
              <a:gd name="connsiteY75" fmla="*/ 1295400 h 1470660"/>
              <a:gd name="connsiteX76" fmla="*/ 510540 w 1021080"/>
              <a:gd name="connsiteY76" fmla="*/ 1295400 h 1470660"/>
              <a:gd name="connsiteX77" fmla="*/ 480060 w 1021080"/>
              <a:gd name="connsiteY77" fmla="*/ 1257300 h 1470660"/>
              <a:gd name="connsiteX78" fmla="*/ 441960 w 1021080"/>
              <a:gd name="connsiteY78" fmla="*/ 1188720 h 1470660"/>
              <a:gd name="connsiteX79" fmla="*/ 403860 w 1021080"/>
              <a:gd name="connsiteY79" fmla="*/ 1165860 h 1470660"/>
              <a:gd name="connsiteX80" fmla="*/ 381000 w 1021080"/>
              <a:gd name="connsiteY80" fmla="*/ 1127760 h 1470660"/>
              <a:gd name="connsiteX81" fmla="*/ 342900 w 1021080"/>
              <a:gd name="connsiteY81" fmla="*/ 1097280 h 1470660"/>
              <a:gd name="connsiteX82" fmla="*/ 312420 w 1021080"/>
              <a:gd name="connsiteY82" fmla="*/ 1089660 h 1470660"/>
              <a:gd name="connsiteX83" fmla="*/ 259080 w 1021080"/>
              <a:gd name="connsiteY83" fmla="*/ 1082040 h 1470660"/>
              <a:gd name="connsiteX84" fmla="*/ 198120 w 1021080"/>
              <a:gd name="connsiteY84" fmla="*/ 1066800 h 1470660"/>
              <a:gd name="connsiteX85" fmla="*/ 137160 w 1021080"/>
              <a:gd name="connsiteY85" fmla="*/ 1066800 h 1470660"/>
              <a:gd name="connsiteX86" fmla="*/ 137160 w 1021080"/>
              <a:gd name="connsiteY86" fmla="*/ 1066800 h 1470660"/>
              <a:gd name="connsiteX87" fmla="*/ 121920 w 1021080"/>
              <a:gd name="connsiteY87" fmla="*/ 1043940 h 1470660"/>
              <a:gd name="connsiteX88" fmla="*/ 91440 w 1021080"/>
              <a:gd name="connsiteY88" fmla="*/ 1013460 h 1470660"/>
              <a:gd name="connsiteX89" fmla="*/ 68580 w 1021080"/>
              <a:gd name="connsiteY89" fmla="*/ 1005840 h 1470660"/>
              <a:gd name="connsiteX90" fmla="*/ 0 w 1021080"/>
              <a:gd name="connsiteY90" fmla="*/ 967740 h 147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21080" h="1470660">
                <a:moveTo>
                  <a:pt x="0" y="967740"/>
                </a:moveTo>
                <a:lnTo>
                  <a:pt x="129540" y="792480"/>
                </a:lnTo>
                <a:lnTo>
                  <a:pt x="167640" y="693420"/>
                </a:lnTo>
                <a:lnTo>
                  <a:pt x="167640" y="647700"/>
                </a:lnTo>
                <a:lnTo>
                  <a:pt x="167640" y="571500"/>
                </a:lnTo>
                <a:lnTo>
                  <a:pt x="121920" y="464820"/>
                </a:lnTo>
                <a:lnTo>
                  <a:pt x="114300" y="449580"/>
                </a:lnTo>
                <a:lnTo>
                  <a:pt x="213360" y="365760"/>
                </a:lnTo>
                <a:lnTo>
                  <a:pt x="281940" y="259080"/>
                </a:lnTo>
                <a:lnTo>
                  <a:pt x="342900" y="220980"/>
                </a:lnTo>
                <a:lnTo>
                  <a:pt x="373380" y="144780"/>
                </a:lnTo>
                <a:lnTo>
                  <a:pt x="434340" y="121920"/>
                </a:lnTo>
                <a:lnTo>
                  <a:pt x="487680" y="99060"/>
                </a:lnTo>
                <a:lnTo>
                  <a:pt x="518160" y="99060"/>
                </a:lnTo>
                <a:lnTo>
                  <a:pt x="563880" y="53340"/>
                </a:lnTo>
                <a:lnTo>
                  <a:pt x="647700" y="7620"/>
                </a:lnTo>
                <a:lnTo>
                  <a:pt x="708660" y="0"/>
                </a:lnTo>
                <a:lnTo>
                  <a:pt x="716280" y="30480"/>
                </a:lnTo>
                <a:lnTo>
                  <a:pt x="670560" y="60960"/>
                </a:lnTo>
                <a:lnTo>
                  <a:pt x="624840" y="76200"/>
                </a:lnTo>
                <a:lnTo>
                  <a:pt x="609600" y="91440"/>
                </a:lnTo>
                <a:lnTo>
                  <a:pt x="594360" y="121920"/>
                </a:lnTo>
                <a:lnTo>
                  <a:pt x="579120" y="152400"/>
                </a:lnTo>
                <a:lnTo>
                  <a:pt x="563880" y="190500"/>
                </a:lnTo>
                <a:lnTo>
                  <a:pt x="533400" y="236220"/>
                </a:lnTo>
                <a:lnTo>
                  <a:pt x="525780" y="251460"/>
                </a:lnTo>
                <a:lnTo>
                  <a:pt x="518160" y="289560"/>
                </a:lnTo>
                <a:lnTo>
                  <a:pt x="541020" y="335280"/>
                </a:lnTo>
                <a:lnTo>
                  <a:pt x="579120" y="381000"/>
                </a:lnTo>
                <a:lnTo>
                  <a:pt x="601980" y="411480"/>
                </a:lnTo>
                <a:lnTo>
                  <a:pt x="662940" y="449580"/>
                </a:lnTo>
                <a:lnTo>
                  <a:pt x="685800" y="472440"/>
                </a:lnTo>
                <a:lnTo>
                  <a:pt x="731520" y="502920"/>
                </a:lnTo>
                <a:lnTo>
                  <a:pt x="754380" y="518160"/>
                </a:lnTo>
                <a:lnTo>
                  <a:pt x="800100" y="541020"/>
                </a:lnTo>
                <a:lnTo>
                  <a:pt x="853440" y="533400"/>
                </a:lnTo>
                <a:lnTo>
                  <a:pt x="891540" y="541020"/>
                </a:lnTo>
                <a:lnTo>
                  <a:pt x="944880" y="541020"/>
                </a:lnTo>
                <a:lnTo>
                  <a:pt x="975360" y="563880"/>
                </a:lnTo>
                <a:lnTo>
                  <a:pt x="990600" y="594360"/>
                </a:lnTo>
                <a:lnTo>
                  <a:pt x="982980" y="655320"/>
                </a:lnTo>
                <a:lnTo>
                  <a:pt x="982980" y="693420"/>
                </a:lnTo>
                <a:lnTo>
                  <a:pt x="1013460" y="731520"/>
                </a:lnTo>
                <a:lnTo>
                  <a:pt x="1005840" y="784860"/>
                </a:lnTo>
                <a:lnTo>
                  <a:pt x="982980" y="800100"/>
                </a:lnTo>
                <a:lnTo>
                  <a:pt x="982980" y="830580"/>
                </a:lnTo>
                <a:lnTo>
                  <a:pt x="998220" y="845820"/>
                </a:lnTo>
                <a:lnTo>
                  <a:pt x="1021080" y="861060"/>
                </a:lnTo>
                <a:lnTo>
                  <a:pt x="998220" y="891540"/>
                </a:lnTo>
                <a:lnTo>
                  <a:pt x="975360" y="914400"/>
                </a:lnTo>
                <a:lnTo>
                  <a:pt x="937260" y="937260"/>
                </a:lnTo>
                <a:lnTo>
                  <a:pt x="876300" y="922020"/>
                </a:lnTo>
                <a:lnTo>
                  <a:pt x="822960" y="929640"/>
                </a:lnTo>
                <a:lnTo>
                  <a:pt x="807720" y="960120"/>
                </a:lnTo>
                <a:lnTo>
                  <a:pt x="807720" y="960120"/>
                </a:lnTo>
                <a:lnTo>
                  <a:pt x="830580" y="1059180"/>
                </a:lnTo>
                <a:lnTo>
                  <a:pt x="807720" y="1074420"/>
                </a:lnTo>
                <a:lnTo>
                  <a:pt x="800100" y="1104900"/>
                </a:lnTo>
                <a:lnTo>
                  <a:pt x="800100" y="1135380"/>
                </a:lnTo>
                <a:lnTo>
                  <a:pt x="800100" y="1181100"/>
                </a:lnTo>
                <a:lnTo>
                  <a:pt x="822960" y="1211580"/>
                </a:lnTo>
                <a:lnTo>
                  <a:pt x="838200" y="1249680"/>
                </a:lnTo>
                <a:lnTo>
                  <a:pt x="830580" y="1303020"/>
                </a:lnTo>
                <a:lnTo>
                  <a:pt x="815340" y="1348740"/>
                </a:lnTo>
                <a:lnTo>
                  <a:pt x="800100" y="1402080"/>
                </a:lnTo>
                <a:lnTo>
                  <a:pt x="792480" y="1455420"/>
                </a:lnTo>
                <a:lnTo>
                  <a:pt x="792480" y="1470660"/>
                </a:lnTo>
                <a:lnTo>
                  <a:pt x="754380" y="1470660"/>
                </a:lnTo>
                <a:lnTo>
                  <a:pt x="731520" y="1432560"/>
                </a:lnTo>
                <a:lnTo>
                  <a:pt x="731520" y="1386840"/>
                </a:lnTo>
                <a:lnTo>
                  <a:pt x="723900" y="1356360"/>
                </a:lnTo>
                <a:lnTo>
                  <a:pt x="731520" y="1318260"/>
                </a:lnTo>
                <a:lnTo>
                  <a:pt x="662940" y="1287780"/>
                </a:lnTo>
                <a:lnTo>
                  <a:pt x="609600" y="1264920"/>
                </a:lnTo>
                <a:lnTo>
                  <a:pt x="594360" y="1272540"/>
                </a:lnTo>
                <a:lnTo>
                  <a:pt x="525780" y="1295400"/>
                </a:lnTo>
                <a:lnTo>
                  <a:pt x="510540" y="1295400"/>
                </a:lnTo>
                <a:lnTo>
                  <a:pt x="480060" y="1257300"/>
                </a:lnTo>
                <a:lnTo>
                  <a:pt x="441960" y="1188720"/>
                </a:lnTo>
                <a:lnTo>
                  <a:pt x="403860" y="1165860"/>
                </a:lnTo>
                <a:lnTo>
                  <a:pt x="381000" y="1127760"/>
                </a:lnTo>
                <a:lnTo>
                  <a:pt x="342900" y="1097280"/>
                </a:lnTo>
                <a:lnTo>
                  <a:pt x="312420" y="1089660"/>
                </a:lnTo>
                <a:lnTo>
                  <a:pt x="259080" y="1082040"/>
                </a:lnTo>
                <a:lnTo>
                  <a:pt x="198120" y="1066800"/>
                </a:lnTo>
                <a:lnTo>
                  <a:pt x="137160" y="1066800"/>
                </a:lnTo>
                <a:lnTo>
                  <a:pt x="137160" y="1066800"/>
                </a:lnTo>
                <a:lnTo>
                  <a:pt x="121920" y="1043940"/>
                </a:lnTo>
                <a:lnTo>
                  <a:pt x="91440" y="1013460"/>
                </a:lnTo>
                <a:lnTo>
                  <a:pt x="68580" y="1005840"/>
                </a:lnTo>
                <a:lnTo>
                  <a:pt x="0" y="96774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orme libre : forme 23">
            <a:extLst>
              <a:ext uri="{FF2B5EF4-FFF2-40B4-BE49-F238E27FC236}">
                <a16:creationId xmlns:a16="http://schemas.microsoft.com/office/drawing/2014/main" id="{E802FF88-698B-EB46-31A0-3259E22F540D}"/>
              </a:ext>
            </a:extLst>
          </p:cNvPr>
          <p:cNvSpPr/>
          <p:nvPr/>
        </p:nvSpPr>
        <p:spPr>
          <a:xfrm>
            <a:off x="3324511" y="943521"/>
            <a:ext cx="362210" cy="623190"/>
          </a:xfrm>
          <a:custGeom>
            <a:avLst/>
            <a:gdLst>
              <a:gd name="connsiteX0" fmla="*/ 110659 w 355276"/>
              <a:gd name="connsiteY0" fmla="*/ 0 h 623190"/>
              <a:gd name="connsiteX1" fmla="*/ 110659 w 355276"/>
              <a:gd name="connsiteY1" fmla="*/ 0 h 623190"/>
              <a:gd name="connsiteX2" fmla="*/ 93187 w 355276"/>
              <a:gd name="connsiteY2" fmla="*/ 46594 h 623190"/>
              <a:gd name="connsiteX3" fmla="*/ 81538 w 355276"/>
              <a:gd name="connsiteY3" fmla="*/ 58242 h 623190"/>
              <a:gd name="connsiteX4" fmla="*/ 58242 w 355276"/>
              <a:gd name="connsiteY4" fmla="*/ 87363 h 623190"/>
              <a:gd name="connsiteX5" fmla="*/ 29121 w 355276"/>
              <a:gd name="connsiteY5" fmla="*/ 133957 h 623190"/>
              <a:gd name="connsiteX6" fmla="*/ 11648 w 355276"/>
              <a:gd name="connsiteY6" fmla="*/ 163078 h 623190"/>
              <a:gd name="connsiteX7" fmla="*/ 0 w 355276"/>
              <a:gd name="connsiteY7" fmla="*/ 192199 h 623190"/>
              <a:gd name="connsiteX8" fmla="*/ 5824 w 355276"/>
              <a:gd name="connsiteY8" fmla="*/ 209671 h 623190"/>
              <a:gd name="connsiteX9" fmla="*/ 17472 w 355276"/>
              <a:gd name="connsiteY9" fmla="*/ 232968 h 623190"/>
              <a:gd name="connsiteX10" fmla="*/ 34945 w 355276"/>
              <a:gd name="connsiteY10" fmla="*/ 314507 h 623190"/>
              <a:gd name="connsiteX11" fmla="*/ 46593 w 355276"/>
              <a:gd name="connsiteY11" fmla="*/ 331980 h 623190"/>
              <a:gd name="connsiteX12" fmla="*/ 69890 w 355276"/>
              <a:gd name="connsiteY12" fmla="*/ 337804 h 623190"/>
              <a:gd name="connsiteX13" fmla="*/ 87363 w 355276"/>
              <a:gd name="connsiteY13" fmla="*/ 384397 h 623190"/>
              <a:gd name="connsiteX14" fmla="*/ 64066 w 355276"/>
              <a:gd name="connsiteY14" fmla="*/ 471761 h 623190"/>
              <a:gd name="connsiteX15" fmla="*/ 64066 w 355276"/>
              <a:gd name="connsiteY15" fmla="*/ 524178 h 623190"/>
              <a:gd name="connsiteX16" fmla="*/ 81538 w 355276"/>
              <a:gd name="connsiteY16" fmla="*/ 570772 h 623190"/>
              <a:gd name="connsiteX17" fmla="*/ 128132 w 355276"/>
              <a:gd name="connsiteY17" fmla="*/ 623190 h 623190"/>
              <a:gd name="connsiteX18" fmla="*/ 203847 w 355276"/>
              <a:gd name="connsiteY18" fmla="*/ 617366 h 623190"/>
              <a:gd name="connsiteX19" fmla="*/ 285386 w 355276"/>
              <a:gd name="connsiteY19" fmla="*/ 605717 h 623190"/>
              <a:gd name="connsiteX20" fmla="*/ 285386 w 355276"/>
              <a:gd name="connsiteY20" fmla="*/ 605717 h 623190"/>
              <a:gd name="connsiteX21" fmla="*/ 355276 w 355276"/>
              <a:gd name="connsiteY21" fmla="*/ 576596 h 623190"/>
              <a:gd name="connsiteX22" fmla="*/ 349452 w 355276"/>
              <a:gd name="connsiteY22" fmla="*/ 559124 h 623190"/>
              <a:gd name="connsiteX23" fmla="*/ 337803 w 355276"/>
              <a:gd name="connsiteY23" fmla="*/ 512530 h 623190"/>
              <a:gd name="connsiteX24" fmla="*/ 326155 w 355276"/>
              <a:gd name="connsiteY24" fmla="*/ 471761 h 623190"/>
              <a:gd name="connsiteX25" fmla="*/ 308682 w 355276"/>
              <a:gd name="connsiteY25" fmla="*/ 430991 h 623190"/>
              <a:gd name="connsiteX26" fmla="*/ 297034 w 355276"/>
              <a:gd name="connsiteY26" fmla="*/ 390222 h 623190"/>
              <a:gd name="connsiteX27" fmla="*/ 273737 w 355276"/>
              <a:gd name="connsiteY27" fmla="*/ 378573 h 623190"/>
              <a:gd name="connsiteX28" fmla="*/ 267913 w 355276"/>
              <a:gd name="connsiteY28" fmla="*/ 349452 h 623190"/>
              <a:gd name="connsiteX29" fmla="*/ 267913 w 355276"/>
              <a:gd name="connsiteY29" fmla="*/ 320331 h 623190"/>
              <a:gd name="connsiteX30" fmla="*/ 291210 w 355276"/>
              <a:gd name="connsiteY30" fmla="*/ 308683 h 623190"/>
              <a:gd name="connsiteX31" fmla="*/ 349452 w 355276"/>
              <a:gd name="connsiteY31" fmla="*/ 262089 h 623190"/>
              <a:gd name="connsiteX32" fmla="*/ 355276 w 355276"/>
              <a:gd name="connsiteY32" fmla="*/ 221320 h 623190"/>
              <a:gd name="connsiteX33" fmla="*/ 337803 w 355276"/>
              <a:gd name="connsiteY33" fmla="*/ 203847 h 623190"/>
              <a:gd name="connsiteX34" fmla="*/ 279561 w 355276"/>
              <a:gd name="connsiteY34" fmla="*/ 174726 h 623190"/>
              <a:gd name="connsiteX35" fmla="*/ 250440 w 355276"/>
              <a:gd name="connsiteY35" fmla="*/ 157254 h 623190"/>
              <a:gd name="connsiteX36" fmla="*/ 221319 w 355276"/>
              <a:gd name="connsiteY36" fmla="*/ 133957 h 623190"/>
              <a:gd name="connsiteX37" fmla="*/ 192198 w 355276"/>
              <a:gd name="connsiteY37" fmla="*/ 99011 h 623190"/>
              <a:gd name="connsiteX38" fmla="*/ 180550 w 355276"/>
              <a:gd name="connsiteY38" fmla="*/ 75715 h 623190"/>
              <a:gd name="connsiteX39" fmla="*/ 163077 w 355276"/>
              <a:gd name="connsiteY39" fmla="*/ 46594 h 623190"/>
              <a:gd name="connsiteX40" fmla="*/ 110659 w 355276"/>
              <a:gd name="connsiteY40" fmla="*/ 0 h 623190"/>
              <a:gd name="connsiteX0" fmla="*/ 110659 w 355276"/>
              <a:gd name="connsiteY0" fmla="*/ 0 h 623190"/>
              <a:gd name="connsiteX1" fmla="*/ 110659 w 355276"/>
              <a:gd name="connsiteY1" fmla="*/ 0 h 623190"/>
              <a:gd name="connsiteX2" fmla="*/ 93187 w 355276"/>
              <a:gd name="connsiteY2" fmla="*/ 46594 h 623190"/>
              <a:gd name="connsiteX3" fmla="*/ 81538 w 355276"/>
              <a:gd name="connsiteY3" fmla="*/ 58242 h 623190"/>
              <a:gd name="connsiteX4" fmla="*/ 46593 w 355276"/>
              <a:gd name="connsiteY4" fmla="*/ 69890 h 623190"/>
              <a:gd name="connsiteX5" fmla="*/ 29121 w 355276"/>
              <a:gd name="connsiteY5" fmla="*/ 133957 h 623190"/>
              <a:gd name="connsiteX6" fmla="*/ 11648 w 355276"/>
              <a:gd name="connsiteY6" fmla="*/ 163078 h 623190"/>
              <a:gd name="connsiteX7" fmla="*/ 0 w 355276"/>
              <a:gd name="connsiteY7" fmla="*/ 192199 h 623190"/>
              <a:gd name="connsiteX8" fmla="*/ 5824 w 355276"/>
              <a:gd name="connsiteY8" fmla="*/ 209671 h 623190"/>
              <a:gd name="connsiteX9" fmla="*/ 17472 w 355276"/>
              <a:gd name="connsiteY9" fmla="*/ 232968 h 623190"/>
              <a:gd name="connsiteX10" fmla="*/ 34945 w 355276"/>
              <a:gd name="connsiteY10" fmla="*/ 314507 h 623190"/>
              <a:gd name="connsiteX11" fmla="*/ 46593 w 355276"/>
              <a:gd name="connsiteY11" fmla="*/ 331980 h 623190"/>
              <a:gd name="connsiteX12" fmla="*/ 69890 w 355276"/>
              <a:gd name="connsiteY12" fmla="*/ 337804 h 623190"/>
              <a:gd name="connsiteX13" fmla="*/ 87363 w 355276"/>
              <a:gd name="connsiteY13" fmla="*/ 384397 h 623190"/>
              <a:gd name="connsiteX14" fmla="*/ 64066 w 355276"/>
              <a:gd name="connsiteY14" fmla="*/ 471761 h 623190"/>
              <a:gd name="connsiteX15" fmla="*/ 64066 w 355276"/>
              <a:gd name="connsiteY15" fmla="*/ 524178 h 623190"/>
              <a:gd name="connsiteX16" fmla="*/ 81538 w 355276"/>
              <a:gd name="connsiteY16" fmla="*/ 570772 h 623190"/>
              <a:gd name="connsiteX17" fmla="*/ 128132 w 355276"/>
              <a:gd name="connsiteY17" fmla="*/ 623190 h 623190"/>
              <a:gd name="connsiteX18" fmla="*/ 203847 w 355276"/>
              <a:gd name="connsiteY18" fmla="*/ 617366 h 623190"/>
              <a:gd name="connsiteX19" fmla="*/ 285386 w 355276"/>
              <a:gd name="connsiteY19" fmla="*/ 605717 h 623190"/>
              <a:gd name="connsiteX20" fmla="*/ 285386 w 355276"/>
              <a:gd name="connsiteY20" fmla="*/ 605717 h 623190"/>
              <a:gd name="connsiteX21" fmla="*/ 355276 w 355276"/>
              <a:gd name="connsiteY21" fmla="*/ 576596 h 623190"/>
              <a:gd name="connsiteX22" fmla="*/ 349452 w 355276"/>
              <a:gd name="connsiteY22" fmla="*/ 559124 h 623190"/>
              <a:gd name="connsiteX23" fmla="*/ 337803 w 355276"/>
              <a:gd name="connsiteY23" fmla="*/ 512530 h 623190"/>
              <a:gd name="connsiteX24" fmla="*/ 326155 w 355276"/>
              <a:gd name="connsiteY24" fmla="*/ 471761 h 623190"/>
              <a:gd name="connsiteX25" fmla="*/ 308682 w 355276"/>
              <a:gd name="connsiteY25" fmla="*/ 430991 h 623190"/>
              <a:gd name="connsiteX26" fmla="*/ 297034 w 355276"/>
              <a:gd name="connsiteY26" fmla="*/ 390222 h 623190"/>
              <a:gd name="connsiteX27" fmla="*/ 273737 w 355276"/>
              <a:gd name="connsiteY27" fmla="*/ 378573 h 623190"/>
              <a:gd name="connsiteX28" fmla="*/ 267913 w 355276"/>
              <a:gd name="connsiteY28" fmla="*/ 349452 h 623190"/>
              <a:gd name="connsiteX29" fmla="*/ 267913 w 355276"/>
              <a:gd name="connsiteY29" fmla="*/ 320331 h 623190"/>
              <a:gd name="connsiteX30" fmla="*/ 291210 w 355276"/>
              <a:gd name="connsiteY30" fmla="*/ 308683 h 623190"/>
              <a:gd name="connsiteX31" fmla="*/ 349452 w 355276"/>
              <a:gd name="connsiteY31" fmla="*/ 262089 h 623190"/>
              <a:gd name="connsiteX32" fmla="*/ 355276 w 355276"/>
              <a:gd name="connsiteY32" fmla="*/ 221320 h 623190"/>
              <a:gd name="connsiteX33" fmla="*/ 337803 w 355276"/>
              <a:gd name="connsiteY33" fmla="*/ 203847 h 623190"/>
              <a:gd name="connsiteX34" fmla="*/ 279561 w 355276"/>
              <a:gd name="connsiteY34" fmla="*/ 174726 h 623190"/>
              <a:gd name="connsiteX35" fmla="*/ 250440 w 355276"/>
              <a:gd name="connsiteY35" fmla="*/ 157254 h 623190"/>
              <a:gd name="connsiteX36" fmla="*/ 221319 w 355276"/>
              <a:gd name="connsiteY36" fmla="*/ 133957 h 623190"/>
              <a:gd name="connsiteX37" fmla="*/ 192198 w 355276"/>
              <a:gd name="connsiteY37" fmla="*/ 99011 h 623190"/>
              <a:gd name="connsiteX38" fmla="*/ 180550 w 355276"/>
              <a:gd name="connsiteY38" fmla="*/ 75715 h 623190"/>
              <a:gd name="connsiteX39" fmla="*/ 163077 w 355276"/>
              <a:gd name="connsiteY39" fmla="*/ 46594 h 623190"/>
              <a:gd name="connsiteX40" fmla="*/ 110659 w 355276"/>
              <a:gd name="connsiteY40" fmla="*/ 0 h 623190"/>
              <a:gd name="connsiteX0" fmla="*/ 117593 w 362210"/>
              <a:gd name="connsiteY0" fmla="*/ 0 h 623190"/>
              <a:gd name="connsiteX1" fmla="*/ 117593 w 362210"/>
              <a:gd name="connsiteY1" fmla="*/ 0 h 623190"/>
              <a:gd name="connsiteX2" fmla="*/ 100121 w 362210"/>
              <a:gd name="connsiteY2" fmla="*/ 46594 h 623190"/>
              <a:gd name="connsiteX3" fmla="*/ 88472 w 362210"/>
              <a:gd name="connsiteY3" fmla="*/ 58242 h 623190"/>
              <a:gd name="connsiteX4" fmla="*/ 53527 w 362210"/>
              <a:gd name="connsiteY4" fmla="*/ 69890 h 623190"/>
              <a:gd name="connsiteX5" fmla="*/ 36055 w 362210"/>
              <a:gd name="connsiteY5" fmla="*/ 133957 h 623190"/>
              <a:gd name="connsiteX6" fmla="*/ 1109 w 362210"/>
              <a:gd name="connsiteY6" fmla="*/ 145605 h 623190"/>
              <a:gd name="connsiteX7" fmla="*/ 6934 w 362210"/>
              <a:gd name="connsiteY7" fmla="*/ 192199 h 623190"/>
              <a:gd name="connsiteX8" fmla="*/ 12758 w 362210"/>
              <a:gd name="connsiteY8" fmla="*/ 209671 h 623190"/>
              <a:gd name="connsiteX9" fmla="*/ 24406 w 362210"/>
              <a:gd name="connsiteY9" fmla="*/ 232968 h 623190"/>
              <a:gd name="connsiteX10" fmla="*/ 41879 w 362210"/>
              <a:gd name="connsiteY10" fmla="*/ 314507 h 623190"/>
              <a:gd name="connsiteX11" fmla="*/ 53527 w 362210"/>
              <a:gd name="connsiteY11" fmla="*/ 331980 h 623190"/>
              <a:gd name="connsiteX12" fmla="*/ 76824 w 362210"/>
              <a:gd name="connsiteY12" fmla="*/ 337804 h 623190"/>
              <a:gd name="connsiteX13" fmla="*/ 94297 w 362210"/>
              <a:gd name="connsiteY13" fmla="*/ 384397 h 623190"/>
              <a:gd name="connsiteX14" fmla="*/ 71000 w 362210"/>
              <a:gd name="connsiteY14" fmla="*/ 471761 h 623190"/>
              <a:gd name="connsiteX15" fmla="*/ 71000 w 362210"/>
              <a:gd name="connsiteY15" fmla="*/ 524178 h 623190"/>
              <a:gd name="connsiteX16" fmla="*/ 88472 w 362210"/>
              <a:gd name="connsiteY16" fmla="*/ 570772 h 623190"/>
              <a:gd name="connsiteX17" fmla="*/ 135066 w 362210"/>
              <a:gd name="connsiteY17" fmla="*/ 623190 h 623190"/>
              <a:gd name="connsiteX18" fmla="*/ 210781 w 362210"/>
              <a:gd name="connsiteY18" fmla="*/ 617366 h 623190"/>
              <a:gd name="connsiteX19" fmla="*/ 292320 w 362210"/>
              <a:gd name="connsiteY19" fmla="*/ 605717 h 623190"/>
              <a:gd name="connsiteX20" fmla="*/ 292320 w 362210"/>
              <a:gd name="connsiteY20" fmla="*/ 605717 h 623190"/>
              <a:gd name="connsiteX21" fmla="*/ 362210 w 362210"/>
              <a:gd name="connsiteY21" fmla="*/ 576596 h 623190"/>
              <a:gd name="connsiteX22" fmla="*/ 356386 w 362210"/>
              <a:gd name="connsiteY22" fmla="*/ 559124 h 623190"/>
              <a:gd name="connsiteX23" fmla="*/ 344737 w 362210"/>
              <a:gd name="connsiteY23" fmla="*/ 512530 h 623190"/>
              <a:gd name="connsiteX24" fmla="*/ 333089 w 362210"/>
              <a:gd name="connsiteY24" fmla="*/ 471761 h 623190"/>
              <a:gd name="connsiteX25" fmla="*/ 315616 w 362210"/>
              <a:gd name="connsiteY25" fmla="*/ 430991 h 623190"/>
              <a:gd name="connsiteX26" fmla="*/ 303968 w 362210"/>
              <a:gd name="connsiteY26" fmla="*/ 390222 h 623190"/>
              <a:gd name="connsiteX27" fmla="*/ 280671 w 362210"/>
              <a:gd name="connsiteY27" fmla="*/ 378573 h 623190"/>
              <a:gd name="connsiteX28" fmla="*/ 274847 w 362210"/>
              <a:gd name="connsiteY28" fmla="*/ 349452 h 623190"/>
              <a:gd name="connsiteX29" fmla="*/ 274847 w 362210"/>
              <a:gd name="connsiteY29" fmla="*/ 320331 h 623190"/>
              <a:gd name="connsiteX30" fmla="*/ 298144 w 362210"/>
              <a:gd name="connsiteY30" fmla="*/ 308683 h 623190"/>
              <a:gd name="connsiteX31" fmla="*/ 356386 w 362210"/>
              <a:gd name="connsiteY31" fmla="*/ 262089 h 623190"/>
              <a:gd name="connsiteX32" fmla="*/ 362210 w 362210"/>
              <a:gd name="connsiteY32" fmla="*/ 221320 h 623190"/>
              <a:gd name="connsiteX33" fmla="*/ 344737 w 362210"/>
              <a:gd name="connsiteY33" fmla="*/ 203847 h 623190"/>
              <a:gd name="connsiteX34" fmla="*/ 286495 w 362210"/>
              <a:gd name="connsiteY34" fmla="*/ 174726 h 623190"/>
              <a:gd name="connsiteX35" fmla="*/ 257374 w 362210"/>
              <a:gd name="connsiteY35" fmla="*/ 157254 h 623190"/>
              <a:gd name="connsiteX36" fmla="*/ 228253 w 362210"/>
              <a:gd name="connsiteY36" fmla="*/ 133957 h 623190"/>
              <a:gd name="connsiteX37" fmla="*/ 199132 w 362210"/>
              <a:gd name="connsiteY37" fmla="*/ 99011 h 623190"/>
              <a:gd name="connsiteX38" fmla="*/ 187484 w 362210"/>
              <a:gd name="connsiteY38" fmla="*/ 75715 h 623190"/>
              <a:gd name="connsiteX39" fmla="*/ 170011 w 362210"/>
              <a:gd name="connsiteY39" fmla="*/ 46594 h 623190"/>
              <a:gd name="connsiteX40" fmla="*/ 117593 w 362210"/>
              <a:gd name="connsiteY40" fmla="*/ 0 h 62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2210" h="623190">
                <a:moveTo>
                  <a:pt x="117593" y="0"/>
                </a:moveTo>
                <a:lnTo>
                  <a:pt x="117593" y="0"/>
                </a:lnTo>
                <a:cubicBezTo>
                  <a:pt x="111769" y="15531"/>
                  <a:pt x="107539" y="31758"/>
                  <a:pt x="100121" y="46594"/>
                </a:cubicBezTo>
                <a:cubicBezTo>
                  <a:pt x="97665" y="51505"/>
                  <a:pt x="96238" y="54359"/>
                  <a:pt x="88472" y="58242"/>
                </a:cubicBezTo>
                <a:cubicBezTo>
                  <a:pt x="80706" y="62125"/>
                  <a:pt x="88328" y="46690"/>
                  <a:pt x="53527" y="69890"/>
                </a:cubicBezTo>
                <a:cubicBezTo>
                  <a:pt x="39664" y="111476"/>
                  <a:pt x="63743" y="115497"/>
                  <a:pt x="36055" y="133957"/>
                </a:cubicBezTo>
                <a:cubicBezTo>
                  <a:pt x="17763" y="188824"/>
                  <a:pt x="26696" y="100826"/>
                  <a:pt x="1109" y="145605"/>
                </a:cubicBezTo>
                <a:cubicBezTo>
                  <a:pt x="-4078" y="154682"/>
                  <a:pt x="10817" y="182492"/>
                  <a:pt x="6934" y="192199"/>
                </a:cubicBezTo>
                <a:cubicBezTo>
                  <a:pt x="8875" y="198023"/>
                  <a:pt x="10340" y="204028"/>
                  <a:pt x="12758" y="209671"/>
                </a:cubicBezTo>
                <a:cubicBezTo>
                  <a:pt x="16178" y="217651"/>
                  <a:pt x="21911" y="224652"/>
                  <a:pt x="24406" y="232968"/>
                </a:cubicBezTo>
                <a:cubicBezTo>
                  <a:pt x="30565" y="253498"/>
                  <a:pt x="30480" y="297407"/>
                  <a:pt x="41879" y="314507"/>
                </a:cubicBezTo>
                <a:cubicBezTo>
                  <a:pt x="45762" y="320331"/>
                  <a:pt x="47703" y="328097"/>
                  <a:pt x="53527" y="331980"/>
                </a:cubicBezTo>
                <a:cubicBezTo>
                  <a:pt x="60187" y="336420"/>
                  <a:pt x="69058" y="335863"/>
                  <a:pt x="76824" y="337804"/>
                </a:cubicBezTo>
                <a:cubicBezTo>
                  <a:pt x="98956" y="367313"/>
                  <a:pt x="94297" y="351394"/>
                  <a:pt x="94297" y="384397"/>
                </a:cubicBezTo>
                <a:lnTo>
                  <a:pt x="71000" y="471761"/>
                </a:lnTo>
                <a:lnTo>
                  <a:pt x="71000" y="524178"/>
                </a:lnTo>
                <a:lnTo>
                  <a:pt x="88472" y="570772"/>
                </a:lnTo>
                <a:lnTo>
                  <a:pt x="135066" y="623190"/>
                </a:lnTo>
                <a:lnTo>
                  <a:pt x="210781" y="617366"/>
                </a:lnTo>
                <a:lnTo>
                  <a:pt x="292320" y="605717"/>
                </a:lnTo>
                <a:lnTo>
                  <a:pt x="292320" y="605717"/>
                </a:lnTo>
                <a:lnTo>
                  <a:pt x="362210" y="576596"/>
                </a:lnTo>
                <a:lnTo>
                  <a:pt x="356386" y="559124"/>
                </a:lnTo>
                <a:lnTo>
                  <a:pt x="344737" y="512530"/>
                </a:lnTo>
                <a:lnTo>
                  <a:pt x="333089" y="471761"/>
                </a:lnTo>
                <a:lnTo>
                  <a:pt x="315616" y="430991"/>
                </a:lnTo>
                <a:lnTo>
                  <a:pt x="303968" y="390222"/>
                </a:lnTo>
                <a:lnTo>
                  <a:pt x="280671" y="378573"/>
                </a:lnTo>
                <a:lnTo>
                  <a:pt x="274847" y="349452"/>
                </a:lnTo>
                <a:lnTo>
                  <a:pt x="274847" y="320331"/>
                </a:lnTo>
                <a:lnTo>
                  <a:pt x="298144" y="308683"/>
                </a:lnTo>
                <a:lnTo>
                  <a:pt x="356386" y="262089"/>
                </a:lnTo>
                <a:lnTo>
                  <a:pt x="362210" y="221320"/>
                </a:lnTo>
                <a:lnTo>
                  <a:pt x="344737" y="203847"/>
                </a:lnTo>
                <a:lnTo>
                  <a:pt x="286495" y="174726"/>
                </a:lnTo>
                <a:lnTo>
                  <a:pt x="257374" y="157254"/>
                </a:lnTo>
                <a:lnTo>
                  <a:pt x="228253" y="133957"/>
                </a:lnTo>
                <a:lnTo>
                  <a:pt x="199132" y="99011"/>
                </a:lnTo>
                <a:lnTo>
                  <a:pt x="187484" y="75715"/>
                </a:lnTo>
                <a:lnTo>
                  <a:pt x="170011" y="46594"/>
                </a:lnTo>
                <a:lnTo>
                  <a:pt x="117593"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Forme libre : forme 51">
            <a:extLst>
              <a:ext uri="{FF2B5EF4-FFF2-40B4-BE49-F238E27FC236}">
                <a16:creationId xmlns:a16="http://schemas.microsoft.com/office/drawing/2014/main" id="{AB666293-834D-E0EB-7DD3-3813F4372E55}"/>
              </a:ext>
            </a:extLst>
          </p:cNvPr>
          <p:cNvSpPr/>
          <p:nvPr/>
        </p:nvSpPr>
        <p:spPr>
          <a:xfrm>
            <a:off x="2278380" y="662940"/>
            <a:ext cx="1150620" cy="952500"/>
          </a:xfrm>
          <a:custGeom>
            <a:avLst/>
            <a:gdLst>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43940 w 1150620"/>
              <a:gd name="connsiteY8" fmla="*/ 586740 h 952500"/>
              <a:gd name="connsiteX9" fmla="*/ 1059180 w 1150620"/>
              <a:gd name="connsiteY9" fmla="*/ 51054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59180 w 1150620"/>
              <a:gd name="connsiteY9" fmla="*/ 51054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74420 w 1150620"/>
              <a:gd name="connsiteY9" fmla="*/ 53340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74420 w 1150620"/>
              <a:gd name="connsiteY9" fmla="*/ 53340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87680 w 1150620"/>
              <a:gd name="connsiteY64" fmla="*/ 52578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50620" h="952500">
                <a:moveTo>
                  <a:pt x="487680" y="845820"/>
                </a:moveTo>
                <a:lnTo>
                  <a:pt x="571500" y="952500"/>
                </a:lnTo>
                <a:lnTo>
                  <a:pt x="754380" y="899160"/>
                </a:lnTo>
                <a:lnTo>
                  <a:pt x="769620" y="822960"/>
                </a:lnTo>
                <a:lnTo>
                  <a:pt x="739140" y="762000"/>
                </a:lnTo>
                <a:lnTo>
                  <a:pt x="739140" y="708660"/>
                </a:lnTo>
                <a:lnTo>
                  <a:pt x="739140" y="670560"/>
                </a:lnTo>
                <a:lnTo>
                  <a:pt x="861060" y="685800"/>
                </a:lnTo>
                <a:lnTo>
                  <a:pt x="1066800" y="579120"/>
                </a:lnTo>
                <a:lnTo>
                  <a:pt x="1074420" y="533400"/>
                </a:lnTo>
                <a:lnTo>
                  <a:pt x="1036320" y="449580"/>
                </a:lnTo>
                <a:lnTo>
                  <a:pt x="1043940" y="426720"/>
                </a:lnTo>
                <a:lnTo>
                  <a:pt x="1074420" y="396240"/>
                </a:lnTo>
                <a:lnTo>
                  <a:pt x="1104900" y="335280"/>
                </a:lnTo>
                <a:lnTo>
                  <a:pt x="1135380" y="297180"/>
                </a:lnTo>
                <a:lnTo>
                  <a:pt x="1150620" y="281940"/>
                </a:lnTo>
                <a:lnTo>
                  <a:pt x="1074420" y="220980"/>
                </a:lnTo>
                <a:lnTo>
                  <a:pt x="990600" y="182880"/>
                </a:lnTo>
                <a:lnTo>
                  <a:pt x="914400" y="152400"/>
                </a:lnTo>
                <a:lnTo>
                  <a:pt x="876300" y="152400"/>
                </a:lnTo>
                <a:lnTo>
                  <a:pt x="845820" y="129540"/>
                </a:lnTo>
                <a:lnTo>
                  <a:pt x="845820" y="129540"/>
                </a:lnTo>
                <a:lnTo>
                  <a:pt x="762000" y="129540"/>
                </a:lnTo>
                <a:lnTo>
                  <a:pt x="731520" y="144780"/>
                </a:lnTo>
                <a:lnTo>
                  <a:pt x="678180" y="121920"/>
                </a:lnTo>
                <a:lnTo>
                  <a:pt x="632460" y="114300"/>
                </a:lnTo>
                <a:lnTo>
                  <a:pt x="586740" y="106680"/>
                </a:lnTo>
                <a:lnTo>
                  <a:pt x="556260" y="99060"/>
                </a:lnTo>
                <a:lnTo>
                  <a:pt x="487680" y="83820"/>
                </a:lnTo>
                <a:lnTo>
                  <a:pt x="434340" y="45720"/>
                </a:lnTo>
                <a:lnTo>
                  <a:pt x="396240" y="22860"/>
                </a:lnTo>
                <a:lnTo>
                  <a:pt x="320040" y="0"/>
                </a:lnTo>
                <a:lnTo>
                  <a:pt x="281940" y="7620"/>
                </a:lnTo>
                <a:lnTo>
                  <a:pt x="228600" y="22860"/>
                </a:lnTo>
                <a:lnTo>
                  <a:pt x="198120" y="45720"/>
                </a:lnTo>
                <a:lnTo>
                  <a:pt x="190500" y="106680"/>
                </a:lnTo>
                <a:lnTo>
                  <a:pt x="190500" y="106680"/>
                </a:lnTo>
                <a:lnTo>
                  <a:pt x="205740" y="114300"/>
                </a:lnTo>
                <a:lnTo>
                  <a:pt x="205740" y="167640"/>
                </a:lnTo>
                <a:lnTo>
                  <a:pt x="190500" y="205740"/>
                </a:lnTo>
                <a:lnTo>
                  <a:pt x="167640" y="236220"/>
                </a:lnTo>
                <a:lnTo>
                  <a:pt x="152400" y="243840"/>
                </a:lnTo>
                <a:lnTo>
                  <a:pt x="121920" y="213360"/>
                </a:lnTo>
                <a:lnTo>
                  <a:pt x="121920" y="190500"/>
                </a:lnTo>
                <a:lnTo>
                  <a:pt x="99060" y="167640"/>
                </a:lnTo>
                <a:lnTo>
                  <a:pt x="106680" y="129540"/>
                </a:lnTo>
                <a:lnTo>
                  <a:pt x="129540" y="38100"/>
                </a:lnTo>
                <a:lnTo>
                  <a:pt x="129540" y="7620"/>
                </a:lnTo>
                <a:lnTo>
                  <a:pt x="129540" y="7620"/>
                </a:lnTo>
                <a:lnTo>
                  <a:pt x="83820" y="45720"/>
                </a:lnTo>
                <a:lnTo>
                  <a:pt x="60960" y="106680"/>
                </a:lnTo>
                <a:lnTo>
                  <a:pt x="30480" y="144780"/>
                </a:lnTo>
                <a:lnTo>
                  <a:pt x="0" y="213360"/>
                </a:lnTo>
                <a:lnTo>
                  <a:pt x="7620" y="274320"/>
                </a:lnTo>
                <a:lnTo>
                  <a:pt x="38100" y="274320"/>
                </a:lnTo>
                <a:lnTo>
                  <a:pt x="60960" y="327660"/>
                </a:lnTo>
                <a:lnTo>
                  <a:pt x="99060" y="358140"/>
                </a:lnTo>
                <a:lnTo>
                  <a:pt x="152400" y="403860"/>
                </a:lnTo>
                <a:lnTo>
                  <a:pt x="198120" y="441960"/>
                </a:lnTo>
                <a:lnTo>
                  <a:pt x="243840" y="464820"/>
                </a:lnTo>
                <a:lnTo>
                  <a:pt x="335280" y="472440"/>
                </a:lnTo>
                <a:lnTo>
                  <a:pt x="396240" y="472440"/>
                </a:lnTo>
                <a:lnTo>
                  <a:pt x="434340" y="480060"/>
                </a:lnTo>
                <a:lnTo>
                  <a:pt x="472440" y="502920"/>
                </a:lnTo>
                <a:lnTo>
                  <a:pt x="487680" y="525780"/>
                </a:lnTo>
                <a:lnTo>
                  <a:pt x="472440" y="594360"/>
                </a:lnTo>
                <a:lnTo>
                  <a:pt x="472440" y="647700"/>
                </a:lnTo>
                <a:lnTo>
                  <a:pt x="487680" y="670560"/>
                </a:lnTo>
                <a:lnTo>
                  <a:pt x="480060" y="731520"/>
                </a:lnTo>
                <a:lnTo>
                  <a:pt x="472440" y="762000"/>
                </a:lnTo>
                <a:lnTo>
                  <a:pt x="472440" y="784860"/>
                </a:lnTo>
                <a:lnTo>
                  <a:pt x="487680" y="845820"/>
                </a:lnTo>
                <a:close/>
              </a:path>
            </a:pathLst>
          </a:cu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Forme libre : forme 25">
            <a:extLst>
              <a:ext uri="{FF2B5EF4-FFF2-40B4-BE49-F238E27FC236}">
                <a16:creationId xmlns:a16="http://schemas.microsoft.com/office/drawing/2014/main" id="{5CC9FE5B-A12C-4D86-0250-D123A4D7489D}"/>
              </a:ext>
            </a:extLst>
          </p:cNvPr>
          <p:cNvSpPr/>
          <p:nvPr/>
        </p:nvSpPr>
        <p:spPr>
          <a:xfrm>
            <a:off x="3598332" y="1159933"/>
            <a:ext cx="313267" cy="347134"/>
          </a:xfrm>
          <a:custGeom>
            <a:avLst/>
            <a:gdLst>
              <a:gd name="connsiteX0" fmla="*/ 304800 w 304800"/>
              <a:gd name="connsiteY0" fmla="*/ 16934 h 347134"/>
              <a:gd name="connsiteX1" fmla="*/ 279400 w 304800"/>
              <a:gd name="connsiteY1" fmla="*/ 93134 h 347134"/>
              <a:gd name="connsiteX2" fmla="*/ 254000 w 304800"/>
              <a:gd name="connsiteY2" fmla="*/ 101600 h 347134"/>
              <a:gd name="connsiteX3" fmla="*/ 279400 w 304800"/>
              <a:gd name="connsiteY3" fmla="*/ 152400 h 347134"/>
              <a:gd name="connsiteX4" fmla="*/ 304800 w 304800"/>
              <a:gd name="connsiteY4" fmla="*/ 177800 h 347134"/>
              <a:gd name="connsiteX5" fmla="*/ 304800 w 304800"/>
              <a:gd name="connsiteY5" fmla="*/ 220134 h 347134"/>
              <a:gd name="connsiteX6" fmla="*/ 304800 w 304800"/>
              <a:gd name="connsiteY6" fmla="*/ 262467 h 347134"/>
              <a:gd name="connsiteX7" fmla="*/ 296333 w 304800"/>
              <a:gd name="connsiteY7" fmla="*/ 296334 h 347134"/>
              <a:gd name="connsiteX8" fmla="*/ 279400 w 304800"/>
              <a:gd name="connsiteY8" fmla="*/ 330200 h 347134"/>
              <a:gd name="connsiteX9" fmla="*/ 279400 w 304800"/>
              <a:gd name="connsiteY9" fmla="*/ 330200 h 347134"/>
              <a:gd name="connsiteX10" fmla="*/ 169333 w 304800"/>
              <a:gd name="connsiteY10" fmla="*/ 330200 h 347134"/>
              <a:gd name="connsiteX11" fmla="*/ 93133 w 304800"/>
              <a:gd name="connsiteY11" fmla="*/ 347134 h 347134"/>
              <a:gd name="connsiteX12" fmla="*/ 93133 w 304800"/>
              <a:gd name="connsiteY12" fmla="*/ 347134 h 347134"/>
              <a:gd name="connsiteX13" fmla="*/ 67733 w 304800"/>
              <a:gd name="connsiteY13" fmla="*/ 304800 h 347134"/>
              <a:gd name="connsiteX14" fmla="*/ 67733 w 304800"/>
              <a:gd name="connsiteY14" fmla="*/ 304800 h 347134"/>
              <a:gd name="connsiteX15" fmla="*/ 42333 w 304800"/>
              <a:gd name="connsiteY15" fmla="*/ 211667 h 347134"/>
              <a:gd name="connsiteX16" fmla="*/ 42333 w 304800"/>
              <a:gd name="connsiteY16" fmla="*/ 211667 h 347134"/>
              <a:gd name="connsiteX17" fmla="*/ 8467 w 304800"/>
              <a:gd name="connsiteY17" fmla="*/ 152400 h 347134"/>
              <a:gd name="connsiteX18" fmla="*/ 0 w 304800"/>
              <a:gd name="connsiteY18" fmla="*/ 152400 h 347134"/>
              <a:gd name="connsiteX19" fmla="*/ 0 w 304800"/>
              <a:gd name="connsiteY19" fmla="*/ 152400 h 347134"/>
              <a:gd name="connsiteX20" fmla="*/ 16933 w 304800"/>
              <a:gd name="connsiteY20" fmla="*/ 93134 h 347134"/>
              <a:gd name="connsiteX21" fmla="*/ 50800 w 304800"/>
              <a:gd name="connsiteY21" fmla="*/ 59267 h 347134"/>
              <a:gd name="connsiteX22" fmla="*/ 59267 w 304800"/>
              <a:gd name="connsiteY22" fmla="*/ 50800 h 347134"/>
              <a:gd name="connsiteX23" fmla="*/ 76200 w 304800"/>
              <a:gd name="connsiteY23" fmla="*/ 0 h 347134"/>
              <a:gd name="connsiteX24" fmla="*/ 143933 w 304800"/>
              <a:gd name="connsiteY24" fmla="*/ 0 h 347134"/>
              <a:gd name="connsiteX25" fmla="*/ 237067 w 304800"/>
              <a:gd name="connsiteY25" fmla="*/ 16934 h 347134"/>
              <a:gd name="connsiteX26" fmla="*/ 304800 w 304800"/>
              <a:gd name="connsiteY26" fmla="*/ 16934 h 347134"/>
              <a:gd name="connsiteX0" fmla="*/ 313267 w 313267"/>
              <a:gd name="connsiteY0" fmla="*/ 16934 h 347134"/>
              <a:gd name="connsiteX1" fmla="*/ 287867 w 313267"/>
              <a:gd name="connsiteY1" fmla="*/ 93134 h 347134"/>
              <a:gd name="connsiteX2" fmla="*/ 262467 w 313267"/>
              <a:gd name="connsiteY2" fmla="*/ 101600 h 347134"/>
              <a:gd name="connsiteX3" fmla="*/ 287867 w 313267"/>
              <a:gd name="connsiteY3" fmla="*/ 152400 h 347134"/>
              <a:gd name="connsiteX4" fmla="*/ 313267 w 313267"/>
              <a:gd name="connsiteY4" fmla="*/ 177800 h 347134"/>
              <a:gd name="connsiteX5" fmla="*/ 313267 w 313267"/>
              <a:gd name="connsiteY5" fmla="*/ 220134 h 347134"/>
              <a:gd name="connsiteX6" fmla="*/ 313267 w 313267"/>
              <a:gd name="connsiteY6" fmla="*/ 262467 h 347134"/>
              <a:gd name="connsiteX7" fmla="*/ 304800 w 313267"/>
              <a:gd name="connsiteY7" fmla="*/ 296334 h 347134"/>
              <a:gd name="connsiteX8" fmla="*/ 287867 w 313267"/>
              <a:gd name="connsiteY8" fmla="*/ 330200 h 347134"/>
              <a:gd name="connsiteX9" fmla="*/ 287867 w 313267"/>
              <a:gd name="connsiteY9" fmla="*/ 330200 h 347134"/>
              <a:gd name="connsiteX10" fmla="*/ 177800 w 313267"/>
              <a:gd name="connsiteY10" fmla="*/ 330200 h 347134"/>
              <a:gd name="connsiteX11" fmla="*/ 101600 w 313267"/>
              <a:gd name="connsiteY11" fmla="*/ 347134 h 347134"/>
              <a:gd name="connsiteX12" fmla="*/ 101600 w 313267"/>
              <a:gd name="connsiteY12" fmla="*/ 347134 h 347134"/>
              <a:gd name="connsiteX13" fmla="*/ 76200 w 313267"/>
              <a:gd name="connsiteY13" fmla="*/ 304800 h 347134"/>
              <a:gd name="connsiteX14" fmla="*/ 76200 w 313267"/>
              <a:gd name="connsiteY14" fmla="*/ 304800 h 347134"/>
              <a:gd name="connsiteX15" fmla="*/ 50800 w 313267"/>
              <a:gd name="connsiteY15" fmla="*/ 211667 h 347134"/>
              <a:gd name="connsiteX16" fmla="*/ 50800 w 313267"/>
              <a:gd name="connsiteY16" fmla="*/ 211667 h 347134"/>
              <a:gd name="connsiteX17" fmla="*/ 16934 w 313267"/>
              <a:gd name="connsiteY17" fmla="*/ 152400 h 347134"/>
              <a:gd name="connsiteX18" fmla="*/ 8467 w 313267"/>
              <a:gd name="connsiteY18" fmla="*/ 152400 h 347134"/>
              <a:gd name="connsiteX19" fmla="*/ 8467 w 313267"/>
              <a:gd name="connsiteY19" fmla="*/ 152400 h 347134"/>
              <a:gd name="connsiteX20" fmla="*/ 0 w 313267"/>
              <a:gd name="connsiteY20" fmla="*/ 76201 h 347134"/>
              <a:gd name="connsiteX21" fmla="*/ 59267 w 313267"/>
              <a:gd name="connsiteY21" fmla="*/ 59267 h 347134"/>
              <a:gd name="connsiteX22" fmla="*/ 67734 w 313267"/>
              <a:gd name="connsiteY22" fmla="*/ 50800 h 347134"/>
              <a:gd name="connsiteX23" fmla="*/ 84667 w 313267"/>
              <a:gd name="connsiteY23" fmla="*/ 0 h 347134"/>
              <a:gd name="connsiteX24" fmla="*/ 152400 w 313267"/>
              <a:gd name="connsiteY24" fmla="*/ 0 h 347134"/>
              <a:gd name="connsiteX25" fmla="*/ 245534 w 313267"/>
              <a:gd name="connsiteY25" fmla="*/ 16934 h 347134"/>
              <a:gd name="connsiteX26" fmla="*/ 313267 w 313267"/>
              <a:gd name="connsiteY26" fmla="*/ 16934 h 347134"/>
              <a:gd name="connsiteX0" fmla="*/ 313267 w 313267"/>
              <a:gd name="connsiteY0" fmla="*/ 16934 h 347134"/>
              <a:gd name="connsiteX1" fmla="*/ 287867 w 313267"/>
              <a:gd name="connsiteY1" fmla="*/ 93134 h 347134"/>
              <a:gd name="connsiteX2" fmla="*/ 262467 w 313267"/>
              <a:gd name="connsiteY2" fmla="*/ 101600 h 347134"/>
              <a:gd name="connsiteX3" fmla="*/ 287867 w 313267"/>
              <a:gd name="connsiteY3" fmla="*/ 152400 h 347134"/>
              <a:gd name="connsiteX4" fmla="*/ 313267 w 313267"/>
              <a:gd name="connsiteY4" fmla="*/ 177800 h 347134"/>
              <a:gd name="connsiteX5" fmla="*/ 313267 w 313267"/>
              <a:gd name="connsiteY5" fmla="*/ 220134 h 347134"/>
              <a:gd name="connsiteX6" fmla="*/ 313267 w 313267"/>
              <a:gd name="connsiteY6" fmla="*/ 262467 h 347134"/>
              <a:gd name="connsiteX7" fmla="*/ 304800 w 313267"/>
              <a:gd name="connsiteY7" fmla="*/ 296334 h 347134"/>
              <a:gd name="connsiteX8" fmla="*/ 287867 w 313267"/>
              <a:gd name="connsiteY8" fmla="*/ 330200 h 347134"/>
              <a:gd name="connsiteX9" fmla="*/ 287867 w 313267"/>
              <a:gd name="connsiteY9" fmla="*/ 330200 h 347134"/>
              <a:gd name="connsiteX10" fmla="*/ 177800 w 313267"/>
              <a:gd name="connsiteY10" fmla="*/ 330200 h 347134"/>
              <a:gd name="connsiteX11" fmla="*/ 101600 w 313267"/>
              <a:gd name="connsiteY11" fmla="*/ 347134 h 347134"/>
              <a:gd name="connsiteX12" fmla="*/ 101600 w 313267"/>
              <a:gd name="connsiteY12" fmla="*/ 347134 h 347134"/>
              <a:gd name="connsiteX13" fmla="*/ 76200 w 313267"/>
              <a:gd name="connsiteY13" fmla="*/ 304800 h 347134"/>
              <a:gd name="connsiteX14" fmla="*/ 76200 w 313267"/>
              <a:gd name="connsiteY14" fmla="*/ 304800 h 347134"/>
              <a:gd name="connsiteX15" fmla="*/ 50800 w 313267"/>
              <a:gd name="connsiteY15" fmla="*/ 211667 h 347134"/>
              <a:gd name="connsiteX16" fmla="*/ 50800 w 313267"/>
              <a:gd name="connsiteY16" fmla="*/ 211667 h 347134"/>
              <a:gd name="connsiteX17" fmla="*/ 16934 w 313267"/>
              <a:gd name="connsiteY17" fmla="*/ 152400 h 347134"/>
              <a:gd name="connsiteX18" fmla="*/ 8467 w 313267"/>
              <a:gd name="connsiteY18" fmla="*/ 152400 h 347134"/>
              <a:gd name="connsiteX19" fmla="*/ 8467 w 313267"/>
              <a:gd name="connsiteY19" fmla="*/ 152400 h 347134"/>
              <a:gd name="connsiteX20" fmla="*/ 0 w 313267"/>
              <a:gd name="connsiteY20" fmla="*/ 76201 h 347134"/>
              <a:gd name="connsiteX21" fmla="*/ 59267 w 313267"/>
              <a:gd name="connsiteY21" fmla="*/ 59267 h 347134"/>
              <a:gd name="connsiteX22" fmla="*/ 59267 w 313267"/>
              <a:gd name="connsiteY22" fmla="*/ 8467 h 347134"/>
              <a:gd name="connsiteX23" fmla="*/ 84667 w 313267"/>
              <a:gd name="connsiteY23" fmla="*/ 0 h 347134"/>
              <a:gd name="connsiteX24" fmla="*/ 152400 w 313267"/>
              <a:gd name="connsiteY24" fmla="*/ 0 h 347134"/>
              <a:gd name="connsiteX25" fmla="*/ 245534 w 313267"/>
              <a:gd name="connsiteY25" fmla="*/ 16934 h 347134"/>
              <a:gd name="connsiteX26" fmla="*/ 313267 w 313267"/>
              <a:gd name="connsiteY26" fmla="*/ 16934 h 34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3267" h="347134">
                <a:moveTo>
                  <a:pt x="313267" y="16934"/>
                </a:moveTo>
                <a:lnTo>
                  <a:pt x="287867" y="93134"/>
                </a:lnTo>
                <a:lnTo>
                  <a:pt x="262467" y="101600"/>
                </a:lnTo>
                <a:lnTo>
                  <a:pt x="287867" y="152400"/>
                </a:lnTo>
                <a:lnTo>
                  <a:pt x="313267" y="177800"/>
                </a:lnTo>
                <a:lnTo>
                  <a:pt x="313267" y="220134"/>
                </a:lnTo>
                <a:lnTo>
                  <a:pt x="313267" y="262467"/>
                </a:lnTo>
                <a:lnTo>
                  <a:pt x="304800" y="296334"/>
                </a:lnTo>
                <a:lnTo>
                  <a:pt x="287867" y="330200"/>
                </a:lnTo>
                <a:lnTo>
                  <a:pt x="287867" y="330200"/>
                </a:lnTo>
                <a:lnTo>
                  <a:pt x="177800" y="330200"/>
                </a:lnTo>
                <a:lnTo>
                  <a:pt x="101600" y="347134"/>
                </a:lnTo>
                <a:lnTo>
                  <a:pt x="101600" y="347134"/>
                </a:lnTo>
                <a:lnTo>
                  <a:pt x="76200" y="304800"/>
                </a:lnTo>
                <a:lnTo>
                  <a:pt x="76200" y="304800"/>
                </a:lnTo>
                <a:lnTo>
                  <a:pt x="50800" y="211667"/>
                </a:lnTo>
                <a:lnTo>
                  <a:pt x="50800" y="211667"/>
                </a:lnTo>
                <a:lnTo>
                  <a:pt x="16934" y="152400"/>
                </a:lnTo>
                <a:lnTo>
                  <a:pt x="8467" y="152400"/>
                </a:lnTo>
                <a:lnTo>
                  <a:pt x="8467" y="152400"/>
                </a:lnTo>
                <a:lnTo>
                  <a:pt x="0" y="76201"/>
                </a:lnTo>
                <a:lnTo>
                  <a:pt x="59267" y="59267"/>
                </a:lnTo>
                <a:lnTo>
                  <a:pt x="59267" y="8467"/>
                </a:lnTo>
                <a:lnTo>
                  <a:pt x="84667" y="0"/>
                </a:lnTo>
                <a:lnTo>
                  <a:pt x="152400" y="0"/>
                </a:lnTo>
                <a:lnTo>
                  <a:pt x="245534" y="16934"/>
                </a:lnTo>
                <a:lnTo>
                  <a:pt x="313267" y="16934"/>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Forme libre : forme 54">
            <a:extLst>
              <a:ext uri="{FF2B5EF4-FFF2-40B4-BE49-F238E27FC236}">
                <a16:creationId xmlns:a16="http://schemas.microsoft.com/office/drawing/2014/main" id="{22E99E69-8815-5859-D6B7-D6E50FB28375}"/>
              </a:ext>
            </a:extLst>
          </p:cNvPr>
          <p:cNvSpPr/>
          <p:nvPr/>
        </p:nvSpPr>
        <p:spPr>
          <a:xfrm>
            <a:off x="3586655" y="6306208"/>
            <a:ext cx="236483" cy="204952"/>
          </a:xfrm>
          <a:custGeom>
            <a:avLst/>
            <a:gdLst>
              <a:gd name="connsiteX0" fmla="*/ 86711 w 236483"/>
              <a:gd name="connsiteY0" fmla="*/ 0 h 157655"/>
              <a:gd name="connsiteX1" fmla="*/ 141890 w 236483"/>
              <a:gd name="connsiteY1" fmla="*/ 70945 h 157655"/>
              <a:gd name="connsiteX2" fmla="*/ 181304 w 236483"/>
              <a:gd name="connsiteY2" fmla="*/ 110359 h 157655"/>
              <a:gd name="connsiteX3" fmla="*/ 236483 w 236483"/>
              <a:gd name="connsiteY3" fmla="*/ 157655 h 157655"/>
              <a:gd name="connsiteX4" fmla="*/ 236483 w 236483"/>
              <a:gd name="connsiteY4" fmla="*/ 157655 h 157655"/>
              <a:gd name="connsiteX5" fmla="*/ 236483 w 236483"/>
              <a:gd name="connsiteY5" fmla="*/ 157655 h 157655"/>
              <a:gd name="connsiteX6" fmla="*/ 63062 w 236483"/>
              <a:gd name="connsiteY6" fmla="*/ 134007 h 157655"/>
              <a:gd name="connsiteX7" fmla="*/ 0 w 236483"/>
              <a:gd name="connsiteY7" fmla="*/ 86710 h 157655"/>
              <a:gd name="connsiteX8" fmla="*/ 0 w 236483"/>
              <a:gd name="connsiteY8" fmla="*/ 86710 h 157655"/>
              <a:gd name="connsiteX9" fmla="*/ 23648 w 236483"/>
              <a:gd name="connsiteY9" fmla="*/ 0 h 157655"/>
              <a:gd name="connsiteX10" fmla="*/ 86711 w 236483"/>
              <a:gd name="connsiteY10" fmla="*/ 0 h 157655"/>
              <a:gd name="connsiteX0" fmla="*/ 86711 w 236483"/>
              <a:gd name="connsiteY0" fmla="*/ 0 h 157655"/>
              <a:gd name="connsiteX1" fmla="*/ 141890 w 236483"/>
              <a:gd name="connsiteY1" fmla="*/ 70945 h 157655"/>
              <a:gd name="connsiteX2" fmla="*/ 181304 w 236483"/>
              <a:gd name="connsiteY2" fmla="*/ 110359 h 157655"/>
              <a:gd name="connsiteX3" fmla="*/ 236483 w 236483"/>
              <a:gd name="connsiteY3" fmla="*/ 157655 h 157655"/>
              <a:gd name="connsiteX4" fmla="*/ 236483 w 236483"/>
              <a:gd name="connsiteY4" fmla="*/ 157655 h 157655"/>
              <a:gd name="connsiteX5" fmla="*/ 236483 w 236483"/>
              <a:gd name="connsiteY5" fmla="*/ 157655 h 157655"/>
              <a:gd name="connsiteX6" fmla="*/ 94593 w 236483"/>
              <a:gd name="connsiteY6" fmla="*/ 134007 h 157655"/>
              <a:gd name="connsiteX7" fmla="*/ 0 w 236483"/>
              <a:gd name="connsiteY7" fmla="*/ 86710 h 157655"/>
              <a:gd name="connsiteX8" fmla="*/ 0 w 236483"/>
              <a:gd name="connsiteY8" fmla="*/ 86710 h 157655"/>
              <a:gd name="connsiteX9" fmla="*/ 23648 w 236483"/>
              <a:gd name="connsiteY9" fmla="*/ 0 h 157655"/>
              <a:gd name="connsiteX10" fmla="*/ 86711 w 236483"/>
              <a:gd name="connsiteY10" fmla="*/ 0 h 157655"/>
              <a:gd name="connsiteX0" fmla="*/ 86711 w 236483"/>
              <a:gd name="connsiteY0" fmla="*/ 0 h 204952"/>
              <a:gd name="connsiteX1" fmla="*/ 141890 w 236483"/>
              <a:gd name="connsiteY1" fmla="*/ 70945 h 204952"/>
              <a:gd name="connsiteX2" fmla="*/ 181304 w 236483"/>
              <a:gd name="connsiteY2" fmla="*/ 110359 h 204952"/>
              <a:gd name="connsiteX3" fmla="*/ 236483 w 236483"/>
              <a:gd name="connsiteY3" fmla="*/ 157655 h 204952"/>
              <a:gd name="connsiteX4" fmla="*/ 236483 w 236483"/>
              <a:gd name="connsiteY4" fmla="*/ 157655 h 204952"/>
              <a:gd name="connsiteX5" fmla="*/ 212835 w 236483"/>
              <a:gd name="connsiteY5" fmla="*/ 204952 h 204952"/>
              <a:gd name="connsiteX6" fmla="*/ 94593 w 236483"/>
              <a:gd name="connsiteY6" fmla="*/ 134007 h 204952"/>
              <a:gd name="connsiteX7" fmla="*/ 0 w 236483"/>
              <a:gd name="connsiteY7" fmla="*/ 86710 h 204952"/>
              <a:gd name="connsiteX8" fmla="*/ 0 w 236483"/>
              <a:gd name="connsiteY8" fmla="*/ 86710 h 204952"/>
              <a:gd name="connsiteX9" fmla="*/ 23648 w 236483"/>
              <a:gd name="connsiteY9" fmla="*/ 0 h 204952"/>
              <a:gd name="connsiteX10" fmla="*/ 86711 w 236483"/>
              <a:gd name="connsiteY10" fmla="*/ 0 h 204952"/>
              <a:gd name="connsiteX0" fmla="*/ 86711 w 236483"/>
              <a:gd name="connsiteY0" fmla="*/ 0 h 204952"/>
              <a:gd name="connsiteX1" fmla="*/ 141890 w 236483"/>
              <a:gd name="connsiteY1" fmla="*/ 70945 h 204952"/>
              <a:gd name="connsiteX2" fmla="*/ 181304 w 236483"/>
              <a:gd name="connsiteY2" fmla="*/ 110359 h 204952"/>
              <a:gd name="connsiteX3" fmla="*/ 236483 w 236483"/>
              <a:gd name="connsiteY3" fmla="*/ 157655 h 204952"/>
              <a:gd name="connsiteX4" fmla="*/ 236483 w 236483"/>
              <a:gd name="connsiteY4" fmla="*/ 157655 h 204952"/>
              <a:gd name="connsiteX5" fmla="*/ 212835 w 236483"/>
              <a:gd name="connsiteY5" fmla="*/ 204952 h 204952"/>
              <a:gd name="connsiteX6" fmla="*/ 63062 w 236483"/>
              <a:gd name="connsiteY6" fmla="*/ 149773 h 204952"/>
              <a:gd name="connsiteX7" fmla="*/ 0 w 236483"/>
              <a:gd name="connsiteY7" fmla="*/ 86710 h 204952"/>
              <a:gd name="connsiteX8" fmla="*/ 0 w 236483"/>
              <a:gd name="connsiteY8" fmla="*/ 86710 h 204952"/>
              <a:gd name="connsiteX9" fmla="*/ 23648 w 236483"/>
              <a:gd name="connsiteY9" fmla="*/ 0 h 204952"/>
              <a:gd name="connsiteX10" fmla="*/ 86711 w 236483"/>
              <a:gd name="connsiteY10" fmla="*/ 0 h 20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483" h="204952">
                <a:moveTo>
                  <a:pt x="86711" y="0"/>
                </a:moveTo>
                <a:lnTo>
                  <a:pt x="141890" y="70945"/>
                </a:lnTo>
                <a:lnTo>
                  <a:pt x="181304" y="110359"/>
                </a:lnTo>
                <a:lnTo>
                  <a:pt x="236483" y="157655"/>
                </a:lnTo>
                <a:lnTo>
                  <a:pt x="236483" y="157655"/>
                </a:lnTo>
                <a:lnTo>
                  <a:pt x="212835" y="204952"/>
                </a:lnTo>
                <a:lnTo>
                  <a:pt x="63062" y="149773"/>
                </a:lnTo>
                <a:lnTo>
                  <a:pt x="0" y="86710"/>
                </a:lnTo>
                <a:lnTo>
                  <a:pt x="0" y="86710"/>
                </a:lnTo>
                <a:lnTo>
                  <a:pt x="23648" y="0"/>
                </a:lnTo>
                <a:lnTo>
                  <a:pt x="86711"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Forme libre : forme 56">
            <a:extLst>
              <a:ext uri="{FF2B5EF4-FFF2-40B4-BE49-F238E27FC236}">
                <a16:creationId xmlns:a16="http://schemas.microsoft.com/office/drawing/2014/main" id="{8ACAA8D9-2A4C-0331-23A8-B4884442444A}"/>
              </a:ext>
            </a:extLst>
          </p:cNvPr>
          <p:cNvSpPr/>
          <p:nvPr/>
        </p:nvSpPr>
        <p:spPr>
          <a:xfrm>
            <a:off x="3689131" y="6290441"/>
            <a:ext cx="386255" cy="212835"/>
          </a:xfrm>
          <a:custGeom>
            <a:avLst/>
            <a:gdLst>
              <a:gd name="connsiteX0" fmla="*/ 0 w 386255"/>
              <a:gd name="connsiteY0" fmla="*/ 0 h 212835"/>
              <a:gd name="connsiteX1" fmla="*/ 70945 w 386255"/>
              <a:gd name="connsiteY1" fmla="*/ 47297 h 212835"/>
              <a:gd name="connsiteX2" fmla="*/ 204952 w 386255"/>
              <a:gd name="connsiteY2" fmla="*/ 102476 h 212835"/>
              <a:gd name="connsiteX3" fmla="*/ 323193 w 386255"/>
              <a:gd name="connsiteY3" fmla="*/ 149773 h 212835"/>
              <a:gd name="connsiteX4" fmla="*/ 386255 w 386255"/>
              <a:gd name="connsiteY4" fmla="*/ 173421 h 212835"/>
              <a:gd name="connsiteX5" fmla="*/ 378372 w 386255"/>
              <a:gd name="connsiteY5" fmla="*/ 197069 h 212835"/>
              <a:gd name="connsiteX6" fmla="*/ 354724 w 386255"/>
              <a:gd name="connsiteY6" fmla="*/ 212835 h 212835"/>
              <a:gd name="connsiteX7" fmla="*/ 315310 w 386255"/>
              <a:gd name="connsiteY7" fmla="*/ 197069 h 212835"/>
              <a:gd name="connsiteX8" fmla="*/ 283779 w 386255"/>
              <a:gd name="connsiteY8" fmla="*/ 197069 h 212835"/>
              <a:gd name="connsiteX9" fmla="*/ 212835 w 386255"/>
              <a:gd name="connsiteY9" fmla="*/ 197069 h 212835"/>
              <a:gd name="connsiteX10" fmla="*/ 212835 w 386255"/>
              <a:gd name="connsiteY10" fmla="*/ 197069 h 212835"/>
              <a:gd name="connsiteX11" fmla="*/ 149772 w 386255"/>
              <a:gd name="connsiteY11" fmla="*/ 181304 h 212835"/>
              <a:gd name="connsiteX12" fmla="*/ 134007 w 386255"/>
              <a:gd name="connsiteY12" fmla="*/ 173421 h 212835"/>
              <a:gd name="connsiteX13" fmla="*/ 102476 w 386255"/>
              <a:gd name="connsiteY13" fmla="*/ 141890 h 212835"/>
              <a:gd name="connsiteX14" fmla="*/ 31531 w 386255"/>
              <a:gd name="connsiteY14" fmla="*/ 86711 h 212835"/>
              <a:gd name="connsiteX15" fmla="*/ 0 w 386255"/>
              <a:gd name="connsiteY15" fmla="*/ 0 h 21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255" h="212835">
                <a:moveTo>
                  <a:pt x="0" y="0"/>
                </a:moveTo>
                <a:lnTo>
                  <a:pt x="70945" y="47297"/>
                </a:lnTo>
                <a:lnTo>
                  <a:pt x="204952" y="102476"/>
                </a:lnTo>
                <a:lnTo>
                  <a:pt x="323193" y="149773"/>
                </a:lnTo>
                <a:lnTo>
                  <a:pt x="386255" y="173421"/>
                </a:lnTo>
                <a:lnTo>
                  <a:pt x="378372" y="197069"/>
                </a:lnTo>
                <a:lnTo>
                  <a:pt x="354724" y="212835"/>
                </a:lnTo>
                <a:lnTo>
                  <a:pt x="315310" y="197069"/>
                </a:lnTo>
                <a:lnTo>
                  <a:pt x="283779" y="197069"/>
                </a:lnTo>
                <a:lnTo>
                  <a:pt x="212835" y="197069"/>
                </a:lnTo>
                <a:lnTo>
                  <a:pt x="212835" y="197069"/>
                </a:lnTo>
                <a:lnTo>
                  <a:pt x="149772" y="181304"/>
                </a:lnTo>
                <a:lnTo>
                  <a:pt x="134007" y="173421"/>
                </a:lnTo>
                <a:lnTo>
                  <a:pt x="102476" y="141890"/>
                </a:lnTo>
                <a:lnTo>
                  <a:pt x="31531" y="86711"/>
                </a:lnTo>
                <a:lnTo>
                  <a:pt x="0"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Forme libre : forme 58">
            <a:extLst>
              <a:ext uri="{FF2B5EF4-FFF2-40B4-BE49-F238E27FC236}">
                <a16:creationId xmlns:a16="http://schemas.microsoft.com/office/drawing/2014/main" id="{6E2C061B-7CB4-AA8A-DEA8-D59810C32836}"/>
              </a:ext>
            </a:extLst>
          </p:cNvPr>
          <p:cNvSpPr/>
          <p:nvPr/>
        </p:nvSpPr>
        <p:spPr>
          <a:xfrm>
            <a:off x="4256690" y="1679028"/>
            <a:ext cx="173420" cy="110358"/>
          </a:xfrm>
          <a:custGeom>
            <a:avLst/>
            <a:gdLst>
              <a:gd name="connsiteX0" fmla="*/ 39413 w 173420"/>
              <a:gd name="connsiteY0" fmla="*/ 0 h 110358"/>
              <a:gd name="connsiteX1" fmla="*/ 0 w 173420"/>
              <a:gd name="connsiteY1" fmla="*/ 63062 h 110358"/>
              <a:gd name="connsiteX2" fmla="*/ 31531 w 173420"/>
              <a:gd name="connsiteY2" fmla="*/ 94593 h 110358"/>
              <a:gd name="connsiteX3" fmla="*/ 78827 w 173420"/>
              <a:gd name="connsiteY3" fmla="*/ 102475 h 110358"/>
              <a:gd name="connsiteX4" fmla="*/ 78827 w 173420"/>
              <a:gd name="connsiteY4" fmla="*/ 102475 h 110358"/>
              <a:gd name="connsiteX5" fmla="*/ 149772 w 173420"/>
              <a:gd name="connsiteY5" fmla="*/ 110358 h 110358"/>
              <a:gd name="connsiteX6" fmla="*/ 173420 w 173420"/>
              <a:gd name="connsiteY6" fmla="*/ 70944 h 110358"/>
              <a:gd name="connsiteX7" fmla="*/ 157655 w 173420"/>
              <a:gd name="connsiteY7" fmla="*/ 47296 h 110358"/>
              <a:gd name="connsiteX8" fmla="*/ 149772 w 173420"/>
              <a:gd name="connsiteY8" fmla="*/ 23648 h 110358"/>
              <a:gd name="connsiteX9" fmla="*/ 118241 w 173420"/>
              <a:gd name="connsiteY9" fmla="*/ 7882 h 110358"/>
              <a:gd name="connsiteX10" fmla="*/ 39413 w 173420"/>
              <a:gd name="connsiteY10" fmla="*/ 0 h 11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20" h="110358">
                <a:moveTo>
                  <a:pt x="39413" y="0"/>
                </a:moveTo>
                <a:lnTo>
                  <a:pt x="0" y="63062"/>
                </a:lnTo>
                <a:lnTo>
                  <a:pt x="31531" y="94593"/>
                </a:lnTo>
                <a:lnTo>
                  <a:pt x="78827" y="102475"/>
                </a:lnTo>
                <a:lnTo>
                  <a:pt x="78827" y="102475"/>
                </a:lnTo>
                <a:lnTo>
                  <a:pt x="149772" y="110358"/>
                </a:lnTo>
                <a:lnTo>
                  <a:pt x="173420" y="70944"/>
                </a:lnTo>
                <a:lnTo>
                  <a:pt x="157655" y="47296"/>
                </a:lnTo>
                <a:lnTo>
                  <a:pt x="149772" y="23648"/>
                </a:lnTo>
                <a:lnTo>
                  <a:pt x="118241" y="7882"/>
                </a:lnTo>
                <a:lnTo>
                  <a:pt x="39413"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Forme libre : forme 59">
            <a:extLst>
              <a:ext uri="{FF2B5EF4-FFF2-40B4-BE49-F238E27FC236}">
                <a16:creationId xmlns:a16="http://schemas.microsoft.com/office/drawing/2014/main" id="{73F4CAB6-E547-94D1-7796-93C717AB586D}"/>
              </a:ext>
            </a:extLst>
          </p:cNvPr>
          <p:cNvSpPr/>
          <p:nvPr/>
        </p:nvSpPr>
        <p:spPr>
          <a:xfrm>
            <a:off x="3247697" y="717331"/>
            <a:ext cx="110358" cy="94593"/>
          </a:xfrm>
          <a:custGeom>
            <a:avLst/>
            <a:gdLst>
              <a:gd name="connsiteX0" fmla="*/ 0 w 86710"/>
              <a:gd name="connsiteY0" fmla="*/ 0 h 78827"/>
              <a:gd name="connsiteX1" fmla="*/ 7883 w 86710"/>
              <a:gd name="connsiteY1" fmla="*/ 78827 h 78827"/>
              <a:gd name="connsiteX2" fmla="*/ 70945 w 86710"/>
              <a:gd name="connsiteY2" fmla="*/ 78827 h 78827"/>
              <a:gd name="connsiteX3" fmla="*/ 78827 w 86710"/>
              <a:gd name="connsiteY3" fmla="*/ 39413 h 78827"/>
              <a:gd name="connsiteX4" fmla="*/ 86710 w 86710"/>
              <a:gd name="connsiteY4" fmla="*/ 23648 h 78827"/>
              <a:gd name="connsiteX5" fmla="*/ 63062 w 86710"/>
              <a:gd name="connsiteY5" fmla="*/ 7882 h 78827"/>
              <a:gd name="connsiteX6" fmla="*/ 0 w 86710"/>
              <a:gd name="connsiteY6" fmla="*/ 0 h 78827"/>
              <a:gd name="connsiteX0" fmla="*/ 0 w 110358"/>
              <a:gd name="connsiteY0" fmla="*/ 0 h 94593"/>
              <a:gd name="connsiteX1" fmla="*/ 31531 w 110358"/>
              <a:gd name="connsiteY1" fmla="*/ 94593 h 94593"/>
              <a:gd name="connsiteX2" fmla="*/ 94593 w 110358"/>
              <a:gd name="connsiteY2" fmla="*/ 94593 h 94593"/>
              <a:gd name="connsiteX3" fmla="*/ 102475 w 110358"/>
              <a:gd name="connsiteY3" fmla="*/ 55179 h 94593"/>
              <a:gd name="connsiteX4" fmla="*/ 110358 w 110358"/>
              <a:gd name="connsiteY4" fmla="*/ 39414 h 94593"/>
              <a:gd name="connsiteX5" fmla="*/ 86710 w 110358"/>
              <a:gd name="connsiteY5" fmla="*/ 23648 h 94593"/>
              <a:gd name="connsiteX6" fmla="*/ 0 w 110358"/>
              <a:gd name="connsiteY6" fmla="*/ 0 h 94593"/>
              <a:gd name="connsiteX0" fmla="*/ 0 w 110358"/>
              <a:gd name="connsiteY0" fmla="*/ 0 h 94593"/>
              <a:gd name="connsiteX1" fmla="*/ 7882 w 110358"/>
              <a:gd name="connsiteY1" fmla="*/ 94593 h 94593"/>
              <a:gd name="connsiteX2" fmla="*/ 94593 w 110358"/>
              <a:gd name="connsiteY2" fmla="*/ 94593 h 94593"/>
              <a:gd name="connsiteX3" fmla="*/ 102475 w 110358"/>
              <a:gd name="connsiteY3" fmla="*/ 55179 h 94593"/>
              <a:gd name="connsiteX4" fmla="*/ 110358 w 110358"/>
              <a:gd name="connsiteY4" fmla="*/ 39414 h 94593"/>
              <a:gd name="connsiteX5" fmla="*/ 86710 w 110358"/>
              <a:gd name="connsiteY5" fmla="*/ 23648 h 94593"/>
              <a:gd name="connsiteX6" fmla="*/ 0 w 110358"/>
              <a:gd name="connsiteY6" fmla="*/ 0 h 9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58" h="94593">
                <a:moveTo>
                  <a:pt x="0" y="0"/>
                </a:moveTo>
                <a:lnTo>
                  <a:pt x="7882" y="94593"/>
                </a:lnTo>
                <a:lnTo>
                  <a:pt x="94593" y="94593"/>
                </a:lnTo>
                <a:lnTo>
                  <a:pt x="102475" y="55179"/>
                </a:lnTo>
                <a:lnTo>
                  <a:pt x="110358" y="39414"/>
                </a:lnTo>
                <a:lnTo>
                  <a:pt x="86710" y="23648"/>
                </a:lnTo>
                <a:lnTo>
                  <a:pt x="0" y="0"/>
                </a:lnTo>
                <a:close/>
              </a:path>
            </a:pathLst>
          </a:cu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Forme libre : forme 60">
            <a:extLst>
              <a:ext uri="{FF2B5EF4-FFF2-40B4-BE49-F238E27FC236}">
                <a16:creationId xmlns:a16="http://schemas.microsoft.com/office/drawing/2014/main" id="{DEC5C703-E8BC-678F-796A-CCC5D7FA9D1A}"/>
              </a:ext>
            </a:extLst>
          </p:cNvPr>
          <p:cNvSpPr/>
          <p:nvPr/>
        </p:nvSpPr>
        <p:spPr>
          <a:xfrm>
            <a:off x="3338283" y="683842"/>
            <a:ext cx="56362" cy="44013"/>
          </a:xfrm>
          <a:custGeom>
            <a:avLst/>
            <a:gdLst>
              <a:gd name="connsiteX0" fmla="*/ 0 w 47297"/>
              <a:gd name="connsiteY0" fmla="*/ 0 h 63063"/>
              <a:gd name="connsiteX1" fmla="*/ 47297 w 47297"/>
              <a:gd name="connsiteY1" fmla="*/ 55180 h 63063"/>
              <a:gd name="connsiteX2" fmla="*/ 39414 w 47297"/>
              <a:gd name="connsiteY2" fmla="*/ 63063 h 63063"/>
              <a:gd name="connsiteX3" fmla="*/ 0 w 47297"/>
              <a:gd name="connsiteY3" fmla="*/ 63063 h 63063"/>
              <a:gd name="connsiteX4" fmla="*/ 0 w 47297"/>
              <a:gd name="connsiteY4" fmla="*/ 0 h 63063"/>
              <a:gd name="connsiteX0" fmla="*/ 3429 w 47297"/>
              <a:gd name="connsiteY0" fmla="*/ 0 h 44013"/>
              <a:gd name="connsiteX1" fmla="*/ 47297 w 47297"/>
              <a:gd name="connsiteY1" fmla="*/ 36130 h 44013"/>
              <a:gd name="connsiteX2" fmla="*/ 39414 w 47297"/>
              <a:gd name="connsiteY2" fmla="*/ 44013 h 44013"/>
              <a:gd name="connsiteX3" fmla="*/ 0 w 47297"/>
              <a:gd name="connsiteY3" fmla="*/ 44013 h 44013"/>
              <a:gd name="connsiteX4" fmla="*/ 3429 w 47297"/>
              <a:gd name="connsiteY4" fmla="*/ 0 h 44013"/>
              <a:gd name="connsiteX0" fmla="*/ 10287 w 54155"/>
              <a:gd name="connsiteY0" fmla="*/ 0 h 44013"/>
              <a:gd name="connsiteX1" fmla="*/ 54155 w 54155"/>
              <a:gd name="connsiteY1" fmla="*/ 36130 h 44013"/>
              <a:gd name="connsiteX2" fmla="*/ 46272 w 54155"/>
              <a:gd name="connsiteY2" fmla="*/ 44013 h 44013"/>
              <a:gd name="connsiteX3" fmla="*/ 0 w 54155"/>
              <a:gd name="connsiteY3" fmla="*/ 28773 h 44013"/>
              <a:gd name="connsiteX4" fmla="*/ 10287 w 54155"/>
              <a:gd name="connsiteY4" fmla="*/ 0 h 44013"/>
              <a:gd name="connsiteX0" fmla="*/ 10287 w 54155"/>
              <a:gd name="connsiteY0" fmla="*/ 0 h 44013"/>
              <a:gd name="connsiteX1" fmla="*/ 37718 w 54155"/>
              <a:gd name="connsiteY1" fmla="*/ 11956 h 44013"/>
              <a:gd name="connsiteX2" fmla="*/ 54155 w 54155"/>
              <a:gd name="connsiteY2" fmla="*/ 36130 h 44013"/>
              <a:gd name="connsiteX3" fmla="*/ 46272 w 54155"/>
              <a:gd name="connsiteY3" fmla="*/ 44013 h 44013"/>
              <a:gd name="connsiteX4" fmla="*/ 0 w 54155"/>
              <a:gd name="connsiteY4" fmla="*/ 28773 h 44013"/>
              <a:gd name="connsiteX5" fmla="*/ 10287 w 54155"/>
              <a:gd name="connsiteY5" fmla="*/ 0 h 44013"/>
              <a:gd name="connsiteX0" fmla="*/ 6858 w 50726"/>
              <a:gd name="connsiteY0" fmla="*/ 0 h 44013"/>
              <a:gd name="connsiteX1" fmla="*/ 34289 w 50726"/>
              <a:gd name="connsiteY1" fmla="*/ 11956 h 44013"/>
              <a:gd name="connsiteX2" fmla="*/ 50726 w 50726"/>
              <a:gd name="connsiteY2" fmla="*/ 36130 h 44013"/>
              <a:gd name="connsiteX3" fmla="*/ 42843 w 50726"/>
              <a:gd name="connsiteY3" fmla="*/ 44013 h 44013"/>
              <a:gd name="connsiteX4" fmla="*/ 0 w 50726"/>
              <a:gd name="connsiteY4" fmla="*/ 28773 h 44013"/>
              <a:gd name="connsiteX5" fmla="*/ 6858 w 50726"/>
              <a:gd name="connsiteY5" fmla="*/ 0 h 44013"/>
              <a:gd name="connsiteX0" fmla="*/ 6858 w 50726"/>
              <a:gd name="connsiteY0" fmla="*/ 0 h 44013"/>
              <a:gd name="connsiteX1" fmla="*/ 34289 w 50726"/>
              <a:gd name="connsiteY1" fmla="*/ 11956 h 44013"/>
              <a:gd name="connsiteX2" fmla="*/ 50726 w 50726"/>
              <a:gd name="connsiteY2" fmla="*/ 36130 h 44013"/>
              <a:gd name="connsiteX3" fmla="*/ 42843 w 50726"/>
              <a:gd name="connsiteY3" fmla="*/ 44013 h 44013"/>
              <a:gd name="connsiteX4" fmla="*/ 0 w 50726"/>
              <a:gd name="connsiteY4" fmla="*/ 28773 h 44013"/>
              <a:gd name="connsiteX5" fmla="*/ 6858 w 50726"/>
              <a:gd name="connsiteY5" fmla="*/ 0 h 4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26" h="44013">
                <a:moveTo>
                  <a:pt x="6858" y="0"/>
                </a:moveTo>
                <a:cubicBezTo>
                  <a:pt x="14859" y="8430"/>
                  <a:pt x="26288" y="3526"/>
                  <a:pt x="34289" y="11956"/>
                </a:cubicBezTo>
                <a:lnTo>
                  <a:pt x="50726" y="36130"/>
                </a:lnTo>
                <a:lnTo>
                  <a:pt x="42843" y="44013"/>
                </a:lnTo>
                <a:cubicBezTo>
                  <a:pt x="28562" y="38933"/>
                  <a:pt x="14281" y="39568"/>
                  <a:pt x="0" y="28773"/>
                </a:cubicBezTo>
                <a:lnTo>
                  <a:pt x="6858" y="0"/>
                </a:lnTo>
                <a:close/>
              </a:path>
            </a:pathLst>
          </a:custGeom>
          <a:solidFill>
            <a:srgbClr val="00B050"/>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ZoneTexte 66">
            <a:extLst>
              <a:ext uri="{FF2B5EF4-FFF2-40B4-BE49-F238E27FC236}">
                <a16:creationId xmlns:a16="http://schemas.microsoft.com/office/drawing/2014/main" id="{59CBBB9E-DF06-724F-4F4A-F522D1FA46B0}"/>
              </a:ext>
            </a:extLst>
          </p:cNvPr>
          <p:cNvSpPr txBox="1"/>
          <p:nvPr/>
        </p:nvSpPr>
        <p:spPr>
          <a:xfrm>
            <a:off x="577292" y="-38100"/>
            <a:ext cx="10965371"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b="1" u="sng" dirty="0">
                <a:solidFill>
                  <a:srgbClr val="FF0000"/>
                </a:solidFill>
                <a:latin typeface="Century Gothic" panose="020B0502020202020204" pitchFamily="34" charset="0"/>
              </a:rPr>
              <a:t>Etape 5</a:t>
            </a:r>
            <a:r>
              <a:rPr lang="fr-FR" b="1" dirty="0">
                <a:solidFill>
                  <a:srgbClr val="FF0000"/>
                </a:solidFill>
                <a:latin typeface="Century Gothic" panose="020B0502020202020204" pitchFamily="34" charset="0"/>
              </a:rPr>
              <a:t> : Dessinez le croquis (d’abord les figurés de surface)</a:t>
            </a:r>
            <a:endParaRPr lang="fr-FR" b="1" dirty="0">
              <a:solidFill>
                <a:srgbClr val="FF0000"/>
              </a:solidFill>
            </a:endParaRPr>
          </a:p>
        </p:txBody>
      </p:sp>
      <p:cxnSp>
        <p:nvCxnSpPr>
          <p:cNvPr id="6" name="Connecteur droit 5">
            <a:extLst>
              <a:ext uri="{FF2B5EF4-FFF2-40B4-BE49-F238E27FC236}">
                <a16:creationId xmlns:a16="http://schemas.microsoft.com/office/drawing/2014/main" id="{0BC8C87D-43ED-7EE9-79B8-022F1EA7E19F}"/>
              </a:ext>
            </a:extLst>
          </p:cNvPr>
          <p:cNvCxnSpPr>
            <a:cxnSpLocks/>
          </p:cNvCxnSpPr>
          <p:nvPr/>
        </p:nvCxnSpPr>
        <p:spPr>
          <a:xfrm flipV="1">
            <a:off x="2241216" y="1768929"/>
            <a:ext cx="1851813" cy="642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AC07E77E-61AB-884D-2F61-D69B4B326714}"/>
              </a:ext>
            </a:extLst>
          </p:cNvPr>
          <p:cNvCxnSpPr>
            <a:cxnSpLocks/>
          </p:cNvCxnSpPr>
          <p:nvPr/>
        </p:nvCxnSpPr>
        <p:spPr>
          <a:xfrm flipV="1">
            <a:off x="2266029" y="1562100"/>
            <a:ext cx="2001171" cy="6489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476024F4-172A-A51D-B42A-A5BFC71C85B5}"/>
              </a:ext>
            </a:extLst>
          </p:cNvPr>
          <p:cNvCxnSpPr>
            <a:cxnSpLocks/>
          </p:cNvCxnSpPr>
          <p:nvPr/>
        </p:nvCxnSpPr>
        <p:spPr>
          <a:xfrm flipV="1">
            <a:off x="2557826" y="1434082"/>
            <a:ext cx="1662049" cy="528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88B04672-A20A-6A01-657B-41CF2F17EFE6}"/>
              </a:ext>
            </a:extLst>
          </p:cNvPr>
          <p:cNvCxnSpPr>
            <a:cxnSpLocks/>
          </p:cNvCxnSpPr>
          <p:nvPr/>
        </p:nvCxnSpPr>
        <p:spPr>
          <a:xfrm flipV="1">
            <a:off x="2376442" y="1856014"/>
            <a:ext cx="1885315" cy="6912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7D7D8D88-3EF4-8B16-8346-C8DA8A65DBE1}"/>
              </a:ext>
            </a:extLst>
          </p:cNvPr>
          <p:cNvCxnSpPr>
            <a:cxnSpLocks/>
          </p:cNvCxnSpPr>
          <p:nvPr/>
        </p:nvCxnSpPr>
        <p:spPr>
          <a:xfrm flipV="1">
            <a:off x="2888678" y="1850491"/>
            <a:ext cx="1834737" cy="688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247E1421-D10A-5861-A233-A60CC3D18863}"/>
              </a:ext>
            </a:extLst>
          </p:cNvPr>
          <p:cNvCxnSpPr>
            <a:cxnSpLocks/>
          </p:cNvCxnSpPr>
          <p:nvPr/>
        </p:nvCxnSpPr>
        <p:spPr>
          <a:xfrm flipV="1">
            <a:off x="2992583" y="1948543"/>
            <a:ext cx="1829788" cy="739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51DC95AA-4AD3-E6F9-ECF5-3408087248F1}"/>
              </a:ext>
            </a:extLst>
          </p:cNvPr>
          <p:cNvCxnSpPr>
            <a:cxnSpLocks/>
          </p:cNvCxnSpPr>
          <p:nvPr/>
        </p:nvCxnSpPr>
        <p:spPr>
          <a:xfrm flipV="1">
            <a:off x="3129427" y="1955280"/>
            <a:ext cx="2046946" cy="843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4CCD45E9-94D0-BEA7-938B-BB30CC864727}"/>
              </a:ext>
            </a:extLst>
          </p:cNvPr>
          <p:cNvCxnSpPr>
            <a:cxnSpLocks/>
          </p:cNvCxnSpPr>
          <p:nvPr/>
        </p:nvCxnSpPr>
        <p:spPr>
          <a:xfrm flipV="1">
            <a:off x="3328448" y="2051957"/>
            <a:ext cx="1983781" cy="8267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4472B684-E3F1-62F8-5B0F-C7AD36709052}"/>
              </a:ext>
            </a:extLst>
          </p:cNvPr>
          <p:cNvCxnSpPr>
            <a:cxnSpLocks/>
          </p:cNvCxnSpPr>
          <p:nvPr/>
        </p:nvCxnSpPr>
        <p:spPr>
          <a:xfrm flipV="1">
            <a:off x="2559955" y="1518376"/>
            <a:ext cx="850771" cy="271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93ED6128-A87B-F3CE-F94C-782599E48B08}"/>
              </a:ext>
            </a:extLst>
          </p:cNvPr>
          <p:cNvCxnSpPr>
            <a:cxnSpLocks/>
          </p:cNvCxnSpPr>
          <p:nvPr/>
        </p:nvCxnSpPr>
        <p:spPr>
          <a:xfrm flipV="1">
            <a:off x="2580896" y="1357844"/>
            <a:ext cx="850771" cy="271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471278BB-BDB2-5CF3-6B5A-F24979CAA852}"/>
              </a:ext>
            </a:extLst>
          </p:cNvPr>
          <p:cNvCxnSpPr>
            <a:cxnSpLocks/>
          </p:cNvCxnSpPr>
          <p:nvPr/>
        </p:nvCxnSpPr>
        <p:spPr>
          <a:xfrm flipV="1">
            <a:off x="3451749" y="2133600"/>
            <a:ext cx="2034651" cy="862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AB5A5279-8C18-D9AE-E10F-EA1F9FF9CD03}"/>
              </a:ext>
            </a:extLst>
          </p:cNvPr>
          <p:cNvCxnSpPr>
            <a:cxnSpLocks/>
          </p:cNvCxnSpPr>
          <p:nvPr/>
        </p:nvCxnSpPr>
        <p:spPr>
          <a:xfrm flipV="1">
            <a:off x="3584315" y="2237637"/>
            <a:ext cx="2034651" cy="862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D61693EA-8C9B-BC19-16A7-A40F345DF8BB}"/>
              </a:ext>
            </a:extLst>
          </p:cNvPr>
          <p:cNvCxnSpPr>
            <a:cxnSpLocks/>
          </p:cNvCxnSpPr>
          <p:nvPr/>
        </p:nvCxnSpPr>
        <p:spPr>
          <a:xfrm flipV="1">
            <a:off x="3701848" y="2411186"/>
            <a:ext cx="1920623" cy="803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a16="http://schemas.microsoft.com/office/drawing/2014/main" id="{6EB7C1D2-4898-4C0B-F32A-2103906EB3C5}"/>
              </a:ext>
            </a:extLst>
          </p:cNvPr>
          <p:cNvCxnSpPr>
            <a:cxnSpLocks/>
          </p:cNvCxnSpPr>
          <p:nvPr/>
        </p:nvCxnSpPr>
        <p:spPr>
          <a:xfrm flipV="1">
            <a:off x="3682389" y="2705100"/>
            <a:ext cx="1738697" cy="7303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02F83B09-8619-5162-8F3F-F3C8E365FD0B}"/>
              </a:ext>
            </a:extLst>
          </p:cNvPr>
          <p:cNvCxnSpPr>
            <a:cxnSpLocks/>
          </p:cNvCxnSpPr>
          <p:nvPr/>
        </p:nvCxnSpPr>
        <p:spPr>
          <a:xfrm flipV="1">
            <a:off x="3720548" y="2966357"/>
            <a:ext cx="1569909" cy="6180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195C7112-64A4-94E4-0921-1EEF2EC895BB}"/>
              </a:ext>
            </a:extLst>
          </p:cNvPr>
          <p:cNvCxnSpPr>
            <a:cxnSpLocks/>
          </p:cNvCxnSpPr>
          <p:nvPr/>
        </p:nvCxnSpPr>
        <p:spPr>
          <a:xfrm flipV="1">
            <a:off x="3875314" y="3154782"/>
            <a:ext cx="1434602" cy="551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F2DCCBFE-B874-BC8B-EEBE-C849CD776DAF}"/>
              </a:ext>
            </a:extLst>
          </p:cNvPr>
          <p:cNvCxnSpPr>
            <a:cxnSpLocks/>
          </p:cNvCxnSpPr>
          <p:nvPr/>
        </p:nvCxnSpPr>
        <p:spPr>
          <a:xfrm flipV="1">
            <a:off x="4115875" y="3510643"/>
            <a:ext cx="1098382" cy="4258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165A1502-0CB6-ABA9-CDFD-5AB57341254F}"/>
              </a:ext>
            </a:extLst>
          </p:cNvPr>
          <p:cNvCxnSpPr>
            <a:cxnSpLocks/>
          </p:cNvCxnSpPr>
          <p:nvPr/>
        </p:nvCxnSpPr>
        <p:spPr>
          <a:xfrm flipV="1">
            <a:off x="4050838" y="3335237"/>
            <a:ext cx="1212682" cy="455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A0E6F8FA-98DA-0A4C-AE2E-BBFF8CE3B60F}"/>
              </a:ext>
            </a:extLst>
          </p:cNvPr>
          <p:cNvCxnSpPr>
            <a:cxnSpLocks/>
          </p:cNvCxnSpPr>
          <p:nvPr/>
        </p:nvCxnSpPr>
        <p:spPr>
          <a:xfrm flipV="1">
            <a:off x="4103732" y="3923526"/>
            <a:ext cx="458950" cy="1658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id="{92F078E4-E5CC-8F70-2DCD-5FF7C89A7946}"/>
              </a:ext>
            </a:extLst>
          </p:cNvPr>
          <p:cNvCxnSpPr>
            <a:cxnSpLocks/>
          </p:cNvCxnSpPr>
          <p:nvPr/>
        </p:nvCxnSpPr>
        <p:spPr>
          <a:xfrm flipV="1">
            <a:off x="3938223" y="4065814"/>
            <a:ext cx="650106" cy="240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id="{48763734-D5C8-3216-491C-35643111046E}"/>
              </a:ext>
            </a:extLst>
          </p:cNvPr>
          <p:cNvCxnSpPr>
            <a:cxnSpLocks/>
          </p:cNvCxnSpPr>
          <p:nvPr/>
        </p:nvCxnSpPr>
        <p:spPr>
          <a:xfrm flipV="1">
            <a:off x="4041773" y="4221561"/>
            <a:ext cx="471303" cy="180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a16="http://schemas.microsoft.com/office/drawing/2014/main" id="{41C8610B-388B-96FD-A1CD-FAF8F9E81FA0}"/>
              </a:ext>
            </a:extLst>
          </p:cNvPr>
          <p:cNvCxnSpPr>
            <a:cxnSpLocks/>
          </p:cNvCxnSpPr>
          <p:nvPr/>
        </p:nvCxnSpPr>
        <p:spPr>
          <a:xfrm flipV="1">
            <a:off x="4193763" y="4365171"/>
            <a:ext cx="296594" cy="135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7DE0E534-170E-EDD4-314C-2E874F5366A0}"/>
              </a:ext>
            </a:extLst>
          </p:cNvPr>
          <p:cNvSpPr/>
          <p:nvPr/>
        </p:nvSpPr>
        <p:spPr>
          <a:xfrm rot="20128713">
            <a:off x="2825828" y="1495514"/>
            <a:ext cx="197198" cy="45719"/>
          </a:xfrm>
          <a:prstGeom prst="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llipse 36">
            <a:extLst>
              <a:ext uri="{FF2B5EF4-FFF2-40B4-BE49-F238E27FC236}">
                <a16:creationId xmlns:a16="http://schemas.microsoft.com/office/drawing/2014/main" id="{E538B37E-3392-8780-24BE-1D861F6EFE80}"/>
              </a:ext>
            </a:extLst>
          </p:cNvPr>
          <p:cNvSpPr/>
          <p:nvPr/>
        </p:nvSpPr>
        <p:spPr>
          <a:xfrm rot="20085373">
            <a:off x="4220851" y="1618740"/>
            <a:ext cx="323813" cy="177403"/>
          </a:xfrm>
          <a:custGeom>
            <a:avLst/>
            <a:gdLst>
              <a:gd name="connsiteX0" fmla="*/ 0 w 304800"/>
              <a:gd name="connsiteY0" fmla="*/ 85179 h 170358"/>
              <a:gd name="connsiteX1" fmla="*/ 152400 w 304800"/>
              <a:gd name="connsiteY1" fmla="*/ 0 h 170358"/>
              <a:gd name="connsiteX2" fmla="*/ 304800 w 304800"/>
              <a:gd name="connsiteY2" fmla="*/ 85179 h 170358"/>
              <a:gd name="connsiteX3" fmla="*/ 152400 w 304800"/>
              <a:gd name="connsiteY3" fmla="*/ 170358 h 170358"/>
              <a:gd name="connsiteX4" fmla="*/ 0 w 304800"/>
              <a:gd name="connsiteY4" fmla="*/ 85179 h 170358"/>
              <a:gd name="connsiteX0" fmla="*/ 5438 w 310238"/>
              <a:gd name="connsiteY0" fmla="*/ 87341 h 172520"/>
              <a:gd name="connsiteX1" fmla="*/ 45646 w 310238"/>
              <a:gd name="connsiteY1" fmla="*/ 30644 h 172520"/>
              <a:gd name="connsiteX2" fmla="*/ 157838 w 310238"/>
              <a:gd name="connsiteY2" fmla="*/ 2162 h 172520"/>
              <a:gd name="connsiteX3" fmla="*/ 310238 w 310238"/>
              <a:gd name="connsiteY3" fmla="*/ 87341 h 172520"/>
              <a:gd name="connsiteX4" fmla="*/ 157838 w 310238"/>
              <a:gd name="connsiteY4" fmla="*/ 172520 h 172520"/>
              <a:gd name="connsiteX5" fmla="*/ 5438 w 310238"/>
              <a:gd name="connsiteY5" fmla="*/ 87341 h 172520"/>
              <a:gd name="connsiteX0" fmla="*/ 19013 w 323813"/>
              <a:gd name="connsiteY0" fmla="*/ 87341 h 172520"/>
              <a:gd name="connsiteX1" fmla="*/ 59221 w 323813"/>
              <a:gd name="connsiteY1" fmla="*/ 30644 h 172520"/>
              <a:gd name="connsiteX2" fmla="*/ 171413 w 323813"/>
              <a:gd name="connsiteY2" fmla="*/ 2162 h 172520"/>
              <a:gd name="connsiteX3" fmla="*/ 323813 w 323813"/>
              <a:gd name="connsiteY3" fmla="*/ 87341 h 172520"/>
              <a:gd name="connsiteX4" fmla="*/ 171413 w 323813"/>
              <a:gd name="connsiteY4" fmla="*/ 172520 h 172520"/>
              <a:gd name="connsiteX5" fmla="*/ 19013 w 323813"/>
              <a:gd name="connsiteY5" fmla="*/ 87341 h 172520"/>
              <a:gd name="connsiteX0" fmla="*/ 19013 w 323813"/>
              <a:gd name="connsiteY0" fmla="*/ 92224 h 177403"/>
              <a:gd name="connsiteX1" fmla="*/ 59221 w 323813"/>
              <a:gd name="connsiteY1" fmla="*/ 35527 h 177403"/>
              <a:gd name="connsiteX2" fmla="*/ 171413 w 323813"/>
              <a:gd name="connsiteY2" fmla="*/ 7045 h 177403"/>
              <a:gd name="connsiteX3" fmla="*/ 323813 w 323813"/>
              <a:gd name="connsiteY3" fmla="*/ 92224 h 177403"/>
              <a:gd name="connsiteX4" fmla="*/ 171413 w 323813"/>
              <a:gd name="connsiteY4" fmla="*/ 177403 h 177403"/>
              <a:gd name="connsiteX5" fmla="*/ 19013 w 323813"/>
              <a:gd name="connsiteY5" fmla="*/ 92224 h 17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813" h="177403">
                <a:moveTo>
                  <a:pt x="19013" y="92224"/>
                </a:moveTo>
                <a:cubicBezTo>
                  <a:pt x="314" y="68578"/>
                  <a:pt x="-25911" y="869"/>
                  <a:pt x="59221" y="35527"/>
                </a:cubicBezTo>
                <a:cubicBezTo>
                  <a:pt x="75536" y="-9556"/>
                  <a:pt x="127314" y="-2405"/>
                  <a:pt x="171413" y="7045"/>
                </a:cubicBezTo>
                <a:cubicBezTo>
                  <a:pt x="215512" y="16495"/>
                  <a:pt x="323813" y="45181"/>
                  <a:pt x="323813" y="92224"/>
                </a:cubicBezTo>
                <a:cubicBezTo>
                  <a:pt x="323813" y="139267"/>
                  <a:pt x="255581" y="177403"/>
                  <a:pt x="171413" y="177403"/>
                </a:cubicBezTo>
                <a:cubicBezTo>
                  <a:pt x="87245" y="177403"/>
                  <a:pt x="19013" y="139267"/>
                  <a:pt x="19013" y="92224"/>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Ellipse 37">
            <a:extLst>
              <a:ext uri="{FF2B5EF4-FFF2-40B4-BE49-F238E27FC236}">
                <a16:creationId xmlns:a16="http://schemas.microsoft.com/office/drawing/2014/main" id="{705D3A7F-3D38-23E8-6C94-00990C336802}"/>
              </a:ext>
            </a:extLst>
          </p:cNvPr>
          <p:cNvSpPr/>
          <p:nvPr/>
        </p:nvSpPr>
        <p:spPr>
          <a:xfrm rot="987089">
            <a:off x="3212922" y="584972"/>
            <a:ext cx="306024" cy="270002"/>
          </a:xfrm>
          <a:custGeom>
            <a:avLst/>
            <a:gdLst>
              <a:gd name="connsiteX0" fmla="*/ 0 w 304800"/>
              <a:gd name="connsiteY0" fmla="*/ 105850 h 211699"/>
              <a:gd name="connsiteX1" fmla="*/ 152400 w 304800"/>
              <a:gd name="connsiteY1" fmla="*/ 0 h 211699"/>
              <a:gd name="connsiteX2" fmla="*/ 304800 w 304800"/>
              <a:gd name="connsiteY2" fmla="*/ 105850 h 211699"/>
              <a:gd name="connsiteX3" fmla="*/ 152400 w 304800"/>
              <a:gd name="connsiteY3" fmla="*/ 211700 h 211699"/>
              <a:gd name="connsiteX4" fmla="*/ 0 w 304800"/>
              <a:gd name="connsiteY4" fmla="*/ 105850 h 211699"/>
              <a:gd name="connsiteX0" fmla="*/ 1773 w 306573"/>
              <a:gd name="connsiteY0" fmla="*/ 105850 h 227525"/>
              <a:gd name="connsiteX1" fmla="*/ 154173 w 306573"/>
              <a:gd name="connsiteY1" fmla="*/ 0 h 227525"/>
              <a:gd name="connsiteX2" fmla="*/ 306573 w 306573"/>
              <a:gd name="connsiteY2" fmla="*/ 105850 h 227525"/>
              <a:gd name="connsiteX3" fmla="*/ 100581 w 306573"/>
              <a:gd name="connsiteY3" fmla="*/ 227525 h 227525"/>
              <a:gd name="connsiteX4" fmla="*/ 1773 w 306573"/>
              <a:gd name="connsiteY4" fmla="*/ 105850 h 227525"/>
              <a:gd name="connsiteX0" fmla="*/ 1224 w 306024"/>
              <a:gd name="connsiteY0" fmla="*/ 105850 h 267577"/>
              <a:gd name="connsiteX1" fmla="*/ 153624 w 306024"/>
              <a:gd name="connsiteY1" fmla="*/ 0 h 267577"/>
              <a:gd name="connsiteX2" fmla="*/ 306024 w 306024"/>
              <a:gd name="connsiteY2" fmla="*/ 105850 h 267577"/>
              <a:gd name="connsiteX3" fmla="*/ 106669 w 306024"/>
              <a:gd name="connsiteY3" fmla="*/ 267577 h 267577"/>
              <a:gd name="connsiteX4" fmla="*/ 1224 w 306024"/>
              <a:gd name="connsiteY4" fmla="*/ 105850 h 267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24" h="267577">
                <a:moveTo>
                  <a:pt x="1224" y="105850"/>
                </a:moveTo>
                <a:cubicBezTo>
                  <a:pt x="9050" y="61254"/>
                  <a:pt x="69456" y="0"/>
                  <a:pt x="153624" y="0"/>
                </a:cubicBezTo>
                <a:cubicBezTo>
                  <a:pt x="237792" y="0"/>
                  <a:pt x="306024" y="47391"/>
                  <a:pt x="306024" y="105850"/>
                </a:cubicBezTo>
                <a:cubicBezTo>
                  <a:pt x="306024" y="164309"/>
                  <a:pt x="190837" y="267577"/>
                  <a:pt x="106669" y="267577"/>
                </a:cubicBezTo>
                <a:cubicBezTo>
                  <a:pt x="22501" y="267577"/>
                  <a:pt x="-6602" y="150446"/>
                  <a:pt x="1224" y="105850"/>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E558CE2B-336D-E384-2326-74F4B838EAFE}"/>
              </a:ext>
            </a:extLst>
          </p:cNvPr>
          <p:cNvSpPr txBox="1"/>
          <p:nvPr/>
        </p:nvSpPr>
        <p:spPr>
          <a:xfrm>
            <a:off x="6330170" y="999004"/>
            <a:ext cx="5070218" cy="338554"/>
          </a:xfrm>
          <a:prstGeom prst="rect">
            <a:avLst/>
          </a:prstGeom>
          <a:noFill/>
        </p:spPr>
        <p:txBody>
          <a:bodyPr wrap="square" rtlCol="0">
            <a:spAutoFit/>
          </a:bodyPr>
          <a:lstStyle/>
          <a:p>
            <a:r>
              <a:rPr lang="fr-FR" sz="1600" dirty="0"/>
              <a:t>Les quatre Etats fondateurs du Mercosur</a:t>
            </a:r>
          </a:p>
        </p:txBody>
      </p:sp>
      <p:sp>
        <p:nvSpPr>
          <p:cNvPr id="79" name="ZoneTexte 78">
            <a:extLst>
              <a:ext uri="{FF2B5EF4-FFF2-40B4-BE49-F238E27FC236}">
                <a16:creationId xmlns:a16="http://schemas.microsoft.com/office/drawing/2014/main" id="{D447EB66-F984-7DBF-A350-E748083BF35F}"/>
              </a:ext>
            </a:extLst>
          </p:cNvPr>
          <p:cNvSpPr txBox="1"/>
          <p:nvPr/>
        </p:nvSpPr>
        <p:spPr>
          <a:xfrm>
            <a:off x="6330170" y="1348649"/>
            <a:ext cx="4490230" cy="338554"/>
          </a:xfrm>
          <a:prstGeom prst="rect">
            <a:avLst/>
          </a:prstGeom>
          <a:noFill/>
        </p:spPr>
        <p:txBody>
          <a:bodyPr wrap="square" rtlCol="0">
            <a:spAutoFit/>
          </a:bodyPr>
          <a:lstStyle/>
          <a:p>
            <a:r>
              <a:rPr lang="fr-FR" sz="1600" dirty="0"/>
              <a:t>Etat adhérent depuis 2023</a:t>
            </a:r>
          </a:p>
        </p:txBody>
      </p:sp>
      <p:sp>
        <p:nvSpPr>
          <p:cNvPr id="89" name="ZoneTexte 88">
            <a:extLst>
              <a:ext uri="{FF2B5EF4-FFF2-40B4-BE49-F238E27FC236}">
                <a16:creationId xmlns:a16="http://schemas.microsoft.com/office/drawing/2014/main" id="{C0954F2C-53FC-2100-6B92-3D18B59F6548}"/>
              </a:ext>
            </a:extLst>
          </p:cNvPr>
          <p:cNvSpPr txBox="1"/>
          <p:nvPr/>
        </p:nvSpPr>
        <p:spPr>
          <a:xfrm>
            <a:off x="6330170" y="1729649"/>
            <a:ext cx="4976576" cy="338554"/>
          </a:xfrm>
          <a:prstGeom prst="rect">
            <a:avLst/>
          </a:prstGeom>
          <a:noFill/>
        </p:spPr>
        <p:txBody>
          <a:bodyPr wrap="square" rtlCol="0">
            <a:spAutoFit/>
          </a:bodyPr>
          <a:lstStyle/>
          <a:p>
            <a:r>
              <a:rPr lang="fr-FR" sz="1600" dirty="0"/>
              <a:t>Etats associés au Mercosur</a:t>
            </a:r>
          </a:p>
        </p:txBody>
      </p:sp>
      <p:sp>
        <p:nvSpPr>
          <p:cNvPr id="90" name="Rectangle 89">
            <a:extLst>
              <a:ext uri="{FF2B5EF4-FFF2-40B4-BE49-F238E27FC236}">
                <a16:creationId xmlns:a16="http://schemas.microsoft.com/office/drawing/2014/main" id="{24A8E4BF-77F3-A23D-BFBB-DEC858814E8A}"/>
              </a:ext>
            </a:extLst>
          </p:cNvPr>
          <p:cNvSpPr/>
          <p:nvPr/>
        </p:nvSpPr>
        <p:spPr>
          <a:xfrm>
            <a:off x="6036303" y="1056218"/>
            <a:ext cx="273745" cy="230999"/>
          </a:xfrm>
          <a:prstGeom prst="rect">
            <a:avLst/>
          </a:prstGeom>
          <a:solidFill>
            <a:srgbClr val="00B05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1" name="Rectangle 90">
            <a:extLst>
              <a:ext uri="{FF2B5EF4-FFF2-40B4-BE49-F238E27FC236}">
                <a16:creationId xmlns:a16="http://schemas.microsoft.com/office/drawing/2014/main" id="{38D49A97-B4E5-B0DA-8634-14D7106E9588}"/>
              </a:ext>
            </a:extLst>
          </p:cNvPr>
          <p:cNvSpPr/>
          <p:nvPr/>
        </p:nvSpPr>
        <p:spPr>
          <a:xfrm>
            <a:off x="6041619" y="1412934"/>
            <a:ext cx="273745" cy="230999"/>
          </a:xfrm>
          <a:prstGeom prst="rect">
            <a:avLst/>
          </a:prstGeom>
          <a:solidFill>
            <a:srgbClr val="00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2" name="Rectangle 91">
            <a:extLst>
              <a:ext uri="{FF2B5EF4-FFF2-40B4-BE49-F238E27FC236}">
                <a16:creationId xmlns:a16="http://schemas.microsoft.com/office/drawing/2014/main" id="{AFD57807-76A0-6EE7-27CF-F6BFA3DBAB3B}"/>
              </a:ext>
            </a:extLst>
          </p:cNvPr>
          <p:cNvSpPr/>
          <p:nvPr/>
        </p:nvSpPr>
        <p:spPr>
          <a:xfrm>
            <a:off x="6041619" y="1765902"/>
            <a:ext cx="273745" cy="230999"/>
          </a:xfrm>
          <a:prstGeom prst="rect">
            <a:avLst/>
          </a:prstGeom>
          <a:solidFill>
            <a:srgbClr val="97EB96"/>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3" name="ZoneTexte 92">
            <a:extLst>
              <a:ext uri="{FF2B5EF4-FFF2-40B4-BE49-F238E27FC236}">
                <a16:creationId xmlns:a16="http://schemas.microsoft.com/office/drawing/2014/main" id="{A76D58FF-3F79-F302-6AC2-5FABB677732D}"/>
              </a:ext>
            </a:extLst>
          </p:cNvPr>
          <p:cNvSpPr txBox="1"/>
          <p:nvPr/>
        </p:nvSpPr>
        <p:spPr>
          <a:xfrm>
            <a:off x="6369112" y="2514600"/>
            <a:ext cx="5258579" cy="584775"/>
          </a:xfrm>
          <a:prstGeom prst="rect">
            <a:avLst/>
          </a:prstGeom>
          <a:noFill/>
        </p:spPr>
        <p:txBody>
          <a:bodyPr wrap="square" rtlCol="0">
            <a:spAutoFit/>
          </a:bodyPr>
          <a:lstStyle/>
          <a:p>
            <a:pPr algn="just"/>
            <a:r>
              <a:rPr lang="fr-FR" sz="1600" dirty="0"/>
              <a:t>La 5</a:t>
            </a:r>
            <a:r>
              <a:rPr lang="fr-FR" sz="1600" baseline="30000" dirty="0"/>
              <a:t>e</a:t>
            </a:r>
            <a:r>
              <a:rPr lang="fr-FR" sz="1600" dirty="0"/>
              <a:t> puissance économique mondiale (4,5 milliards de $ de PIB en 2019)  </a:t>
            </a:r>
          </a:p>
        </p:txBody>
      </p:sp>
      <p:sp>
        <p:nvSpPr>
          <p:cNvPr id="94" name="ZoneTexte 93">
            <a:extLst>
              <a:ext uri="{FF2B5EF4-FFF2-40B4-BE49-F238E27FC236}">
                <a16:creationId xmlns:a16="http://schemas.microsoft.com/office/drawing/2014/main" id="{9944B5CF-F6CD-D476-8525-8A77B8977F51}"/>
              </a:ext>
            </a:extLst>
          </p:cNvPr>
          <p:cNvSpPr txBox="1"/>
          <p:nvPr/>
        </p:nvSpPr>
        <p:spPr>
          <a:xfrm>
            <a:off x="6369112" y="3142726"/>
            <a:ext cx="5258579" cy="584775"/>
          </a:xfrm>
          <a:prstGeom prst="rect">
            <a:avLst/>
          </a:prstGeom>
          <a:noFill/>
        </p:spPr>
        <p:txBody>
          <a:bodyPr wrap="square" rtlCol="0">
            <a:spAutoFit/>
          </a:bodyPr>
          <a:lstStyle/>
          <a:p>
            <a:pPr algn="just"/>
            <a:r>
              <a:rPr lang="fr-FR" sz="1600" dirty="0"/>
              <a:t>Le 1</a:t>
            </a:r>
            <a:r>
              <a:rPr lang="fr-FR" sz="1600" baseline="30000" dirty="0"/>
              <a:t>er</a:t>
            </a:r>
            <a:r>
              <a:rPr lang="fr-FR" sz="1600" dirty="0"/>
              <a:t> exportateur mondial de nombreux  produits agricoles (soja, bœuf, volailles, maïs, café)</a:t>
            </a:r>
          </a:p>
        </p:txBody>
      </p:sp>
      <p:sp>
        <p:nvSpPr>
          <p:cNvPr id="95" name="Ellipse 94">
            <a:extLst>
              <a:ext uri="{FF2B5EF4-FFF2-40B4-BE49-F238E27FC236}">
                <a16:creationId xmlns:a16="http://schemas.microsoft.com/office/drawing/2014/main" id="{A5B8D3B0-E81C-94E0-A63F-F51DB2EBD5A3}"/>
              </a:ext>
            </a:extLst>
          </p:cNvPr>
          <p:cNvSpPr/>
          <p:nvPr/>
        </p:nvSpPr>
        <p:spPr>
          <a:xfrm>
            <a:off x="6041619" y="2602220"/>
            <a:ext cx="303355" cy="172543"/>
          </a:xfrm>
          <a:prstGeom prst="ellipse">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6" name="Flèche : droite 95">
            <a:extLst>
              <a:ext uri="{FF2B5EF4-FFF2-40B4-BE49-F238E27FC236}">
                <a16:creationId xmlns:a16="http://schemas.microsoft.com/office/drawing/2014/main" id="{F5FA57E6-48C2-4BE1-59FD-745308230313}"/>
              </a:ext>
            </a:extLst>
          </p:cNvPr>
          <p:cNvSpPr/>
          <p:nvPr/>
        </p:nvSpPr>
        <p:spPr>
          <a:xfrm rot="10800000">
            <a:off x="6026815" y="3184408"/>
            <a:ext cx="303355" cy="273310"/>
          </a:xfrm>
          <a:prstGeom prst="rightArrow">
            <a:avLst/>
          </a:prstGeom>
          <a:solidFill>
            <a:schemeClr val="accent6">
              <a:lumMod val="75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7" name="Groupe 96">
            <a:extLst>
              <a:ext uri="{FF2B5EF4-FFF2-40B4-BE49-F238E27FC236}">
                <a16:creationId xmlns:a16="http://schemas.microsoft.com/office/drawing/2014/main" id="{35674EDB-7AD4-13B0-F805-F09343F39C70}"/>
              </a:ext>
            </a:extLst>
          </p:cNvPr>
          <p:cNvGrpSpPr/>
          <p:nvPr/>
        </p:nvGrpSpPr>
        <p:grpSpPr>
          <a:xfrm rot="11575388">
            <a:off x="6086320" y="3806206"/>
            <a:ext cx="189553" cy="388040"/>
            <a:chOff x="4596883" y="4650040"/>
            <a:chExt cx="189553" cy="388040"/>
          </a:xfrm>
        </p:grpSpPr>
        <p:cxnSp>
          <p:nvCxnSpPr>
            <p:cNvPr id="98" name="Connecteur droit 97">
              <a:extLst>
                <a:ext uri="{FF2B5EF4-FFF2-40B4-BE49-F238E27FC236}">
                  <a16:creationId xmlns:a16="http://schemas.microsoft.com/office/drawing/2014/main" id="{6338C0D5-CEF2-7BB8-BB49-591762C4F1CB}"/>
                </a:ext>
              </a:extLst>
            </p:cNvPr>
            <p:cNvCxnSpPr>
              <a:cxnSpLocks/>
            </p:cNvCxnSpPr>
            <p:nvPr/>
          </p:nvCxnSpPr>
          <p:spPr>
            <a:xfrm rot="7211473" flipH="1">
              <a:off x="4445438" y="4844060"/>
              <a:ext cx="38804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99" name="Triangle isocèle 98">
              <a:extLst>
                <a:ext uri="{FF2B5EF4-FFF2-40B4-BE49-F238E27FC236}">
                  <a16:creationId xmlns:a16="http://schemas.microsoft.com/office/drawing/2014/main" id="{846F993E-94AC-5F95-2C59-03D78D825DCD}"/>
                </a:ext>
              </a:extLst>
            </p:cNvPr>
            <p:cNvSpPr/>
            <p:nvPr/>
          </p:nvSpPr>
          <p:spPr>
            <a:xfrm rot="7273829">
              <a:off x="4671638" y="4751222"/>
              <a:ext cx="117866" cy="111731"/>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0" name="Triangle isocèle 99">
              <a:extLst>
                <a:ext uri="{FF2B5EF4-FFF2-40B4-BE49-F238E27FC236}">
                  <a16:creationId xmlns:a16="http://schemas.microsoft.com/office/drawing/2014/main" id="{492AC4AF-D8B0-0500-83DA-7DEDCB040E1F}"/>
                </a:ext>
              </a:extLst>
            </p:cNvPr>
            <p:cNvSpPr/>
            <p:nvPr/>
          </p:nvSpPr>
          <p:spPr>
            <a:xfrm rot="7273829">
              <a:off x="4589651" y="4892845"/>
              <a:ext cx="122092" cy="107628"/>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01" name="ZoneTexte 100">
            <a:extLst>
              <a:ext uri="{FF2B5EF4-FFF2-40B4-BE49-F238E27FC236}">
                <a16:creationId xmlns:a16="http://schemas.microsoft.com/office/drawing/2014/main" id="{1779516D-F3D9-C90A-FB65-63A97657FB1B}"/>
              </a:ext>
            </a:extLst>
          </p:cNvPr>
          <p:cNvSpPr txBox="1"/>
          <p:nvPr/>
        </p:nvSpPr>
        <p:spPr>
          <a:xfrm>
            <a:off x="6382166" y="3758491"/>
            <a:ext cx="5258579" cy="584775"/>
          </a:xfrm>
          <a:prstGeom prst="rect">
            <a:avLst/>
          </a:prstGeom>
          <a:noFill/>
        </p:spPr>
        <p:txBody>
          <a:bodyPr wrap="square" rtlCol="0">
            <a:spAutoFit/>
          </a:bodyPr>
          <a:lstStyle/>
          <a:p>
            <a:pPr algn="just"/>
            <a:r>
              <a:rPr lang="fr-FR" sz="1600" dirty="0"/>
              <a:t>Des échanges très majoritairement tournés vers l’extérieur (90% des exportations totales)</a:t>
            </a:r>
          </a:p>
        </p:txBody>
      </p:sp>
      <p:sp>
        <p:nvSpPr>
          <p:cNvPr id="102" name="ZoneTexte 101">
            <a:extLst>
              <a:ext uri="{FF2B5EF4-FFF2-40B4-BE49-F238E27FC236}">
                <a16:creationId xmlns:a16="http://schemas.microsoft.com/office/drawing/2014/main" id="{CD1F5B29-6A63-30B5-68F4-2780B0FBF11D}"/>
              </a:ext>
            </a:extLst>
          </p:cNvPr>
          <p:cNvSpPr txBox="1"/>
          <p:nvPr/>
        </p:nvSpPr>
        <p:spPr>
          <a:xfrm>
            <a:off x="6359780" y="5310874"/>
            <a:ext cx="5228970" cy="584775"/>
          </a:xfrm>
          <a:prstGeom prst="rect">
            <a:avLst/>
          </a:prstGeom>
          <a:noFill/>
        </p:spPr>
        <p:txBody>
          <a:bodyPr wrap="square" rtlCol="0">
            <a:spAutoFit/>
          </a:bodyPr>
          <a:lstStyle/>
          <a:p>
            <a:pPr algn="just"/>
            <a:r>
              <a:rPr lang="fr-FR" sz="1600" dirty="0"/>
              <a:t>Etat qui concentre les trois quarts des ressources humaines et économiques du bloc </a:t>
            </a:r>
          </a:p>
        </p:txBody>
      </p:sp>
      <p:sp>
        <p:nvSpPr>
          <p:cNvPr id="103" name="ZoneTexte 102">
            <a:extLst>
              <a:ext uri="{FF2B5EF4-FFF2-40B4-BE49-F238E27FC236}">
                <a16:creationId xmlns:a16="http://schemas.microsoft.com/office/drawing/2014/main" id="{825201D0-E340-1452-8298-CCAC573CFA18}"/>
              </a:ext>
            </a:extLst>
          </p:cNvPr>
          <p:cNvSpPr txBox="1"/>
          <p:nvPr/>
        </p:nvSpPr>
        <p:spPr>
          <a:xfrm>
            <a:off x="6359780" y="5946849"/>
            <a:ext cx="5258579" cy="338554"/>
          </a:xfrm>
          <a:prstGeom prst="rect">
            <a:avLst/>
          </a:prstGeom>
          <a:noFill/>
        </p:spPr>
        <p:txBody>
          <a:bodyPr wrap="square" rtlCol="0">
            <a:spAutoFit/>
          </a:bodyPr>
          <a:lstStyle/>
          <a:p>
            <a:pPr algn="just"/>
            <a:r>
              <a:rPr lang="fr-FR" sz="1600" dirty="0"/>
              <a:t>Des rivalités politiques entre Etats membres</a:t>
            </a:r>
          </a:p>
        </p:txBody>
      </p:sp>
      <p:sp>
        <p:nvSpPr>
          <p:cNvPr id="104" name="ZoneTexte 103">
            <a:extLst>
              <a:ext uri="{FF2B5EF4-FFF2-40B4-BE49-F238E27FC236}">
                <a16:creationId xmlns:a16="http://schemas.microsoft.com/office/drawing/2014/main" id="{AB62ECC4-5E5C-2827-AB49-3BC1A23029E8}"/>
              </a:ext>
            </a:extLst>
          </p:cNvPr>
          <p:cNvSpPr txBox="1"/>
          <p:nvPr/>
        </p:nvSpPr>
        <p:spPr>
          <a:xfrm>
            <a:off x="6359780" y="4891861"/>
            <a:ext cx="5258579" cy="338554"/>
          </a:xfrm>
          <a:prstGeom prst="rect">
            <a:avLst/>
          </a:prstGeom>
          <a:noFill/>
        </p:spPr>
        <p:txBody>
          <a:bodyPr wrap="square" rtlCol="0">
            <a:spAutoFit/>
          </a:bodyPr>
          <a:lstStyle/>
          <a:p>
            <a:pPr algn="just"/>
            <a:r>
              <a:rPr lang="fr-FR" sz="1600" dirty="0"/>
              <a:t>Etat suspendu de l’organisation du Mercosur depuis 2016</a:t>
            </a:r>
          </a:p>
        </p:txBody>
      </p:sp>
      <p:sp>
        <p:nvSpPr>
          <p:cNvPr id="105" name="Rectangle 104">
            <a:extLst>
              <a:ext uri="{FF2B5EF4-FFF2-40B4-BE49-F238E27FC236}">
                <a16:creationId xmlns:a16="http://schemas.microsoft.com/office/drawing/2014/main" id="{842165F2-D310-9A5E-9326-30F8117E35F8}"/>
              </a:ext>
            </a:extLst>
          </p:cNvPr>
          <p:cNvSpPr/>
          <p:nvPr/>
        </p:nvSpPr>
        <p:spPr>
          <a:xfrm>
            <a:off x="6057877" y="4945638"/>
            <a:ext cx="273745" cy="230999"/>
          </a:xfrm>
          <a:prstGeom prst="rect">
            <a:avLst/>
          </a:prstGeom>
          <a:solidFill>
            <a:srgbClr val="FF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6" name="Éclair 105">
            <a:extLst>
              <a:ext uri="{FF2B5EF4-FFF2-40B4-BE49-F238E27FC236}">
                <a16:creationId xmlns:a16="http://schemas.microsoft.com/office/drawing/2014/main" id="{7045A8F6-034F-0535-C5F3-33791793E692}"/>
              </a:ext>
            </a:extLst>
          </p:cNvPr>
          <p:cNvSpPr/>
          <p:nvPr/>
        </p:nvSpPr>
        <p:spPr>
          <a:xfrm>
            <a:off x="6127835" y="5843772"/>
            <a:ext cx="204462" cy="338554"/>
          </a:xfrm>
          <a:prstGeom prst="lightningBolt">
            <a:avLst/>
          </a:prstGeom>
          <a:solidFill>
            <a:srgbClr val="FFFF00"/>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7" name="Groupe 106">
            <a:extLst>
              <a:ext uri="{FF2B5EF4-FFF2-40B4-BE49-F238E27FC236}">
                <a16:creationId xmlns:a16="http://schemas.microsoft.com/office/drawing/2014/main" id="{04CE8735-EAB6-F02B-5B12-786CBF46E476}"/>
              </a:ext>
            </a:extLst>
          </p:cNvPr>
          <p:cNvGrpSpPr/>
          <p:nvPr/>
        </p:nvGrpSpPr>
        <p:grpSpPr>
          <a:xfrm>
            <a:off x="6064816" y="5372262"/>
            <a:ext cx="280158" cy="234668"/>
            <a:chOff x="6074781" y="5480929"/>
            <a:chExt cx="280158" cy="234668"/>
          </a:xfrm>
        </p:grpSpPr>
        <p:sp>
          <p:nvSpPr>
            <p:cNvPr id="108" name="Rectangle 107">
              <a:extLst>
                <a:ext uri="{FF2B5EF4-FFF2-40B4-BE49-F238E27FC236}">
                  <a16:creationId xmlns:a16="http://schemas.microsoft.com/office/drawing/2014/main" id="{7D991A93-17E1-66A8-70FF-69B7686B52C1}"/>
                </a:ext>
              </a:extLst>
            </p:cNvPr>
            <p:cNvSpPr/>
            <p:nvPr/>
          </p:nvSpPr>
          <p:spPr>
            <a:xfrm>
              <a:off x="6074781" y="5480929"/>
              <a:ext cx="273745" cy="230999"/>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9" name="Connecteur droit 108">
              <a:extLst>
                <a:ext uri="{FF2B5EF4-FFF2-40B4-BE49-F238E27FC236}">
                  <a16:creationId xmlns:a16="http://schemas.microsoft.com/office/drawing/2014/main" id="{7E160C7C-F1F0-088D-1C1D-CF0255481AF1}"/>
                </a:ext>
              </a:extLst>
            </p:cNvPr>
            <p:cNvCxnSpPr>
              <a:endCxn id="108" idx="0"/>
            </p:cNvCxnSpPr>
            <p:nvPr/>
          </p:nvCxnSpPr>
          <p:spPr>
            <a:xfrm flipV="1">
              <a:off x="6074781" y="5480929"/>
              <a:ext cx="97419" cy="81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Connecteur droit 109">
              <a:extLst>
                <a:ext uri="{FF2B5EF4-FFF2-40B4-BE49-F238E27FC236}">
                  <a16:creationId xmlns:a16="http://schemas.microsoft.com/office/drawing/2014/main" id="{12ECED45-717D-15DD-75F5-3241E3494C1A}"/>
                </a:ext>
              </a:extLst>
            </p:cNvPr>
            <p:cNvCxnSpPr>
              <a:cxnSpLocks/>
            </p:cNvCxnSpPr>
            <p:nvPr/>
          </p:nvCxnSpPr>
          <p:spPr>
            <a:xfrm flipV="1">
              <a:off x="6074781" y="5487525"/>
              <a:ext cx="165250" cy="1329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Connecteur droit 110">
              <a:extLst>
                <a:ext uri="{FF2B5EF4-FFF2-40B4-BE49-F238E27FC236}">
                  <a16:creationId xmlns:a16="http://schemas.microsoft.com/office/drawing/2014/main" id="{9040EEB2-BB70-AE35-E7BF-549E70B63A2B}"/>
                </a:ext>
              </a:extLst>
            </p:cNvPr>
            <p:cNvCxnSpPr>
              <a:cxnSpLocks/>
            </p:cNvCxnSpPr>
            <p:nvPr/>
          </p:nvCxnSpPr>
          <p:spPr>
            <a:xfrm flipV="1">
              <a:off x="6077242" y="5480929"/>
              <a:ext cx="248087" cy="2019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Connecteur droit 111">
              <a:extLst>
                <a:ext uri="{FF2B5EF4-FFF2-40B4-BE49-F238E27FC236}">
                  <a16:creationId xmlns:a16="http://schemas.microsoft.com/office/drawing/2014/main" id="{B46AEB2C-222D-41EE-41B2-FF5EAE50C32C}"/>
                </a:ext>
              </a:extLst>
            </p:cNvPr>
            <p:cNvCxnSpPr>
              <a:cxnSpLocks/>
            </p:cNvCxnSpPr>
            <p:nvPr/>
          </p:nvCxnSpPr>
          <p:spPr>
            <a:xfrm flipV="1">
              <a:off x="6135775" y="5521764"/>
              <a:ext cx="219164" cy="191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onnecteur droit 112">
              <a:extLst>
                <a:ext uri="{FF2B5EF4-FFF2-40B4-BE49-F238E27FC236}">
                  <a16:creationId xmlns:a16="http://schemas.microsoft.com/office/drawing/2014/main" id="{2E759CAB-BF1D-6C4F-5768-9A7F069B506F}"/>
                </a:ext>
              </a:extLst>
            </p:cNvPr>
            <p:cNvCxnSpPr>
              <a:cxnSpLocks/>
              <a:endCxn id="108" idx="3"/>
            </p:cNvCxnSpPr>
            <p:nvPr/>
          </p:nvCxnSpPr>
          <p:spPr>
            <a:xfrm flipV="1">
              <a:off x="6215747" y="5596429"/>
              <a:ext cx="132779" cy="119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5094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C0E35EF-7AD3-FDE0-877C-1AF583FB4721}"/>
            </a:ext>
          </a:extLst>
        </p:cNvPr>
        <p:cNvGrpSpPr/>
        <p:nvPr/>
      </p:nvGrpSpPr>
      <p:grpSpPr>
        <a:xfrm>
          <a:off x="0" y="0"/>
          <a:ext cx="0" cy="0"/>
          <a:chOff x="0" y="0"/>
          <a:chExt cx="0" cy="0"/>
        </a:xfrm>
      </p:grpSpPr>
      <p:pic>
        <p:nvPicPr>
          <p:cNvPr id="14" name="Image 13">
            <a:extLst>
              <a:ext uri="{FF2B5EF4-FFF2-40B4-BE49-F238E27FC236}">
                <a16:creationId xmlns:a16="http://schemas.microsoft.com/office/drawing/2014/main" id="{ED758C57-0FBB-A3A4-20B9-8C34BC3B9122}"/>
              </a:ext>
            </a:extLst>
          </p:cNvPr>
          <p:cNvPicPr>
            <a:picLocks noChangeAspect="1"/>
          </p:cNvPicPr>
          <p:nvPr/>
        </p:nvPicPr>
        <p:blipFill>
          <a:blip r:embed="rId3"/>
          <a:stretch>
            <a:fillRect/>
          </a:stretch>
        </p:blipFill>
        <p:spPr>
          <a:xfrm>
            <a:off x="0" y="0"/>
            <a:ext cx="12192000" cy="6869690"/>
          </a:xfrm>
          <a:prstGeom prst="rect">
            <a:avLst/>
          </a:prstGeom>
        </p:spPr>
      </p:pic>
      <p:sp>
        <p:nvSpPr>
          <p:cNvPr id="2" name="Rectangle 1">
            <a:extLst>
              <a:ext uri="{FF2B5EF4-FFF2-40B4-BE49-F238E27FC236}">
                <a16:creationId xmlns:a16="http://schemas.microsoft.com/office/drawing/2014/main" id="{EEB5C9D8-8A2D-EA8F-C262-8311A9344450}"/>
              </a:ext>
            </a:extLst>
          </p:cNvPr>
          <p:cNvSpPr/>
          <p:nvPr/>
        </p:nvSpPr>
        <p:spPr>
          <a:xfrm>
            <a:off x="0" y="-38100"/>
            <a:ext cx="12192000" cy="6885384"/>
          </a:xfrm>
          <a:prstGeom prst="rect">
            <a:avLst/>
          </a:prstGeom>
          <a:solidFill>
            <a:schemeClr val="bg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a:solidFill>
                  <a:schemeClr val="tx2"/>
                </a:solidFill>
                <a:latin typeface="Tw Cen MT" pitchFamily="34" charset="0"/>
              </a:rPr>
              <a:t> </a:t>
            </a:r>
          </a:p>
          <a:p>
            <a:pPr algn="just">
              <a:buFont typeface="Wingdings" pitchFamily="2" charset="2"/>
              <a:buChar char="q"/>
            </a:pPr>
            <a:endParaRPr lang="fr-FR" b="1" dirty="0">
              <a:solidFill>
                <a:schemeClr val="tx2"/>
              </a:solidFill>
              <a:latin typeface="Tw Cen MT" pitchFamily="34" charset="0"/>
            </a:endParaRPr>
          </a:p>
          <a:p>
            <a:pPr algn="ctr"/>
            <a:endParaRPr lang="fr-FR" dirty="0">
              <a:solidFill>
                <a:schemeClr val="tx2"/>
              </a:solidFill>
            </a:endParaRPr>
          </a:p>
        </p:txBody>
      </p:sp>
      <p:grpSp>
        <p:nvGrpSpPr>
          <p:cNvPr id="4" name="Groupe 3">
            <a:extLst>
              <a:ext uri="{FF2B5EF4-FFF2-40B4-BE49-F238E27FC236}">
                <a16:creationId xmlns:a16="http://schemas.microsoft.com/office/drawing/2014/main" id="{767D2F08-F25B-D85D-547C-AEF7F4B9ABFD}"/>
              </a:ext>
            </a:extLst>
          </p:cNvPr>
          <p:cNvGrpSpPr/>
          <p:nvPr/>
        </p:nvGrpSpPr>
        <p:grpSpPr>
          <a:xfrm>
            <a:off x="644781" y="569101"/>
            <a:ext cx="5040608" cy="6089110"/>
            <a:chOff x="0" y="67447"/>
            <a:chExt cx="3296644" cy="4353394"/>
          </a:xfrm>
        </p:grpSpPr>
        <p:pic>
          <p:nvPicPr>
            <p:cNvPr id="8" name="Image 7">
              <a:extLst>
                <a:ext uri="{FF2B5EF4-FFF2-40B4-BE49-F238E27FC236}">
                  <a16:creationId xmlns:a16="http://schemas.microsoft.com/office/drawing/2014/main" id="{5A0A155D-F076-268A-B79C-968EF88E4F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447"/>
              <a:ext cx="3296644" cy="4353394"/>
            </a:xfrm>
            <a:prstGeom prst="rect">
              <a:avLst/>
            </a:prstGeom>
            <a:ln w="6350">
              <a:solidFill>
                <a:schemeClr val="tx1"/>
              </a:solidFill>
            </a:ln>
          </p:spPr>
        </p:pic>
        <p:sp>
          <p:nvSpPr>
            <p:cNvPr id="9" name="Forme libre : forme 8">
              <a:extLst>
                <a:ext uri="{FF2B5EF4-FFF2-40B4-BE49-F238E27FC236}">
                  <a16:creationId xmlns:a16="http://schemas.microsoft.com/office/drawing/2014/main" id="{717EE5EE-4FC3-6D8F-C010-89D0FE2B9B3B}"/>
                </a:ext>
              </a:extLst>
            </p:cNvPr>
            <p:cNvSpPr/>
            <p:nvPr/>
          </p:nvSpPr>
          <p:spPr>
            <a:xfrm>
              <a:off x="55659" y="1765189"/>
              <a:ext cx="1232452" cy="2274073"/>
            </a:xfrm>
            <a:custGeom>
              <a:avLst/>
              <a:gdLst>
                <a:gd name="connsiteX0" fmla="*/ 0 w 1232452"/>
                <a:gd name="connsiteY0" fmla="*/ 23854 h 2274073"/>
                <a:gd name="connsiteX1" fmla="*/ 15902 w 1232452"/>
                <a:gd name="connsiteY1" fmla="*/ 2274073 h 2274073"/>
                <a:gd name="connsiteX2" fmla="*/ 866692 w 1232452"/>
                <a:gd name="connsiteY2" fmla="*/ 2242268 h 2274073"/>
                <a:gd name="connsiteX3" fmla="*/ 1057523 w 1232452"/>
                <a:gd name="connsiteY3" fmla="*/ 1860605 h 2274073"/>
                <a:gd name="connsiteX4" fmla="*/ 946205 w 1232452"/>
                <a:gd name="connsiteY4" fmla="*/ 1319917 h 2274073"/>
                <a:gd name="connsiteX5" fmla="*/ 1224501 w 1232452"/>
                <a:gd name="connsiteY5" fmla="*/ 1208598 h 2274073"/>
                <a:gd name="connsiteX6" fmla="*/ 1232452 w 1232452"/>
                <a:gd name="connsiteY6" fmla="*/ 962108 h 2274073"/>
                <a:gd name="connsiteX7" fmla="*/ 954156 w 1232452"/>
                <a:gd name="connsiteY7" fmla="*/ 818984 h 2274073"/>
                <a:gd name="connsiteX8" fmla="*/ 914400 w 1232452"/>
                <a:gd name="connsiteY8" fmla="*/ 103367 h 2274073"/>
                <a:gd name="connsiteX9" fmla="*/ 246490 w 1232452"/>
                <a:gd name="connsiteY9" fmla="*/ 0 h 2274073"/>
                <a:gd name="connsiteX10" fmla="*/ 0 w 1232452"/>
                <a:gd name="connsiteY10" fmla="*/ 23854 h 227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2452" h="2274073">
                  <a:moveTo>
                    <a:pt x="0" y="23854"/>
                  </a:moveTo>
                  <a:lnTo>
                    <a:pt x="15902" y="2274073"/>
                  </a:lnTo>
                  <a:lnTo>
                    <a:pt x="866692" y="2242268"/>
                  </a:lnTo>
                  <a:lnTo>
                    <a:pt x="1057523" y="1860605"/>
                  </a:lnTo>
                  <a:lnTo>
                    <a:pt x="946205" y="1319917"/>
                  </a:lnTo>
                  <a:lnTo>
                    <a:pt x="1224501" y="1208598"/>
                  </a:lnTo>
                  <a:lnTo>
                    <a:pt x="1232452" y="962108"/>
                  </a:lnTo>
                  <a:lnTo>
                    <a:pt x="954156" y="818984"/>
                  </a:lnTo>
                  <a:lnTo>
                    <a:pt x="914400" y="103367"/>
                  </a:lnTo>
                  <a:lnTo>
                    <a:pt x="246490" y="0"/>
                  </a:lnTo>
                  <a:lnTo>
                    <a:pt x="0" y="23854"/>
                  </a:lnTo>
                  <a:close/>
                </a:path>
              </a:pathLst>
            </a:cu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grpSp>
      <p:sp>
        <p:nvSpPr>
          <p:cNvPr id="5" name="Rectangle 4">
            <a:extLst>
              <a:ext uri="{FF2B5EF4-FFF2-40B4-BE49-F238E27FC236}">
                <a16:creationId xmlns:a16="http://schemas.microsoft.com/office/drawing/2014/main" id="{A4DB62C8-EE61-FD52-8D37-B54B7BA8E5DF}"/>
              </a:ext>
            </a:extLst>
          </p:cNvPr>
          <p:cNvSpPr/>
          <p:nvPr/>
        </p:nvSpPr>
        <p:spPr>
          <a:xfrm>
            <a:off x="5714999" y="569101"/>
            <a:ext cx="6139170" cy="6097131"/>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Zone de texte 6">
            <a:extLst>
              <a:ext uri="{FF2B5EF4-FFF2-40B4-BE49-F238E27FC236}">
                <a16:creationId xmlns:a16="http://schemas.microsoft.com/office/drawing/2014/main" id="{7BCD7114-4200-C529-7A21-4AAD03B7D500}"/>
              </a:ext>
            </a:extLst>
          </p:cNvPr>
          <p:cNvSpPr txBox="1"/>
          <p:nvPr/>
        </p:nvSpPr>
        <p:spPr>
          <a:xfrm>
            <a:off x="623378" y="221029"/>
            <a:ext cx="10965371" cy="3781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Titre</a:t>
            </a:r>
            <a:r>
              <a:rPr lang="fr-FR" sz="1400" b="1" dirty="0">
                <a:effectLst/>
                <a:latin typeface="Century Gothic" panose="020B0502020202020204" pitchFamily="34" charset="0"/>
                <a:ea typeface="Calibri" panose="020F0502020204030204" pitchFamily="34" charset="0"/>
                <a:cs typeface="Times New Roman" panose="02020603050405020304" pitchFamily="18" charset="0"/>
              </a:rPr>
              <a:t> :  </a:t>
            </a: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48FFB947-43C6-E25E-9546-94C820711872}"/>
              </a:ext>
            </a:extLst>
          </p:cNvPr>
          <p:cNvSpPr txBox="1"/>
          <p:nvPr/>
        </p:nvSpPr>
        <p:spPr>
          <a:xfrm>
            <a:off x="5732761" y="599180"/>
            <a:ext cx="4022255"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1-</a:t>
            </a:r>
            <a:r>
              <a:rPr lang="fr-FR" sz="1600" b="1" dirty="0">
                <a:latin typeface="Century Gothic" panose="020B0502020202020204" pitchFamily="34" charset="0"/>
              </a:rPr>
              <a:t> Un processus d’intégration régionale</a:t>
            </a:r>
          </a:p>
        </p:txBody>
      </p:sp>
      <p:sp>
        <p:nvSpPr>
          <p:cNvPr id="11" name="ZoneTexte 10">
            <a:extLst>
              <a:ext uri="{FF2B5EF4-FFF2-40B4-BE49-F238E27FC236}">
                <a16:creationId xmlns:a16="http://schemas.microsoft.com/office/drawing/2014/main" id="{691E2F91-DB82-57F7-DA08-E22B6C23AD54}"/>
              </a:ext>
            </a:extLst>
          </p:cNvPr>
          <p:cNvSpPr txBox="1"/>
          <p:nvPr/>
        </p:nvSpPr>
        <p:spPr>
          <a:xfrm>
            <a:off x="5763241" y="2133600"/>
            <a:ext cx="6146234"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2-</a:t>
            </a:r>
            <a:r>
              <a:rPr lang="fr-FR" sz="1600" b="1" dirty="0">
                <a:latin typeface="Century Gothic" panose="020B0502020202020204" pitchFamily="34" charset="0"/>
              </a:rPr>
              <a:t> Une association de coopération économique dynamique</a:t>
            </a:r>
          </a:p>
        </p:txBody>
      </p:sp>
      <p:sp>
        <p:nvSpPr>
          <p:cNvPr id="12" name="ZoneTexte 11">
            <a:extLst>
              <a:ext uri="{FF2B5EF4-FFF2-40B4-BE49-F238E27FC236}">
                <a16:creationId xmlns:a16="http://schemas.microsoft.com/office/drawing/2014/main" id="{0D50D5FD-EE15-F93E-9826-A796AD6D3406}"/>
              </a:ext>
            </a:extLst>
          </p:cNvPr>
          <p:cNvSpPr txBox="1"/>
          <p:nvPr/>
        </p:nvSpPr>
        <p:spPr>
          <a:xfrm>
            <a:off x="5789743" y="4419600"/>
            <a:ext cx="4514377"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3-</a:t>
            </a:r>
            <a:r>
              <a:rPr lang="fr-FR" sz="1600" b="1" dirty="0">
                <a:latin typeface="Century Gothic" panose="020B0502020202020204" pitchFamily="34" charset="0"/>
              </a:rPr>
              <a:t> Des déséquilibres et des tensions internes</a:t>
            </a:r>
          </a:p>
        </p:txBody>
      </p:sp>
      <p:grpSp>
        <p:nvGrpSpPr>
          <p:cNvPr id="34" name="Groupe 33">
            <a:extLst>
              <a:ext uri="{FF2B5EF4-FFF2-40B4-BE49-F238E27FC236}">
                <a16:creationId xmlns:a16="http://schemas.microsoft.com/office/drawing/2014/main" id="{EDD07C70-D52C-28AB-A753-BE335F8A0A4A}"/>
              </a:ext>
            </a:extLst>
          </p:cNvPr>
          <p:cNvGrpSpPr/>
          <p:nvPr/>
        </p:nvGrpSpPr>
        <p:grpSpPr>
          <a:xfrm>
            <a:off x="2216728" y="1246908"/>
            <a:ext cx="3422072" cy="3330535"/>
            <a:chOff x="2216728" y="1246908"/>
            <a:chExt cx="3422072" cy="3330535"/>
          </a:xfrm>
        </p:grpSpPr>
        <p:grpSp>
          <p:nvGrpSpPr>
            <p:cNvPr id="32" name="Groupe 31">
              <a:extLst>
                <a:ext uri="{FF2B5EF4-FFF2-40B4-BE49-F238E27FC236}">
                  <a16:creationId xmlns:a16="http://schemas.microsoft.com/office/drawing/2014/main" id="{32F57A6A-CCDA-352F-36F5-4B1BB7287DAB}"/>
                </a:ext>
              </a:extLst>
            </p:cNvPr>
            <p:cNvGrpSpPr/>
            <p:nvPr/>
          </p:nvGrpSpPr>
          <p:grpSpPr>
            <a:xfrm>
              <a:off x="2216728" y="1246908"/>
              <a:ext cx="3422072" cy="3330535"/>
              <a:chOff x="2216728" y="1246908"/>
              <a:chExt cx="3422072" cy="3330535"/>
            </a:xfrm>
          </p:grpSpPr>
          <p:grpSp>
            <p:nvGrpSpPr>
              <p:cNvPr id="30" name="Groupe 29">
                <a:extLst>
                  <a:ext uri="{FF2B5EF4-FFF2-40B4-BE49-F238E27FC236}">
                    <a16:creationId xmlns:a16="http://schemas.microsoft.com/office/drawing/2014/main" id="{D42AC782-E21E-B454-CF39-52047DF3D629}"/>
                  </a:ext>
                </a:extLst>
              </p:cNvPr>
              <p:cNvGrpSpPr/>
              <p:nvPr/>
            </p:nvGrpSpPr>
            <p:grpSpPr>
              <a:xfrm>
                <a:off x="2216728" y="1246908"/>
                <a:ext cx="3422072" cy="3330535"/>
                <a:chOff x="2216728" y="1246908"/>
                <a:chExt cx="3422072" cy="3330535"/>
              </a:xfrm>
            </p:grpSpPr>
            <p:grpSp>
              <p:nvGrpSpPr>
                <p:cNvPr id="28" name="Groupe 27">
                  <a:extLst>
                    <a:ext uri="{FF2B5EF4-FFF2-40B4-BE49-F238E27FC236}">
                      <a16:creationId xmlns:a16="http://schemas.microsoft.com/office/drawing/2014/main" id="{D4506A2D-24E2-B563-9E4F-C40EABCD99B2}"/>
                    </a:ext>
                  </a:extLst>
                </p:cNvPr>
                <p:cNvGrpSpPr/>
                <p:nvPr/>
              </p:nvGrpSpPr>
              <p:grpSpPr>
                <a:xfrm>
                  <a:off x="2216728" y="1246908"/>
                  <a:ext cx="3422072" cy="3330535"/>
                  <a:chOff x="2216728" y="1246908"/>
                  <a:chExt cx="3422072" cy="3330535"/>
                </a:xfrm>
                <a:solidFill>
                  <a:schemeClr val="accent1"/>
                </a:solidFill>
              </p:grpSpPr>
              <p:sp>
                <p:nvSpPr>
                  <p:cNvPr id="25" name="Forme libre : forme 24">
                    <a:extLst>
                      <a:ext uri="{FF2B5EF4-FFF2-40B4-BE49-F238E27FC236}">
                        <a16:creationId xmlns:a16="http://schemas.microsoft.com/office/drawing/2014/main" id="{11AD45B1-DA7D-BEF1-45C4-D1345264829D}"/>
                      </a:ext>
                    </a:extLst>
                  </p:cNvPr>
                  <p:cNvSpPr/>
                  <p:nvPr/>
                </p:nvSpPr>
                <p:spPr>
                  <a:xfrm>
                    <a:off x="2216728" y="1246908"/>
                    <a:ext cx="1497456" cy="2097479"/>
                  </a:xfrm>
                  <a:custGeom>
                    <a:avLst/>
                    <a:gdLst>
                      <a:gd name="connsiteX0" fmla="*/ 1468582 w 1496291"/>
                      <a:gd name="connsiteY0" fmla="*/ 270164 h 2130136"/>
                      <a:gd name="connsiteX1" fmla="*/ 1468582 w 1496291"/>
                      <a:gd name="connsiteY1" fmla="*/ 270164 h 2130136"/>
                      <a:gd name="connsiteX2" fmla="*/ 1420091 w 1496291"/>
                      <a:gd name="connsiteY2" fmla="*/ 290946 h 2130136"/>
                      <a:gd name="connsiteX3" fmla="*/ 1406237 w 1496291"/>
                      <a:gd name="connsiteY3" fmla="*/ 297873 h 2130136"/>
                      <a:gd name="connsiteX4" fmla="*/ 1392382 w 1496291"/>
                      <a:gd name="connsiteY4" fmla="*/ 301336 h 2130136"/>
                      <a:gd name="connsiteX5" fmla="*/ 1354282 w 1496291"/>
                      <a:gd name="connsiteY5" fmla="*/ 311727 h 2130136"/>
                      <a:gd name="connsiteX6" fmla="*/ 1305791 w 1496291"/>
                      <a:gd name="connsiteY6" fmla="*/ 315191 h 2130136"/>
                      <a:gd name="connsiteX7" fmla="*/ 1246909 w 1496291"/>
                      <a:gd name="connsiteY7" fmla="*/ 315191 h 2130136"/>
                      <a:gd name="connsiteX8" fmla="*/ 1229591 w 1496291"/>
                      <a:gd name="connsiteY8" fmla="*/ 308264 h 2130136"/>
                      <a:gd name="connsiteX9" fmla="*/ 1208809 w 1496291"/>
                      <a:gd name="connsiteY9" fmla="*/ 290946 h 2130136"/>
                      <a:gd name="connsiteX10" fmla="*/ 1201882 w 1496291"/>
                      <a:gd name="connsiteY10" fmla="*/ 284018 h 2130136"/>
                      <a:gd name="connsiteX11" fmla="*/ 1184564 w 1496291"/>
                      <a:gd name="connsiteY11" fmla="*/ 259773 h 2130136"/>
                      <a:gd name="connsiteX12" fmla="*/ 1174173 w 1496291"/>
                      <a:gd name="connsiteY12" fmla="*/ 238991 h 2130136"/>
                      <a:gd name="connsiteX13" fmla="*/ 1167246 w 1496291"/>
                      <a:gd name="connsiteY13" fmla="*/ 225136 h 2130136"/>
                      <a:gd name="connsiteX14" fmla="*/ 1170709 w 1496291"/>
                      <a:gd name="connsiteY14" fmla="*/ 152400 h 2130136"/>
                      <a:gd name="connsiteX15" fmla="*/ 1174173 w 1496291"/>
                      <a:gd name="connsiteY15" fmla="*/ 128155 h 2130136"/>
                      <a:gd name="connsiteX16" fmla="*/ 1181100 w 1496291"/>
                      <a:gd name="connsiteY16" fmla="*/ 107373 h 2130136"/>
                      <a:gd name="connsiteX17" fmla="*/ 1177637 w 1496291"/>
                      <a:gd name="connsiteY17" fmla="*/ 20782 h 2130136"/>
                      <a:gd name="connsiteX18" fmla="*/ 1153391 w 1496291"/>
                      <a:gd name="connsiteY18" fmla="*/ 17318 h 2130136"/>
                      <a:gd name="connsiteX19" fmla="*/ 1132609 w 1496291"/>
                      <a:gd name="connsiteY19" fmla="*/ 0 h 2130136"/>
                      <a:gd name="connsiteX20" fmla="*/ 910937 w 1496291"/>
                      <a:gd name="connsiteY20" fmla="*/ 96982 h 2130136"/>
                      <a:gd name="connsiteX21" fmla="*/ 820882 w 1496291"/>
                      <a:gd name="connsiteY21" fmla="*/ 83127 h 2130136"/>
                      <a:gd name="connsiteX22" fmla="*/ 800100 w 1496291"/>
                      <a:gd name="connsiteY22" fmla="*/ 90055 h 2130136"/>
                      <a:gd name="connsiteX23" fmla="*/ 789709 w 1496291"/>
                      <a:gd name="connsiteY23" fmla="*/ 117764 h 2130136"/>
                      <a:gd name="connsiteX24" fmla="*/ 807028 w 1496291"/>
                      <a:gd name="connsiteY24" fmla="*/ 183573 h 2130136"/>
                      <a:gd name="connsiteX25" fmla="*/ 834737 w 1496291"/>
                      <a:gd name="connsiteY25" fmla="*/ 252846 h 2130136"/>
                      <a:gd name="connsiteX26" fmla="*/ 817418 w 1496291"/>
                      <a:gd name="connsiteY26" fmla="*/ 301336 h 2130136"/>
                      <a:gd name="connsiteX27" fmla="*/ 633846 w 1496291"/>
                      <a:gd name="connsiteY27" fmla="*/ 370609 h 2130136"/>
                      <a:gd name="connsiteX28" fmla="*/ 540328 w 1496291"/>
                      <a:gd name="connsiteY28" fmla="*/ 256309 h 2130136"/>
                      <a:gd name="connsiteX29" fmla="*/ 526473 w 1496291"/>
                      <a:gd name="connsiteY29" fmla="*/ 235527 h 2130136"/>
                      <a:gd name="connsiteX30" fmla="*/ 488373 w 1496291"/>
                      <a:gd name="connsiteY30" fmla="*/ 277091 h 2130136"/>
                      <a:gd name="connsiteX31" fmla="*/ 415637 w 1496291"/>
                      <a:gd name="connsiteY31" fmla="*/ 277091 h 2130136"/>
                      <a:gd name="connsiteX32" fmla="*/ 381000 w 1496291"/>
                      <a:gd name="connsiteY32" fmla="*/ 263236 h 2130136"/>
                      <a:gd name="connsiteX33" fmla="*/ 356755 w 1496291"/>
                      <a:gd name="connsiteY33" fmla="*/ 284018 h 2130136"/>
                      <a:gd name="connsiteX34" fmla="*/ 339437 w 1496291"/>
                      <a:gd name="connsiteY34" fmla="*/ 301336 h 2130136"/>
                      <a:gd name="connsiteX35" fmla="*/ 363682 w 1496291"/>
                      <a:gd name="connsiteY35" fmla="*/ 408709 h 2130136"/>
                      <a:gd name="connsiteX36" fmla="*/ 332509 w 1496291"/>
                      <a:gd name="connsiteY36" fmla="*/ 446809 h 2130136"/>
                      <a:gd name="connsiteX37" fmla="*/ 335973 w 1496291"/>
                      <a:gd name="connsiteY37" fmla="*/ 516082 h 2130136"/>
                      <a:gd name="connsiteX38" fmla="*/ 374073 w 1496291"/>
                      <a:gd name="connsiteY38" fmla="*/ 602673 h 2130136"/>
                      <a:gd name="connsiteX39" fmla="*/ 360218 w 1496291"/>
                      <a:gd name="connsiteY39" fmla="*/ 682336 h 2130136"/>
                      <a:gd name="connsiteX40" fmla="*/ 339437 w 1496291"/>
                      <a:gd name="connsiteY40" fmla="*/ 762000 h 2130136"/>
                      <a:gd name="connsiteX41" fmla="*/ 329046 w 1496291"/>
                      <a:gd name="connsiteY41" fmla="*/ 820882 h 2130136"/>
                      <a:gd name="connsiteX42" fmla="*/ 294409 w 1496291"/>
                      <a:gd name="connsiteY42" fmla="*/ 820882 h 2130136"/>
                      <a:gd name="connsiteX43" fmla="*/ 263237 w 1496291"/>
                      <a:gd name="connsiteY43" fmla="*/ 796636 h 2130136"/>
                      <a:gd name="connsiteX44" fmla="*/ 76200 w 1496291"/>
                      <a:gd name="connsiteY44" fmla="*/ 872836 h 2130136"/>
                      <a:gd name="connsiteX45" fmla="*/ 31173 w 1496291"/>
                      <a:gd name="connsiteY45" fmla="*/ 980209 h 2130136"/>
                      <a:gd name="connsiteX46" fmla="*/ 0 w 1496291"/>
                      <a:gd name="connsiteY46" fmla="*/ 1046018 h 2130136"/>
                      <a:gd name="connsiteX47" fmla="*/ 10391 w 1496291"/>
                      <a:gd name="connsiteY47" fmla="*/ 1084118 h 2130136"/>
                      <a:gd name="connsiteX48" fmla="*/ 27709 w 1496291"/>
                      <a:gd name="connsiteY48" fmla="*/ 1201882 h 2130136"/>
                      <a:gd name="connsiteX49" fmla="*/ 176646 w 1496291"/>
                      <a:gd name="connsiteY49" fmla="*/ 1302327 h 2130136"/>
                      <a:gd name="connsiteX50" fmla="*/ 228600 w 1496291"/>
                      <a:gd name="connsiteY50" fmla="*/ 1281546 h 2130136"/>
                      <a:gd name="connsiteX51" fmla="*/ 266700 w 1496291"/>
                      <a:gd name="connsiteY51" fmla="*/ 1285009 h 2130136"/>
                      <a:gd name="connsiteX52" fmla="*/ 297873 w 1496291"/>
                      <a:gd name="connsiteY52" fmla="*/ 1340427 h 2130136"/>
                      <a:gd name="connsiteX53" fmla="*/ 408709 w 1496291"/>
                      <a:gd name="connsiteY53" fmla="*/ 1420091 h 2130136"/>
                      <a:gd name="connsiteX54" fmla="*/ 689264 w 1496291"/>
                      <a:gd name="connsiteY54" fmla="*/ 1291936 h 2130136"/>
                      <a:gd name="connsiteX55" fmla="*/ 720437 w 1496291"/>
                      <a:gd name="connsiteY55" fmla="*/ 1309255 h 2130136"/>
                      <a:gd name="connsiteX56" fmla="*/ 730828 w 1496291"/>
                      <a:gd name="connsiteY56" fmla="*/ 1361209 h 2130136"/>
                      <a:gd name="connsiteX57" fmla="*/ 741218 w 1496291"/>
                      <a:gd name="connsiteY57" fmla="*/ 1395846 h 2130136"/>
                      <a:gd name="connsiteX58" fmla="*/ 775855 w 1496291"/>
                      <a:gd name="connsiteY58" fmla="*/ 1440873 h 2130136"/>
                      <a:gd name="connsiteX59" fmla="*/ 813955 w 1496291"/>
                      <a:gd name="connsiteY59" fmla="*/ 1499755 h 2130136"/>
                      <a:gd name="connsiteX60" fmla="*/ 838200 w 1496291"/>
                      <a:gd name="connsiteY60" fmla="*/ 1530927 h 2130136"/>
                      <a:gd name="connsiteX61" fmla="*/ 921328 w 1496291"/>
                      <a:gd name="connsiteY61" fmla="*/ 1558636 h 2130136"/>
                      <a:gd name="connsiteX62" fmla="*/ 1042555 w 1496291"/>
                      <a:gd name="connsiteY62" fmla="*/ 1600200 h 2130136"/>
                      <a:gd name="connsiteX63" fmla="*/ 1125682 w 1496291"/>
                      <a:gd name="connsiteY63" fmla="*/ 1631373 h 2130136"/>
                      <a:gd name="connsiteX64" fmla="*/ 1208809 w 1496291"/>
                      <a:gd name="connsiteY64" fmla="*/ 1707573 h 2130136"/>
                      <a:gd name="connsiteX65" fmla="*/ 1246909 w 1496291"/>
                      <a:gd name="connsiteY65" fmla="*/ 1794164 h 2130136"/>
                      <a:gd name="connsiteX66" fmla="*/ 1250373 w 1496291"/>
                      <a:gd name="connsiteY66" fmla="*/ 1804555 h 2130136"/>
                      <a:gd name="connsiteX67" fmla="*/ 1319646 w 1496291"/>
                      <a:gd name="connsiteY67" fmla="*/ 1842655 h 2130136"/>
                      <a:gd name="connsiteX68" fmla="*/ 1371600 w 1496291"/>
                      <a:gd name="connsiteY68" fmla="*/ 1866900 h 2130136"/>
                      <a:gd name="connsiteX69" fmla="*/ 1413164 w 1496291"/>
                      <a:gd name="connsiteY69" fmla="*/ 1891146 h 2130136"/>
                      <a:gd name="connsiteX70" fmla="*/ 1472046 w 1496291"/>
                      <a:gd name="connsiteY70" fmla="*/ 1988127 h 2130136"/>
                      <a:gd name="connsiteX71" fmla="*/ 1496291 w 1496291"/>
                      <a:gd name="connsiteY71" fmla="*/ 2060864 h 2130136"/>
                      <a:gd name="connsiteX72" fmla="*/ 1430482 w 1496291"/>
                      <a:gd name="connsiteY72" fmla="*/ 2130136 h 2130136"/>
                      <a:gd name="connsiteX0" fmla="*/ 1468582 w 1497456"/>
                      <a:gd name="connsiteY0" fmla="*/ 270164 h 2097479"/>
                      <a:gd name="connsiteX1" fmla="*/ 1468582 w 1497456"/>
                      <a:gd name="connsiteY1" fmla="*/ 270164 h 2097479"/>
                      <a:gd name="connsiteX2" fmla="*/ 1420091 w 1497456"/>
                      <a:gd name="connsiteY2" fmla="*/ 290946 h 2097479"/>
                      <a:gd name="connsiteX3" fmla="*/ 1406237 w 1497456"/>
                      <a:gd name="connsiteY3" fmla="*/ 297873 h 2097479"/>
                      <a:gd name="connsiteX4" fmla="*/ 1392382 w 1497456"/>
                      <a:gd name="connsiteY4" fmla="*/ 301336 h 2097479"/>
                      <a:gd name="connsiteX5" fmla="*/ 1354282 w 1497456"/>
                      <a:gd name="connsiteY5" fmla="*/ 311727 h 2097479"/>
                      <a:gd name="connsiteX6" fmla="*/ 1305791 w 1497456"/>
                      <a:gd name="connsiteY6" fmla="*/ 315191 h 2097479"/>
                      <a:gd name="connsiteX7" fmla="*/ 1246909 w 1497456"/>
                      <a:gd name="connsiteY7" fmla="*/ 315191 h 2097479"/>
                      <a:gd name="connsiteX8" fmla="*/ 1229591 w 1497456"/>
                      <a:gd name="connsiteY8" fmla="*/ 308264 h 2097479"/>
                      <a:gd name="connsiteX9" fmla="*/ 1208809 w 1497456"/>
                      <a:gd name="connsiteY9" fmla="*/ 290946 h 2097479"/>
                      <a:gd name="connsiteX10" fmla="*/ 1201882 w 1497456"/>
                      <a:gd name="connsiteY10" fmla="*/ 284018 h 2097479"/>
                      <a:gd name="connsiteX11" fmla="*/ 1184564 w 1497456"/>
                      <a:gd name="connsiteY11" fmla="*/ 259773 h 2097479"/>
                      <a:gd name="connsiteX12" fmla="*/ 1174173 w 1497456"/>
                      <a:gd name="connsiteY12" fmla="*/ 238991 h 2097479"/>
                      <a:gd name="connsiteX13" fmla="*/ 1167246 w 1497456"/>
                      <a:gd name="connsiteY13" fmla="*/ 225136 h 2097479"/>
                      <a:gd name="connsiteX14" fmla="*/ 1170709 w 1497456"/>
                      <a:gd name="connsiteY14" fmla="*/ 152400 h 2097479"/>
                      <a:gd name="connsiteX15" fmla="*/ 1174173 w 1497456"/>
                      <a:gd name="connsiteY15" fmla="*/ 128155 h 2097479"/>
                      <a:gd name="connsiteX16" fmla="*/ 1181100 w 1497456"/>
                      <a:gd name="connsiteY16" fmla="*/ 107373 h 2097479"/>
                      <a:gd name="connsiteX17" fmla="*/ 1177637 w 1497456"/>
                      <a:gd name="connsiteY17" fmla="*/ 20782 h 2097479"/>
                      <a:gd name="connsiteX18" fmla="*/ 1153391 w 1497456"/>
                      <a:gd name="connsiteY18" fmla="*/ 17318 h 2097479"/>
                      <a:gd name="connsiteX19" fmla="*/ 1132609 w 1497456"/>
                      <a:gd name="connsiteY19" fmla="*/ 0 h 2097479"/>
                      <a:gd name="connsiteX20" fmla="*/ 910937 w 1497456"/>
                      <a:gd name="connsiteY20" fmla="*/ 96982 h 2097479"/>
                      <a:gd name="connsiteX21" fmla="*/ 820882 w 1497456"/>
                      <a:gd name="connsiteY21" fmla="*/ 83127 h 2097479"/>
                      <a:gd name="connsiteX22" fmla="*/ 800100 w 1497456"/>
                      <a:gd name="connsiteY22" fmla="*/ 90055 h 2097479"/>
                      <a:gd name="connsiteX23" fmla="*/ 789709 w 1497456"/>
                      <a:gd name="connsiteY23" fmla="*/ 117764 h 2097479"/>
                      <a:gd name="connsiteX24" fmla="*/ 807028 w 1497456"/>
                      <a:gd name="connsiteY24" fmla="*/ 183573 h 2097479"/>
                      <a:gd name="connsiteX25" fmla="*/ 834737 w 1497456"/>
                      <a:gd name="connsiteY25" fmla="*/ 252846 h 2097479"/>
                      <a:gd name="connsiteX26" fmla="*/ 817418 w 1497456"/>
                      <a:gd name="connsiteY26" fmla="*/ 301336 h 2097479"/>
                      <a:gd name="connsiteX27" fmla="*/ 633846 w 1497456"/>
                      <a:gd name="connsiteY27" fmla="*/ 370609 h 2097479"/>
                      <a:gd name="connsiteX28" fmla="*/ 540328 w 1497456"/>
                      <a:gd name="connsiteY28" fmla="*/ 256309 h 2097479"/>
                      <a:gd name="connsiteX29" fmla="*/ 526473 w 1497456"/>
                      <a:gd name="connsiteY29" fmla="*/ 235527 h 2097479"/>
                      <a:gd name="connsiteX30" fmla="*/ 488373 w 1497456"/>
                      <a:gd name="connsiteY30" fmla="*/ 277091 h 2097479"/>
                      <a:gd name="connsiteX31" fmla="*/ 415637 w 1497456"/>
                      <a:gd name="connsiteY31" fmla="*/ 277091 h 2097479"/>
                      <a:gd name="connsiteX32" fmla="*/ 381000 w 1497456"/>
                      <a:gd name="connsiteY32" fmla="*/ 263236 h 2097479"/>
                      <a:gd name="connsiteX33" fmla="*/ 356755 w 1497456"/>
                      <a:gd name="connsiteY33" fmla="*/ 284018 h 2097479"/>
                      <a:gd name="connsiteX34" fmla="*/ 339437 w 1497456"/>
                      <a:gd name="connsiteY34" fmla="*/ 301336 h 2097479"/>
                      <a:gd name="connsiteX35" fmla="*/ 363682 w 1497456"/>
                      <a:gd name="connsiteY35" fmla="*/ 408709 h 2097479"/>
                      <a:gd name="connsiteX36" fmla="*/ 332509 w 1497456"/>
                      <a:gd name="connsiteY36" fmla="*/ 446809 h 2097479"/>
                      <a:gd name="connsiteX37" fmla="*/ 335973 w 1497456"/>
                      <a:gd name="connsiteY37" fmla="*/ 516082 h 2097479"/>
                      <a:gd name="connsiteX38" fmla="*/ 374073 w 1497456"/>
                      <a:gd name="connsiteY38" fmla="*/ 602673 h 2097479"/>
                      <a:gd name="connsiteX39" fmla="*/ 360218 w 1497456"/>
                      <a:gd name="connsiteY39" fmla="*/ 682336 h 2097479"/>
                      <a:gd name="connsiteX40" fmla="*/ 339437 w 1497456"/>
                      <a:gd name="connsiteY40" fmla="*/ 762000 h 2097479"/>
                      <a:gd name="connsiteX41" fmla="*/ 329046 w 1497456"/>
                      <a:gd name="connsiteY41" fmla="*/ 820882 h 2097479"/>
                      <a:gd name="connsiteX42" fmla="*/ 294409 w 1497456"/>
                      <a:gd name="connsiteY42" fmla="*/ 820882 h 2097479"/>
                      <a:gd name="connsiteX43" fmla="*/ 263237 w 1497456"/>
                      <a:gd name="connsiteY43" fmla="*/ 796636 h 2097479"/>
                      <a:gd name="connsiteX44" fmla="*/ 76200 w 1497456"/>
                      <a:gd name="connsiteY44" fmla="*/ 872836 h 2097479"/>
                      <a:gd name="connsiteX45" fmla="*/ 31173 w 1497456"/>
                      <a:gd name="connsiteY45" fmla="*/ 980209 h 2097479"/>
                      <a:gd name="connsiteX46" fmla="*/ 0 w 1497456"/>
                      <a:gd name="connsiteY46" fmla="*/ 1046018 h 2097479"/>
                      <a:gd name="connsiteX47" fmla="*/ 10391 w 1497456"/>
                      <a:gd name="connsiteY47" fmla="*/ 1084118 h 2097479"/>
                      <a:gd name="connsiteX48" fmla="*/ 27709 w 1497456"/>
                      <a:gd name="connsiteY48" fmla="*/ 1201882 h 2097479"/>
                      <a:gd name="connsiteX49" fmla="*/ 176646 w 1497456"/>
                      <a:gd name="connsiteY49" fmla="*/ 1302327 h 2097479"/>
                      <a:gd name="connsiteX50" fmla="*/ 228600 w 1497456"/>
                      <a:gd name="connsiteY50" fmla="*/ 1281546 h 2097479"/>
                      <a:gd name="connsiteX51" fmla="*/ 266700 w 1497456"/>
                      <a:gd name="connsiteY51" fmla="*/ 1285009 h 2097479"/>
                      <a:gd name="connsiteX52" fmla="*/ 297873 w 1497456"/>
                      <a:gd name="connsiteY52" fmla="*/ 1340427 h 2097479"/>
                      <a:gd name="connsiteX53" fmla="*/ 408709 w 1497456"/>
                      <a:gd name="connsiteY53" fmla="*/ 1420091 h 2097479"/>
                      <a:gd name="connsiteX54" fmla="*/ 689264 w 1497456"/>
                      <a:gd name="connsiteY54" fmla="*/ 1291936 h 2097479"/>
                      <a:gd name="connsiteX55" fmla="*/ 720437 w 1497456"/>
                      <a:gd name="connsiteY55" fmla="*/ 1309255 h 2097479"/>
                      <a:gd name="connsiteX56" fmla="*/ 730828 w 1497456"/>
                      <a:gd name="connsiteY56" fmla="*/ 1361209 h 2097479"/>
                      <a:gd name="connsiteX57" fmla="*/ 741218 w 1497456"/>
                      <a:gd name="connsiteY57" fmla="*/ 1395846 h 2097479"/>
                      <a:gd name="connsiteX58" fmla="*/ 775855 w 1497456"/>
                      <a:gd name="connsiteY58" fmla="*/ 1440873 h 2097479"/>
                      <a:gd name="connsiteX59" fmla="*/ 813955 w 1497456"/>
                      <a:gd name="connsiteY59" fmla="*/ 1499755 h 2097479"/>
                      <a:gd name="connsiteX60" fmla="*/ 838200 w 1497456"/>
                      <a:gd name="connsiteY60" fmla="*/ 1530927 h 2097479"/>
                      <a:gd name="connsiteX61" fmla="*/ 921328 w 1497456"/>
                      <a:gd name="connsiteY61" fmla="*/ 1558636 h 2097479"/>
                      <a:gd name="connsiteX62" fmla="*/ 1042555 w 1497456"/>
                      <a:gd name="connsiteY62" fmla="*/ 1600200 h 2097479"/>
                      <a:gd name="connsiteX63" fmla="*/ 1125682 w 1497456"/>
                      <a:gd name="connsiteY63" fmla="*/ 1631373 h 2097479"/>
                      <a:gd name="connsiteX64" fmla="*/ 1208809 w 1497456"/>
                      <a:gd name="connsiteY64" fmla="*/ 1707573 h 2097479"/>
                      <a:gd name="connsiteX65" fmla="*/ 1246909 w 1497456"/>
                      <a:gd name="connsiteY65" fmla="*/ 1794164 h 2097479"/>
                      <a:gd name="connsiteX66" fmla="*/ 1250373 w 1497456"/>
                      <a:gd name="connsiteY66" fmla="*/ 1804555 h 2097479"/>
                      <a:gd name="connsiteX67" fmla="*/ 1319646 w 1497456"/>
                      <a:gd name="connsiteY67" fmla="*/ 1842655 h 2097479"/>
                      <a:gd name="connsiteX68" fmla="*/ 1371600 w 1497456"/>
                      <a:gd name="connsiteY68" fmla="*/ 1866900 h 2097479"/>
                      <a:gd name="connsiteX69" fmla="*/ 1413164 w 1497456"/>
                      <a:gd name="connsiteY69" fmla="*/ 1891146 h 2097479"/>
                      <a:gd name="connsiteX70" fmla="*/ 1472046 w 1497456"/>
                      <a:gd name="connsiteY70" fmla="*/ 1988127 h 2097479"/>
                      <a:gd name="connsiteX71" fmla="*/ 1496291 w 1497456"/>
                      <a:gd name="connsiteY71" fmla="*/ 2060864 h 2097479"/>
                      <a:gd name="connsiteX72" fmla="*/ 1490353 w 1497456"/>
                      <a:gd name="connsiteY72" fmla="*/ 2097479 h 20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497456" h="2097479">
                        <a:moveTo>
                          <a:pt x="1468582" y="270164"/>
                        </a:moveTo>
                        <a:lnTo>
                          <a:pt x="1468582" y="270164"/>
                        </a:lnTo>
                        <a:cubicBezTo>
                          <a:pt x="1397161" y="309842"/>
                          <a:pt x="1466449" y="275493"/>
                          <a:pt x="1420091" y="290946"/>
                        </a:cubicBezTo>
                        <a:cubicBezTo>
                          <a:pt x="1415193" y="292579"/>
                          <a:pt x="1411071" y="296060"/>
                          <a:pt x="1406237" y="297873"/>
                        </a:cubicBezTo>
                        <a:cubicBezTo>
                          <a:pt x="1401780" y="299544"/>
                          <a:pt x="1396942" y="299968"/>
                          <a:pt x="1392382" y="301336"/>
                        </a:cubicBezTo>
                        <a:cubicBezTo>
                          <a:pt x="1376263" y="306172"/>
                          <a:pt x="1370498" y="310020"/>
                          <a:pt x="1354282" y="311727"/>
                        </a:cubicBezTo>
                        <a:cubicBezTo>
                          <a:pt x="1338166" y="313423"/>
                          <a:pt x="1321955" y="314036"/>
                          <a:pt x="1305791" y="315191"/>
                        </a:cubicBezTo>
                        <a:cubicBezTo>
                          <a:pt x="1280722" y="321459"/>
                          <a:pt x="1285964" y="321700"/>
                          <a:pt x="1246909" y="315191"/>
                        </a:cubicBezTo>
                        <a:cubicBezTo>
                          <a:pt x="1240776" y="314169"/>
                          <a:pt x="1235364" y="310573"/>
                          <a:pt x="1229591" y="308264"/>
                        </a:cubicBezTo>
                        <a:cubicBezTo>
                          <a:pt x="1213925" y="292596"/>
                          <a:pt x="1233510" y="311530"/>
                          <a:pt x="1208809" y="290946"/>
                        </a:cubicBezTo>
                        <a:cubicBezTo>
                          <a:pt x="1206300" y="288855"/>
                          <a:pt x="1204191" y="286327"/>
                          <a:pt x="1201882" y="284018"/>
                        </a:cubicBezTo>
                        <a:cubicBezTo>
                          <a:pt x="1195253" y="244246"/>
                          <a:pt x="1206846" y="274628"/>
                          <a:pt x="1184564" y="259773"/>
                        </a:cubicBezTo>
                        <a:cubicBezTo>
                          <a:pt x="1177909" y="255336"/>
                          <a:pt x="1176939" y="245444"/>
                          <a:pt x="1174173" y="238991"/>
                        </a:cubicBezTo>
                        <a:cubicBezTo>
                          <a:pt x="1172139" y="234245"/>
                          <a:pt x="1169555" y="229754"/>
                          <a:pt x="1167246" y="225136"/>
                        </a:cubicBezTo>
                        <a:cubicBezTo>
                          <a:pt x="1168400" y="200891"/>
                          <a:pt x="1168980" y="176611"/>
                          <a:pt x="1170709" y="152400"/>
                        </a:cubicBezTo>
                        <a:cubicBezTo>
                          <a:pt x="1171291" y="144257"/>
                          <a:pt x="1172337" y="136110"/>
                          <a:pt x="1174173" y="128155"/>
                        </a:cubicBezTo>
                        <a:cubicBezTo>
                          <a:pt x="1175815" y="121040"/>
                          <a:pt x="1181100" y="107373"/>
                          <a:pt x="1181100" y="107373"/>
                        </a:cubicBezTo>
                        <a:cubicBezTo>
                          <a:pt x="1179946" y="78509"/>
                          <a:pt x="1186132" y="48391"/>
                          <a:pt x="1177637" y="20782"/>
                        </a:cubicBezTo>
                        <a:cubicBezTo>
                          <a:pt x="1175236" y="12979"/>
                          <a:pt x="1161011" y="20249"/>
                          <a:pt x="1153391" y="17318"/>
                        </a:cubicBezTo>
                        <a:cubicBezTo>
                          <a:pt x="1131648" y="8956"/>
                          <a:pt x="1132609" y="10939"/>
                          <a:pt x="1132609" y="0"/>
                        </a:cubicBezTo>
                        <a:lnTo>
                          <a:pt x="910937" y="96982"/>
                        </a:lnTo>
                        <a:lnTo>
                          <a:pt x="820882" y="83127"/>
                        </a:lnTo>
                        <a:lnTo>
                          <a:pt x="800100" y="90055"/>
                        </a:lnTo>
                        <a:lnTo>
                          <a:pt x="789709" y="117764"/>
                        </a:lnTo>
                        <a:lnTo>
                          <a:pt x="807028" y="183573"/>
                        </a:lnTo>
                        <a:lnTo>
                          <a:pt x="834737" y="252846"/>
                        </a:lnTo>
                        <a:lnTo>
                          <a:pt x="817418" y="301336"/>
                        </a:lnTo>
                        <a:lnTo>
                          <a:pt x="633846" y="370609"/>
                        </a:lnTo>
                        <a:lnTo>
                          <a:pt x="540328" y="256309"/>
                        </a:lnTo>
                        <a:lnTo>
                          <a:pt x="526473" y="235527"/>
                        </a:lnTo>
                        <a:lnTo>
                          <a:pt x="488373" y="277091"/>
                        </a:lnTo>
                        <a:lnTo>
                          <a:pt x="415637" y="277091"/>
                        </a:lnTo>
                        <a:lnTo>
                          <a:pt x="381000" y="263236"/>
                        </a:lnTo>
                        <a:lnTo>
                          <a:pt x="356755" y="284018"/>
                        </a:lnTo>
                        <a:lnTo>
                          <a:pt x="339437" y="301336"/>
                        </a:lnTo>
                        <a:lnTo>
                          <a:pt x="363682" y="408709"/>
                        </a:lnTo>
                        <a:lnTo>
                          <a:pt x="332509" y="446809"/>
                        </a:lnTo>
                        <a:lnTo>
                          <a:pt x="335973" y="516082"/>
                        </a:lnTo>
                        <a:lnTo>
                          <a:pt x="374073" y="602673"/>
                        </a:lnTo>
                        <a:lnTo>
                          <a:pt x="360218" y="682336"/>
                        </a:lnTo>
                        <a:lnTo>
                          <a:pt x="339437" y="762000"/>
                        </a:lnTo>
                        <a:lnTo>
                          <a:pt x="329046" y="820882"/>
                        </a:lnTo>
                        <a:lnTo>
                          <a:pt x="294409" y="820882"/>
                        </a:lnTo>
                        <a:lnTo>
                          <a:pt x="263237" y="796636"/>
                        </a:lnTo>
                        <a:lnTo>
                          <a:pt x="76200" y="872836"/>
                        </a:lnTo>
                        <a:lnTo>
                          <a:pt x="31173" y="980209"/>
                        </a:lnTo>
                        <a:lnTo>
                          <a:pt x="0" y="1046018"/>
                        </a:lnTo>
                        <a:lnTo>
                          <a:pt x="10391" y="1084118"/>
                        </a:lnTo>
                        <a:lnTo>
                          <a:pt x="27709" y="1201882"/>
                        </a:lnTo>
                        <a:lnTo>
                          <a:pt x="176646" y="1302327"/>
                        </a:lnTo>
                        <a:lnTo>
                          <a:pt x="228600" y="1281546"/>
                        </a:lnTo>
                        <a:lnTo>
                          <a:pt x="266700" y="1285009"/>
                        </a:lnTo>
                        <a:lnTo>
                          <a:pt x="297873" y="1340427"/>
                        </a:lnTo>
                        <a:lnTo>
                          <a:pt x="408709" y="1420091"/>
                        </a:lnTo>
                        <a:lnTo>
                          <a:pt x="689264" y="1291936"/>
                        </a:lnTo>
                        <a:lnTo>
                          <a:pt x="720437" y="1309255"/>
                        </a:lnTo>
                        <a:lnTo>
                          <a:pt x="730828" y="1361209"/>
                        </a:lnTo>
                        <a:lnTo>
                          <a:pt x="741218" y="1395846"/>
                        </a:lnTo>
                        <a:lnTo>
                          <a:pt x="775855" y="1440873"/>
                        </a:lnTo>
                        <a:lnTo>
                          <a:pt x="813955" y="1499755"/>
                        </a:lnTo>
                        <a:lnTo>
                          <a:pt x="838200" y="1530927"/>
                        </a:lnTo>
                        <a:lnTo>
                          <a:pt x="921328" y="1558636"/>
                        </a:lnTo>
                        <a:lnTo>
                          <a:pt x="1042555" y="1600200"/>
                        </a:lnTo>
                        <a:lnTo>
                          <a:pt x="1125682" y="1631373"/>
                        </a:lnTo>
                        <a:lnTo>
                          <a:pt x="1208809" y="1707573"/>
                        </a:lnTo>
                        <a:lnTo>
                          <a:pt x="1246909" y="1794164"/>
                        </a:lnTo>
                        <a:lnTo>
                          <a:pt x="1250373" y="1804555"/>
                        </a:lnTo>
                        <a:lnTo>
                          <a:pt x="1319646" y="1842655"/>
                        </a:lnTo>
                        <a:lnTo>
                          <a:pt x="1371600" y="1866900"/>
                        </a:lnTo>
                        <a:lnTo>
                          <a:pt x="1413164" y="1891146"/>
                        </a:lnTo>
                        <a:lnTo>
                          <a:pt x="1472046" y="1988127"/>
                        </a:lnTo>
                        <a:lnTo>
                          <a:pt x="1496291" y="2060864"/>
                        </a:lnTo>
                        <a:cubicBezTo>
                          <a:pt x="1474355" y="2083955"/>
                          <a:pt x="1512289" y="2074388"/>
                          <a:pt x="1490353" y="2097479"/>
                        </a:cubicBezTo>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orme libre : forme 26">
                    <a:extLst>
                      <a:ext uri="{FF2B5EF4-FFF2-40B4-BE49-F238E27FC236}">
                        <a16:creationId xmlns:a16="http://schemas.microsoft.com/office/drawing/2014/main" id="{B28E87CD-4E5F-FD2B-0886-6D3AE91E7F63}"/>
                      </a:ext>
                    </a:extLst>
                  </p:cNvPr>
                  <p:cNvSpPr/>
                  <p:nvPr/>
                </p:nvSpPr>
                <p:spPr>
                  <a:xfrm>
                    <a:off x="3641271" y="1344386"/>
                    <a:ext cx="1997529" cy="3233057"/>
                  </a:xfrm>
                  <a:custGeom>
                    <a:avLst/>
                    <a:gdLst>
                      <a:gd name="connsiteX0" fmla="*/ 65315 w 1997529"/>
                      <a:gd name="connsiteY0" fmla="*/ 1959428 h 3233057"/>
                      <a:gd name="connsiteX1" fmla="*/ 21772 w 1997529"/>
                      <a:gd name="connsiteY1" fmla="*/ 2035628 h 3233057"/>
                      <a:gd name="connsiteX2" fmla="*/ 0 w 1997529"/>
                      <a:gd name="connsiteY2" fmla="*/ 2051957 h 3233057"/>
                      <a:gd name="connsiteX3" fmla="*/ 54429 w 1997529"/>
                      <a:gd name="connsiteY3" fmla="*/ 2144485 h 3233057"/>
                      <a:gd name="connsiteX4" fmla="*/ 87086 w 1997529"/>
                      <a:gd name="connsiteY4" fmla="*/ 2209800 h 3233057"/>
                      <a:gd name="connsiteX5" fmla="*/ 81643 w 1997529"/>
                      <a:gd name="connsiteY5" fmla="*/ 2242457 h 3233057"/>
                      <a:gd name="connsiteX6" fmla="*/ 146958 w 1997529"/>
                      <a:gd name="connsiteY6" fmla="*/ 2334985 h 3233057"/>
                      <a:gd name="connsiteX7" fmla="*/ 157843 w 1997529"/>
                      <a:gd name="connsiteY7" fmla="*/ 2318657 h 3233057"/>
                      <a:gd name="connsiteX8" fmla="*/ 234043 w 1997529"/>
                      <a:gd name="connsiteY8" fmla="*/ 2362200 h 3233057"/>
                      <a:gd name="connsiteX9" fmla="*/ 310243 w 1997529"/>
                      <a:gd name="connsiteY9" fmla="*/ 2389414 h 3233057"/>
                      <a:gd name="connsiteX10" fmla="*/ 402772 w 1997529"/>
                      <a:gd name="connsiteY10" fmla="*/ 2454728 h 3233057"/>
                      <a:gd name="connsiteX11" fmla="*/ 419100 w 1997529"/>
                      <a:gd name="connsiteY11" fmla="*/ 2552700 h 3233057"/>
                      <a:gd name="connsiteX12" fmla="*/ 462643 w 1997529"/>
                      <a:gd name="connsiteY12" fmla="*/ 2574471 h 3233057"/>
                      <a:gd name="connsiteX13" fmla="*/ 489858 w 1997529"/>
                      <a:gd name="connsiteY13" fmla="*/ 2639785 h 3233057"/>
                      <a:gd name="connsiteX14" fmla="*/ 489858 w 1997529"/>
                      <a:gd name="connsiteY14" fmla="*/ 2715985 h 3233057"/>
                      <a:gd name="connsiteX15" fmla="*/ 478972 w 1997529"/>
                      <a:gd name="connsiteY15" fmla="*/ 2743200 h 3233057"/>
                      <a:gd name="connsiteX16" fmla="*/ 446315 w 1997529"/>
                      <a:gd name="connsiteY16" fmla="*/ 2781300 h 3233057"/>
                      <a:gd name="connsiteX17" fmla="*/ 402772 w 1997529"/>
                      <a:gd name="connsiteY17" fmla="*/ 2824843 h 3233057"/>
                      <a:gd name="connsiteX18" fmla="*/ 370115 w 1997529"/>
                      <a:gd name="connsiteY18" fmla="*/ 2846614 h 3233057"/>
                      <a:gd name="connsiteX19" fmla="*/ 266700 w 1997529"/>
                      <a:gd name="connsiteY19" fmla="*/ 2901043 h 3233057"/>
                      <a:gd name="connsiteX20" fmla="*/ 272143 w 1997529"/>
                      <a:gd name="connsiteY20" fmla="*/ 2922814 h 3233057"/>
                      <a:gd name="connsiteX21" fmla="*/ 288472 w 1997529"/>
                      <a:gd name="connsiteY21" fmla="*/ 2966357 h 3233057"/>
                      <a:gd name="connsiteX22" fmla="*/ 321129 w 1997529"/>
                      <a:gd name="connsiteY22" fmla="*/ 3009900 h 3233057"/>
                      <a:gd name="connsiteX23" fmla="*/ 370115 w 1997529"/>
                      <a:gd name="connsiteY23" fmla="*/ 3042557 h 3233057"/>
                      <a:gd name="connsiteX24" fmla="*/ 473529 w 1997529"/>
                      <a:gd name="connsiteY24" fmla="*/ 3069771 h 3233057"/>
                      <a:gd name="connsiteX25" fmla="*/ 533400 w 1997529"/>
                      <a:gd name="connsiteY25" fmla="*/ 3113314 h 3233057"/>
                      <a:gd name="connsiteX26" fmla="*/ 571500 w 1997529"/>
                      <a:gd name="connsiteY26" fmla="*/ 3156857 h 3233057"/>
                      <a:gd name="connsiteX27" fmla="*/ 615043 w 1997529"/>
                      <a:gd name="connsiteY27" fmla="*/ 3194957 h 3233057"/>
                      <a:gd name="connsiteX28" fmla="*/ 658586 w 1997529"/>
                      <a:gd name="connsiteY28" fmla="*/ 3233057 h 3233057"/>
                      <a:gd name="connsiteX29" fmla="*/ 685800 w 1997529"/>
                      <a:gd name="connsiteY29" fmla="*/ 3227614 h 3233057"/>
                      <a:gd name="connsiteX30" fmla="*/ 849086 w 1997529"/>
                      <a:gd name="connsiteY30" fmla="*/ 3020785 h 3233057"/>
                      <a:gd name="connsiteX31" fmla="*/ 838200 w 1997529"/>
                      <a:gd name="connsiteY31" fmla="*/ 2960914 h 3233057"/>
                      <a:gd name="connsiteX32" fmla="*/ 919843 w 1997529"/>
                      <a:gd name="connsiteY32" fmla="*/ 2775857 h 3233057"/>
                      <a:gd name="connsiteX33" fmla="*/ 947058 w 1997529"/>
                      <a:gd name="connsiteY33" fmla="*/ 2721428 h 3233057"/>
                      <a:gd name="connsiteX34" fmla="*/ 903515 w 1997529"/>
                      <a:gd name="connsiteY34" fmla="*/ 2618014 h 3233057"/>
                      <a:gd name="connsiteX35" fmla="*/ 914400 w 1997529"/>
                      <a:gd name="connsiteY35" fmla="*/ 2569028 h 3233057"/>
                      <a:gd name="connsiteX36" fmla="*/ 952500 w 1997529"/>
                      <a:gd name="connsiteY36" fmla="*/ 2509157 h 3233057"/>
                      <a:gd name="connsiteX37" fmla="*/ 1083129 w 1997529"/>
                      <a:gd name="connsiteY37" fmla="*/ 2438400 h 3233057"/>
                      <a:gd name="connsiteX38" fmla="*/ 1257300 w 1997529"/>
                      <a:gd name="connsiteY38" fmla="*/ 2378528 h 3233057"/>
                      <a:gd name="connsiteX39" fmla="*/ 1273629 w 1997529"/>
                      <a:gd name="connsiteY39" fmla="*/ 2356757 h 3233057"/>
                      <a:gd name="connsiteX40" fmla="*/ 1382486 w 1997529"/>
                      <a:gd name="connsiteY40" fmla="*/ 2351314 h 3233057"/>
                      <a:gd name="connsiteX41" fmla="*/ 1464129 w 1997529"/>
                      <a:gd name="connsiteY41" fmla="*/ 2324100 h 3233057"/>
                      <a:gd name="connsiteX42" fmla="*/ 1502229 w 1997529"/>
                      <a:gd name="connsiteY42" fmla="*/ 2264228 h 3233057"/>
                      <a:gd name="connsiteX43" fmla="*/ 1572986 w 1997529"/>
                      <a:gd name="connsiteY43" fmla="*/ 2166257 h 3233057"/>
                      <a:gd name="connsiteX44" fmla="*/ 1627415 w 1997529"/>
                      <a:gd name="connsiteY44" fmla="*/ 2008414 h 3233057"/>
                      <a:gd name="connsiteX45" fmla="*/ 1638300 w 1997529"/>
                      <a:gd name="connsiteY45" fmla="*/ 1888671 h 3233057"/>
                      <a:gd name="connsiteX46" fmla="*/ 1638300 w 1997529"/>
                      <a:gd name="connsiteY46" fmla="*/ 1839685 h 3233057"/>
                      <a:gd name="connsiteX47" fmla="*/ 1654629 w 1997529"/>
                      <a:gd name="connsiteY47" fmla="*/ 1779814 h 3233057"/>
                      <a:gd name="connsiteX48" fmla="*/ 1654629 w 1997529"/>
                      <a:gd name="connsiteY48" fmla="*/ 1698171 h 3233057"/>
                      <a:gd name="connsiteX49" fmla="*/ 1649186 w 1997529"/>
                      <a:gd name="connsiteY49" fmla="*/ 1621971 h 3233057"/>
                      <a:gd name="connsiteX50" fmla="*/ 1632858 w 1997529"/>
                      <a:gd name="connsiteY50" fmla="*/ 1556657 h 3233057"/>
                      <a:gd name="connsiteX51" fmla="*/ 1660072 w 1997529"/>
                      <a:gd name="connsiteY51" fmla="*/ 1480457 h 3233057"/>
                      <a:gd name="connsiteX52" fmla="*/ 1725386 w 1997529"/>
                      <a:gd name="connsiteY52" fmla="*/ 1404257 h 3233057"/>
                      <a:gd name="connsiteX53" fmla="*/ 1779815 w 1997529"/>
                      <a:gd name="connsiteY53" fmla="*/ 1360714 h 3233057"/>
                      <a:gd name="connsiteX54" fmla="*/ 1845129 w 1997529"/>
                      <a:gd name="connsiteY54" fmla="*/ 1257300 h 3233057"/>
                      <a:gd name="connsiteX55" fmla="*/ 1894115 w 1997529"/>
                      <a:gd name="connsiteY55" fmla="*/ 1213757 h 3233057"/>
                      <a:gd name="connsiteX56" fmla="*/ 1932215 w 1997529"/>
                      <a:gd name="connsiteY56" fmla="*/ 1148443 h 3233057"/>
                      <a:gd name="connsiteX57" fmla="*/ 1981200 w 1997529"/>
                      <a:gd name="connsiteY57" fmla="*/ 1066800 h 3233057"/>
                      <a:gd name="connsiteX58" fmla="*/ 1997529 w 1997529"/>
                      <a:gd name="connsiteY58" fmla="*/ 985157 h 3233057"/>
                      <a:gd name="connsiteX59" fmla="*/ 1997529 w 1997529"/>
                      <a:gd name="connsiteY59" fmla="*/ 919843 h 3233057"/>
                      <a:gd name="connsiteX60" fmla="*/ 1953986 w 1997529"/>
                      <a:gd name="connsiteY60" fmla="*/ 838200 h 3233057"/>
                      <a:gd name="connsiteX61" fmla="*/ 1845129 w 1997529"/>
                      <a:gd name="connsiteY61" fmla="*/ 789214 h 3233057"/>
                      <a:gd name="connsiteX62" fmla="*/ 1736272 w 1997529"/>
                      <a:gd name="connsiteY62" fmla="*/ 729343 h 3233057"/>
                      <a:gd name="connsiteX63" fmla="*/ 1670958 w 1997529"/>
                      <a:gd name="connsiteY63" fmla="*/ 707571 h 3233057"/>
                      <a:gd name="connsiteX64" fmla="*/ 1605643 w 1997529"/>
                      <a:gd name="connsiteY64" fmla="*/ 658585 h 3233057"/>
                      <a:gd name="connsiteX65" fmla="*/ 1578429 w 1997529"/>
                      <a:gd name="connsiteY65" fmla="*/ 625928 h 3233057"/>
                      <a:gd name="connsiteX66" fmla="*/ 1496786 w 1997529"/>
                      <a:gd name="connsiteY66" fmla="*/ 609600 h 3233057"/>
                      <a:gd name="connsiteX67" fmla="*/ 1366158 w 1997529"/>
                      <a:gd name="connsiteY67" fmla="*/ 587828 h 3233057"/>
                      <a:gd name="connsiteX68" fmla="*/ 1300843 w 1997529"/>
                      <a:gd name="connsiteY68" fmla="*/ 582385 h 3233057"/>
                      <a:gd name="connsiteX69" fmla="*/ 1181100 w 1997529"/>
                      <a:gd name="connsiteY69" fmla="*/ 604157 h 3233057"/>
                      <a:gd name="connsiteX70" fmla="*/ 1115786 w 1997529"/>
                      <a:gd name="connsiteY70" fmla="*/ 620485 h 3233057"/>
                      <a:gd name="connsiteX71" fmla="*/ 1099458 w 1997529"/>
                      <a:gd name="connsiteY71" fmla="*/ 544285 h 3233057"/>
                      <a:gd name="connsiteX72" fmla="*/ 1099458 w 1997529"/>
                      <a:gd name="connsiteY72" fmla="*/ 506185 h 3233057"/>
                      <a:gd name="connsiteX73" fmla="*/ 1050472 w 1997529"/>
                      <a:gd name="connsiteY73" fmla="*/ 473528 h 3233057"/>
                      <a:gd name="connsiteX74" fmla="*/ 963386 w 1997529"/>
                      <a:gd name="connsiteY74" fmla="*/ 435428 h 3233057"/>
                      <a:gd name="connsiteX75" fmla="*/ 936172 w 1997529"/>
                      <a:gd name="connsiteY75" fmla="*/ 408214 h 3233057"/>
                      <a:gd name="connsiteX76" fmla="*/ 903515 w 1997529"/>
                      <a:gd name="connsiteY76" fmla="*/ 408214 h 3233057"/>
                      <a:gd name="connsiteX77" fmla="*/ 849086 w 1997529"/>
                      <a:gd name="connsiteY77" fmla="*/ 446314 h 3233057"/>
                      <a:gd name="connsiteX78" fmla="*/ 778329 w 1997529"/>
                      <a:gd name="connsiteY78" fmla="*/ 506185 h 3233057"/>
                      <a:gd name="connsiteX79" fmla="*/ 751115 w 1997529"/>
                      <a:gd name="connsiteY79" fmla="*/ 533400 h 3233057"/>
                      <a:gd name="connsiteX80" fmla="*/ 685800 w 1997529"/>
                      <a:gd name="connsiteY80" fmla="*/ 538843 h 3233057"/>
                      <a:gd name="connsiteX81" fmla="*/ 620486 w 1997529"/>
                      <a:gd name="connsiteY81" fmla="*/ 511628 h 3233057"/>
                      <a:gd name="connsiteX82" fmla="*/ 560615 w 1997529"/>
                      <a:gd name="connsiteY82" fmla="*/ 484414 h 3233057"/>
                      <a:gd name="connsiteX83" fmla="*/ 522515 w 1997529"/>
                      <a:gd name="connsiteY83" fmla="*/ 468085 h 3233057"/>
                      <a:gd name="connsiteX84" fmla="*/ 457200 w 1997529"/>
                      <a:gd name="connsiteY84" fmla="*/ 473528 h 3233057"/>
                      <a:gd name="connsiteX85" fmla="*/ 440872 w 1997529"/>
                      <a:gd name="connsiteY85" fmla="*/ 473528 h 3233057"/>
                      <a:gd name="connsiteX86" fmla="*/ 451758 w 1997529"/>
                      <a:gd name="connsiteY86" fmla="*/ 424543 h 3233057"/>
                      <a:gd name="connsiteX87" fmla="*/ 500743 w 1997529"/>
                      <a:gd name="connsiteY87" fmla="*/ 370114 h 3233057"/>
                      <a:gd name="connsiteX88" fmla="*/ 625929 w 1997529"/>
                      <a:gd name="connsiteY88" fmla="*/ 217714 h 3233057"/>
                      <a:gd name="connsiteX89" fmla="*/ 576943 w 1997529"/>
                      <a:gd name="connsiteY89" fmla="*/ 136071 h 3233057"/>
                      <a:gd name="connsiteX90" fmla="*/ 566058 w 1997529"/>
                      <a:gd name="connsiteY90" fmla="*/ 81643 h 3233057"/>
                      <a:gd name="connsiteX91" fmla="*/ 538843 w 1997529"/>
                      <a:gd name="connsiteY91" fmla="*/ 27214 h 3233057"/>
                      <a:gd name="connsiteX92" fmla="*/ 517072 w 1997529"/>
                      <a:gd name="connsiteY92" fmla="*/ 0 h 3233057"/>
                      <a:gd name="connsiteX93" fmla="*/ 468086 w 1997529"/>
                      <a:gd name="connsiteY93" fmla="*/ 32657 h 3233057"/>
                      <a:gd name="connsiteX94" fmla="*/ 413658 w 1997529"/>
                      <a:gd name="connsiteY94" fmla="*/ 81643 h 3233057"/>
                      <a:gd name="connsiteX95" fmla="*/ 413658 w 1997529"/>
                      <a:gd name="connsiteY95" fmla="*/ 125185 h 3233057"/>
                      <a:gd name="connsiteX96" fmla="*/ 381000 w 1997529"/>
                      <a:gd name="connsiteY96" fmla="*/ 152400 h 3233057"/>
                      <a:gd name="connsiteX97" fmla="*/ 304800 w 1997529"/>
                      <a:gd name="connsiteY97" fmla="*/ 157843 h 3233057"/>
                      <a:gd name="connsiteX98" fmla="*/ 244929 w 1997529"/>
                      <a:gd name="connsiteY98" fmla="*/ 136071 h 3233057"/>
                      <a:gd name="connsiteX99" fmla="*/ 190500 w 1997529"/>
                      <a:gd name="connsiteY99" fmla="*/ 130628 h 3233057"/>
                      <a:gd name="connsiteX100" fmla="*/ 141515 w 1997529"/>
                      <a:gd name="connsiteY100" fmla="*/ 141514 h 3233057"/>
                      <a:gd name="connsiteX101" fmla="*/ 92529 w 1997529"/>
                      <a:gd name="connsiteY101" fmla="*/ 163285 h 3233057"/>
                      <a:gd name="connsiteX102" fmla="*/ 38100 w 1997529"/>
                      <a:gd name="connsiteY102" fmla="*/ 185057 h 3233057"/>
                      <a:gd name="connsiteX103" fmla="*/ 65315 w 1997529"/>
                      <a:gd name="connsiteY103" fmla="*/ 1959428 h 32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997529" h="3233057">
                        <a:moveTo>
                          <a:pt x="65315" y="1959428"/>
                        </a:moveTo>
                        <a:lnTo>
                          <a:pt x="21772" y="2035628"/>
                        </a:lnTo>
                        <a:lnTo>
                          <a:pt x="0" y="2051957"/>
                        </a:lnTo>
                        <a:lnTo>
                          <a:pt x="54429" y="2144485"/>
                        </a:lnTo>
                        <a:lnTo>
                          <a:pt x="87086" y="2209800"/>
                        </a:lnTo>
                        <a:lnTo>
                          <a:pt x="81643" y="2242457"/>
                        </a:lnTo>
                        <a:lnTo>
                          <a:pt x="146958" y="2334985"/>
                        </a:lnTo>
                        <a:lnTo>
                          <a:pt x="157843" y="2318657"/>
                        </a:lnTo>
                        <a:lnTo>
                          <a:pt x="234043" y="2362200"/>
                        </a:lnTo>
                        <a:lnTo>
                          <a:pt x="310243" y="2389414"/>
                        </a:lnTo>
                        <a:lnTo>
                          <a:pt x="402772" y="2454728"/>
                        </a:lnTo>
                        <a:lnTo>
                          <a:pt x="419100" y="2552700"/>
                        </a:lnTo>
                        <a:lnTo>
                          <a:pt x="462643" y="2574471"/>
                        </a:lnTo>
                        <a:lnTo>
                          <a:pt x="489858" y="2639785"/>
                        </a:lnTo>
                        <a:lnTo>
                          <a:pt x="489858" y="2715985"/>
                        </a:lnTo>
                        <a:lnTo>
                          <a:pt x="478972" y="2743200"/>
                        </a:lnTo>
                        <a:lnTo>
                          <a:pt x="446315" y="2781300"/>
                        </a:lnTo>
                        <a:lnTo>
                          <a:pt x="402772" y="2824843"/>
                        </a:lnTo>
                        <a:lnTo>
                          <a:pt x="370115" y="2846614"/>
                        </a:lnTo>
                        <a:lnTo>
                          <a:pt x="266700" y="2901043"/>
                        </a:lnTo>
                        <a:lnTo>
                          <a:pt x="272143" y="2922814"/>
                        </a:lnTo>
                        <a:lnTo>
                          <a:pt x="288472" y="2966357"/>
                        </a:lnTo>
                        <a:lnTo>
                          <a:pt x="321129" y="3009900"/>
                        </a:lnTo>
                        <a:lnTo>
                          <a:pt x="370115" y="3042557"/>
                        </a:lnTo>
                        <a:lnTo>
                          <a:pt x="473529" y="3069771"/>
                        </a:lnTo>
                        <a:lnTo>
                          <a:pt x="533400" y="3113314"/>
                        </a:lnTo>
                        <a:lnTo>
                          <a:pt x="571500" y="3156857"/>
                        </a:lnTo>
                        <a:lnTo>
                          <a:pt x="615043" y="3194957"/>
                        </a:lnTo>
                        <a:lnTo>
                          <a:pt x="658586" y="3233057"/>
                        </a:lnTo>
                        <a:lnTo>
                          <a:pt x="685800" y="3227614"/>
                        </a:lnTo>
                        <a:lnTo>
                          <a:pt x="849086" y="3020785"/>
                        </a:lnTo>
                        <a:lnTo>
                          <a:pt x="838200" y="2960914"/>
                        </a:lnTo>
                        <a:lnTo>
                          <a:pt x="919843" y="2775857"/>
                        </a:lnTo>
                        <a:lnTo>
                          <a:pt x="947058" y="2721428"/>
                        </a:lnTo>
                        <a:lnTo>
                          <a:pt x="903515" y="2618014"/>
                        </a:lnTo>
                        <a:lnTo>
                          <a:pt x="914400" y="2569028"/>
                        </a:lnTo>
                        <a:lnTo>
                          <a:pt x="952500" y="2509157"/>
                        </a:lnTo>
                        <a:lnTo>
                          <a:pt x="1083129" y="2438400"/>
                        </a:lnTo>
                        <a:lnTo>
                          <a:pt x="1257300" y="2378528"/>
                        </a:lnTo>
                        <a:lnTo>
                          <a:pt x="1273629" y="2356757"/>
                        </a:lnTo>
                        <a:lnTo>
                          <a:pt x="1382486" y="2351314"/>
                        </a:lnTo>
                        <a:lnTo>
                          <a:pt x="1464129" y="2324100"/>
                        </a:lnTo>
                        <a:lnTo>
                          <a:pt x="1502229" y="2264228"/>
                        </a:lnTo>
                        <a:lnTo>
                          <a:pt x="1572986" y="2166257"/>
                        </a:lnTo>
                        <a:lnTo>
                          <a:pt x="1627415" y="2008414"/>
                        </a:lnTo>
                        <a:lnTo>
                          <a:pt x="1638300" y="1888671"/>
                        </a:lnTo>
                        <a:lnTo>
                          <a:pt x="1638300" y="1839685"/>
                        </a:lnTo>
                        <a:lnTo>
                          <a:pt x="1654629" y="1779814"/>
                        </a:lnTo>
                        <a:lnTo>
                          <a:pt x="1654629" y="1698171"/>
                        </a:lnTo>
                        <a:lnTo>
                          <a:pt x="1649186" y="1621971"/>
                        </a:lnTo>
                        <a:lnTo>
                          <a:pt x="1632858" y="1556657"/>
                        </a:lnTo>
                        <a:lnTo>
                          <a:pt x="1660072" y="1480457"/>
                        </a:lnTo>
                        <a:lnTo>
                          <a:pt x="1725386" y="1404257"/>
                        </a:lnTo>
                        <a:lnTo>
                          <a:pt x="1779815" y="1360714"/>
                        </a:lnTo>
                        <a:lnTo>
                          <a:pt x="1845129" y="1257300"/>
                        </a:lnTo>
                        <a:lnTo>
                          <a:pt x="1894115" y="1213757"/>
                        </a:lnTo>
                        <a:lnTo>
                          <a:pt x="1932215" y="1148443"/>
                        </a:lnTo>
                        <a:lnTo>
                          <a:pt x="1981200" y="1066800"/>
                        </a:lnTo>
                        <a:lnTo>
                          <a:pt x="1997529" y="985157"/>
                        </a:lnTo>
                        <a:lnTo>
                          <a:pt x="1997529" y="919843"/>
                        </a:lnTo>
                        <a:lnTo>
                          <a:pt x="1953986" y="838200"/>
                        </a:lnTo>
                        <a:lnTo>
                          <a:pt x="1845129" y="789214"/>
                        </a:lnTo>
                        <a:lnTo>
                          <a:pt x="1736272" y="729343"/>
                        </a:lnTo>
                        <a:lnTo>
                          <a:pt x="1670958" y="707571"/>
                        </a:lnTo>
                        <a:lnTo>
                          <a:pt x="1605643" y="658585"/>
                        </a:lnTo>
                        <a:lnTo>
                          <a:pt x="1578429" y="625928"/>
                        </a:lnTo>
                        <a:lnTo>
                          <a:pt x="1496786" y="609600"/>
                        </a:lnTo>
                        <a:lnTo>
                          <a:pt x="1366158" y="587828"/>
                        </a:lnTo>
                        <a:lnTo>
                          <a:pt x="1300843" y="582385"/>
                        </a:lnTo>
                        <a:lnTo>
                          <a:pt x="1181100" y="604157"/>
                        </a:lnTo>
                        <a:lnTo>
                          <a:pt x="1115786" y="620485"/>
                        </a:lnTo>
                        <a:lnTo>
                          <a:pt x="1099458" y="544285"/>
                        </a:lnTo>
                        <a:lnTo>
                          <a:pt x="1099458" y="506185"/>
                        </a:lnTo>
                        <a:lnTo>
                          <a:pt x="1050472" y="473528"/>
                        </a:lnTo>
                        <a:lnTo>
                          <a:pt x="963386" y="435428"/>
                        </a:lnTo>
                        <a:lnTo>
                          <a:pt x="936172" y="408214"/>
                        </a:lnTo>
                        <a:lnTo>
                          <a:pt x="903515" y="408214"/>
                        </a:lnTo>
                        <a:lnTo>
                          <a:pt x="849086" y="446314"/>
                        </a:lnTo>
                        <a:lnTo>
                          <a:pt x="778329" y="506185"/>
                        </a:lnTo>
                        <a:lnTo>
                          <a:pt x="751115" y="533400"/>
                        </a:lnTo>
                        <a:lnTo>
                          <a:pt x="685800" y="538843"/>
                        </a:lnTo>
                        <a:lnTo>
                          <a:pt x="620486" y="511628"/>
                        </a:lnTo>
                        <a:lnTo>
                          <a:pt x="560615" y="484414"/>
                        </a:lnTo>
                        <a:lnTo>
                          <a:pt x="522515" y="468085"/>
                        </a:lnTo>
                        <a:lnTo>
                          <a:pt x="457200" y="473528"/>
                        </a:lnTo>
                        <a:lnTo>
                          <a:pt x="440872" y="473528"/>
                        </a:lnTo>
                        <a:lnTo>
                          <a:pt x="451758" y="424543"/>
                        </a:lnTo>
                        <a:lnTo>
                          <a:pt x="500743" y="370114"/>
                        </a:lnTo>
                        <a:lnTo>
                          <a:pt x="625929" y="217714"/>
                        </a:lnTo>
                        <a:lnTo>
                          <a:pt x="576943" y="136071"/>
                        </a:lnTo>
                        <a:lnTo>
                          <a:pt x="566058" y="81643"/>
                        </a:lnTo>
                        <a:lnTo>
                          <a:pt x="538843" y="27214"/>
                        </a:lnTo>
                        <a:lnTo>
                          <a:pt x="517072" y="0"/>
                        </a:lnTo>
                        <a:lnTo>
                          <a:pt x="468086" y="32657"/>
                        </a:lnTo>
                        <a:lnTo>
                          <a:pt x="413658" y="81643"/>
                        </a:lnTo>
                        <a:lnTo>
                          <a:pt x="413658" y="125185"/>
                        </a:lnTo>
                        <a:lnTo>
                          <a:pt x="381000" y="152400"/>
                        </a:lnTo>
                        <a:lnTo>
                          <a:pt x="304800" y="157843"/>
                        </a:lnTo>
                        <a:lnTo>
                          <a:pt x="244929" y="136071"/>
                        </a:lnTo>
                        <a:lnTo>
                          <a:pt x="190500" y="130628"/>
                        </a:lnTo>
                        <a:lnTo>
                          <a:pt x="141515" y="141514"/>
                        </a:lnTo>
                        <a:lnTo>
                          <a:pt x="92529" y="163285"/>
                        </a:lnTo>
                        <a:lnTo>
                          <a:pt x="38100" y="185057"/>
                        </a:lnTo>
                        <a:lnTo>
                          <a:pt x="65315" y="1959428"/>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9" name="Rectangle 28">
                  <a:extLst>
                    <a:ext uri="{FF2B5EF4-FFF2-40B4-BE49-F238E27FC236}">
                      <a16:creationId xmlns:a16="http://schemas.microsoft.com/office/drawing/2014/main" id="{480E7B62-6A15-8733-D722-70A240EFF02E}"/>
                    </a:ext>
                  </a:extLst>
                </p:cNvPr>
                <p:cNvSpPr/>
                <p:nvPr/>
              </p:nvSpPr>
              <p:spPr>
                <a:xfrm>
                  <a:off x="3641271" y="1600200"/>
                  <a:ext cx="121155" cy="148477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1" name="Ellipse 30">
                <a:extLst>
                  <a:ext uri="{FF2B5EF4-FFF2-40B4-BE49-F238E27FC236}">
                    <a16:creationId xmlns:a16="http://schemas.microsoft.com/office/drawing/2014/main" id="{DC0A1909-1584-954E-71F7-A05500B95D89}"/>
                  </a:ext>
                </a:extLst>
              </p:cNvPr>
              <p:cNvSpPr/>
              <p:nvPr/>
            </p:nvSpPr>
            <p:spPr>
              <a:xfrm>
                <a:off x="3657586" y="3048000"/>
                <a:ext cx="228614" cy="214045"/>
              </a:xfrm>
              <a:custGeom>
                <a:avLst/>
                <a:gdLst>
                  <a:gd name="connsiteX0" fmla="*/ 0 w 228600"/>
                  <a:gd name="connsiteY0" fmla="*/ 76200 h 152400"/>
                  <a:gd name="connsiteX1" fmla="*/ 114300 w 228600"/>
                  <a:gd name="connsiteY1" fmla="*/ 0 h 152400"/>
                  <a:gd name="connsiteX2" fmla="*/ 228600 w 228600"/>
                  <a:gd name="connsiteY2" fmla="*/ 76200 h 152400"/>
                  <a:gd name="connsiteX3" fmla="*/ 114300 w 228600"/>
                  <a:gd name="connsiteY3" fmla="*/ 152400 h 152400"/>
                  <a:gd name="connsiteX4" fmla="*/ 0 w 228600"/>
                  <a:gd name="connsiteY4" fmla="*/ 76200 h 152400"/>
                  <a:gd name="connsiteX0" fmla="*/ 14 w 228614"/>
                  <a:gd name="connsiteY0" fmla="*/ 76200 h 214045"/>
                  <a:gd name="connsiteX1" fmla="*/ 114314 w 228614"/>
                  <a:gd name="connsiteY1" fmla="*/ 0 h 214045"/>
                  <a:gd name="connsiteX2" fmla="*/ 228614 w 228614"/>
                  <a:gd name="connsiteY2" fmla="*/ 76200 h 214045"/>
                  <a:gd name="connsiteX3" fmla="*/ 120479 w 228614"/>
                  <a:gd name="connsiteY3" fmla="*/ 214045 h 214045"/>
                  <a:gd name="connsiteX4" fmla="*/ 14 w 228614"/>
                  <a:gd name="connsiteY4" fmla="*/ 76200 h 214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14" h="214045">
                    <a:moveTo>
                      <a:pt x="14" y="76200"/>
                    </a:moveTo>
                    <a:cubicBezTo>
                      <a:pt x="-1013" y="40526"/>
                      <a:pt x="51188" y="0"/>
                      <a:pt x="114314" y="0"/>
                    </a:cubicBezTo>
                    <a:cubicBezTo>
                      <a:pt x="177440" y="0"/>
                      <a:pt x="228614" y="34116"/>
                      <a:pt x="228614" y="76200"/>
                    </a:cubicBezTo>
                    <a:cubicBezTo>
                      <a:pt x="228614" y="118284"/>
                      <a:pt x="183605" y="214045"/>
                      <a:pt x="120479" y="214045"/>
                    </a:cubicBezTo>
                    <a:cubicBezTo>
                      <a:pt x="57353" y="214045"/>
                      <a:pt x="1041" y="111874"/>
                      <a:pt x="14" y="76200"/>
                    </a:cubicBezTo>
                    <a:close/>
                  </a:path>
                </a:pathLst>
              </a:cu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3" name="Rectangle : coins arrondis 32">
              <a:extLst>
                <a:ext uri="{FF2B5EF4-FFF2-40B4-BE49-F238E27FC236}">
                  <a16:creationId xmlns:a16="http://schemas.microsoft.com/office/drawing/2014/main" id="{A77C1610-16C1-D666-8A0C-70DF984480DD}"/>
                </a:ext>
              </a:extLst>
            </p:cNvPr>
            <p:cNvSpPr/>
            <p:nvPr/>
          </p:nvSpPr>
          <p:spPr>
            <a:xfrm rot="20442434">
              <a:off x="3606143" y="1550590"/>
              <a:ext cx="168729" cy="45719"/>
            </a:xfrm>
            <a:prstGeom prst="round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4" name="Forme libre : forme 43">
            <a:extLst>
              <a:ext uri="{FF2B5EF4-FFF2-40B4-BE49-F238E27FC236}">
                <a16:creationId xmlns:a16="http://schemas.microsoft.com/office/drawing/2014/main" id="{CDAFC228-48C1-46D9-2533-767872489D95}"/>
              </a:ext>
            </a:extLst>
          </p:cNvPr>
          <p:cNvSpPr/>
          <p:nvPr/>
        </p:nvSpPr>
        <p:spPr>
          <a:xfrm>
            <a:off x="2624952" y="2547231"/>
            <a:ext cx="1085780" cy="1155772"/>
          </a:xfrm>
          <a:custGeom>
            <a:avLst/>
            <a:gdLst>
              <a:gd name="connsiteX0" fmla="*/ 0 w 1034980"/>
              <a:gd name="connsiteY0" fmla="*/ 150869 h 1155704"/>
              <a:gd name="connsiteX1" fmla="*/ 0 w 1034980"/>
              <a:gd name="connsiteY1" fmla="*/ 150869 h 1155704"/>
              <a:gd name="connsiteX2" fmla="*/ 60290 w 1034980"/>
              <a:gd name="connsiteY2" fmla="*/ 221207 h 1155704"/>
              <a:gd name="connsiteX3" fmla="*/ 70338 w 1034980"/>
              <a:gd name="connsiteY3" fmla="*/ 301594 h 1155704"/>
              <a:gd name="connsiteX4" fmla="*/ 50242 w 1034980"/>
              <a:gd name="connsiteY4" fmla="*/ 402077 h 1155704"/>
              <a:gd name="connsiteX5" fmla="*/ 60290 w 1034980"/>
              <a:gd name="connsiteY5" fmla="*/ 542754 h 1155704"/>
              <a:gd name="connsiteX6" fmla="*/ 80387 w 1034980"/>
              <a:gd name="connsiteY6" fmla="*/ 572899 h 1155704"/>
              <a:gd name="connsiteX7" fmla="*/ 90435 w 1034980"/>
              <a:gd name="connsiteY7" fmla="*/ 623141 h 1155704"/>
              <a:gd name="connsiteX8" fmla="*/ 80387 w 1034980"/>
              <a:gd name="connsiteY8" fmla="*/ 653286 h 1155704"/>
              <a:gd name="connsiteX9" fmla="*/ 50242 w 1034980"/>
              <a:gd name="connsiteY9" fmla="*/ 673383 h 1155704"/>
              <a:gd name="connsiteX10" fmla="*/ 60290 w 1034980"/>
              <a:gd name="connsiteY10" fmla="*/ 743721 h 1155704"/>
              <a:gd name="connsiteX11" fmla="*/ 90435 w 1034980"/>
              <a:gd name="connsiteY11" fmla="*/ 804011 h 1155704"/>
              <a:gd name="connsiteX12" fmla="*/ 120580 w 1034980"/>
              <a:gd name="connsiteY12" fmla="*/ 834157 h 1155704"/>
              <a:gd name="connsiteX13" fmla="*/ 140677 w 1034980"/>
              <a:gd name="connsiteY13" fmla="*/ 874350 h 1155704"/>
              <a:gd name="connsiteX14" fmla="*/ 150725 w 1034980"/>
              <a:gd name="connsiteY14" fmla="*/ 914543 h 1155704"/>
              <a:gd name="connsiteX15" fmla="*/ 170822 w 1034980"/>
              <a:gd name="connsiteY15" fmla="*/ 974833 h 1155704"/>
              <a:gd name="connsiteX16" fmla="*/ 180870 w 1034980"/>
              <a:gd name="connsiteY16" fmla="*/ 1004978 h 1155704"/>
              <a:gd name="connsiteX17" fmla="*/ 190918 w 1034980"/>
              <a:gd name="connsiteY17" fmla="*/ 1035124 h 1155704"/>
              <a:gd name="connsiteX18" fmla="*/ 221064 w 1034980"/>
              <a:gd name="connsiteY18" fmla="*/ 1055220 h 1155704"/>
              <a:gd name="connsiteX19" fmla="*/ 281354 w 1034980"/>
              <a:gd name="connsiteY19" fmla="*/ 1155704 h 1155704"/>
              <a:gd name="connsiteX20" fmla="*/ 361740 w 1034980"/>
              <a:gd name="connsiteY20" fmla="*/ 1115510 h 1155704"/>
              <a:gd name="connsiteX21" fmla="*/ 422031 w 1034980"/>
              <a:gd name="connsiteY21" fmla="*/ 1075317 h 1155704"/>
              <a:gd name="connsiteX22" fmla="*/ 622998 w 1034980"/>
              <a:gd name="connsiteY22" fmla="*/ 1075317 h 1155704"/>
              <a:gd name="connsiteX23" fmla="*/ 643094 w 1034980"/>
              <a:gd name="connsiteY23" fmla="*/ 1045172 h 1155704"/>
              <a:gd name="connsiteX24" fmla="*/ 713433 w 1034980"/>
              <a:gd name="connsiteY24" fmla="*/ 1015027 h 1155704"/>
              <a:gd name="connsiteX25" fmla="*/ 753626 w 1034980"/>
              <a:gd name="connsiteY25" fmla="*/ 874350 h 1155704"/>
              <a:gd name="connsiteX26" fmla="*/ 783771 w 1034980"/>
              <a:gd name="connsiteY26" fmla="*/ 844205 h 1155704"/>
              <a:gd name="connsiteX27" fmla="*/ 823965 w 1034980"/>
              <a:gd name="connsiteY27" fmla="*/ 814060 h 1155704"/>
              <a:gd name="connsiteX28" fmla="*/ 854110 w 1034980"/>
              <a:gd name="connsiteY28" fmla="*/ 804011 h 1155704"/>
              <a:gd name="connsiteX29" fmla="*/ 904351 w 1034980"/>
              <a:gd name="connsiteY29" fmla="*/ 814060 h 1155704"/>
              <a:gd name="connsiteX30" fmla="*/ 934496 w 1034980"/>
              <a:gd name="connsiteY30" fmla="*/ 824108 h 1155704"/>
              <a:gd name="connsiteX31" fmla="*/ 974690 w 1034980"/>
              <a:gd name="connsiteY31" fmla="*/ 834157 h 1155704"/>
              <a:gd name="connsiteX32" fmla="*/ 1004835 w 1034980"/>
              <a:gd name="connsiteY32" fmla="*/ 824108 h 1155704"/>
              <a:gd name="connsiteX33" fmla="*/ 1034980 w 1034980"/>
              <a:gd name="connsiteY33" fmla="*/ 723625 h 1155704"/>
              <a:gd name="connsiteX34" fmla="*/ 994787 w 1034980"/>
              <a:gd name="connsiteY34" fmla="*/ 613093 h 1155704"/>
              <a:gd name="connsiteX35" fmla="*/ 974690 w 1034980"/>
              <a:gd name="connsiteY35" fmla="*/ 572899 h 1155704"/>
              <a:gd name="connsiteX36" fmla="*/ 934496 w 1034980"/>
              <a:gd name="connsiteY36" fmla="*/ 542754 h 1155704"/>
              <a:gd name="connsiteX37" fmla="*/ 874206 w 1034980"/>
              <a:gd name="connsiteY37" fmla="*/ 522658 h 1155704"/>
              <a:gd name="connsiteX38" fmla="*/ 813916 w 1034980"/>
              <a:gd name="connsiteY38" fmla="*/ 462367 h 1155704"/>
              <a:gd name="connsiteX39" fmla="*/ 783771 w 1034980"/>
              <a:gd name="connsiteY39" fmla="*/ 432222 h 1155704"/>
              <a:gd name="connsiteX40" fmla="*/ 763675 w 1034980"/>
              <a:gd name="connsiteY40" fmla="*/ 402077 h 1155704"/>
              <a:gd name="connsiteX41" fmla="*/ 693336 w 1034980"/>
              <a:gd name="connsiteY41" fmla="*/ 361884 h 1155704"/>
              <a:gd name="connsiteX42" fmla="*/ 653143 w 1034980"/>
              <a:gd name="connsiteY42" fmla="*/ 331739 h 1155704"/>
              <a:gd name="connsiteX43" fmla="*/ 542611 w 1034980"/>
              <a:gd name="connsiteY43" fmla="*/ 301594 h 1155704"/>
              <a:gd name="connsiteX44" fmla="*/ 532562 w 1034980"/>
              <a:gd name="connsiteY44" fmla="*/ 271449 h 1155704"/>
              <a:gd name="connsiteX45" fmla="*/ 442127 w 1034980"/>
              <a:gd name="connsiteY45" fmla="*/ 241304 h 1155704"/>
              <a:gd name="connsiteX46" fmla="*/ 411982 w 1034980"/>
              <a:gd name="connsiteY46" fmla="*/ 221207 h 1155704"/>
              <a:gd name="connsiteX47" fmla="*/ 401934 w 1034980"/>
              <a:gd name="connsiteY47" fmla="*/ 191062 h 1155704"/>
              <a:gd name="connsiteX48" fmla="*/ 361740 w 1034980"/>
              <a:gd name="connsiteY48" fmla="*/ 120724 h 1155704"/>
              <a:gd name="connsiteX49" fmla="*/ 331595 w 1034980"/>
              <a:gd name="connsiteY49" fmla="*/ 50385 h 1155704"/>
              <a:gd name="connsiteX50" fmla="*/ 301450 w 1034980"/>
              <a:gd name="connsiteY50" fmla="*/ 30288 h 1155704"/>
              <a:gd name="connsiteX51" fmla="*/ 291402 w 1034980"/>
              <a:gd name="connsiteY51" fmla="*/ 143 h 1155704"/>
              <a:gd name="connsiteX52" fmla="*/ 200967 w 1034980"/>
              <a:gd name="connsiteY52" fmla="*/ 20240 h 1155704"/>
              <a:gd name="connsiteX53" fmla="*/ 150725 w 1034980"/>
              <a:gd name="connsiteY53" fmla="*/ 30288 h 1155704"/>
              <a:gd name="connsiteX54" fmla="*/ 10048 w 1034980"/>
              <a:gd name="connsiteY54" fmla="*/ 70482 h 1155704"/>
              <a:gd name="connsiteX55" fmla="*/ 0 w 1034980"/>
              <a:gd name="connsiteY55" fmla="*/ 100627 h 1155704"/>
              <a:gd name="connsiteX56" fmla="*/ 0 w 1034980"/>
              <a:gd name="connsiteY56" fmla="*/ 150869 h 1155704"/>
              <a:gd name="connsiteX0" fmla="*/ 0 w 1034980"/>
              <a:gd name="connsiteY0" fmla="*/ 150978 h 1155813"/>
              <a:gd name="connsiteX1" fmla="*/ 0 w 1034980"/>
              <a:gd name="connsiteY1" fmla="*/ 150978 h 1155813"/>
              <a:gd name="connsiteX2" fmla="*/ 60290 w 1034980"/>
              <a:gd name="connsiteY2" fmla="*/ 221316 h 1155813"/>
              <a:gd name="connsiteX3" fmla="*/ 70338 w 1034980"/>
              <a:gd name="connsiteY3" fmla="*/ 301703 h 1155813"/>
              <a:gd name="connsiteX4" fmla="*/ 50242 w 1034980"/>
              <a:gd name="connsiteY4" fmla="*/ 402186 h 1155813"/>
              <a:gd name="connsiteX5" fmla="*/ 60290 w 1034980"/>
              <a:gd name="connsiteY5" fmla="*/ 542863 h 1155813"/>
              <a:gd name="connsiteX6" fmla="*/ 80387 w 1034980"/>
              <a:gd name="connsiteY6" fmla="*/ 573008 h 1155813"/>
              <a:gd name="connsiteX7" fmla="*/ 90435 w 1034980"/>
              <a:gd name="connsiteY7" fmla="*/ 623250 h 1155813"/>
              <a:gd name="connsiteX8" fmla="*/ 80387 w 1034980"/>
              <a:gd name="connsiteY8" fmla="*/ 653395 h 1155813"/>
              <a:gd name="connsiteX9" fmla="*/ 50242 w 1034980"/>
              <a:gd name="connsiteY9" fmla="*/ 673492 h 1155813"/>
              <a:gd name="connsiteX10" fmla="*/ 60290 w 1034980"/>
              <a:gd name="connsiteY10" fmla="*/ 743830 h 1155813"/>
              <a:gd name="connsiteX11" fmla="*/ 90435 w 1034980"/>
              <a:gd name="connsiteY11" fmla="*/ 804120 h 1155813"/>
              <a:gd name="connsiteX12" fmla="*/ 120580 w 1034980"/>
              <a:gd name="connsiteY12" fmla="*/ 834266 h 1155813"/>
              <a:gd name="connsiteX13" fmla="*/ 140677 w 1034980"/>
              <a:gd name="connsiteY13" fmla="*/ 874459 h 1155813"/>
              <a:gd name="connsiteX14" fmla="*/ 150725 w 1034980"/>
              <a:gd name="connsiteY14" fmla="*/ 914652 h 1155813"/>
              <a:gd name="connsiteX15" fmla="*/ 170822 w 1034980"/>
              <a:gd name="connsiteY15" fmla="*/ 974942 h 1155813"/>
              <a:gd name="connsiteX16" fmla="*/ 180870 w 1034980"/>
              <a:gd name="connsiteY16" fmla="*/ 1005087 h 1155813"/>
              <a:gd name="connsiteX17" fmla="*/ 190918 w 1034980"/>
              <a:gd name="connsiteY17" fmla="*/ 1035233 h 1155813"/>
              <a:gd name="connsiteX18" fmla="*/ 221064 w 1034980"/>
              <a:gd name="connsiteY18" fmla="*/ 1055329 h 1155813"/>
              <a:gd name="connsiteX19" fmla="*/ 281354 w 1034980"/>
              <a:gd name="connsiteY19" fmla="*/ 1155813 h 1155813"/>
              <a:gd name="connsiteX20" fmla="*/ 361740 w 1034980"/>
              <a:gd name="connsiteY20" fmla="*/ 1115619 h 1155813"/>
              <a:gd name="connsiteX21" fmla="*/ 422031 w 1034980"/>
              <a:gd name="connsiteY21" fmla="*/ 1075426 h 1155813"/>
              <a:gd name="connsiteX22" fmla="*/ 622998 w 1034980"/>
              <a:gd name="connsiteY22" fmla="*/ 1075426 h 1155813"/>
              <a:gd name="connsiteX23" fmla="*/ 643094 w 1034980"/>
              <a:gd name="connsiteY23" fmla="*/ 1045281 h 1155813"/>
              <a:gd name="connsiteX24" fmla="*/ 713433 w 1034980"/>
              <a:gd name="connsiteY24" fmla="*/ 1015136 h 1155813"/>
              <a:gd name="connsiteX25" fmla="*/ 753626 w 1034980"/>
              <a:gd name="connsiteY25" fmla="*/ 874459 h 1155813"/>
              <a:gd name="connsiteX26" fmla="*/ 783771 w 1034980"/>
              <a:gd name="connsiteY26" fmla="*/ 844314 h 1155813"/>
              <a:gd name="connsiteX27" fmla="*/ 823965 w 1034980"/>
              <a:gd name="connsiteY27" fmla="*/ 814169 h 1155813"/>
              <a:gd name="connsiteX28" fmla="*/ 854110 w 1034980"/>
              <a:gd name="connsiteY28" fmla="*/ 804120 h 1155813"/>
              <a:gd name="connsiteX29" fmla="*/ 904351 w 1034980"/>
              <a:gd name="connsiteY29" fmla="*/ 814169 h 1155813"/>
              <a:gd name="connsiteX30" fmla="*/ 934496 w 1034980"/>
              <a:gd name="connsiteY30" fmla="*/ 824217 h 1155813"/>
              <a:gd name="connsiteX31" fmla="*/ 974690 w 1034980"/>
              <a:gd name="connsiteY31" fmla="*/ 834266 h 1155813"/>
              <a:gd name="connsiteX32" fmla="*/ 1004835 w 1034980"/>
              <a:gd name="connsiteY32" fmla="*/ 824217 h 1155813"/>
              <a:gd name="connsiteX33" fmla="*/ 1034980 w 1034980"/>
              <a:gd name="connsiteY33" fmla="*/ 723734 h 1155813"/>
              <a:gd name="connsiteX34" fmla="*/ 994787 w 1034980"/>
              <a:gd name="connsiteY34" fmla="*/ 613202 h 1155813"/>
              <a:gd name="connsiteX35" fmla="*/ 974690 w 1034980"/>
              <a:gd name="connsiteY35" fmla="*/ 573008 h 1155813"/>
              <a:gd name="connsiteX36" fmla="*/ 934496 w 1034980"/>
              <a:gd name="connsiteY36" fmla="*/ 542863 h 1155813"/>
              <a:gd name="connsiteX37" fmla="*/ 874206 w 1034980"/>
              <a:gd name="connsiteY37" fmla="*/ 522767 h 1155813"/>
              <a:gd name="connsiteX38" fmla="*/ 813916 w 1034980"/>
              <a:gd name="connsiteY38" fmla="*/ 462476 h 1155813"/>
              <a:gd name="connsiteX39" fmla="*/ 783771 w 1034980"/>
              <a:gd name="connsiteY39" fmla="*/ 432331 h 1155813"/>
              <a:gd name="connsiteX40" fmla="*/ 763675 w 1034980"/>
              <a:gd name="connsiteY40" fmla="*/ 402186 h 1155813"/>
              <a:gd name="connsiteX41" fmla="*/ 693336 w 1034980"/>
              <a:gd name="connsiteY41" fmla="*/ 361993 h 1155813"/>
              <a:gd name="connsiteX42" fmla="*/ 653143 w 1034980"/>
              <a:gd name="connsiteY42" fmla="*/ 331848 h 1155813"/>
              <a:gd name="connsiteX43" fmla="*/ 542611 w 1034980"/>
              <a:gd name="connsiteY43" fmla="*/ 301703 h 1155813"/>
              <a:gd name="connsiteX44" fmla="*/ 532562 w 1034980"/>
              <a:gd name="connsiteY44" fmla="*/ 271558 h 1155813"/>
              <a:gd name="connsiteX45" fmla="*/ 442127 w 1034980"/>
              <a:gd name="connsiteY45" fmla="*/ 241413 h 1155813"/>
              <a:gd name="connsiteX46" fmla="*/ 411982 w 1034980"/>
              <a:gd name="connsiteY46" fmla="*/ 221316 h 1155813"/>
              <a:gd name="connsiteX47" fmla="*/ 401934 w 1034980"/>
              <a:gd name="connsiteY47" fmla="*/ 191171 h 1155813"/>
              <a:gd name="connsiteX48" fmla="*/ 361740 w 1034980"/>
              <a:gd name="connsiteY48" fmla="*/ 120833 h 1155813"/>
              <a:gd name="connsiteX49" fmla="*/ 331595 w 1034980"/>
              <a:gd name="connsiteY49" fmla="*/ 50494 h 1155813"/>
              <a:gd name="connsiteX50" fmla="*/ 301450 w 1034980"/>
              <a:gd name="connsiteY50" fmla="*/ 30397 h 1155813"/>
              <a:gd name="connsiteX51" fmla="*/ 291402 w 1034980"/>
              <a:gd name="connsiteY51" fmla="*/ 252 h 1155813"/>
              <a:gd name="connsiteX52" fmla="*/ 200967 w 1034980"/>
              <a:gd name="connsiteY52" fmla="*/ 20349 h 1155813"/>
              <a:gd name="connsiteX53" fmla="*/ 150725 w 1034980"/>
              <a:gd name="connsiteY53" fmla="*/ 70590 h 1155813"/>
              <a:gd name="connsiteX54" fmla="*/ 10048 w 1034980"/>
              <a:gd name="connsiteY54" fmla="*/ 70591 h 1155813"/>
              <a:gd name="connsiteX55" fmla="*/ 0 w 1034980"/>
              <a:gd name="connsiteY55" fmla="*/ 100736 h 1155813"/>
              <a:gd name="connsiteX56" fmla="*/ 0 w 10349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04835 w 1085780"/>
              <a:gd name="connsiteY32" fmla="*/ 82421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32562 w 1085780"/>
              <a:gd name="connsiteY44" fmla="*/ 27155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32562 w 1085780"/>
              <a:gd name="connsiteY44" fmla="*/ 27155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68383 w 1085780"/>
              <a:gd name="connsiteY42" fmla="*/ 321688 h 1155813"/>
              <a:gd name="connsiteX43" fmla="*/ 542611 w 1085780"/>
              <a:gd name="connsiteY43" fmla="*/ 30170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38694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804091 w 1085780"/>
              <a:gd name="connsiteY39" fmla="*/ 422171 h 1155813"/>
              <a:gd name="connsiteX40" fmla="*/ 763675 w 1085780"/>
              <a:gd name="connsiteY40" fmla="*/ 38694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83771 w 1085780"/>
              <a:gd name="connsiteY26" fmla="*/ 844273 h 1155772"/>
              <a:gd name="connsiteX27" fmla="*/ 823965 w 1085780"/>
              <a:gd name="connsiteY27" fmla="*/ 814128 h 1155772"/>
              <a:gd name="connsiteX28" fmla="*/ 854110 w 1085780"/>
              <a:gd name="connsiteY28" fmla="*/ 80407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23965 w 1085780"/>
              <a:gd name="connsiteY27" fmla="*/ 814128 h 1155772"/>
              <a:gd name="connsiteX28" fmla="*/ 854110 w 1085780"/>
              <a:gd name="connsiteY28" fmla="*/ 80407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23965 w 1085780"/>
              <a:gd name="connsiteY27" fmla="*/ 81412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34125 w 1085780"/>
              <a:gd name="connsiteY27" fmla="*/ 82936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63786 w 1085780"/>
              <a:gd name="connsiteY25" fmla="*/ 889658 h 1155772"/>
              <a:gd name="connsiteX26" fmla="*/ 799011 w 1085780"/>
              <a:gd name="connsiteY26" fmla="*/ 859513 h 1155772"/>
              <a:gd name="connsiteX27" fmla="*/ 834125 w 1085780"/>
              <a:gd name="connsiteY27" fmla="*/ 82936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85780" h="1155772">
                <a:moveTo>
                  <a:pt x="0" y="150937"/>
                </a:moveTo>
                <a:lnTo>
                  <a:pt x="0" y="150937"/>
                </a:lnTo>
                <a:cubicBezTo>
                  <a:pt x="20097" y="174383"/>
                  <a:pt x="47231" y="193292"/>
                  <a:pt x="60290" y="221275"/>
                </a:cubicBezTo>
                <a:cubicBezTo>
                  <a:pt x="71710" y="245746"/>
                  <a:pt x="70338" y="274658"/>
                  <a:pt x="70338" y="301662"/>
                </a:cubicBezTo>
                <a:cubicBezTo>
                  <a:pt x="70338" y="347847"/>
                  <a:pt x="62616" y="365022"/>
                  <a:pt x="50242" y="402145"/>
                </a:cubicBezTo>
                <a:cubicBezTo>
                  <a:pt x="53591" y="449037"/>
                  <a:pt x="52120" y="496526"/>
                  <a:pt x="60290" y="542822"/>
                </a:cubicBezTo>
                <a:cubicBezTo>
                  <a:pt x="62389" y="554715"/>
                  <a:pt x="76147" y="561659"/>
                  <a:pt x="80387" y="572967"/>
                </a:cubicBezTo>
                <a:cubicBezTo>
                  <a:pt x="86384" y="588959"/>
                  <a:pt x="87086" y="606462"/>
                  <a:pt x="90435" y="623209"/>
                </a:cubicBezTo>
                <a:cubicBezTo>
                  <a:pt x="87086" y="633257"/>
                  <a:pt x="87004" y="645083"/>
                  <a:pt x="80387" y="653354"/>
                </a:cubicBezTo>
                <a:cubicBezTo>
                  <a:pt x="72843" y="662784"/>
                  <a:pt x="52862" y="661662"/>
                  <a:pt x="50242" y="673451"/>
                </a:cubicBezTo>
                <a:cubicBezTo>
                  <a:pt x="45104" y="696571"/>
                  <a:pt x="55645" y="720565"/>
                  <a:pt x="60290" y="743789"/>
                </a:cubicBezTo>
                <a:cubicBezTo>
                  <a:pt x="65061" y="767642"/>
                  <a:pt x="74834" y="785358"/>
                  <a:pt x="90435" y="804079"/>
                </a:cubicBezTo>
                <a:cubicBezTo>
                  <a:pt x="99532" y="814996"/>
                  <a:pt x="112320" y="822661"/>
                  <a:pt x="120580" y="834225"/>
                </a:cubicBezTo>
                <a:cubicBezTo>
                  <a:pt x="129286" y="846414"/>
                  <a:pt x="133978" y="861020"/>
                  <a:pt x="140677" y="874418"/>
                </a:cubicBezTo>
                <a:cubicBezTo>
                  <a:pt x="144026" y="887816"/>
                  <a:pt x="146757" y="901383"/>
                  <a:pt x="150725" y="914611"/>
                </a:cubicBezTo>
                <a:cubicBezTo>
                  <a:pt x="156812" y="934901"/>
                  <a:pt x="164123" y="954804"/>
                  <a:pt x="170822" y="974901"/>
                </a:cubicBezTo>
                <a:lnTo>
                  <a:pt x="180870" y="1005046"/>
                </a:lnTo>
                <a:cubicBezTo>
                  <a:pt x="184219" y="1015095"/>
                  <a:pt x="182105" y="1029317"/>
                  <a:pt x="190918" y="1035192"/>
                </a:cubicBezTo>
                <a:lnTo>
                  <a:pt x="221064" y="1055288"/>
                </a:lnTo>
                <a:cubicBezTo>
                  <a:pt x="269566" y="1128042"/>
                  <a:pt x="250455" y="1093975"/>
                  <a:pt x="281354" y="1155772"/>
                </a:cubicBezTo>
                <a:cubicBezTo>
                  <a:pt x="400299" y="1135946"/>
                  <a:pt x="302636" y="1167293"/>
                  <a:pt x="361740" y="1115578"/>
                </a:cubicBezTo>
                <a:cubicBezTo>
                  <a:pt x="379917" y="1099673"/>
                  <a:pt x="422031" y="1075385"/>
                  <a:pt x="422031" y="1075385"/>
                </a:cubicBezTo>
                <a:cubicBezTo>
                  <a:pt x="496892" y="1100338"/>
                  <a:pt x="492202" y="1102921"/>
                  <a:pt x="622998" y="1075385"/>
                </a:cubicBezTo>
                <a:cubicBezTo>
                  <a:pt x="634815" y="1072897"/>
                  <a:pt x="634555" y="1053779"/>
                  <a:pt x="643094" y="1045240"/>
                </a:cubicBezTo>
                <a:cubicBezTo>
                  <a:pt x="666225" y="1022108"/>
                  <a:pt x="682684" y="1022782"/>
                  <a:pt x="713433" y="1015095"/>
                </a:cubicBezTo>
                <a:cubicBezTo>
                  <a:pt x="723024" y="967138"/>
                  <a:pt x="749523" y="915588"/>
                  <a:pt x="763786" y="889658"/>
                </a:cubicBezTo>
                <a:cubicBezTo>
                  <a:pt x="778049" y="863728"/>
                  <a:pt x="787288" y="869561"/>
                  <a:pt x="799011" y="859513"/>
                </a:cubicBezTo>
                <a:cubicBezTo>
                  <a:pt x="810734" y="849465"/>
                  <a:pt x="823249" y="836067"/>
                  <a:pt x="834125" y="829368"/>
                </a:cubicBezTo>
                <a:cubicBezTo>
                  <a:pt x="845001" y="822669"/>
                  <a:pt x="854222" y="822669"/>
                  <a:pt x="864270" y="819319"/>
                </a:cubicBezTo>
                <a:cubicBezTo>
                  <a:pt x="881017" y="822669"/>
                  <a:pt x="892647" y="813319"/>
                  <a:pt x="904351" y="814128"/>
                </a:cubicBezTo>
                <a:cubicBezTo>
                  <a:pt x="916055" y="814937"/>
                  <a:pt x="924312" y="821266"/>
                  <a:pt x="934496" y="824176"/>
                </a:cubicBezTo>
                <a:cubicBezTo>
                  <a:pt x="947775" y="827970"/>
                  <a:pt x="961292" y="830875"/>
                  <a:pt x="974690" y="834225"/>
                </a:cubicBezTo>
                <a:cubicBezTo>
                  <a:pt x="984738" y="830875"/>
                  <a:pt x="1006640" y="856145"/>
                  <a:pt x="1025155" y="839416"/>
                </a:cubicBezTo>
                <a:cubicBezTo>
                  <a:pt x="1043670" y="822687"/>
                  <a:pt x="1081214" y="761247"/>
                  <a:pt x="1085780" y="733853"/>
                </a:cubicBezTo>
                <a:cubicBezTo>
                  <a:pt x="1070266" y="625251"/>
                  <a:pt x="1013302" y="639975"/>
                  <a:pt x="994787" y="613161"/>
                </a:cubicBezTo>
                <a:cubicBezTo>
                  <a:pt x="976272" y="586347"/>
                  <a:pt x="984439" y="584340"/>
                  <a:pt x="974690" y="572967"/>
                </a:cubicBezTo>
                <a:cubicBezTo>
                  <a:pt x="963791" y="560251"/>
                  <a:pt x="949475" y="550312"/>
                  <a:pt x="934496" y="542822"/>
                </a:cubicBezTo>
                <a:cubicBezTo>
                  <a:pt x="915549" y="533349"/>
                  <a:pt x="874206" y="522726"/>
                  <a:pt x="874206" y="522726"/>
                </a:cubicBezTo>
                <a:cubicBezTo>
                  <a:pt x="821138" y="487347"/>
                  <a:pt x="825602" y="479201"/>
                  <a:pt x="813916" y="462435"/>
                </a:cubicBezTo>
                <a:cubicBezTo>
                  <a:pt x="802230" y="445669"/>
                  <a:pt x="812464" y="434718"/>
                  <a:pt x="804091" y="422130"/>
                </a:cubicBezTo>
                <a:cubicBezTo>
                  <a:pt x="795718" y="409542"/>
                  <a:pt x="780441" y="402015"/>
                  <a:pt x="763675" y="386905"/>
                </a:cubicBezTo>
                <a:cubicBezTo>
                  <a:pt x="746909" y="371795"/>
                  <a:pt x="737986" y="342968"/>
                  <a:pt x="703496" y="331472"/>
                </a:cubicBezTo>
                <a:cubicBezTo>
                  <a:pt x="690098" y="321424"/>
                  <a:pt x="689270" y="329155"/>
                  <a:pt x="668383" y="321647"/>
                </a:cubicBezTo>
                <a:cubicBezTo>
                  <a:pt x="647496" y="314139"/>
                  <a:pt x="614926" y="293773"/>
                  <a:pt x="578171" y="286422"/>
                </a:cubicBezTo>
                <a:cubicBezTo>
                  <a:pt x="574821" y="276374"/>
                  <a:pt x="570476" y="273945"/>
                  <a:pt x="547802" y="266437"/>
                </a:cubicBezTo>
                <a:cubicBezTo>
                  <a:pt x="525128" y="258929"/>
                  <a:pt x="464764" y="248899"/>
                  <a:pt x="442127" y="241372"/>
                </a:cubicBezTo>
                <a:cubicBezTo>
                  <a:pt x="419490" y="233845"/>
                  <a:pt x="419526" y="230705"/>
                  <a:pt x="411982" y="221275"/>
                </a:cubicBezTo>
                <a:cubicBezTo>
                  <a:pt x="405365" y="213004"/>
                  <a:pt x="406671" y="200604"/>
                  <a:pt x="401934" y="191130"/>
                </a:cubicBezTo>
                <a:cubicBezTo>
                  <a:pt x="351480" y="90222"/>
                  <a:pt x="414585" y="244098"/>
                  <a:pt x="361740" y="120792"/>
                </a:cubicBezTo>
                <a:cubicBezTo>
                  <a:pt x="350652" y="94919"/>
                  <a:pt x="351202" y="73981"/>
                  <a:pt x="331595" y="50453"/>
                </a:cubicBezTo>
                <a:cubicBezTo>
                  <a:pt x="323864" y="41175"/>
                  <a:pt x="311498" y="37055"/>
                  <a:pt x="301450" y="30356"/>
                </a:cubicBezTo>
                <a:cubicBezTo>
                  <a:pt x="298101" y="20308"/>
                  <a:pt x="301450" y="3560"/>
                  <a:pt x="291402" y="211"/>
                </a:cubicBezTo>
                <a:cubicBezTo>
                  <a:pt x="285343" y="-1809"/>
                  <a:pt x="224413" y="11125"/>
                  <a:pt x="200967" y="20308"/>
                </a:cubicBezTo>
                <a:cubicBezTo>
                  <a:pt x="177521" y="29491"/>
                  <a:pt x="167147" y="50617"/>
                  <a:pt x="150725" y="55309"/>
                </a:cubicBezTo>
                <a:cubicBezTo>
                  <a:pt x="-15170" y="102707"/>
                  <a:pt x="123299" y="47899"/>
                  <a:pt x="10048" y="70550"/>
                </a:cubicBezTo>
                <a:cubicBezTo>
                  <a:pt x="6699" y="80598"/>
                  <a:pt x="0" y="90103"/>
                  <a:pt x="0" y="100695"/>
                </a:cubicBezTo>
                <a:lnTo>
                  <a:pt x="0" y="150937"/>
                </a:lnTo>
                <a:close/>
              </a:path>
            </a:pathLst>
          </a:custGeom>
          <a:solidFill>
            <a:srgbClr val="00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Forme libre : forme 44">
            <a:extLst>
              <a:ext uri="{FF2B5EF4-FFF2-40B4-BE49-F238E27FC236}">
                <a16:creationId xmlns:a16="http://schemas.microsoft.com/office/drawing/2014/main" id="{1BD1AD13-A428-8898-AB48-205669D79E70}"/>
              </a:ext>
            </a:extLst>
          </p:cNvPr>
          <p:cNvSpPr/>
          <p:nvPr/>
        </p:nvSpPr>
        <p:spPr>
          <a:xfrm>
            <a:off x="3291210" y="3353906"/>
            <a:ext cx="759628" cy="727276"/>
          </a:xfrm>
          <a:custGeom>
            <a:avLst/>
            <a:gdLst>
              <a:gd name="connsiteX0" fmla="*/ 111446 w 759628"/>
              <a:gd name="connsiteY0" fmla="*/ 63661 h 727276"/>
              <a:gd name="connsiteX1" fmla="*/ 111446 w 759628"/>
              <a:gd name="connsiteY1" fmla="*/ 63661 h 727276"/>
              <a:gd name="connsiteX2" fmla="*/ 94084 w 759628"/>
              <a:gd name="connsiteY2" fmla="*/ 81023 h 727276"/>
              <a:gd name="connsiteX3" fmla="*/ 88297 w 759628"/>
              <a:gd name="connsiteY3" fmla="*/ 90669 h 727276"/>
              <a:gd name="connsiteX4" fmla="*/ 82509 w 759628"/>
              <a:gd name="connsiteY4" fmla="*/ 98385 h 727276"/>
              <a:gd name="connsiteX5" fmla="*/ 78651 w 759628"/>
              <a:gd name="connsiteY5" fmla="*/ 113818 h 727276"/>
              <a:gd name="connsiteX6" fmla="*/ 74793 w 759628"/>
              <a:gd name="connsiteY6" fmla="*/ 125393 h 727276"/>
              <a:gd name="connsiteX7" fmla="*/ 72864 w 759628"/>
              <a:gd name="connsiteY7" fmla="*/ 131180 h 727276"/>
              <a:gd name="connsiteX8" fmla="*/ 69006 w 759628"/>
              <a:gd name="connsiteY8" fmla="*/ 150471 h 727276"/>
              <a:gd name="connsiteX9" fmla="*/ 67076 w 759628"/>
              <a:gd name="connsiteY9" fmla="*/ 158188 h 727276"/>
              <a:gd name="connsiteX10" fmla="*/ 63218 w 759628"/>
              <a:gd name="connsiteY10" fmla="*/ 163975 h 727276"/>
              <a:gd name="connsiteX11" fmla="*/ 59360 w 759628"/>
              <a:gd name="connsiteY11" fmla="*/ 181337 h 727276"/>
              <a:gd name="connsiteX12" fmla="*/ 49714 w 759628"/>
              <a:gd name="connsiteY12" fmla="*/ 190983 h 727276"/>
              <a:gd name="connsiteX13" fmla="*/ 40069 w 759628"/>
              <a:gd name="connsiteY13" fmla="*/ 202557 h 727276"/>
              <a:gd name="connsiteX14" fmla="*/ 26565 w 759628"/>
              <a:gd name="connsiteY14" fmla="*/ 206416 h 727276"/>
              <a:gd name="connsiteX15" fmla="*/ 11132 w 759628"/>
              <a:gd name="connsiteY15" fmla="*/ 210274 h 727276"/>
              <a:gd name="connsiteX16" fmla="*/ 5345 w 759628"/>
              <a:gd name="connsiteY16" fmla="*/ 214132 h 727276"/>
              <a:gd name="connsiteX17" fmla="*/ 3416 w 759628"/>
              <a:gd name="connsiteY17" fmla="*/ 275864 h 727276"/>
              <a:gd name="connsiteX18" fmla="*/ 7274 w 759628"/>
              <a:gd name="connsiteY18" fmla="*/ 281651 h 727276"/>
              <a:gd name="connsiteX19" fmla="*/ 14990 w 759628"/>
              <a:gd name="connsiteY19" fmla="*/ 293226 h 727276"/>
              <a:gd name="connsiteX20" fmla="*/ 22707 w 759628"/>
              <a:gd name="connsiteY20" fmla="*/ 304800 h 727276"/>
              <a:gd name="connsiteX21" fmla="*/ 34282 w 759628"/>
              <a:gd name="connsiteY21" fmla="*/ 318304 h 727276"/>
              <a:gd name="connsiteX22" fmla="*/ 41998 w 759628"/>
              <a:gd name="connsiteY22" fmla="*/ 327950 h 727276"/>
              <a:gd name="connsiteX23" fmla="*/ 49714 w 759628"/>
              <a:gd name="connsiteY23" fmla="*/ 333737 h 727276"/>
              <a:gd name="connsiteX24" fmla="*/ 53573 w 759628"/>
              <a:gd name="connsiteY24" fmla="*/ 339524 h 727276"/>
              <a:gd name="connsiteX25" fmla="*/ 59360 w 759628"/>
              <a:gd name="connsiteY25" fmla="*/ 343383 h 727276"/>
              <a:gd name="connsiteX26" fmla="*/ 69006 w 759628"/>
              <a:gd name="connsiteY26" fmla="*/ 353028 h 727276"/>
              <a:gd name="connsiteX27" fmla="*/ 82509 w 759628"/>
              <a:gd name="connsiteY27" fmla="*/ 360745 h 727276"/>
              <a:gd name="connsiteX28" fmla="*/ 88297 w 759628"/>
              <a:gd name="connsiteY28" fmla="*/ 362674 h 727276"/>
              <a:gd name="connsiteX29" fmla="*/ 105659 w 759628"/>
              <a:gd name="connsiteY29" fmla="*/ 368461 h 727276"/>
              <a:gd name="connsiteX30" fmla="*/ 117233 w 759628"/>
              <a:gd name="connsiteY30" fmla="*/ 376178 h 727276"/>
              <a:gd name="connsiteX31" fmla="*/ 123021 w 759628"/>
              <a:gd name="connsiteY31" fmla="*/ 381965 h 727276"/>
              <a:gd name="connsiteX32" fmla="*/ 134595 w 759628"/>
              <a:gd name="connsiteY32" fmla="*/ 385823 h 727276"/>
              <a:gd name="connsiteX33" fmla="*/ 142312 w 759628"/>
              <a:gd name="connsiteY33" fmla="*/ 389681 h 727276"/>
              <a:gd name="connsiteX34" fmla="*/ 150028 w 759628"/>
              <a:gd name="connsiteY34" fmla="*/ 395469 h 727276"/>
              <a:gd name="connsiteX35" fmla="*/ 155816 w 759628"/>
              <a:gd name="connsiteY35" fmla="*/ 397398 h 727276"/>
              <a:gd name="connsiteX36" fmla="*/ 175107 w 759628"/>
              <a:gd name="connsiteY36" fmla="*/ 403185 h 727276"/>
              <a:gd name="connsiteX37" fmla="*/ 186682 w 759628"/>
              <a:gd name="connsiteY37" fmla="*/ 407043 h 727276"/>
              <a:gd name="connsiteX38" fmla="*/ 190540 w 759628"/>
              <a:gd name="connsiteY38" fmla="*/ 410902 h 727276"/>
              <a:gd name="connsiteX39" fmla="*/ 196327 w 759628"/>
              <a:gd name="connsiteY39" fmla="*/ 412831 h 727276"/>
              <a:gd name="connsiteX40" fmla="*/ 207902 w 759628"/>
              <a:gd name="connsiteY40" fmla="*/ 420547 h 727276"/>
              <a:gd name="connsiteX41" fmla="*/ 229122 w 759628"/>
              <a:gd name="connsiteY41" fmla="*/ 430193 h 727276"/>
              <a:gd name="connsiteX42" fmla="*/ 248413 w 759628"/>
              <a:gd name="connsiteY42" fmla="*/ 439838 h 727276"/>
              <a:gd name="connsiteX43" fmla="*/ 258059 w 759628"/>
              <a:gd name="connsiteY43" fmla="*/ 441767 h 727276"/>
              <a:gd name="connsiteX44" fmla="*/ 269633 w 759628"/>
              <a:gd name="connsiteY44" fmla="*/ 449484 h 727276"/>
              <a:gd name="connsiteX45" fmla="*/ 292783 w 759628"/>
              <a:gd name="connsiteY45" fmla="*/ 455271 h 727276"/>
              <a:gd name="connsiteX46" fmla="*/ 300499 w 759628"/>
              <a:gd name="connsiteY46" fmla="*/ 459129 h 727276"/>
              <a:gd name="connsiteX47" fmla="*/ 306287 w 759628"/>
              <a:gd name="connsiteY47" fmla="*/ 461059 h 727276"/>
              <a:gd name="connsiteX48" fmla="*/ 312074 w 759628"/>
              <a:gd name="connsiteY48" fmla="*/ 464917 h 727276"/>
              <a:gd name="connsiteX49" fmla="*/ 317861 w 759628"/>
              <a:gd name="connsiteY49" fmla="*/ 466846 h 727276"/>
              <a:gd name="connsiteX50" fmla="*/ 325578 w 759628"/>
              <a:gd name="connsiteY50" fmla="*/ 470704 h 727276"/>
              <a:gd name="connsiteX51" fmla="*/ 331365 w 759628"/>
              <a:gd name="connsiteY51" fmla="*/ 472633 h 727276"/>
              <a:gd name="connsiteX52" fmla="*/ 337152 w 759628"/>
              <a:gd name="connsiteY52" fmla="*/ 476491 h 727276"/>
              <a:gd name="connsiteX53" fmla="*/ 350656 w 759628"/>
              <a:gd name="connsiteY53" fmla="*/ 482279 h 727276"/>
              <a:gd name="connsiteX54" fmla="*/ 356444 w 759628"/>
              <a:gd name="connsiteY54" fmla="*/ 488066 h 727276"/>
              <a:gd name="connsiteX55" fmla="*/ 371876 w 759628"/>
              <a:gd name="connsiteY55" fmla="*/ 499641 h 727276"/>
              <a:gd name="connsiteX56" fmla="*/ 377664 w 759628"/>
              <a:gd name="connsiteY56" fmla="*/ 501570 h 727276"/>
              <a:gd name="connsiteX57" fmla="*/ 383451 w 759628"/>
              <a:gd name="connsiteY57" fmla="*/ 505428 h 727276"/>
              <a:gd name="connsiteX58" fmla="*/ 391168 w 759628"/>
              <a:gd name="connsiteY58" fmla="*/ 511216 h 727276"/>
              <a:gd name="connsiteX59" fmla="*/ 402742 w 759628"/>
              <a:gd name="connsiteY59" fmla="*/ 515074 h 727276"/>
              <a:gd name="connsiteX60" fmla="*/ 418175 w 759628"/>
              <a:gd name="connsiteY60" fmla="*/ 518932 h 727276"/>
              <a:gd name="connsiteX61" fmla="*/ 425892 w 759628"/>
              <a:gd name="connsiteY61" fmla="*/ 520861 h 727276"/>
              <a:gd name="connsiteX62" fmla="*/ 433608 w 759628"/>
              <a:gd name="connsiteY62" fmla="*/ 524719 h 727276"/>
              <a:gd name="connsiteX63" fmla="*/ 441325 w 759628"/>
              <a:gd name="connsiteY63" fmla="*/ 526648 h 727276"/>
              <a:gd name="connsiteX64" fmla="*/ 458687 w 759628"/>
              <a:gd name="connsiteY64" fmla="*/ 536294 h 727276"/>
              <a:gd name="connsiteX65" fmla="*/ 470261 w 759628"/>
              <a:gd name="connsiteY65" fmla="*/ 547869 h 727276"/>
              <a:gd name="connsiteX66" fmla="*/ 474119 w 759628"/>
              <a:gd name="connsiteY66" fmla="*/ 561372 h 727276"/>
              <a:gd name="connsiteX67" fmla="*/ 470261 w 759628"/>
              <a:gd name="connsiteY67" fmla="*/ 578735 h 727276"/>
              <a:gd name="connsiteX68" fmla="*/ 468332 w 759628"/>
              <a:gd name="connsiteY68" fmla="*/ 592238 h 727276"/>
              <a:gd name="connsiteX69" fmla="*/ 462545 w 759628"/>
              <a:gd name="connsiteY69" fmla="*/ 598026 h 727276"/>
              <a:gd name="connsiteX70" fmla="*/ 460616 w 759628"/>
              <a:gd name="connsiteY70" fmla="*/ 613459 h 727276"/>
              <a:gd name="connsiteX71" fmla="*/ 458687 w 759628"/>
              <a:gd name="connsiteY71" fmla="*/ 626962 h 727276"/>
              <a:gd name="connsiteX72" fmla="*/ 454828 w 759628"/>
              <a:gd name="connsiteY72" fmla="*/ 636608 h 727276"/>
              <a:gd name="connsiteX73" fmla="*/ 452899 w 759628"/>
              <a:gd name="connsiteY73" fmla="*/ 644324 h 727276"/>
              <a:gd name="connsiteX74" fmla="*/ 449041 w 759628"/>
              <a:gd name="connsiteY74" fmla="*/ 655899 h 727276"/>
              <a:gd name="connsiteX75" fmla="*/ 447112 w 759628"/>
              <a:gd name="connsiteY75" fmla="*/ 661686 h 727276"/>
              <a:gd name="connsiteX76" fmla="*/ 443254 w 759628"/>
              <a:gd name="connsiteY76" fmla="*/ 675190 h 727276"/>
              <a:gd name="connsiteX77" fmla="*/ 447112 w 759628"/>
              <a:gd name="connsiteY77" fmla="*/ 694481 h 727276"/>
              <a:gd name="connsiteX78" fmla="*/ 450970 w 759628"/>
              <a:gd name="connsiteY78" fmla="*/ 700269 h 727276"/>
              <a:gd name="connsiteX79" fmla="*/ 452899 w 759628"/>
              <a:gd name="connsiteY79" fmla="*/ 706056 h 727276"/>
              <a:gd name="connsiteX80" fmla="*/ 468332 w 759628"/>
              <a:gd name="connsiteY80" fmla="*/ 715702 h 727276"/>
              <a:gd name="connsiteX81" fmla="*/ 485694 w 759628"/>
              <a:gd name="connsiteY81" fmla="*/ 717631 h 727276"/>
              <a:gd name="connsiteX82" fmla="*/ 501127 w 759628"/>
              <a:gd name="connsiteY82" fmla="*/ 719560 h 727276"/>
              <a:gd name="connsiteX83" fmla="*/ 516560 w 759628"/>
              <a:gd name="connsiteY83" fmla="*/ 717631 h 727276"/>
              <a:gd name="connsiteX84" fmla="*/ 535851 w 759628"/>
              <a:gd name="connsiteY84" fmla="*/ 721489 h 727276"/>
              <a:gd name="connsiteX85" fmla="*/ 541638 w 759628"/>
              <a:gd name="connsiteY85" fmla="*/ 725347 h 727276"/>
              <a:gd name="connsiteX86" fmla="*/ 557071 w 759628"/>
              <a:gd name="connsiteY86" fmla="*/ 727276 h 727276"/>
              <a:gd name="connsiteX87" fmla="*/ 584079 w 759628"/>
              <a:gd name="connsiteY87" fmla="*/ 723418 h 727276"/>
              <a:gd name="connsiteX88" fmla="*/ 593725 w 759628"/>
              <a:gd name="connsiteY88" fmla="*/ 721489 h 727276"/>
              <a:gd name="connsiteX89" fmla="*/ 622661 w 759628"/>
              <a:gd name="connsiteY89" fmla="*/ 717631 h 727276"/>
              <a:gd name="connsiteX90" fmla="*/ 624590 w 759628"/>
              <a:gd name="connsiteY90" fmla="*/ 707985 h 727276"/>
              <a:gd name="connsiteX91" fmla="*/ 651598 w 759628"/>
              <a:gd name="connsiteY91" fmla="*/ 702198 h 727276"/>
              <a:gd name="connsiteX92" fmla="*/ 670889 w 759628"/>
              <a:gd name="connsiteY92" fmla="*/ 696410 h 727276"/>
              <a:gd name="connsiteX93" fmla="*/ 680535 w 759628"/>
              <a:gd name="connsiteY93" fmla="*/ 690623 h 727276"/>
              <a:gd name="connsiteX94" fmla="*/ 699826 w 759628"/>
              <a:gd name="connsiteY94" fmla="*/ 684836 h 727276"/>
              <a:gd name="connsiteX95" fmla="*/ 705613 w 759628"/>
              <a:gd name="connsiteY95" fmla="*/ 680978 h 727276"/>
              <a:gd name="connsiteX96" fmla="*/ 713330 w 759628"/>
              <a:gd name="connsiteY96" fmla="*/ 673261 h 727276"/>
              <a:gd name="connsiteX97" fmla="*/ 719117 w 759628"/>
              <a:gd name="connsiteY97" fmla="*/ 661686 h 727276"/>
              <a:gd name="connsiteX98" fmla="*/ 722975 w 759628"/>
              <a:gd name="connsiteY98" fmla="*/ 653970 h 727276"/>
              <a:gd name="connsiteX99" fmla="*/ 728763 w 759628"/>
              <a:gd name="connsiteY99" fmla="*/ 650112 h 727276"/>
              <a:gd name="connsiteX100" fmla="*/ 734550 w 759628"/>
              <a:gd name="connsiteY100" fmla="*/ 632750 h 727276"/>
              <a:gd name="connsiteX101" fmla="*/ 736479 w 759628"/>
              <a:gd name="connsiteY101" fmla="*/ 626962 h 727276"/>
              <a:gd name="connsiteX102" fmla="*/ 738408 w 759628"/>
              <a:gd name="connsiteY102" fmla="*/ 607671 h 727276"/>
              <a:gd name="connsiteX103" fmla="*/ 742266 w 759628"/>
              <a:gd name="connsiteY103" fmla="*/ 601884 h 727276"/>
              <a:gd name="connsiteX104" fmla="*/ 746125 w 759628"/>
              <a:gd name="connsiteY104" fmla="*/ 592238 h 727276"/>
              <a:gd name="connsiteX105" fmla="*/ 748054 w 759628"/>
              <a:gd name="connsiteY105" fmla="*/ 582593 h 727276"/>
              <a:gd name="connsiteX106" fmla="*/ 751912 w 759628"/>
              <a:gd name="connsiteY106" fmla="*/ 572947 h 727276"/>
              <a:gd name="connsiteX107" fmla="*/ 753841 w 759628"/>
              <a:gd name="connsiteY107" fmla="*/ 559443 h 727276"/>
              <a:gd name="connsiteX108" fmla="*/ 755770 w 759628"/>
              <a:gd name="connsiteY108" fmla="*/ 551727 h 727276"/>
              <a:gd name="connsiteX109" fmla="*/ 757699 w 759628"/>
              <a:gd name="connsiteY109" fmla="*/ 528578 h 727276"/>
              <a:gd name="connsiteX110" fmla="*/ 759628 w 759628"/>
              <a:gd name="connsiteY110" fmla="*/ 518932 h 727276"/>
              <a:gd name="connsiteX111" fmla="*/ 757699 w 759628"/>
              <a:gd name="connsiteY111" fmla="*/ 453342 h 727276"/>
              <a:gd name="connsiteX112" fmla="*/ 753841 w 759628"/>
              <a:gd name="connsiteY112" fmla="*/ 447555 h 727276"/>
              <a:gd name="connsiteX113" fmla="*/ 748054 w 759628"/>
              <a:gd name="connsiteY113" fmla="*/ 443697 h 727276"/>
              <a:gd name="connsiteX114" fmla="*/ 744195 w 759628"/>
              <a:gd name="connsiteY114" fmla="*/ 439838 h 727276"/>
              <a:gd name="connsiteX115" fmla="*/ 734550 w 759628"/>
              <a:gd name="connsiteY115" fmla="*/ 437909 h 727276"/>
              <a:gd name="connsiteX116" fmla="*/ 728763 w 759628"/>
              <a:gd name="connsiteY116" fmla="*/ 435980 h 727276"/>
              <a:gd name="connsiteX117" fmla="*/ 721046 w 759628"/>
              <a:gd name="connsiteY117" fmla="*/ 434051 h 727276"/>
              <a:gd name="connsiteX118" fmla="*/ 715259 w 759628"/>
              <a:gd name="connsiteY118" fmla="*/ 428264 h 727276"/>
              <a:gd name="connsiteX119" fmla="*/ 709471 w 759628"/>
              <a:gd name="connsiteY119" fmla="*/ 424405 h 727276"/>
              <a:gd name="connsiteX120" fmla="*/ 705613 w 759628"/>
              <a:gd name="connsiteY120" fmla="*/ 416689 h 727276"/>
              <a:gd name="connsiteX121" fmla="*/ 697897 w 759628"/>
              <a:gd name="connsiteY121" fmla="*/ 407043 h 727276"/>
              <a:gd name="connsiteX122" fmla="*/ 694038 w 759628"/>
              <a:gd name="connsiteY122" fmla="*/ 403185 h 727276"/>
              <a:gd name="connsiteX123" fmla="*/ 684393 w 759628"/>
              <a:gd name="connsiteY123" fmla="*/ 399327 h 727276"/>
              <a:gd name="connsiteX124" fmla="*/ 676676 w 759628"/>
              <a:gd name="connsiteY124" fmla="*/ 395469 h 727276"/>
              <a:gd name="connsiteX125" fmla="*/ 655456 w 759628"/>
              <a:gd name="connsiteY125" fmla="*/ 383894 h 727276"/>
              <a:gd name="connsiteX126" fmla="*/ 641952 w 759628"/>
              <a:gd name="connsiteY126" fmla="*/ 380036 h 727276"/>
              <a:gd name="connsiteX127" fmla="*/ 632307 w 759628"/>
              <a:gd name="connsiteY127" fmla="*/ 376178 h 727276"/>
              <a:gd name="connsiteX128" fmla="*/ 626519 w 759628"/>
              <a:gd name="connsiteY128" fmla="*/ 372319 h 727276"/>
              <a:gd name="connsiteX129" fmla="*/ 620732 w 759628"/>
              <a:gd name="connsiteY129" fmla="*/ 370390 h 727276"/>
              <a:gd name="connsiteX130" fmla="*/ 611087 w 759628"/>
              <a:gd name="connsiteY130" fmla="*/ 366532 h 727276"/>
              <a:gd name="connsiteX131" fmla="*/ 601441 w 759628"/>
              <a:gd name="connsiteY131" fmla="*/ 360745 h 727276"/>
              <a:gd name="connsiteX132" fmla="*/ 589866 w 759628"/>
              <a:gd name="connsiteY132" fmla="*/ 356886 h 727276"/>
              <a:gd name="connsiteX133" fmla="*/ 584079 w 759628"/>
              <a:gd name="connsiteY133" fmla="*/ 354957 h 727276"/>
              <a:gd name="connsiteX134" fmla="*/ 568646 w 759628"/>
              <a:gd name="connsiteY134" fmla="*/ 345312 h 727276"/>
              <a:gd name="connsiteX135" fmla="*/ 549355 w 759628"/>
              <a:gd name="connsiteY135" fmla="*/ 337595 h 727276"/>
              <a:gd name="connsiteX136" fmla="*/ 537780 w 759628"/>
              <a:gd name="connsiteY136" fmla="*/ 335666 h 727276"/>
              <a:gd name="connsiteX137" fmla="*/ 531993 w 759628"/>
              <a:gd name="connsiteY137" fmla="*/ 331808 h 727276"/>
              <a:gd name="connsiteX138" fmla="*/ 522347 w 759628"/>
              <a:gd name="connsiteY138" fmla="*/ 324091 h 727276"/>
              <a:gd name="connsiteX139" fmla="*/ 516560 w 759628"/>
              <a:gd name="connsiteY139" fmla="*/ 322162 h 727276"/>
              <a:gd name="connsiteX140" fmla="*/ 497269 w 759628"/>
              <a:gd name="connsiteY140" fmla="*/ 316375 h 727276"/>
              <a:gd name="connsiteX141" fmla="*/ 489552 w 759628"/>
              <a:gd name="connsiteY141" fmla="*/ 310588 h 727276"/>
              <a:gd name="connsiteX142" fmla="*/ 483765 w 759628"/>
              <a:gd name="connsiteY142" fmla="*/ 302871 h 727276"/>
              <a:gd name="connsiteX143" fmla="*/ 476049 w 759628"/>
              <a:gd name="connsiteY143" fmla="*/ 300942 h 727276"/>
              <a:gd name="connsiteX144" fmla="*/ 470261 w 759628"/>
              <a:gd name="connsiteY144" fmla="*/ 293226 h 727276"/>
              <a:gd name="connsiteX145" fmla="*/ 464474 w 759628"/>
              <a:gd name="connsiteY145" fmla="*/ 287438 h 727276"/>
              <a:gd name="connsiteX146" fmla="*/ 460616 w 759628"/>
              <a:gd name="connsiteY146" fmla="*/ 279722 h 727276"/>
              <a:gd name="connsiteX147" fmla="*/ 449041 w 759628"/>
              <a:gd name="connsiteY147" fmla="*/ 268147 h 727276"/>
              <a:gd name="connsiteX148" fmla="*/ 441325 w 759628"/>
              <a:gd name="connsiteY148" fmla="*/ 254643 h 727276"/>
              <a:gd name="connsiteX149" fmla="*/ 437466 w 759628"/>
              <a:gd name="connsiteY149" fmla="*/ 248856 h 727276"/>
              <a:gd name="connsiteX150" fmla="*/ 435537 w 759628"/>
              <a:gd name="connsiteY150" fmla="*/ 243069 h 727276"/>
              <a:gd name="connsiteX151" fmla="*/ 431679 w 759628"/>
              <a:gd name="connsiteY151" fmla="*/ 235352 h 727276"/>
              <a:gd name="connsiteX152" fmla="*/ 429750 w 759628"/>
              <a:gd name="connsiteY152" fmla="*/ 225707 h 727276"/>
              <a:gd name="connsiteX153" fmla="*/ 425892 w 759628"/>
              <a:gd name="connsiteY153" fmla="*/ 214132 h 727276"/>
              <a:gd name="connsiteX154" fmla="*/ 423963 w 759628"/>
              <a:gd name="connsiteY154" fmla="*/ 175550 h 727276"/>
              <a:gd name="connsiteX155" fmla="*/ 420104 w 759628"/>
              <a:gd name="connsiteY155" fmla="*/ 158188 h 727276"/>
              <a:gd name="connsiteX156" fmla="*/ 416246 w 759628"/>
              <a:gd name="connsiteY156" fmla="*/ 146613 h 727276"/>
              <a:gd name="connsiteX157" fmla="*/ 408530 w 759628"/>
              <a:gd name="connsiteY157" fmla="*/ 131180 h 727276"/>
              <a:gd name="connsiteX158" fmla="*/ 402742 w 759628"/>
              <a:gd name="connsiteY158" fmla="*/ 115747 h 727276"/>
              <a:gd name="connsiteX159" fmla="*/ 396955 w 759628"/>
              <a:gd name="connsiteY159" fmla="*/ 98385 h 727276"/>
              <a:gd name="connsiteX160" fmla="*/ 393097 w 759628"/>
              <a:gd name="connsiteY160" fmla="*/ 92598 h 727276"/>
              <a:gd name="connsiteX161" fmla="*/ 389238 w 759628"/>
              <a:gd name="connsiteY161" fmla="*/ 82952 h 727276"/>
              <a:gd name="connsiteX162" fmla="*/ 385380 w 759628"/>
              <a:gd name="connsiteY162" fmla="*/ 69448 h 727276"/>
              <a:gd name="connsiteX163" fmla="*/ 377664 w 759628"/>
              <a:gd name="connsiteY163" fmla="*/ 57874 h 727276"/>
              <a:gd name="connsiteX164" fmla="*/ 375735 w 759628"/>
              <a:gd name="connsiteY164" fmla="*/ 52086 h 727276"/>
              <a:gd name="connsiteX165" fmla="*/ 362231 w 759628"/>
              <a:gd name="connsiteY165" fmla="*/ 42441 h 727276"/>
              <a:gd name="connsiteX166" fmla="*/ 354514 w 759628"/>
              <a:gd name="connsiteY166" fmla="*/ 40512 h 727276"/>
              <a:gd name="connsiteX167" fmla="*/ 342940 w 759628"/>
              <a:gd name="connsiteY167" fmla="*/ 36654 h 727276"/>
              <a:gd name="connsiteX168" fmla="*/ 331365 w 759628"/>
              <a:gd name="connsiteY168" fmla="*/ 30866 h 727276"/>
              <a:gd name="connsiteX169" fmla="*/ 215618 w 759628"/>
              <a:gd name="connsiteY169" fmla="*/ 0 h 727276"/>
              <a:gd name="connsiteX170" fmla="*/ 111446 w 759628"/>
              <a:gd name="connsiteY170" fmla="*/ 63661 h 72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59628" h="727276">
                <a:moveTo>
                  <a:pt x="111446" y="63661"/>
                </a:moveTo>
                <a:lnTo>
                  <a:pt x="111446" y="63661"/>
                </a:lnTo>
                <a:cubicBezTo>
                  <a:pt x="105659" y="69448"/>
                  <a:pt x="99410" y="74809"/>
                  <a:pt x="94084" y="81023"/>
                </a:cubicBezTo>
                <a:cubicBezTo>
                  <a:pt x="91644" y="83870"/>
                  <a:pt x="90377" y="87549"/>
                  <a:pt x="88297" y="90669"/>
                </a:cubicBezTo>
                <a:cubicBezTo>
                  <a:pt x="86513" y="93344"/>
                  <a:pt x="84438" y="95813"/>
                  <a:pt x="82509" y="98385"/>
                </a:cubicBezTo>
                <a:cubicBezTo>
                  <a:pt x="76657" y="115940"/>
                  <a:pt x="85632" y="88217"/>
                  <a:pt x="78651" y="113818"/>
                </a:cubicBezTo>
                <a:cubicBezTo>
                  <a:pt x="77581" y="117742"/>
                  <a:pt x="76079" y="121535"/>
                  <a:pt x="74793" y="125393"/>
                </a:cubicBezTo>
                <a:lnTo>
                  <a:pt x="72864" y="131180"/>
                </a:lnTo>
                <a:cubicBezTo>
                  <a:pt x="69574" y="154214"/>
                  <a:pt x="72853" y="137009"/>
                  <a:pt x="69006" y="150471"/>
                </a:cubicBezTo>
                <a:cubicBezTo>
                  <a:pt x="68277" y="153021"/>
                  <a:pt x="68121" y="155751"/>
                  <a:pt x="67076" y="158188"/>
                </a:cubicBezTo>
                <a:cubicBezTo>
                  <a:pt x="66163" y="160319"/>
                  <a:pt x="64504" y="162046"/>
                  <a:pt x="63218" y="163975"/>
                </a:cubicBezTo>
                <a:cubicBezTo>
                  <a:pt x="63176" y="164187"/>
                  <a:pt x="60139" y="180169"/>
                  <a:pt x="59360" y="181337"/>
                </a:cubicBezTo>
                <a:cubicBezTo>
                  <a:pt x="56838" y="185120"/>
                  <a:pt x="52236" y="187200"/>
                  <a:pt x="49714" y="190983"/>
                </a:cubicBezTo>
                <a:cubicBezTo>
                  <a:pt x="47498" y="194307"/>
                  <a:pt x="43782" y="200700"/>
                  <a:pt x="40069" y="202557"/>
                </a:cubicBezTo>
                <a:cubicBezTo>
                  <a:pt x="35882" y="204651"/>
                  <a:pt x="31088" y="205210"/>
                  <a:pt x="26565" y="206416"/>
                </a:cubicBezTo>
                <a:cubicBezTo>
                  <a:pt x="21441" y="207782"/>
                  <a:pt x="11132" y="210274"/>
                  <a:pt x="11132" y="210274"/>
                </a:cubicBezTo>
                <a:cubicBezTo>
                  <a:pt x="9203" y="211560"/>
                  <a:pt x="6692" y="212245"/>
                  <a:pt x="5345" y="214132"/>
                </a:cubicBezTo>
                <a:cubicBezTo>
                  <a:pt x="-5348" y="229104"/>
                  <a:pt x="3283" y="274530"/>
                  <a:pt x="3416" y="275864"/>
                </a:cubicBezTo>
                <a:cubicBezTo>
                  <a:pt x="3647" y="278171"/>
                  <a:pt x="6237" y="279577"/>
                  <a:pt x="7274" y="281651"/>
                </a:cubicBezTo>
                <a:cubicBezTo>
                  <a:pt x="16126" y="299356"/>
                  <a:pt x="-367" y="273482"/>
                  <a:pt x="14990" y="293226"/>
                </a:cubicBezTo>
                <a:cubicBezTo>
                  <a:pt x="17837" y="296886"/>
                  <a:pt x="22707" y="304800"/>
                  <a:pt x="22707" y="304800"/>
                </a:cubicBezTo>
                <a:cubicBezTo>
                  <a:pt x="26493" y="316159"/>
                  <a:pt x="21925" y="305948"/>
                  <a:pt x="34282" y="318304"/>
                </a:cubicBezTo>
                <a:cubicBezTo>
                  <a:pt x="46745" y="330767"/>
                  <a:pt x="30541" y="318401"/>
                  <a:pt x="41998" y="327950"/>
                </a:cubicBezTo>
                <a:cubicBezTo>
                  <a:pt x="44468" y="330008"/>
                  <a:pt x="47441" y="331464"/>
                  <a:pt x="49714" y="333737"/>
                </a:cubicBezTo>
                <a:cubicBezTo>
                  <a:pt x="51354" y="335376"/>
                  <a:pt x="51934" y="337885"/>
                  <a:pt x="53573" y="339524"/>
                </a:cubicBezTo>
                <a:cubicBezTo>
                  <a:pt x="55212" y="341163"/>
                  <a:pt x="57615" y="341856"/>
                  <a:pt x="59360" y="343383"/>
                </a:cubicBezTo>
                <a:cubicBezTo>
                  <a:pt x="62782" y="346377"/>
                  <a:pt x="65223" y="350506"/>
                  <a:pt x="69006" y="353028"/>
                </a:cubicBezTo>
                <a:cubicBezTo>
                  <a:pt x="74815" y="356901"/>
                  <a:pt x="75660" y="357810"/>
                  <a:pt x="82509" y="360745"/>
                </a:cubicBezTo>
                <a:cubicBezTo>
                  <a:pt x="84378" y="361546"/>
                  <a:pt x="86393" y="361960"/>
                  <a:pt x="88297" y="362674"/>
                </a:cubicBezTo>
                <a:cubicBezTo>
                  <a:pt x="102827" y="368123"/>
                  <a:pt x="92727" y="365228"/>
                  <a:pt x="105659" y="368461"/>
                </a:cubicBezTo>
                <a:cubicBezTo>
                  <a:pt x="109517" y="371033"/>
                  <a:pt x="113954" y="372899"/>
                  <a:pt x="117233" y="376178"/>
                </a:cubicBezTo>
                <a:cubicBezTo>
                  <a:pt x="119162" y="378107"/>
                  <a:pt x="120636" y="380640"/>
                  <a:pt x="123021" y="381965"/>
                </a:cubicBezTo>
                <a:cubicBezTo>
                  <a:pt x="126576" y="383940"/>
                  <a:pt x="130958" y="384005"/>
                  <a:pt x="134595" y="385823"/>
                </a:cubicBezTo>
                <a:cubicBezTo>
                  <a:pt x="137167" y="387109"/>
                  <a:pt x="139873" y="388157"/>
                  <a:pt x="142312" y="389681"/>
                </a:cubicBezTo>
                <a:cubicBezTo>
                  <a:pt x="145038" y="391385"/>
                  <a:pt x="147236" y="393874"/>
                  <a:pt x="150028" y="395469"/>
                </a:cubicBezTo>
                <a:cubicBezTo>
                  <a:pt x="151794" y="396478"/>
                  <a:pt x="153947" y="396597"/>
                  <a:pt x="155816" y="397398"/>
                </a:cubicBezTo>
                <a:cubicBezTo>
                  <a:pt x="170091" y="403515"/>
                  <a:pt x="156533" y="400090"/>
                  <a:pt x="175107" y="403185"/>
                </a:cubicBezTo>
                <a:cubicBezTo>
                  <a:pt x="178965" y="404471"/>
                  <a:pt x="183807" y="404167"/>
                  <a:pt x="186682" y="407043"/>
                </a:cubicBezTo>
                <a:cubicBezTo>
                  <a:pt x="187968" y="408329"/>
                  <a:pt x="188980" y="409966"/>
                  <a:pt x="190540" y="410902"/>
                </a:cubicBezTo>
                <a:cubicBezTo>
                  <a:pt x="192283" y="411948"/>
                  <a:pt x="194550" y="411844"/>
                  <a:pt x="196327" y="412831"/>
                </a:cubicBezTo>
                <a:cubicBezTo>
                  <a:pt x="200381" y="415083"/>
                  <a:pt x="207902" y="420547"/>
                  <a:pt x="207902" y="420547"/>
                </a:cubicBezTo>
                <a:cubicBezTo>
                  <a:pt x="217907" y="433889"/>
                  <a:pt x="208712" y="425483"/>
                  <a:pt x="229122" y="430193"/>
                </a:cubicBezTo>
                <a:cubicBezTo>
                  <a:pt x="242895" y="433371"/>
                  <a:pt x="235100" y="434513"/>
                  <a:pt x="248413" y="439838"/>
                </a:cubicBezTo>
                <a:cubicBezTo>
                  <a:pt x="251457" y="441056"/>
                  <a:pt x="254844" y="441124"/>
                  <a:pt x="258059" y="441767"/>
                </a:cubicBezTo>
                <a:cubicBezTo>
                  <a:pt x="261917" y="444339"/>
                  <a:pt x="265234" y="448018"/>
                  <a:pt x="269633" y="449484"/>
                </a:cubicBezTo>
                <a:cubicBezTo>
                  <a:pt x="284919" y="454579"/>
                  <a:pt x="277196" y="452673"/>
                  <a:pt x="292783" y="455271"/>
                </a:cubicBezTo>
                <a:cubicBezTo>
                  <a:pt x="295355" y="456557"/>
                  <a:pt x="297856" y="457996"/>
                  <a:pt x="300499" y="459129"/>
                </a:cubicBezTo>
                <a:cubicBezTo>
                  <a:pt x="302368" y="459930"/>
                  <a:pt x="304468" y="460149"/>
                  <a:pt x="306287" y="461059"/>
                </a:cubicBezTo>
                <a:cubicBezTo>
                  <a:pt x="308361" y="462096"/>
                  <a:pt x="310000" y="463880"/>
                  <a:pt x="312074" y="464917"/>
                </a:cubicBezTo>
                <a:cubicBezTo>
                  <a:pt x="313893" y="465826"/>
                  <a:pt x="315992" y="466045"/>
                  <a:pt x="317861" y="466846"/>
                </a:cubicBezTo>
                <a:cubicBezTo>
                  <a:pt x="320504" y="467979"/>
                  <a:pt x="322935" y="469571"/>
                  <a:pt x="325578" y="470704"/>
                </a:cubicBezTo>
                <a:cubicBezTo>
                  <a:pt x="327447" y="471505"/>
                  <a:pt x="329546" y="471724"/>
                  <a:pt x="331365" y="472633"/>
                </a:cubicBezTo>
                <a:cubicBezTo>
                  <a:pt x="333439" y="473670"/>
                  <a:pt x="335078" y="475454"/>
                  <a:pt x="337152" y="476491"/>
                </a:cubicBezTo>
                <a:cubicBezTo>
                  <a:pt x="345546" y="480689"/>
                  <a:pt x="341293" y="475591"/>
                  <a:pt x="350656" y="482279"/>
                </a:cubicBezTo>
                <a:cubicBezTo>
                  <a:pt x="352876" y="483865"/>
                  <a:pt x="354391" y="486269"/>
                  <a:pt x="356444" y="488066"/>
                </a:cubicBezTo>
                <a:cubicBezTo>
                  <a:pt x="358339" y="489724"/>
                  <a:pt x="368046" y="497726"/>
                  <a:pt x="371876" y="499641"/>
                </a:cubicBezTo>
                <a:cubicBezTo>
                  <a:pt x="373695" y="500550"/>
                  <a:pt x="375735" y="500927"/>
                  <a:pt x="377664" y="501570"/>
                </a:cubicBezTo>
                <a:cubicBezTo>
                  <a:pt x="379593" y="502856"/>
                  <a:pt x="381564" y="504080"/>
                  <a:pt x="383451" y="505428"/>
                </a:cubicBezTo>
                <a:cubicBezTo>
                  <a:pt x="386068" y="507297"/>
                  <a:pt x="388292" y="509778"/>
                  <a:pt x="391168" y="511216"/>
                </a:cubicBezTo>
                <a:cubicBezTo>
                  <a:pt x="394805" y="513035"/>
                  <a:pt x="398797" y="514088"/>
                  <a:pt x="402742" y="515074"/>
                </a:cubicBezTo>
                <a:lnTo>
                  <a:pt x="418175" y="518932"/>
                </a:lnTo>
                <a:lnTo>
                  <a:pt x="425892" y="520861"/>
                </a:lnTo>
                <a:cubicBezTo>
                  <a:pt x="428464" y="522147"/>
                  <a:pt x="430915" y="523709"/>
                  <a:pt x="433608" y="524719"/>
                </a:cubicBezTo>
                <a:cubicBezTo>
                  <a:pt x="436091" y="525650"/>
                  <a:pt x="438776" y="525919"/>
                  <a:pt x="441325" y="526648"/>
                </a:cubicBezTo>
                <a:cubicBezTo>
                  <a:pt x="448114" y="528588"/>
                  <a:pt x="453166" y="530773"/>
                  <a:pt x="458687" y="536294"/>
                </a:cubicBezTo>
                <a:lnTo>
                  <a:pt x="470261" y="547869"/>
                </a:lnTo>
                <a:cubicBezTo>
                  <a:pt x="471171" y="550598"/>
                  <a:pt x="474119" y="558950"/>
                  <a:pt x="474119" y="561372"/>
                </a:cubicBezTo>
                <a:cubicBezTo>
                  <a:pt x="474119" y="568162"/>
                  <a:pt x="472250" y="572767"/>
                  <a:pt x="470261" y="578735"/>
                </a:cubicBezTo>
                <a:cubicBezTo>
                  <a:pt x="469618" y="583236"/>
                  <a:pt x="470021" y="588016"/>
                  <a:pt x="468332" y="592238"/>
                </a:cubicBezTo>
                <a:cubicBezTo>
                  <a:pt x="467319" y="594771"/>
                  <a:pt x="463477" y="595462"/>
                  <a:pt x="462545" y="598026"/>
                </a:cubicBezTo>
                <a:cubicBezTo>
                  <a:pt x="460773" y="602898"/>
                  <a:pt x="461301" y="608320"/>
                  <a:pt x="460616" y="613459"/>
                </a:cubicBezTo>
                <a:cubicBezTo>
                  <a:pt x="460015" y="617966"/>
                  <a:pt x="459790" y="622551"/>
                  <a:pt x="458687" y="626962"/>
                </a:cubicBezTo>
                <a:cubicBezTo>
                  <a:pt x="457847" y="630322"/>
                  <a:pt x="455923" y="633323"/>
                  <a:pt x="454828" y="636608"/>
                </a:cubicBezTo>
                <a:cubicBezTo>
                  <a:pt x="453990" y="639123"/>
                  <a:pt x="453661" y="641785"/>
                  <a:pt x="452899" y="644324"/>
                </a:cubicBezTo>
                <a:cubicBezTo>
                  <a:pt x="451730" y="648220"/>
                  <a:pt x="450327" y="652041"/>
                  <a:pt x="449041" y="655899"/>
                </a:cubicBezTo>
                <a:cubicBezTo>
                  <a:pt x="448398" y="657828"/>
                  <a:pt x="447605" y="659713"/>
                  <a:pt x="447112" y="661686"/>
                </a:cubicBezTo>
                <a:cubicBezTo>
                  <a:pt x="444690" y="671376"/>
                  <a:pt x="446021" y="666888"/>
                  <a:pt x="443254" y="675190"/>
                </a:cubicBezTo>
                <a:cubicBezTo>
                  <a:pt x="443965" y="680168"/>
                  <a:pt x="444418" y="689093"/>
                  <a:pt x="447112" y="694481"/>
                </a:cubicBezTo>
                <a:cubicBezTo>
                  <a:pt x="448149" y="696555"/>
                  <a:pt x="449933" y="698195"/>
                  <a:pt x="450970" y="700269"/>
                </a:cubicBezTo>
                <a:cubicBezTo>
                  <a:pt x="451879" y="702088"/>
                  <a:pt x="451597" y="704494"/>
                  <a:pt x="452899" y="706056"/>
                </a:cubicBezTo>
                <a:cubicBezTo>
                  <a:pt x="454974" y="708546"/>
                  <a:pt x="464844" y="714897"/>
                  <a:pt x="468332" y="715702"/>
                </a:cubicBezTo>
                <a:cubicBezTo>
                  <a:pt x="474006" y="717012"/>
                  <a:pt x="479911" y="716951"/>
                  <a:pt x="485694" y="717631"/>
                </a:cubicBezTo>
                <a:lnTo>
                  <a:pt x="501127" y="719560"/>
                </a:lnTo>
                <a:cubicBezTo>
                  <a:pt x="506271" y="718917"/>
                  <a:pt x="511384" y="717343"/>
                  <a:pt x="516560" y="717631"/>
                </a:cubicBezTo>
                <a:cubicBezTo>
                  <a:pt x="523108" y="717995"/>
                  <a:pt x="529583" y="719561"/>
                  <a:pt x="535851" y="721489"/>
                </a:cubicBezTo>
                <a:cubicBezTo>
                  <a:pt x="538067" y="722171"/>
                  <a:pt x="539401" y="724737"/>
                  <a:pt x="541638" y="725347"/>
                </a:cubicBezTo>
                <a:cubicBezTo>
                  <a:pt x="546640" y="726711"/>
                  <a:pt x="551927" y="726633"/>
                  <a:pt x="557071" y="727276"/>
                </a:cubicBezTo>
                <a:cubicBezTo>
                  <a:pt x="566074" y="725990"/>
                  <a:pt x="575162" y="725201"/>
                  <a:pt x="584079" y="723418"/>
                </a:cubicBezTo>
                <a:cubicBezTo>
                  <a:pt x="587294" y="722775"/>
                  <a:pt x="590482" y="721975"/>
                  <a:pt x="593725" y="721489"/>
                </a:cubicBezTo>
                <a:cubicBezTo>
                  <a:pt x="603348" y="720046"/>
                  <a:pt x="613016" y="718917"/>
                  <a:pt x="622661" y="717631"/>
                </a:cubicBezTo>
                <a:cubicBezTo>
                  <a:pt x="623304" y="714416"/>
                  <a:pt x="622684" y="710653"/>
                  <a:pt x="624590" y="707985"/>
                </a:cubicBezTo>
                <a:cubicBezTo>
                  <a:pt x="628743" y="702172"/>
                  <a:pt x="650444" y="702313"/>
                  <a:pt x="651598" y="702198"/>
                </a:cubicBezTo>
                <a:cubicBezTo>
                  <a:pt x="656264" y="701032"/>
                  <a:pt x="667531" y="698424"/>
                  <a:pt x="670889" y="696410"/>
                </a:cubicBezTo>
                <a:cubicBezTo>
                  <a:pt x="674104" y="694481"/>
                  <a:pt x="677121" y="692175"/>
                  <a:pt x="680535" y="690623"/>
                </a:cubicBezTo>
                <a:cubicBezTo>
                  <a:pt x="686277" y="688013"/>
                  <a:pt x="693606" y="686391"/>
                  <a:pt x="699826" y="684836"/>
                </a:cubicBezTo>
                <a:cubicBezTo>
                  <a:pt x="701755" y="683550"/>
                  <a:pt x="703853" y="682487"/>
                  <a:pt x="705613" y="680978"/>
                </a:cubicBezTo>
                <a:cubicBezTo>
                  <a:pt x="708375" y="678611"/>
                  <a:pt x="713330" y="673261"/>
                  <a:pt x="713330" y="673261"/>
                </a:cubicBezTo>
                <a:cubicBezTo>
                  <a:pt x="716866" y="662652"/>
                  <a:pt x="713134" y="672156"/>
                  <a:pt x="719117" y="661686"/>
                </a:cubicBezTo>
                <a:cubicBezTo>
                  <a:pt x="720544" y="659189"/>
                  <a:pt x="721134" y="656179"/>
                  <a:pt x="722975" y="653970"/>
                </a:cubicBezTo>
                <a:cubicBezTo>
                  <a:pt x="724459" y="652189"/>
                  <a:pt x="726834" y="651398"/>
                  <a:pt x="728763" y="650112"/>
                </a:cubicBezTo>
                <a:lnTo>
                  <a:pt x="734550" y="632750"/>
                </a:lnTo>
                <a:lnTo>
                  <a:pt x="736479" y="626962"/>
                </a:lnTo>
                <a:cubicBezTo>
                  <a:pt x="737122" y="620532"/>
                  <a:pt x="736955" y="613968"/>
                  <a:pt x="738408" y="607671"/>
                </a:cubicBezTo>
                <a:cubicBezTo>
                  <a:pt x="738929" y="605412"/>
                  <a:pt x="741229" y="603958"/>
                  <a:pt x="742266" y="601884"/>
                </a:cubicBezTo>
                <a:cubicBezTo>
                  <a:pt x="743815" y="598787"/>
                  <a:pt x="744839" y="595453"/>
                  <a:pt x="746125" y="592238"/>
                </a:cubicBezTo>
                <a:cubicBezTo>
                  <a:pt x="746768" y="589023"/>
                  <a:pt x="747112" y="585733"/>
                  <a:pt x="748054" y="582593"/>
                </a:cubicBezTo>
                <a:cubicBezTo>
                  <a:pt x="749049" y="579276"/>
                  <a:pt x="751072" y="576307"/>
                  <a:pt x="751912" y="572947"/>
                </a:cubicBezTo>
                <a:cubicBezTo>
                  <a:pt x="753015" y="568536"/>
                  <a:pt x="753028" y="563917"/>
                  <a:pt x="753841" y="559443"/>
                </a:cubicBezTo>
                <a:cubicBezTo>
                  <a:pt x="754315" y="556835"/>
                  <a:pt x="755127" y="554299"/>
                  <a:pt x="755770" y="551727"/>
                </a:cubicBezTo>
                <a:cubicBezTo>
                  <a:pt x="756413" y="544011"/>
                  <a:pt x="756794" y="536268"/>
                  <a:pt x="757699" y="528578"/>
                </a:cubicBezTo>
                <a:cubicBezTo>
                  <a:pt x="758082" y="525321"/>
                  <a:pt x="759628" y="522211"/>
                  <a:pt x="759628" y="518932"/>
                </a:cubicBezTo>
                <a:cubicBezTo>
                  <a:pt x="759628" y="497059"/>
                  <a:pt x="759467" y="475143"/>
                  <a:pt x="757699" y="453342"/>
                </a:cubicBezTo>
                <a:cubicBezTo>
                  <a:pt x="757512" y="451031"/>
                  <a:pt x="755480" y="449194"/>
                  <a:pt x="753841" y="447555"/>
                </a:cubicBezTo>
                <a:cubicBezTo>
                  <a:pt x="752202" y="445916"/>
                  <a:pt x="749864" y="445145"/>
                  <a:pt x="748054" y="443697"/>
                </a:cubicBezTo>
                <a:cubicBezTo>
                  <a:pt x="746633" y="442561"/>
                  <a:pt x="745867" y="440555"/>
                  <a:pt x="744195" y="439838"/>
                </a:cubicBezTo>
                <a:cubicBezTo>
                  <a:pt x="741181" y="438546"/>
                  <a:pt x="737731" y="438704"/>
                  <a:pt x="734550" y="437909"/>
                </a:cubicBezTo>
                <a:cubicBezTo>
                  <a:pt x="732577" y="437416"/>
                  <a:pt x="730718" y="436539"/>
                  <a:pt x="728763" y="435980"/>
                </a:cubicBezTo>
                <a:cubicBezTo>
                  <a:pt x="726214" y="435252"/>
                  <a:pt x="723618" y="434694"/>
                  <a:pt x="721046" y="434051"/>
                </a:cubicBezTo>
                <a:cubicBezTo>
                  <a:pt x="719117" y="432122"/>
                  <a:pt x="717355" y="430010"/>
                  <a:pt x="715259" y="428264"/>
                </a:cubicBezTo>
                <a:cubicBezTo>
                  <a:pt x="713478" y="426780"/>
                  <a:pt x="710955" y="426186"/>
                  <a:pt x="709471" y="424405"/>
                </a:cubicBezTo>
                <a:cubicBezTo>
                  <a:pt x="707630" y="422196"/>
                  <a:pt x="707208" y="419082"/>
                  <a:pt x="705613" y="416689"/>
                </a:cubicBezTo>
                <a:cubicBezTo>
                  <a:pt x="703329" y="413263"/>
                  <a:pt x="700577" y="410169"/>
                  <a:pt x="697897" y="407043"/>
                </a:cubicBezTo>
                <a:cubicBezTo>
                  <a:pt x="696713" y="405662"/>
                  <a:pt x="695617" y="404087"/>
                  <a:pt x="694038" y="403185"/>
                </a:cubicBezTo>
                <a:cubicBezTo>
                  <a:pt x="691032" y="401467"/>
                  <a:pt x="687557" y="400733"/>
                  <a:pt x="684393" y="399327"/>
                </a:cubicBezTo>
                <a:cubicBezTo>
                  <a:pt x="681765" y="398159"/>
                  <a:pt x="679190" y="396866"/>
                  <a:pt x="676676" y="395469"/>
                </a:cubicBezTo>
                <a:cubicBezTo>
                  <a:pt x="664471" y="388688"/>
                  <a:pt x="669075" y="389946"/>
                  <a:pt x="655456" y="383894"/>
                </a:cubicBezTo>
                <a:cubicBezTo>
                  <a:pt x="649880" y="381416"/>
                  <a:pt x="648086" y="382081"/>
                  <a:pt x="641952" y="380036"/>
                </a:cubicBezTo>
                <a:cubicBezTo>
                  <a:pt x="638667" y="378941"/>
                  <a:pt x="635404" y="377727"/>
                  <a:pt x="632307" y="376178"/>
                </a:cubicBezTo>
                <a:cubicBezTo>
                  <a:pt x="630233" y="375141"/>
                  <a:pt x="628593" y="373356"/>
                  <a:pt x="626519" y="372319"/>
                </a:cubicBezTo>
                <a:cubicBezTo>
                  <a:pt x="624700" y="371410"/>
                  <a:pt x="622636" y="371104"/>
                  <a:pt x="620732" y="370390"/>
                </a:cubicBezTo>
                <a:cubicBezTo>
                  <a:pt x="617490" y="369174"/>
                  <a:pt x="614184" y="368080"/>
                  <a:pt x="611087" y="366532"/>
                </a:cubicBezTo>
                <a:cubicBezTo>
                  <a:pt x="607733" y="364855"/>
                  <a:pt x="604854" y="362297"/>
                  <a:pt x="601441" y="360745"/>
                </a:cubicBezTo>
                <a:cubicBezTo>
                  <a:pt x="597738" y="359062"/>
                  <a:pt x="593724" y="358172"/>
                  <a:pt x="589866" y="356886"/>
                </a:cubicBezTo>
                <a:lnTo>
                  <a:pt x="584079" y="354957"/>
                </a:lnTo>
                <a:cubicBezTo>
                  <a:pt x="576691" y="349416"/>
                  <a:pt x="576887" y="348844"/>
                  <a:pt x="568646" y="345312"/>
                </a:cubicBezTo>
                <a:cubicBezTo>
                  <a:pt x="562280" y="342584"/>
                  <a:pt x="556187" y="338733"/>
                  <a:pt x="549355" y="337595"/>
                </a:cubicBezTo>
                <a:lnTo>
                  <a:pt x="537780" y="335666"/>
                </a:lnTo>
                <a:cubicBezTo>
                  <a:pt x="535851" y="334380"/>
                  <a:pt x="533848" y="333199"/>
                  <a:pt x="531993" y="331808"/>
                </a:cubicBezTo>
                <a:cubicBezTo>
                  <a:pt x="528699" y="329337"/>
                  <a:pt x="525839" y="326273"/>
                  <a:pt x="522347" y="324091"/>
                </a:cubicBezTo>
                <a:cubicBezTo>
                  <a:pt x="520623" y="323013"/>
                  <a:pt x="518429" y="322963"/>
                  <a:pt x="516560" y="322162"/>
                </a:cubicBezTo>
                <a:cubicBezTo>
                  <a:pt x="502287" y="316045"/>
                  <a:pt x="515841" y="319470"/>
                  <a:pt x="497269" y="316375"/>
                </a:cubicBezTo>
                <a:cubicBezTo>
                  <a:pt x="494697" y="314446"/>
                  <a:pt x="491826" y="312862"/>
                  <a:pt x="489552" y="310588"/>
                </a:cubicBezTo>
                <a:cubicBezTo>
                  <a:pt x="487278" y="308314"/>
                  <a:pt x="486381" y="304740"/>
                  <a:pt x="483765" y="302871"/>
                </a:cubicBezTo>
                <a:cubicBezTo>
                  <a:pt x="481608" y="301330"/>
                  <a:pt x="478621" y="301585"/>
                  <a:pt x="476049" y="300942"/>
                </a:cubicBezTo>
                <a:cubicBezTo>
                  <a:pt x="474120" y="298370"/>
                  <a:pt x="472353" y="295667"/>
                  <a:pt x="470261" y="293226"/>
                </a:cubicBezTo>
                <a:cubicBezTo>
                  <a:pt x="468485" y="291155"/>
                  <a:pt x="466060" y="289658"/>
                  <a:pt x="464474" y="287438"/>
                </a:cubicBezTo>
                <a:cubicBezTo>
                  <a:pt x="462803" y="285098"/>
                  <a:pt x="462412" y="281967"/>
                  <a:pt x="460616" y="279722"/>
                </a:cubicBezTo>
                <a:cubicBezTo>
                  <a:pt x="457207" y="275461"/>
                  <a:pt x="452068" y="272687"/>
                  <a:pt x="449041" y="268147"/>
                </a:cubicBezTo>
                <a:cubicBezTo>
                  <a:pt x="439635" y="254038"/>
                  <a:pt x="451123" y="271789"/>
                  <a:pt x="441325" y="254643"/>
                </a:cubicBezTo>
                <a:cubicBezTo>
                  <a:pt x="440175" y="252630"/>
                  <a:pt x="438752" y="250785"/>
                  <a:pt x="437466" y="248856"/>
                </a:cubicBezTo>
                <a:cubicBezTo>
                  <a:pt x="436823" y="246927"/>
                  <a:pt x="436338" y="244938"/>
                  <a:pt x="435537" y="243069"/>
                </a:cubicBezTo>
                <a:cubicBezTo>
                  <a:pt x="434404" y="240426"/>
                  <a:pt x="432588" y="238080"/>
                  <a:pt x="431679" y="235352"/>
                </a:cubicBezTo>
                <a:cubicBezTo>
                  <a:pt x="430642" y="232242"/>
                  <a:pt x="430613" y="228870"/>
                  <a:pt x="429750" y="225707"/>
                </a:cubicBezTo>
                <a:cubicBezTo>
                  <a:pt x="428680" y="221783"/>
                  <a:pt x="425892" y="214132"/>
                  <a:pt x="425892" y="214132"/>
                </a:cubicBezTo>
                <a:cubicBezTo>
                  <a:pt x="425249" y="201271"/>
                  <a:pt x="424990" y="188386"/>
                  <a:pt x="423963" y="175550"/>
                </a:cubicBezTo>
                <a:cubicBezTo>
                  <a:pt x="423763" y="173051"/>
                  <a:pt x="421009" y="161205"/>
                  <a:pt x="420104" y="158188"/>
                </a:cubicBezTo>
                <a:cubicBezTo>
                  <a:pt x="418935" y="154292"/>
                  <a:pt x="418502" y="149997"/>
                  <a:pt x="416246" y="146613"/>
                </a:cubicBezTo>
                <a:cubicBezTo>
                  <a:pt x="411903" y="140098"/>
                  <a:pt x="411104" y="139762"/>
                  <a:pt x="408530" y="131180"/>
                </a:cubicBezTo>
                <a:cubicBezTo>
                  <a:pt x="403980" y="116012"/>
                  <a:pt x="409952" y="126561"/>
                  <a:pt x="402742" y="115747"/>
                </a:cubicBezTo>
                <a:cubicBezTo>
                  <a:pt x="400813" y="109960"/>
                  <a:pt x="400339" y="103461"/>
                  <a:pt x="396955" y="98385"/>
                </a:cubicBezTo>
                <a:cubicBezTo>
                  <a:pt x="395669" y="96456"/>
                  <a:pt x="394134" y="94672"/>
                  <a:pt x="393097" y="92598"/>
                </a:cubicBezTo>
                <a:cubicBezTo>
                  <a:pt x="391548" y="89501"/>
                  <a:pt x="390333" y="86237"/>
                  <a:pt x="389238" y="82952"/>
                </a:cubicBezTo>
                <a:cubicBezTo>
                  <a:pt x="388406" y="80456"/>
                  <a:pt x="386928" y="72234"/>
                  <a:pt x="385380" y="69448"/>
                </a:cubicBezTo>
                <a:cubicBezTo>
                  <a:pt x="383128" y="65395"/>
                  <a:pt x="380236" y="61732"/>
                  <a:pt x="377664" y="57874"/>
                </a:cubicBezTo>
                <a:cubicBezTo>
                  <a:pt x="377021" y="55945"/>
                  <a:pt x="376863" y="53778"/>
                  <a:pt x="375735" y="52086"/>
                </a:cubicBezTo>
                <a:cubicBezTo>
                  <a:pt x="372461" y="47176"/>
                  <a:pt x="367594" y="44452"/>
                  <a:pt x="362231" y="42441"/>
                </a:cubicBezTo>
                <a:cubicBezTo>
                  <a:pt x="359748" y="41510"/>
                  <a:pt x="357054" y="41274"/>
                  <a:pt x="354514" y="40512"/>
                </a:cubicBezTo>
                <a:cubicBezTo>
                  <a:pt x="350619" y="39344"/>
                  <a:pt x="342940" y="36654"/>
                  <a:pt x="342940" y="36654"/>
                </a:cubicBezTo>
                <a:cubicBezTo>
                  <a:pt x="335788" y="29502"/>
                  <a:pt x="339880" y="30866"/>
                  <a:pt x="331365" y="30866"/>
                </a:cubicBezTo>
                <a:lnTo>
                  <a:pt x="215618" y="0"/>
                </a:lnTo>
                <a:lnTo>
                  <a:pt x="111446" y="63661"/>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Forme libre : forme 45">
            <a:extLst>
              <a:ext uri="{FF2B5EF4-FFF2-40B4-BE49-F238E27FC236}">
                <a16:creationId xmlns:a16="http://schemas.microsoft.com/office/drawing/2014/main" id="{C8B3CCF8-C651-BD2D-B642-B6BD37F3D679}"/>
              </a:ext>
            </a:extLst>
          </p:cNvPr>
          <p:cNvSpPr/>
          <p:nvPr/>
        </p:nvSpPr>
        <p:spPr>
          <a:xfrm>
            <a:off x="3831574" y="4308138"/>
            <a:ext cx="461417" cy="410538"/>
          </a:xfrm>
          <a:custGeom>
            <a:avLst/>
            <a:gdLst>
              <a:gd name="connsiteX0" fmla="*/ 62865 w 461417"/>
              <a:gd name="connsiteY0" fmla="*/ 963 h 410538"/>
              <a:gd name="connsiteX1" fmla="*/ 62865 w 461417"/>
              <a:gd name="connsiteY1" fmla="*/ 963 h 410538"/>
              <a:gd name="connsiteX2" fmla="*/ 57150 w 461417"/>
              <a:gd name="connsiteY2" fmla="*/ 16203 h 410538"/>
              <a:gd name="connsiteX3" fmla="*/ 51435 w 461417"/>
              <a:gd name="connsiteY3" fmla="*/ 23823 h 410538"/>
              <a:gd name="connsiteX4" fmla="*/ 49530 w 461417"/>
              <a:gd name="connsiteY4" fmla="*/ 33348 h 410538"/>
              <a:gd name="connsiteX5" fmla="*/ 47625 w 461417"/>
              <a:gd name="connsiteY5" fmla="*/ 39063 h 410538"/>
              <a:gd name="connsiteX6" fmla="*/ 43815 w 461417"/>
              <a:gd name="connsiteY6" fmla="*/ 52398 h 410538"/>
              <a:gd name="connsiteX7" fmla="*/ 45720 w 461417"/>
              <a:gd name="connsiteY7" fmla="*/ 75258 h 410538"/>
              <a:gd name="connsiteX8" fmla="*/ 47625 w 461417"/>
              <a:gd name="connsiteY8" fmla="*/ 80973 h 410538"/>
              <a:gd name="connsiteX9" fmla="*/ 45720 w 461417"/>
              <a:gd name="connsiteY9" fmla="*/ 100023 h 410538"/>
              <a:gd name="connsiteX10" fmla="*/ 43815 w 461417"/>
              <a:gd name="connsiteY10" fmla="*/ 107643 h 410538"/>
              <a:gd name="connsiteX11" fmla="*/ 30480 w 461417"/>
              <a:gd name="connsiteY11" fmla="*/ 109548 h 410538"/>
              <a:gd name="connsiteX12" fmla="*/ 26670 w 461417"/>
              <a:gd name="connsiteY12" fmla="*/ 122883 h 410538"/>
              <a:gd name="connsiteX13" fmla="*/ 22860 w 461417"/>
              <a:gd name="connsiteY13" fmla="*/ 130503 h 410538"/>
              <a:gd name="connsiteX14" fmla="*/ 20955 w 461417"/>
              <a:gd name="connsiteY14" fmla="*/ 155268 h 410538"/>
              <a:gd name="connsiteX15" fmla="*/ 15240 w 461417"/>
              <a:gd name="connsiteY15" fmla="*/ 159078 h 410538"/>
              <a:gd name="connsiteX16" fmla="*/ 9525 w 461417"/>
              <a:gd name="connsiteY16" fmla="*/ 166698 h 410538"/>
              <a:gd name="connsiteX17" fmla="*/ 5715 w 461417"/>
              <a:gd name="connsiteY17" fmla="*/ 172413 h 410538"/>
              <a:gd name="connsiteX18" fmla="*/ 0 w 461417"/>
              <a:gd name="connsiteY18" fmla="*/ 176223 h 410538"/>
              <a:gd name="connsiteX19" fmla="*/ 1905 w 461417"/>
              <a:gd name="connsiteY19" fmla="*/ 237183 h 410538"/>
              <a:gd name="connsiteX20" fmla="*/ 3810 w 461417"/>
              <a:gd name="connsiteY20" fmla="*/ 244803 h 410538"/>
              <a:gd name="connsiteX21" fmla="*/ 7620 w 461417"/>
              <a:gd name="connsiteY21" fmla="*/ 261948 h 410538"/>
              <a:gd name="connsiteX22" fmla="*/ 9525 w 461417"/>
              <a:gd name="connsiteY22" fmla="*/ 313383 h 410538"/>
              <a:gd name="connsiteX23" fmla="*/ 13335 w 461417"/>
              <a:gd name="connsiteY23" fmla="*/ 319098 h 410538"/>
              <a:gd name="connsiteX24" fmla="*/ 20955 w 461417"/>
              <a:gd name="connsiteY24" fmla="*/ 332433 h 410538"/>
              <a:gd name="connsiteX25" fmla="*/ 30480 w 461417"/>
              <a:gd name="connsiteY25" fmla="*/ 345768 h 410538"/>
              <a:gd name="connsiteX26" fmla="*/ 47625 w 461417"/>
              <a:gd name="connsiteY26" fmla="*/ 355293 h 410538"/>
              <a:gd name="connsiteX27" fmla="*/ 60960 w 461417"/>
              <a:gd name="connsiteY27" fmla="*/ 357198 h 410538"/>
              <a:gd name="connsiteX28" fmla="*/ 72390 w 461417"/>
              <a:gd name="connsiteY28" fmla="*/ 364818 h 410538"/>
              <a:gd name="connsiteX29" fmla="*/ 78105 w 461417"/>
              <a:gd name="connsiteY29" fmla="*/ 368628 h 410538"/>
              <a:gd name="connsiteX30" fmla="*/ 89535 w 461417"/>
              <a:gd name="connsiteY30" fmla="*/ 380058 h 410538"/>
              <a:gd name="connsiteX31" fmla="*/ 100965 w 461417"/>
              <a:gd name="connsiteY31" fmla="*/ 385773 h 410538"/>
              <a:gd name="connsiteX32" fmla="*/ 108585 w 461417"/>
              <a:gd name="connsiteY32" fmla="*/ 387678 h 410538"/>
              <a:gd name="connsiteX33" fmla="*/ 118110 w 461417"/>
              <a:gd name="connsiteY33" fmla="*/ 391488 h 410538"/>
              <a:gd name="connsiteX34" fmla="*/ 139065 w 461417"/>
              <a:gd name="connsiteY34" fmla="*/ 393393 h 410538"/>
              <a:gd name="connsiteX35" fmla="*/ 169545 w 461417"/>
              <a:gd name="connsiteY35" fmla="*/ 399108 h 410538"/>
              <a:gd name="connsiteX36" fmla="*/ 175260 w 461417"/>
              <a:gd name="connsiteY36" fmla="*/ 401013 h 410538"/>
              <a:gd name="connsiteX37" fmla="*/ 180975 w 461417"/>
              <a:gd name="connsiteY37" fmla="*/ 404823 h 410538"/>
              <a:gd name="connsiteX38" fmla="*/ 190500 w 461417"/>
              <a:gd name="connsiteY38" fmla="*/ 406728 h 410538"/>
              <a:gd name="connsiteX39" fmla="*/ 203835 w 461417"/>
              <a:gd name="connsiteY39" fmla="*/ 410538 h 410538"/>
              <a:gd name="connsiteX40" fmla="*/ 224790 w 461417"/>
              <a:gd name="connsiteY40" fmla="*/ 408633 h 410538"/>
              <a:gd name="connsiteX41" fmla="*/ 255270 w 461417"/>
              <a:gd name="connsiteY41" fmla="*/ 406728 h 410538"/>
              <a:gd name="connsiteX42" fmla="*/ 260985 w 461417"/>
              <a:gd name="connsiteY42" fmla="*/ 402918 h 410538"/>
              <a:gd name="connsiteX43" fmla="*/ 299085 w 461417"/>
              <a:gd name="connsiteY43" fmla="*/ 399108 h 410538"/>
              <a:gd name="connsiteX44" fmla="*/ 363855 w 461417"/>
              <a:gd name="connsiteY44" fmla="*/ 401013 h 410538"/>
              <a:gd name="connsiteX45" fmla="*/ 371475 w 461417"/>
              <a:gd name="connsiteY45" fmla="*/ 399108 h 410538"/>
              <a:gd name="connsiteX46" fmla="*/ 386715 w 461417"/>
              <a:gd name="connsiteY46" fmla="*/ 395298 h 410538"/>
              <a:gd name="connsiteX47" fmla="*/ 394335 w 461417"/>
              <a:gd name="connsiteY47" fmla="*/ 391488 h 410538"/>
              <a:gd name="connsiteX48" fmla="*/ 415290 w 461417"/>
              <a:gd name="connsiteY48" fmla="*/ 383868 h 410538"/>
              <a:gd name="connsiteX49" fmla="*/ 432435 w 461417"/>
              <a:gd name="connsiteY49" fmla="*/ 362913 h 410538"/>
              <a:gd name="connsiteX50" fmla="*/ 443865 w 461417"/>
              <a:gd name="connsiteY50" fmla="*/ 357198 h 410538"/>
              <a:gd name="connsiteX51" fmla="*/ 459105 w 461417"/>
              <a:gd name="connsiteY51" fmla="*/ 340053 h 410538"/>
              <a:gd name="connsiteX52" fmla="*/ 459105 w 461417"/>
              <a:gd name="connsiteY52" fmla="*/ 279093 h 410538"/>
              <a:gd name="connsiteX53" fmla="*/ 451485 w 461417"/>
              <a:gd name="connsiteY53" fmla="*/ 277188 h 410538"/>
              <a:gd name="connsiteX54" fmla="*/ 447675 w 461417"/>
              <a:gd name="connsiteY54" fmla="*/ 267663 h 410538"/>
              <a:gd name="connsiteX55" fmla="*/ 443865 w 461417"/>
              <a:gd name="connsiteY55" fmla="*/ 261948 h 410538"/>
              <a:gd name="connsiteX56" fmla="*/ 440055 w 461417"/>
              <a:gd name="connsiteY56" fmla="*/ 252423 h 410538"/>
              <a:gd name="connsiteX57" fmla="*/ 426720 w 461417"/>
              <a:gd name="connsiteY57" fmla="*/ 239088 h 410538"/>
              <a:gd name="connsiteX58" fmla="*/ 417195 w 461417"/>
              <a:gd name="connsiteY58" fmla="*/ 237183 h 410538"/>
              <a:gd name="connsiteX59" fmla="*/ 409575 w 461417"/>
              <a:gd name="connsiteY59" fmla="*/ 233373 h 410538"/>
              <a:gd name="connsiteX60" fmla="*/ 398145 w 461417"/>
              <a:gd name="connsiteY60" fmla="*/ 225753 h 410538"/>
              <a:gd name="connsiteX61" fmla="*/ 384810 w 461417"/>
              <a:gd name="connsiteY61" fmla="*/ 212418 h 410538"/>
              <a:gd name="connsiteX62" fmla="*/ 377190 w 461417"/>
              <a:gd name="connsiteY62" fmla="*/ 204798 h 410538"/>
              <a:gd name="connsiteX63" fmla="*/ 373380 w 461417"/>
              <a:gd name="connsiteY63" fmla="*/ 199083 h 410538"/>
              <a:gd name="connsiteX64" fmla="*/ 361950 w 461417"/>
              <a:gd name="connsiteY64" fmla="*/ 187653 h 410538"/>
              <a:gd name="connsiteX65" fmla="*/ 360045 w 461417"/>
              <a:gd name="connsiteY65" fmla="*/ 181938 h 410538"/>
              <a:gd name="connsiteX66" fmla="*/ 348615 w 461417"/>
              <a:gd name="connsiteY66" fmla="*/ 172413 h 410538"/>
              <a:gd name="connsiteX67" fmla="*/ 337185 w 461417"/>
              <a:gd name="connsiteY67" fmla="*/ 159078 h 410538"/>
              <a:gd name="connsiteX68" fmla="*/ 333375 w 461417"/>
              <a:gd name="connsiteY68" fmla="*/ 153363 h 410538"/>
              <a:gd name="connsiteX69" fmla="*/ 327660 w 461417"/>
              <a:gd name="connsiteY69" fmla="*/ 149553 h 410538"/>
              <a:gd name="connsiteX70" fmla="*/ 316230 w 461417"/>
              <a:gd name="connsiteY70" fmla="*/ 132408 h 410538"/>
              <a:gd name="connsiteX71" fmla="*/ 310515 w 461417"/>
              <a:gd name="connsiteY71" fmla="*/ 128598 h 410538"/>
              <a:gd name="connsiteX72" fmla="*/ 299085 w 461417"/>
              <a:gd name="connsiteY72" fmla="*/ 124788 h 410538"/>
              <a:gd name="connsiteX73" fmla="*/ 297180 w 461417"/>
              <a:gd name="connsiteY73" fmla="*/ 119073 h 410538"/>
              <a:gd name="connsiteX74" fmla="*/ 278130 w 461417"/>
              <a:gd name="connsiteY74" fmla="*/ 113358 h 410538"/>
              <a:gd name="connsiteX75" fmla="*/ 266700 w 461417"/>
              <a:gd name="connsiteY75" fmla="*/ 107643 h 410538"/>
              <a:gd name="connsiteX76" fmla="*/ 249555 w 461417"/>
              <a:gd name="connsiteY76" fmla="*/ 100023 h 410538"/>
              <a:gd name="connsiteX77" fmla="*/ 241935 w 461417"/>
              <a:gd name="connsiteY77" fmla="*/ 98118 h 410538"/>
              <a:gd name="connsiteX78" fmla="*/ 230505 w 461417"/>
              <a:gd name="connsiteY78" fmla="*/ 96213 h 410538"/>
              <a:gd name="connsiteX79" fmla="*/ 224790 w 461417"/>
              <a:gd name="connsiteY79" fmla="*/ 94308 h 410538"/>
              <a:gd name="connsiteX80" fmla="*/ 203835 w 461417"/>
              <a:gd name="connsiteY80" fmla="*/ 88593 h 410538"/>
              <a:gd name="connsiteX81" fmla="*/ 192405 w 461417"/>
              <a:gd name="connsiteY81" fmla="*/ 84783 h 410538"/>
              <a:gd name="connsiteX82" fmla="*/ 177165 w 461417"/>
              <a:gd name="connsiteY82" fmla="*/ 80973 h 410538"/>
              <a:gd name="connsiteX83" fmla="*/ 161925 w 461417"/>
              <a:gd name="connsiteY83" fmla="*/ 71448 h 410538"/>
              <a:gd name="connsiteX84" fmla="*/ 154305 w 461417"/>
              <a:gd name="connsiteY84" fmla="*/ 69543 h 410538"/>
              <a:gd name="connsiteX85" fmla="*/ 142875 w 461417"/>
              <a:gd name="connsiteY85" fmla="*/ 63828 h 410538"/>
              <a:gd name="connsiteX86" fmla="*/ 137160 w 461417"/>
              <a:gd name="connsiteY86" fmla="*/ 56208 h 410538"/>
              <a:gd name="connsiteX87" fmla="*/ 133350 w 461417"/>
              <a:gd name="connsiteY87" fmla="*/ 50493 h 410538"/>
              <a:gd name="connsiteX88" fmla="*/ 127635 w 461417"/>
              <a:gd name="connsiteY88" fmla="*/ 46683 h 410538"/>
              <a:gd name="connsiteX89" fmla="*/ 116205 w 461417"/>
              <a:gd name="connsiteY89" fmla="*/ 31443 h 410538"/>
              <a:gd name="connsiteX90" fmla="*/ 104775 w 461417"/>
              <a:gd name="connsiteY90" fmla="*/ 23823 h 410538"/>
              <a:gd name="connsiteX91" fmla="*/ 95250 w 461417"/>
              <a:gd name="connsiteY91" fmla="*/ 14298 h 410538"/>
              <a:gd name="connsiteX92" fmla="*/ 83820 w 461417"/>
              <a:gd name="connsiteY92" fmla="*/ 4773 h 410538"/>
              <a:gd name="connsiteX93" fmla="*/ 62865 w 461417"/>
              <a:gd name="connsiteY93" fmla="*/ 963 h 41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61417" h="410538">
                <a:moveTo>
                  <a:pt x="62865" y="963"/>
                </a:moveTo>
                <a:lnTo>
                  <a:pt x="62865" y="963"/>
                </a:lnTo>
                <a:cubicBezTo>
                  <a:pt x="60960" y="6043"/>
                  <a:pt x="59576" y="11350"/>
                  <a:pt x="57150" y="16203"/>
                </a:cubicBezTo>
                <a:cubicBezTo>
                  <a:pt x="55730" y="19043"/>
                  <a:pt x="52724" y="20922"/>
                  <a:pt x="51435" y="23823"/>
                </a:cubicBezTo>
                <a:cubicBezTo>
                  <a:pt x="50120" y="26782"/>
                  <a:pt x="50315" y="30207"/>
                  <a:pt x="49530" y="33348"/>
                </a:cubicBezTo>
                <a:cubicBezTo>
                  <a:pt x="49043" y="35296"/>
                  <a:pt x="48177" y="37132"/>
                  <a:pt x="47625" y="39063"/>
                </a:cubicBezTo>
                <a:cubicBezTo>
                  <a:pt x="42841" y="55807"/>
                  <a:pt x="48383" y="38695"/>
                  <a:pt x="43815" y="52398"/>
                </a:cubicBezTo>
                <a:cubicBezTo>
                  <a:pt x="44450" y="60018"/>
                  <a:pt x="44709" y="67679"/>
                  <a:pt x="45720" y="75258"/>
                </a:cubicBezTo>
                <a:cubicBezTo>
                  <a:pt x="45985" y="77248"/>
                  <a:pt x="47625" y="78965"/>
                  <a:pt x="47625" y="80973"/>
                </a:cubicBezTo>
                <a:cubicBezTo>
                  <a:pt x="47625" y="87355"/>
                  <a:pt x="46623" y="93705"/>
                  <a:pt x="45720" y="100023"/>
                </a:cubicBezTo>
                <a:cubicBezTo>
                  <a:pt x="45350" y="102615"/>
                  <a:pt x="46035" y="106255"/>
                  <a:pt x="43815" y="107643"/>
                </a:cubicBezTo>
                <a:cubicBezTo>
                  <a:pt x="40007" y="110023"/>
                  <a:pt x="34925" y="108913"/>
                  <a:pt x="30480" y="109548"/>
                </a:cubicBezTo>
                <a:cubicBezTo>
                  <a:pt x="29513" y="113415"/>
                  <a:pt x="28310" y="119057"/>
                  <a:pt x="26670" y="122883"/>
                </a:cubicBezTo>
                <a:cubicBezTo>
                  <a:pt x="25551" y="125493"/>
                  <a:pt x="24130" y="127963"/>
                  <a:pt x="22860" y="130503"/>
                </a:cubicBezTo>
                <a:cubicBezTo>
                  <a:pt x="22225" y="138758"/>
                  <a:pt x="23088" y="147268"/>
                  <a:pt x="20955" y="155268"/>
                </a:cubicBezTo>
                <a:cubicBezTo>
                  <a:pt x="20365" y="157480"/>
                  <a:pt x="16859" y="157459"/>
                  <a:pt x="15240" y="159078"/>
                </a:cubicBezTo>
                <a:cubicBezTo>
                  <a:pt x="12995" y="161323"/>
                  <a:pt x="11370" y="164114"/>
                  <a:pt x="9525" y="166698"/>
                </a:cubicBezTo>
                <a:cubicBezTo>
                  <a:pt x="8194" y="168561"/>
                  <a:pt x="7334" y="170794"/>
                  <a:pt x="5715" y="172413"/>
                </a:cubicBezTo>
                <a:cubicBezTo>
                  <a:pt x="4096" y="174032"/>
                  <a:pt x="1905" y="174953"/>
                  <a:pt x="0" y="176223"/>
                </a:cubicBezTo>
                <a:cubicBezTo>
                  <a:pt x="635" y="196543"/>
                  <a:pt x="777" y="216884"/>
                  <a:pt x="1905" y="237183"/>
                </a:cubicBezTo>
                <a:cubicBezTo>
                  <a:pt x="2050" y="239797"/>
                  <a:pt x="3297" y="242236"/>
                  <a:pt x="3810" y="244803"/>
                </a:cubicBezTo>
                <a:cubicBezTo>
                  <a:pt x="7163" y="261566"/>
                  <a:pt x="3913" y="250826"/>
                  <a:pt x="7620" y="261948"/>
                </a:cubicBezTo>
                <a:cubicBezTo>
                  <a:pt x="8255" y="279093"/>
                  <a:pt x="7818" y="296311"/>
                  <a:pt x="9525" y="313383"/>
                </a:cubicBezTo>
                <a:cubicBezTo>
                  <a:pt x="9753" y="315661"/>
                  <a:pt x="12311" y="317050"/>
                  <a:pt x="13335" y="319098"/>
                </a:cubicBezTo>
                <a:cubicBezTo>
                  <a:pt x="21579" y="335585"/>
                  <a:pt x="5600" y="310936"/>
                  <a:pt x="20955" y="332433"/>
                </a:cubicBezTo>
                <a:cubicBezTo>
                  <a:pt x="23171" y="335536"/>
                  <a:pt x="28044" y="343602"/>
                  <a:pt x="30480" y="345768"/>
                </a:cubicBezTo>
                <a:cubicBezTo>
                  <a:pt x="34915" y="349710"/>
                  <a:pt x="41366" y="354041"/>
                  <a:pt x="47625" y="355293"/>
                </a:cubicBezTo>
                <a:cubicBezTo>
                  <a:pt x="52028" y="356174"/>
                  <a:pt x="56515" y="356563"/>
                  <a:pt x="60960" y="357198"/>
                </a:cubicBezTo>
                <a:lnTo>
                  <a:pt x="72390" y="364818"/>
                </a:lnTo>
                <a:cubicBezTo>
                  <a:pt x="74295" y="366088"/>
                  <a:pt x="76486" y="367009"/>
                  <a:pt x="78105" y="368628"/>
                </a:cubicBezTo>
                <a:cubicBezTo>
                  <a:pt x="81915" y="372438"/>
                  <a:pt x="84423" y="378354"/>
                  <a:pt x="89535" y="380058"/>
                </a:cubicBezTo>
                <a:cubicBezTo>
                  <a:pt x="113616" y="388085"/>
                  <a:pt x="75115" y="374694"/>
                  <a:pt x="100965" y="385773"/>
                </a:cubicBezTo>
                <a:cubicBezTo>
                  <a:pt x="103371" y="386804"/>
                  <a:pt x="106101" y="386850"/>
                  <a:pt x="108585" y="387678"/>
                </a:cubicBezTo>
                <a:cubicBezTo>
                  <a:pt x="111829" y="388759"/>
                  <a:pt x="114749" y="390858"/>
                  <a:pt x="118110" y="391488"/>
                </a:cubicBezTo>
                <a:cubicBezTo>
                  <a:pt x="125004" y="392781"/>
                  <a:pt x="132080" y="392758"/>
                  <a:pt x="139065" y="393393"/>
                </a:cubicBezTo>
                <a:cubicBezTo>
                  <a:pt x="159272" y="398445"/>
                  <a:pt x="149109" y="396554"/>
                  <a:pt x="169545" y="399108"/>
                </a:cubicBezTo>
                <a:cubicBezTo>
                  <a:pt x="171450" y="399743"/>
                  <a:pt x="173464" y="400115"/>
                  <a:pt x="175260" y="401013"/>
                </a:cubicBezTo>
                <a:cubicBezTo>
                  <a:pt x="177308" y="402037"/>
                  <a:pt x="178831" y="404019"/>
                  <a:pt x="180975" y="404823"/>
                </a:cubicBezTo>
                <a:cubicBezTo>
                  <a:pt x="184007" y="405960"/>
                  <a:pt x="187339" y="406026"/>
                  <a:pt x="190500" y="406728"/>
                </a:cubicBezTo>
                <a:cubicBezTo>
                  <a:pt x="197676" y="408323"/>
                  <a:pt x="197471" y="408417"/>
                  <a:pt x="203835" y="410538"/>
                </a:cubicBezTo>
                <a:lnTo>
                  <a:pt x="224790" y="408633"/>
                </a:lnTo>
                <a:cubicBezTo>
                  <a:pt x="234942" y="407881"/>
                  <a:pt x="245215" y="408316"/>
                  <a:pt x="255270" y="406728"/>
                </a:cubicBezTo>
                <a:cubicBezTo>
                  <a:pt x="257532" y="406371"/>
                  <a:pt x="258729" y="403310"/>
                  <a:pt x="260985" y="402918"/>
                </a:cubicBezTo>
                <a:cubicBezTo>
                  <a:pt x="273560" y="400731"/>
                  <a:pt x="286385" y="400378"/>
                  <a:pt x="299085" y="399108"/>
                </a:cubicBezTo>
                <a:cubicBezTo>
                  <a:pt x="320675" y="399743"/>
                  <a:pt x="342256" y="401013"/>
                  <a:pt x="363855" y="401013"/>
                </a:cubicBezTo>
                <a:cubicBezTo>
                  <a:pt x="366473" y="401013"/>
                  <a:pt x="368919" y="399676"/>
                  <a:pt x="371475" y="399108"/>
                </a:cubicBezTo>
                <a:cubicBezTo>
                  <a:pt x="377668" y="397732"/>
                  <a:pt x="381216" y="397655"/>
                  <a:pt x="386715" y="395298"/>
                </a:cubicBezTo>
                <a:cubicBezTo>
                  <a:pt x="389325" y="394179"/>
                  <a:pt x="391666" y="392458"/>
                  <a:pt x="394335" y="391488"/>
                </a:cubicBezTo>
                <a:cubicBezTo>
                  <a:pt x="419581" y="382308"/>
                  <a:pt x="397896" y="392565"/>
                  <a:pt x="415290" y="383868"/>
                </a:cubicBezTo>
                <a:cubicBezTo>
                  <a:pt x="416310" y="382509"/>
                  <a:pt x="427332" y="366315"/>
                  <a:pt x="432435" y="362913"/>
                </a:cubicBezTo>
                <a:cubicBezTo>
                  <a:pt x="445675" y="354086"/>
                  <a:pt x="430376" y="369188"/>
                  <a:pt x="443865" y="357198"/>
                </a:cubicBezTo>
                <a:cubicBezTo>
                  <a:pt x="454541" y="347708"/>
                  <a:pt x="453314" y="348739"/>
                  <a:pt x="459105" y="340053"/>
                </a:cubicBezTo>
                <a:cubicBezTo>
                  <a:pt x="460522" y="321637"/>
                  <a:pt x="463510" y="296713"/>
                  <a:pt x="459105" y="279093"/>
                </a:cubicBezTo>
                <a:cubicBezTo>
                  <a:pt x="458470" y="276553"/>
                  <a:pt x="454025" y="277823"/>
                  <a:pt x="451485" y="277188"/>
                </a:cubicBezTo>
                <a:cubicBezTo>
                  <a:pt x="450215" y="274013"/>
                  <a:pt x="449204" y="270722"/>
                  <a:pt x="447675" y="267663"/>
                </a:cubicBezTo>
                <a:cubicBezTo>
                  <a:pt x="446651" y="265615"/>
                  <a:pt x="444889" y="263996"/>
                  <a:pt x="443865" y="261948"/>
                </a:cubicBezTo>
                <a:cubicBezTo>
                  <a:pt x="442336" y="258889"/>
                  <a:pt x="442107" y="255159"/>
                  <a:pt x="440055" y="252423"/>
                </a:cubicBezTo>
                <a:cubicBezTo>
                  <a:pt x="436283" y="247394"/>
                  <a:pt x="432884" y="240321"/>
                  <a:pt x="426720" y="239088"/>
                </a:cubicBezTo>
                <a:lnTo>
                  <a:pt x="417195" y="237183"/>
                </a:lnTo>
                <a:cubicBezTo>
                  <a:pt x="414655" y="235913"/>
                  <a:pt x="411886" y="235024"/>
                  <a:pt x="409575" y="233373"/>
                </a:cubicBezTo>
                <a:cubicBezTo>
                  <a:pt x="397089" y="224454"/>
                  <a:pt x="410404" y="229839"/>
                  <a:pt x="398145" y="225753"/>
                </a:cubicBezTo>
                <a:lnTo>
                  <a:pt x="384810" y="212418"/>
                </a:lnTo>
                <a:cubicBezTo>
                  <a:pt x="382270" y="209878"/>
                  <a:pt x="379183" y="207787"/>
                  <a:pt x="377190" y="204798"/>
                </a:cubicBezTo>
                <a:cubicBezTo>
                  <a:pt x="375920" y="202893"/>
                  <a:pt x="374901" y="200794"/>
                  <a:pt x="373380" y="199083"/>
                </a:cubicBezTo>
                <a:cubicBezTo>
                  <a:pt x="369800" y="195056"/>
                  <a:pt x="361950" y="187653"/>
                  <a:pt x="361950" y="187653"/>
                </a:cubicBezTo>
                <a:cubicBezTo>
                  <a:pt x="361315" y="185748"/>
                  <a:pt x="361159" y="183609"/>
                  <a:pt x="360045" y="181938"/>
                </a:cubicBezTo>
                <a:cubicBezTo>
                  <a:pt x="357111" y="177538"/>
                  <a:pt x="352832" y="175224"/>
                  <a:pt x="348615" y="172413"/>
                </a:cubicBezTo>
                <a:cubicBezTo>
                  <a:pt x="339868" y="159293"/>
                  <a:pt x="351043" y="175246"/>
                  <a:pt x="337185" y="159078"/>
                </a:cubicBezTo>
                <a:cubicBezTo>
                  <a:pt x="335695" y="157340"/>
                  <a:pt x="334994" y="154982"/>
                  <a:pt x="333375" y="153363"/>
                </a:cubicBezTo>
                <a:cubicBezTo>
                  <a:pt x="331756" y="151744"/>
                  <a:pt x="329279" y="151172"/>
                  <a:pt x="327660" y="149553"/>
                </a:cubicBezTo>
                <a:cubicBezTo>
                  <a:pt x="316693" y="138586"/>
                  <a:pt x="327113" y="145105"/>
                  <a:pt x="316230" y="132408"/>
                </a:cubicBezTo>
                <a:cubicBezTo>
                  <a:pt x="314740" y="130670"/>
                  <a:pt x="312607" y="129528"/>
                  <a:pt x="310515" y="128598"/>
                </a:cubicBezTo>
                <a:cubicBezTo>
                  <a:pt x="306845" y="126967"/>
                  <a:pt x="299085" y="124788"/>
                  <a:pt x="299085" y="124788"/>
                </a:cubicBezTo>
                <a:cubicBezTo>
                  <a:pt x="298450" y="122883"/>
                  <a:pt x="298814" y="120240"/>
                  <a:pt x="297180" y="119073"/>
                </a:cubicBezTo>
                <a:cubicBezTo>
                  <a:pt x="294683" y="117289"/>
                  <a:pt x="282204" y="114376"/>
                  <a:pt x="278130" y="113358"/>
                </a:cubicBezTo>
                <a:cubicBezTo>
                  <a:pt x="261752" y="102439"/>
                  <a:pt x="282474" y="115530"/>
                  <a:pt x="266700" y="107643"/>
                </a:cubicBezTo>
                <a:cubicBezTo>
                  <a:pt x="254190" y="101388"/>
                  <a:pt x="269214" y="104938"/>
                  <a:pt x="249555" y="100023"/>
                </a:cubicBezTo>
                <a:cubicBezTo>
                  <a:pt x="247015" y="99388"/>
                  <a:pt x="244502" y="98631"/>
                  <a:pt x="241935" y="98118"/>
                </a:cubicBezTo>
                <a:cubicBezTo>
                  <a:pt x="238147" y="97360"/>
                  <a:pt x="234276" y="97051"/>
                  <a:pt x="230505" y="96213"/>
                </a:cubicBezTo>
                <a:cubicBezTo>
                  <a:pt x="228545" y="95777"/>
                  <a:pt x="226738" y="94795"/>
                  <a:pt x="224790" y="94308"/>
                </a:cubicBezTo>
                <a:cubicBezTo>
                  <a:pt x="203249" y="88923"/>
                  <a:pt x="228356" y="96767"/>
                  <a:pt x="203835" y="88593"/>
                </a:cubicBezTo>
                <a:cubicBezTo>
                  <a:pt x="200025" y="87323"/>
                  <a:pt x="196343" y="85571"/>
                  <a:pt x="192405" y="84783"/>
                </a:cubicBezTo>
                <a:cubicBezTo>
                  <a:pt x="180911" y="82484"/>
                  <a:pt x="185952" y="83902"/>
                  <a:pt x="177165" y="80973"/>
                </a:cubicBezTo>
                <a:cubicBezTo>
                  <a:pt x="171171" y="76478"/>
                  <a:pt x="168898" y="74063"/>
                  <a:pt x="161925" y="71448"/>
                </a:cubicBezTo>
                <a:cubicBezTo>
                  <a:pt x="159474" y="70529"/>
                  <a:pt x="156822" y="70262"/>
                  <a:pt x="154305" y="69543"/>
                </a:cubicBezTo>
                <a:cubicBezTo>
                  <a:pt x="149967" y="68303"/>
                  <a:pt x="146215" y="67168"/>
                  <a:pt x="142875" y="63828"/>
                </a:cubicBezTo>
                <a:cubicBezTo>
                  <a:pt x="140630" y="61583"/>
                  <a:pt x="139005" y="58792"/>
                  <a:pt x="137160" y="56208"/>
                </a:cubicBezTo>
                <a:cubicBezTo>
                  <a:pt x="135829" y="54345"/>
                  <a:pt x="134969" y="52112"/>
                  <a:pt x="133350" y="50493"/>
                </a:cubicBezTo>
                <a:cubicBezTo>
                  <a:pt x="131731" y="48874"/>
                  <a:pt x="129540" y="47953"/>
                  <a:pt x="127635" y="46683"/>
                </a:cubicBezTo>
                <a:cubicBezTo>
                  <a:pt x="123487" y="38387"/>
                  <a:pt x="124228" y="37862"/>
                  <a:pt x="116205" y="31443"/>
                </a:cubicBezTo>
                <a:cubicBezTo>
                  <a:pt x="112629" y="28582"/>
                  <a:pt x="104775" y="23823"/>
                  <a:pt x="104775" y="23823"/>
                </a:cubicBezTo>
                <a:cubicBezTo>
                  <a:pt x="97790" y="13346"/>
                  <a:pt x="104775" y="22235"/>
                  <a:pt x="95250" y="14298"/>
                </a:cubicBezTo>
                <a:cubicBezTo>
                  <a:pt x="80582" y="2075"/>
                  <a:pt x="98009" y="14233"/>
                  <a:pt x="83820" y="4773"/>
                </a:cubicBezTo>
                <a:cubicBezTo>
                  <a:pt x="81761" y="-3463"/>
                  <a:pt x="66358" y="1598"/>
                  <a:pt x="62865" y="963"/>
                </a:cubicBez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orme libre : forme 46">
            <a:extLst>
              <a:ext uri="{FF2B5EF4-FFF2-40B4-BE49-F238E27FC236}">
                <a16:creationId xmlns:a16="http://schemas.microsoft.com/office/drawing/2014/main" id="{E19ADA1B-8D03-0048-50B0-B880D0D0E7F2}"/>
              </a:ext>
            </a:extLst>
          </p:cNvPr>
          <p:cNvSpPr/>
          <p:nvPr/>
        </p:nvSpPr>
        <p:spPr>
          <a:xfrm>
            <a:off x="2788635" y="3580394"/>
            <a:ext cx="1341120" cy="2651760"/>
          </a:xfrm>
          <a:custGeom>
            <a:avLst/>
            <a:gdLst>
              <a:gd name="connsiteX0" fmla="*/ 495300 w 1341120"/>
              <a:gd name="connsiteY0" fmla="*/ 0 h 2651760"/>
              <a:gd name="connsiteX1" fmla="*/ 495300 w 1341120"/>
              <a:gd name="connsiteY1" fmla="*/ 0 h 2651760"/>
              <a:gd name="connsiteX2" fmla="*/ 411480 w 1341120"/>
              <a:gd name="connsiteY2" fmla="*/ 53340 h 2651760"/>
              <a:gd name="connsiteX3" fmla="*/ 365760 w 1341120"/>
              <a:gd name="connsiteY3" fmla="*/ 68580 h 2651760"/>
              <a:gd name="connsiteX4" fmla="*/ 281940 w 1341120"/>
              <a:gd name="connsiteY4" fmla="*/ 45720 h 2651760"/>
              <a:gd name="connsiteX5" fmla="*/ 220980 w 1341120"/>
              <a:gd name="connsiteY5" fmla="*/ 53340 h 2651760"/>
              <a:gd name="connsiteX6" fmla="*/ 182880 w 1341120"/>
              <a:gd name="connsiteY6" fmla="*/ 91440 h 2651760"/>
              <a:gd name="connsiteX7" fmla="*/ 175260 w 1341120"/>
              <a:gd name="connsiteY7" fmla="*/ 114300 h 2651760"/>
              <a:gd name="connsiteX8" fmla="*/ 137160 w 1341120"/>
              <a:gd name="connsiteY8" fmla="*/ 121920 h 2651760"/>
              <a:gd name="connsiteX9" fmla="*/ 114300 w 1341120"/>
              <a:gd name="connsiteY9" fmla="*/ 129540 h 2651760"/>
              <a:gd name="connsiteX10" fmla="*/ 91440 w 1341120"/>
              <a:gd name="connsiteY10" fmla="*/ 220980 h 2651760"/>
              <a:gd name="connsiteX11" fmla="*/ 83820 w 1341120"/>
              <a:gd name="connsiteY11" fmla="*/ 243840 h 2651760"/>
              <a:gd name="connsiteX12" fmla="*/ 76200 w 1341120"/>
              <a:gd name="connsiteY12" fmla="*/ 274320 h 2651760"/>
              <a:gd name="connsiteX13" fmla="*/ 83820 w 1341120"/>
              <a:gd name="connsiteY13" fmla="*/ 312420 h 2651760"/>
              <a:gd name="connsiteX14" fmla="*/ 99060 w 1341120"/>
              <a:gd name="connsiteY14" fmla="*/ 373380 h 2651760"/>
              <a:gd name="connsiteX15" fmla="*/ 114300 w 1341120"/>
              <a:gd name="connsiteY15" fmla="*/ 419100 h 2651760"/>
              <a:gd name="connsiteX16" fmla="*/ 91440 w 1341120"/>
              <a:gd name="connsiteY16" fmla="*/ 487680 h 2651760"/>
              <a:gd name="connsiteX17" fmla="*/ 45720 w 1341120"/>
              <a:gd name="connsiteY17" fmla="*/ 525780 h 2651760"/>
              <a:gd name="connsiteX18" fmla="*/ 45720 w 1341120"/>
              <a:gd name="connsiteY18" fmla="*/ 525780 h 2651760"/>
              <a:gd name="connsiteX19" fmla="*/ 15240 w 1341120"/>
              <a:gd name="connsiteY19" fmla="*/ 594360 h 2651760"/>
              <a:gd name="connsiteX20" fmla="*/ 7620 w 1341120"/>
              <a:gd name="connsiteY20" fmla="*/ 624840 h 2651760"/>
              <a:gd name="connsiteX21" fmla="*/ 0 w 1341120"/>
              <a:gd name="connsiteY21" fmla="*/ 708660 h 2651760"/>
              <a:gd name="connsiteX22" fmla="*/ 7620 w 1341120"/>
              <a:gd name="connsiteY22" fmla="*/ 754380 h 2651760"/>
              <a:gd name="connsiteX23" fmla="*/ 7620 w 1341120"/>
              <a:gd name="connsiteY23" fmla="*/ 815340 h 2651760"/>
              <a:gd name="connsiteX24" fmla="*/ 7620 w 1341120"/>
              <a:gd name="connsiteY24" fmla="*/ 845820 h 2651760"/>
              <a:gd name="connsiteX25" fmla="*/ 53340 w 1341120"/>
              <a:gd name="connsiteY25" fmla="*/ 952500 h 2651760"/>
              <a:gd name="connsiteX26" fmla="*/ 91440 w 1341120"/>
              <a:gd name="connsiteY26" fmla="*/ 1005840 h 2651760"/>
              <a:gd name="connsiteX27" fmla="*/ 106680 w 1341120"/>
              <a:gd name="connsiteY27" fmla="*/ 1059180 h 2651760"/>
              <a:gd name="connsiteX28" fmla="*/ 99060 w 1341120"/>
              <a:gd name="connsiteY28" fmla="*/ 1082040 h 2651760"/>
              <a:gd name="connsiteX29" fmla="*/ 99060 w 1341120"/>
              <a:gd name="connsiteY29" fmla="*/ 1135380 h 2651760"/>
              <a:gd name="connsiteX30" fmla="*/ 121920 w 1341120"/>
              <a:gd name="connsiteY30" fmla="*/ 1211580 h 2651760"/>
              <a:gd name="connsiteX31" fmla="*/ 121920 w 1341120"/>
              <a:gd name="connsiteY31" fmla="*/ 1257300 h 2651760"/>
              <a:gd name="connsiteX32" fmla="*/ 83820 w 1341120"/>
              <a:gd name="connsiteY32" fmla="*/ 1310640 h 2651760"/>
              <a:gd name="connsiteX33" fmla="*/ 114300 w 1341120"/>
              <a:gd name="connsiteY33" fmla="*/ 1440180 h 2651760"/>
              <a:gd name="connsiteX34" fmla="*/ 152400 w 1341120"/>
              <a:gd name="connsiteY34" fmla="*/ 1539240 h 2651760"/>
              <a:gd name="connsiteX35" fmla="*/ 167640 w 1341120"/>
              <a:gd name="connsiteY35" fmla="*/ 1600200 h 2651760"/>
              <a:gd name="connsiteX36" fmla="*/ 167640 w 1341120"/>
              <a:gd name="connsiteY36" fmla="*/ 1668780 h 2651760"/>
              <a:gd name="connsiteX37" fmla="*/ 236220 w 1341120"/>
              <a:gd name="connsiteY37" fmla="*/ 1760220 h 2651760"/>
              <a:gd name="connsiteX38" fmla="*/ 243840 w 1341120"/>
              <a:gd name="connsiteY38" fmla="*/ 1828800 h 2651760"/>
              <a:gd name="connsiteX39" fmla="*/ 358140 w 1341120"/>
              <a:gd name="connsiteY39" fmla="*/ 2011680 h 2651760"/>
              <a:gd name="connsiteX40" fmla="*/ 381000 w 1341120"/>
              <a:gd name="connsiteY40" fmla="*/ 2118360 h 2651760"/>
              <a:gd name="connsiteX41" fmla="*/ 396240 w 1341120"/>
              <a:gd name="connsiteY41" fmla="*/ 2194560 h 2651760"/>
              <a:gd name="connsiteX42" fmla="*/ 411480 w 1341120"/>
              <a:gd name="connsiteY42" fmla="*/ 2286000 h 2651760"/>
              <a:gd name="connsiteX43" fmla="*/ 419100 w 1341120"/>
              <a:gd name="connsiteY43" fmla="*/ 2339340 h 2651760"/>
              <a:gd name="connsiteX44" fmla="*/ 419100 w 1341120"/>
              <a:gd name="connsiteY44" fmla="*/ 2377440 h 2651760"/>
              <a:gd name="connsiteX45" fmla="*/ 403860 w 1341120"/>
              <a:gd name="connsiteY45" fmla="*/ 2400300 h 2651760"/>
              <a:gd name="connsiteX46" fmla="*/ 419100 w 1341120"/>
              <a:gd name="connsiteY46" fmla="*/ 2453640 h 2651760"/>
              <a:gd name="connsiteX47" fmla="*/ 441960 w 1341120"/>
              <a:gd name="connsiteY47" fmla="*/ 2476500 h 2651760"/>
              <a:gd name="connsiteX48" fmla="*/ 472440 w 1341120"/>
              <a:gd name="connsiteY48" fmla="*/ 2484120 h 2651760"/>
              <a:gd name="connsiteX49" fmla="*/ 502920 w 1341120"/>
              <a:gd name="connsiteY49" fmla="*/ 2491740 h 2651760"/>
              <a:gd name="connsiteX50" fmla="*/ 541020 w 1341120"/>
              <a:gd name="connsiteY50" fmla="*/ 2529840 h 2651760"/>
              <a:gd name="connsiteX51" fmla="*/ 571500 w 1341120"/>
              <a:gd name="connsiteY51" fmla="*/ 2590800 h 2651760"/>
              <a:gd name="connsiteX52" fmla="*/ 647700 w 1341120"/>
              <a:gd name="connsiteY52" fmla="*/ 2621280 h 2651760"/>
              <a:gd name="connsiteX53" fmla="*/ 670560 w 1341120"/>
              <a:gd name="connsiteY53" fmla="*/ 2651760 h 2651760"/>
              <a:gd name="connsiteX54" fmla="*/ 769620 w 1341120"/>
              <a:gd name="connsiteY54" fmla="*/ 2621280 h 2651760"/>
              <a:gd name="connsiteX55" fmla="*/ 777240 w 1341120"/>
              <a:gd name="connsiteY55" fmla="*/ 2522220 h 2651760"/>
              <a:gd name="connsiteX56" fmla="*/ 792480 w 1341120"/>
              <a:gd name="connsiteY56" fmla="*/ 2453640 h 2651760"/>
              <a:gd name="connsiteX57" fmla="*/ 845820 w 1341120"/>
              <a:gd name="connsiteY57" fmla="*/ 2346960 h 2651760"/>
              <a:gd name="connsiteX58" fmla="*/ 861060 w 1341120"/>
              <a:gd name="connsiteY58" fmla="*/ 2308860 h 2651760"/>
              <a:gd name="connsiteX59" fmla="*/ 853440 w 1341120"/>
              <a:gd name="connsiteY59" fmla="*/ 2232660 h 2651760"/>
              <a:gd name="connsiteX60" fmla="*/ 815340 w 1341120"/>
              <a:gd name="connsiteY60" fmla="*/ 2217420 h 2651760"/>
              <a:gd name="connsiteX61" fmla="*/ 769620 w 1341120"/>
              <a:gd name="connsiteY61" fmla="*/ 2186940 h 2651760"/>
              <a:gd name="connsiteX62" fmla="*/ 731520 w 1341120"/>
              <a:gd name="connsiteY62" fmla="*/ 2156460 h 2651760"/>
              <a:gd name="connsiteX63" fmla="*/ 716280 w 1341120"/>
              <a:gd name="connsiteY63" fmla="*/ 2118360 h 2651760"/>
              <a:gd name="connsiteX64" fmla="*/ 723900 w 1341120"/>
              <a:gd name="connsiteY64" fmla="*/ 2057400 h 2651760"/>
              <a:gd name="connsiteX65" fmla="*/ 777240 w 1341120"/>
              <a:gd name="connsiteY65" fmla="*/ 2004060 h 2651760"/>
              <a:gd name="connsiteX66" fmla="*/ 807720 w 1341120"/>
              <a:gd name="connsiteY66" fmla="*/ 1973580 h 2651760"/>
              <a:gd name="connsiteX67" fmla="*/ 807720 w 1341120"/>
              <a:gd name="connsiteY67" fmla="*/ 1943100 h 2651760"/>
              <a:gd name="connsiteX68" fmla="*/ 807720 w 1341120"/>
              <a:gd name="connsiteY68" fmla="*/ 1897380 h 2651760"/>
              <a:gd name="connsiteX69" fmla="*/ 838200 w 1341120"/>
              <a:gd name="connsiteY69" fmla="*/ 1836420 h 2651760"/>
              <a:gd name="connsiteX70" fmla="*/ 769620 w 1341120"/>
              <a:gd name="connsiteY70" fmla="*/ 1790700 h 2651760"/>
              <a:gd name="connsiteX71" fmla="*/ 746760 w 1341120"/>
              <a:gd name="connsiteY71" fmla="*/ 1744980 h 2651760"/>
              <a:gd name="connsiteX72" fmla="*/ 716280 w 1341120"/>
              <a:gd name="connsiteY72" fmla="*/ 1714500 h 2651760"/>
              <a:gd name="connsiteX73" fmla="*/ 701040 w 1341120"/>
              <a:gd name="connsiteY73" fmla="*/ 1661160 h 2651760"/>
              <a:gd name="connsiteX74" fmla="*/ 784860 w 1341120"/>
              <a:gd name="connsiteY74" fmla="*/ 1691640 h 2651760"/>
              <a:gd name="connsiteX75" fmla="*/ 853440 w 1341120"/>
              <a:gd name="connsiteY75" fmla="*/ 1706880 h 2651760"/>
              <a:gd name="connsiteX76" fmla="*/ 906780 w 1341120"/>
              <a:gd name="connsiteY76" fmla="*/ 1691640 h 2651760"/>
              <a:gd name="connsiteX77" fmla="*/ 914400 w 1341120"/>
              <a:gd name="connsiteY77" fmla="*/ 1638300 h 2651760"/>
              <a:gd name="connsiteX78" fmla="*/ 906780 w 1341120"/>
              <a:gd name="connsiteY78" fmla="*/ 1592580 h 2651760"/>
              <a:gd name="connsiteX79" fmla="*/ 891540 w 1341120"/>
              <a:gd name="connsiteY79" fmla="*/ 1554480 h 2651760"/>
              <a:gd name="connsiteX80" fmla="*/ 914400 w 1341120"/>
              <a:gd name="connsiteY80" fmla="*/ 1501140 h 2651760"/>
              <a:gd name="connsiteX81" fmla="*/ 967740 w 1341120"/>
              <a:gd name="connsiteY81" fmla="*/ 1501140 h 2651760"/>
              <a:gd name="connsiteX82" fmla="*/ 1120140 w 1341120"/>
              <a:gd name="connsiteY82" fmla="*/ 1478280 h 2651760"/>
              <a:gd name="connsiteX83" fmla="*/ 1211580 w 1341120"/>
              <a:gd name="connsiteY83" fmla="*/ 1440180 h 2651760"/>
              <a:gd name="connsiteX84" fmla="*/ 1257300 w 1341120"/>
              <a:gd name="connsiteY84" fmla="*/ 1379220 h 2651760"/>
              <a:gd name="connsiteX85" fmla="*/ 1257300 w 1341120"/>
              <a:gd name="connsiteY85" fmla="*/ 1333500 h 2651760"/>
              <a:gd name="connsiteX86" fmla="*/ 1219200 w 1341120"/>
              <a:gd name="connsiteY86" fmla="*/ 1257300 h 2651760"/>
              <a:gd name="connsiteX87" fmla="*/ 1173480 w 1341120"/>
              <a:gd name="connsiteY87" fmla="*/ 1211580 h 2651760"/>
              <a:gd name="connsiteX88" fmla="*/ 1150620 w 1341120"/>
              <a:gd name="connsiteY88" fmla="*/ 1165860 h 2651760"/>
              <a:gd name="connsiteX89" fmla="*/ 1104900 w 1341120"/>
              <a:gd name="connsiteY89" fmla="*/ 1135380 h 2651760"/>
              <a:gd name="connsiteX90" fmla="*/ 1104900 w 1341120"/>
              <a:gd name="connsiteY90" fmla="*/ 1089660 h 2651760"/>
              <a:gd name="connsiteX91" fmla="*/ 1066800 w 1341120"/>
              <a:gd name="connsiteY91" fmla="*/ 1059180 h 2651760"/>
              <a:gd name="connsiteX92" fmla="*/ 1059180 w 1341120"/>
              <a:gd name="connsiteY92" fmla="*/ 1013460 h 2651760"/>
              <a:gd name="connsiteX93" fmla="*/ 1059180 w 1341120"/>
              <a:gd name="connsiteY93" fmla="*/ 967740 h 2651760"/>
              <a:gd name="connsiteX94" fmla="*/ 1043940 w 1341120"/>
              <a:gd name="connsiteY94" fmla="*/ 906780 h 2651760"/>
              <a:gd name="connsiteX95" fmla="*/ 1043940 w 1341120"/>
              <a:gd name="connsiteY95" fmla="*/ 906780 h 2651760"/>
              <a:gd name="connsiteX96" fmla="*/ 1082040 w 1341120"/>
              <a:gd name="connsiteY96" fmla="*/ 822960 h 2651760"/>
              <a:gd name="connsiteX97" fmla="*/ 1120140 w 1341120"/>
              <a:gd name="connsiteY97" fmla="*/ 723900 h 2651760"/>
              <a:gd name="connsiteX98" fmla="*/ 1127760 w 1341120"/>
              <a:gd name="connsiteY98" fmla="*/ 662940 h 2651760"/>
              <a:gd name="connsiteX99" fmla="*/ 1226820 w 1341120"/>
              <a:gd name="connsiteY99" fmla="*/ 586740 h 2651760"/>
              <a:gd name="connsiteX100" fmla="*/ 1318260 w 1341120"/>
              <a:gd name="connsiteY100" fmla="*/ 525780 h 2651760"/>
              <a:gd name="connsiteX101" fmla="*/ 1341120 w 1341120"/>
              <a:gd name="connsiteY101" fmla="*/ 419100 h 2651760"/>
              <a:gd name="connsiteX102" fmla="*/ 1318260 w 1341120"/>
              <a:gd name="connsiteY102" fmla="*/ 335280 h 2651760"/>
              <a:gd name="connsiteX103" fmla="*/ 1272540 w 1341120"/>
              <a:gd name="connsiteY103" fmla="*/ 312420 h 2651760"/>
              <a:gd name="connsiteX104" fmla="*/ 1242060 w 1341120"/>
              <a:gd name="connsiteY104" fmla="*/ 396240 h 2651760"/>
              <a:gd name="connsiteX105" fmla="*/ 1226820 w 1341120"/>
              <a:gd name="connsiteY105" fmla="*/ 441960 h 2651760"/>
              <a:gd name="connsiteX106" fmla="*/ 1158240 w 1341120"/>
              <a:gd name="connsiteY106" fmla="*/ 472440 h 2651760"/>
              <a:gd name="connsiteX107" fmla="*/ 1089660 w 1341120"/>
              <a:gd name="connsiteY107" fmla="*/ 495300 h 2651760"/>
              <a:gd name="connsiteX108" fmla="*/ 998220 w 1341120"/>
              <a:gd name="connsiteY108" fmla="*/ 487680 h 2651760"/>
              <a:gd name="connsiteX109" fmla="*/ 944880 w 1341120"/>
              <a:gd name="connsiteY109" fmla="*/ 449580 h 2651760"/>
              <a:gd name="connsiteX110" fmla="*/ 975360 w 1341120"/>
              <a:gd name="connsiteY110" fmla="*/ 358140 h 2651760"/>
              <a:gd name="connsiteX111" fmla="*/ 960120 w 1341120"/>
              <a:gd name="connsiteY111" fmla="*/ 312420 h 2651760"/>
              <a:gd name="connsiteX112" fmla="*/ 868680 w 1341120"/>
              <a:gd name="connsiteY112" fmla="*/ 266700 h 2651760"/>
              <a:gd name="connsiteX113" fmla="*/ 723900 w 1341120"/>
              <a:gd name="connsiteY113" fmla="*/ 198120 h 2651760"/>
              <a:gd name="connsiteX114" fmla="*/ 571500 w 1341120"/>
              <a:gd name="connsiteY114" fmla="*/ 121920 h 2651760"/>
              <a:gd name="connsiteX115" fmla="*/ 518160 w 1341120"/>
              <a:gd name="connsiteY115" fmla="*/ 53340 h 2651760"/>
              <a:gd name="connsiteX116" fmla="*/ 495300 w 1341120"/>
              <a:gd name="connsiteY116"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341120" h="2651760">
                <a:moveTo>
                  <a:pt x="495300" y="0"/>
                </a:moveTo>
                <a:lnTo>
                  <a:pt x="495300" y="0"/>
                </a:lnTo>
                <a:cubicBezTo>
                  <a:pt x="423333" y="61686"/>
                  <a:pt x="469453" y="35948"/>
                  <a:pt x="411480" y="53340"/>
                </a:cubicBezTo>
                <a:cubicBezTo>
                  <a:pt x="396093" y="57956"/>
                  <a:pt x="365760" y="68580"/>
                  <a:pt x="365760" y="68580"/>
                </a:cubicBezTo>
                <a:cubicBezTo>
                  <a:pt x="335157" y="56339"/>
                  <a:pt x="316480" y="45720"/>
                  <a:pt x="281940" y="45720"/>
                </a:cubicBezTo>
                <a:cubicBezTo>
                  <a:pt x="261462" y="45720"/>
                  <a:pt x="241300" y="50800"/>
                  <a:pt x="220980" y="53340"/>
                </a:cubicBezTo>
                <a:cubicBezTo>
                  <a:pt x="198120" y="68580"/>
                  <a:pt x="195580" y="66040"/>
                  <a:pt x="182880" y="91440"/>
                </a:cubicBezTo>
                <a:cubicBezTo>
                  <a:pt x="179288" y="98624"/>
                  <a:pt x="181943" y="109845"/>
                  <a:pt x="175260" y="114300"/>
                </a:cubicBezTo>
                <a:cubicBezTo>
                  <a:pt x="164484" y="121484"/>
                  <a:pt x="149725" y="118779"/>
                  <a:pt x="137160" y="121920"/>
                </a:cubicBezTo>
                <a:cubicBezTo>
                  <a:pt x="129368" y="123868"/>
                  <a:pt x="121920" y="127000"/>
                  <a:pt x="114300" y="129540"/>
                </a:cubicBezTo>
                <a:cubicBezTo>
                  <a:pt x="83505" y="221924"/>
                  <a:pt x="111962" y="128631"/>
                  <a:pt x="91440" y="220980"/>
                </a:cubicBezTo>
                <a:cubicBezTo>
                  <a:pt x="89698" y="228821"/>
                  <a:pt x="86027" y="236117"/>
                  <a:pt x="83820" y="243840"/>
                </a:cubicBezTo>
                <a:cubicBezTo>
                  <a:pt x="80943" y="253910"/>
                  <a:pt x="78740" y="264160"/>
                  <a:pt x="76200" y="274320"/>
                </a:cubicBezTo>
                <a:cubicBezTo>
                  <a:pt x="85426" y="301999"/>
                  <a:pt x="83820" y="289148"/>
                  <a:pt x="83820" y="312420"/>
                </a:cubicBezTo>
                <a:lnTo>
                  <a:pt x="99060" y="373380"/>
                </a:lnTo>
                <a:lnTo>
                  <a:pt x="114300" y="419100"/>
                </a:lnTo>
                <a:lnTo>
                  <a:pt x="91440" y="487680"/>
                </a:lnTo>
                <a:lnTo>
                  <a:pt x="45720" y="525780"/>
                </a:lnTo>
                <a:lnTo>
                  <a:pt x="45720" y="525780"/>
                </a:lnTo>
                <a:lnTo>
                  <a:pt x="15240" y="594360"/>
                </a:lnTo>
                <a:lnTo>
                  <a:pt x="7620" y="624840"/>
                </a:lnTo>
                <a:lnTo>
                  <a:pt x="0" y="708660"/>
                </a:lnTo>
                <a:lnTo>
                  <a:pt x="7620" y="754380"/>
                </a:lnTo>
                <a:lnTo>
                  <a:pt x="7620" y="815340"/>
                </a:lnTo>
                <a:lnTo>
                  <a:pt x="7620" y="845820"/>
                </a:lnTo>
                <a:lnTo>
                  <a:pt x="53340" y="952500"/>
                </a:lnTo>
                <a:lnTo>
                  <a:pt x="91440" y="1005840"/>
                </a:lnTo>
                <a:lnTo>
                  <a:pt x="106680" y="1059180"/>
                </a:lnTo>
                <a:lnTo>
                  <a:pt x="99060" y="1082040"/>
                </a:lnTo>
                <a:lnTo>
                  <a:pt x="99060" y="1135380"/>
                </a:lnTo>
                <a:lnTo>
                  <a:pt x="121920" y="1211580"/>
                </a:lnTo>
                <a:lnTo>
                  <a:pt x="121920" y="1257300"/>
                </a:lnTo>
                <a:lnTo>
                  <a:pt x="83820" y="1310640"/>
                </a:lnTo>
                <a:lnTo>
                  <a:pt x="114300" y="1440180"/>
                </a:lnTo>
                <a:lnTo>
                  <a:pt x="152400" y="1539240"/>
                </a:lnTo>
                <a:lnTo>
                  <a:pt x="167640" y="1600200"/>
                </a:lnTo>
                <a:lnTo>
                  <a:pt x="167640" y="1668780"/>
                </a:lnTo>
                <a:lnTo>
                  <a:pt x="236220" y="1760220"/>
                </a:lnTo>
                <a:lnTo>
                  <a:pt x="243840" y="1828800"/>
                </a:lnTo>
                <a:lnTo>
                  <a:pt x="358140" y="2011680"/>
                </a:lnTo>
                <a:lnTo>
                  <a:pt x="381000" y="2118360"/>
                </a:lnTo>
                <a:lnTo>
                  <a:pt x="396240" y="2194560"/>
                </a:lnTo>
                <a:lnTo>
                  <a:pt x="411480" y="2286000"/>
                </a:lnTo>
                <a:lnTo>
                  <a:pt x="419100" y="2339340"/>
                </a:lnTo>
                <a:lnTo>
                  <a:pt x="419100" y="2377440"/>
                </a:lnTo>
                <a:lnTo>
                  <a:pt x="403860" y="2400300"/>
                </a:lnTo>
                <a:lnTo>
                  <a:pt x="419100" y="2453640"/>
                </a:lnTo>
                <a:lnTo>
                  <a:pt x="441960" y="2476500"/>
                </a:lnTo>
                <a:lnTo>
                  <a:pt x="472440" y="2484120"/>
                </a:lnTo>
                <a:lnTo>
                  <a:pt x="502920" y="2491740"/>
                </a:lnTo>
                <a:lnTo>
                  <a:pt x="541020" y="2529840"/>
                </a:lnTo>
                <a:lnTo>
                  <a:pt x="571500" y="2590800"/>
                </a:lnTo>
                <a:lnTo>
                  <a:pt x="647700" y="2621280"/>
                </a:lnTo>
                <a:lnTo>
                  <a:pt x="670560" y="2651760"/>
                </a:lnTo>
                <a:lnTo>
                  <a:pt x="769620" y="2621280"/>
                </a:lnTo>
                <a:lnTo>
                  <a:pt x="777240" y="2522220"/>
                </a:lnTo>
                <a:lnTo>
                  <a:pt x="792480" y="2453640"/>
                </a:lnTo>
                <a:lnTo>
                  <a:pt x="845820" y="2346960"/>
                </a:lnTo>
                <a:lnTo>
                  <a:pt x="861060" y="2308860"/>
                </a:lnTo>
                <a:lnTo>
                  <a:pt x="853440" y="2232660"/>
                </a:lnTo>
                <a:lnTo>
                  <a:pt x="815340" y="2217420"/>
                </a:lnTo>
                <a:lnTo>
                  <a:pt x="769620" y="2186940"/>
                </a:lnTo>
                <a:lnTo>
                  <a:pt x="731520" y="2156460"/>
                </a:lnTo>
                <a:lnTo>
                  <a:pt x="716280" y="2118360"/>
                </a:lnTo>
                <a:lnTo>
                  <a:pt x="723900" y="2057400"/>
                </a:lnTo>
                <a:lnTo>
                  <a:pt x="777240" y="2004060"/>
                </a:lnTo>
                <a:lnTo>
                  <a:pt x="807720" y="1973580"/>
                </a:lnTo>
                <a:lnTo>
                  <a:pt x="807720" y="1943100"/>
                </a:lnTo>
                <a:lnTo>
                  <a:pt x="807720" y="1897380"/>
                </a:lnTo>
                <a:lnTo>
                  <a:pt x="838200" y="1836420"/>
                </a:lnTo>
                <a:lnTo>
                  <a:pt x="769620" y="1790700"/>
                </a:lnTo>
                <a:lnTo>
                  <a:pt x="746760" y="1744980"/>
                </a:lnTo>
                <a:lnTo>
                  <a:pt x="716280" y="1714500"/>
                </a:lnTo>
                <a:lnTo>
                  <a:pt x="701040" y="1661160"/>
                </a:lnTo>
                <a:lnTo>
                  <a:pt x="784860" y="1691640"/>
                </a:lnTo>
                <a:lnTo>
                  <a:pt x="853440" y="1706880"/>
                </a:lnTo>
                <a:lnTo>
                  <a:pt x="906780" y="1691640"/>
                </a:lnTo>
                <a:lnTo>
                  <a:pt x="914400" y="1638300"/>
                </a:lnTo>
                <a:lnTo>
                  <a:pt x="906780" y="1592580"/>
                </a:lnTo>
                <a:lnTo>
                  <a:pt x="891540" y="1554480"/>
                </a:lnTo>
                <a:lnTo>
                  <a:pt x="914400" y="1501140"/>
                </a:lnTo>
                <a:lnTo>
                  <a:pt x="967740" y="1501140"/>
                </a:lnTo>
                <a:lnTo>
                  <a:pt x="1120140" y="1478280"/>
                </a:lnTo>
                <a:lnTo>
                  <a:pt x="1211580" y="1440180"/>
                </a:lnTo>
                <a:lnTo>
                  <a:pt x="1257300" y="1379220"/>
                </a:lnTo>
                <a:lnTo>
                  <a:pt x="1257300" y="1333500"/>
                </a:lnTo>
                <a:lnTo>
                  <a:pt x="1219200" y="1257300"/>
                </a:lnTo>
                <a:lnTo>
                  <a:pt x="1173480" y="1211580"/>
                </a:lnTo>
                <a:lnTo>
                  <a:pt x="1150620" y="1165860"/>
                </a:lnTo>
                <a:lnTo>
                  <a:pt x="1104900" y="1135380"/>
                </a:lnTo>
                <a:lnTo>
                  <a:pt x="1104900" y="1089660"/>
                </a:lnTo>
                <a:lnTo>
                  <a:pt x="1066800" y="1059180"/>
                </a:lnTo>
                <a:lnTo>
                  <a:pt x="1059180" y="1013460"/>
                </a:lnTo>
                <a:lnTo>
                  <a:pt x="1059180" y="967740"/>
                </a:lnTo>
                <a:lnTo>
                  <a:pt x="1043940" y="906780"/>
                </a:lnTo>
                <a:lnTo>
                  <a:pt x="1043940" y="906780"/>
                </a:lnTo>
                <a:lnTo>
                  <a:pt x="1082040" y="822960"/>
                </a:lnTo>
                <a:lnTo>
                  <a:pt x="1120140" y="723900"/>
                </a:lnTo>
                <a:lnTo>
                  <a:pt x="1127760" y="662940"/>
                </a:lnTo>
                <a:lnTo>
                  <a:pt x="1226820" y="586740"/>
                </a:lnTo>
                <a:lnTo>
                  <a:pt x="1318260" y="525780"/>
                </a:lnTo>
                <a:lnTo>
                  <a:pt x="1341120" y="419100"/>
                </a:lnTo>
                <a:lnTo>
                  <a:pt x="1318260" y="335280"/>
                </a:lnTo>
                <a:lnTo>
                  <a:pt x="1272540" y="312420"/>
                </a:lnTo>
                <a:lnTo>
                  <a:pt x="1242060" y="396240"/>
                </a:lnTo>
                <a:lnTo>
                  <a:pt x="1226820" y="441960"/>
                </a:lnTo>
                <a:lnTo>
                  <a:pt x="1158240" y="472440"/>
                </a:lnTo>
                <a:lnTo>
                  <a:pt x="1089660" y="495300"/>
                </a:lnTo>
                <a:lnTo>
                  <a:pt x="998220" y="487680"/>
                </a:lnTo>
                <a:lnTo>
                  <a:pt x="944880" y="449580"/>
                </a:lnTo>
                <a:lnTo>
                  <a:pt x="975360" y="358140"/>
                </a:lnTo>
                <a:lnTo>
                  <a:pt x="960120" y="312420"/>
                </a:lnTo>
                <a:lnTo>
                  <a:pt x="868680" y="266700"/>
                </a:lnTo>
                <a:lnTo>
                  <a:pt x="723900" y="198120"/>
                </a:lnTo>
                <a:lnTo>
                  <a:pt x="571500" y="121920"/>
                </a:lnTo>
                <a:lnTo>
                  <a:pt x="518160" y="53340"/>
                </a:lnTo>
                <a:lnTo>
                  <a:pt x="495300"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Forme libre : forme 47">
            <a:extLst>
              <a:ext uri="{FF2B5EF4-FFF2-40B4-BE49-F238E27FC236}">
                <a16:creationId xmlns:a16="http://schemas.microsoft.com/office/drawing/2014/main" id="{000632FB-4501-4F4E-D599-00C068C1B65B}"/>
              </a:ext>
            </a:extLst>
          </p:cNvPr>
          <p:cNvSpPr/>
          <p:nvPr/>
        </p:nvSpPr>
        <p:spPr>
          <a:xfrm>
            <a:off x="2598414" y="3255582"/>
            <a:ext cx="967740" cy="3070860"/>
          </a:xfrm>
          <a:custGeom>
            <a:avLst/>
            <a:gdLst>
              <a:gd name="connsiteX0" fmla="*/ 53340 w 967740"/>
              <a:gd name="connsiteY0" fmla="*/ 0 h 3070860"/>
              <a:gd name="connsiteX1" fmla="*/ 0 w 967740"/>
              <a:gd name="connsiteY1" fmla="*/ 83820 h 3070860"/>
              <a:gd name="connsiteX2" fmla="*/ 0 w 967740"/>
              <a:gd name="connsiteY2" fmla="*/ 121920 h 3070860"/>
              <a:gd name="connsiteX3" fmla="*/ 22860 w 967740"/>
              <a:gd name="connsiteY3" fmla="*/ 160020 h 3070860"/>
              <a:gd name="connsiteX4" fmla="*/ 60960 w 967740"/>
              <a:gd name="connsiteY4" fmla="*/ 213360 h 3070860"/>
              <a:gd name="connsiteX5" fmla="*/ 60960 w 967740"/>
              <a:gd name="connsiteY5" fmla="*/ 251460 h 3070860"/>
              <a:gd name="connsiteX6" fmla="*/ 76200 w 967740"/>
              <a:gd name="connsiteY6" fmla="*/ 342900 h 3070860"/>
              <a:gd name="connsiteX7" fmla="*/ 91440 w 967740"/>
              <a:gd name="connsiteY7" fmla="*/ 388620 h 3070860"/>
              <a:gd name="connsiteX8" fmla="*/ 68580 w 967740"/>
              <a:gd name="connsiteY8" fmla="*/ 464820 h 3070860"/>
              <a:gd name="connsiteX9" fmla="*/ 60960 w 967740"/>
              <a:gd name="connsiteY9" fmla="*/ 495300 h 3070860"/>
              <a:gd name="connsiteX10" fmla="*/ 45720 w 967740"/>
              <a:gd name="connsiteY10" fmla="*/ 525780 h 3070860"/>
              <a:gd name="connsiteX11" fmla="*/ 45720 w 967740"/>
              <a:gd name="connsiteY11" fmla="*/ 571500 h 3070860"/>
              <a:gd name="connsiteX12" fmla="*/ 45720 w 967740"/>
              <a:gd name="connsiteY12" fmla="*/ 601980 h 3070860"/>
              <a:gd name="connsiteX13" fmla="*/ 53340 w 967740"/>
              <a:gd name="connsiteY13" fmla="*/ 640080 h 3070860"/>
              <a:gd name="connsiteX14" fmla="*/ 91440 w 967740"/>
              <a:gd name="connsiteY14" fmla="*/ 678180 h 3070860"/>
              <a:gd name="connsiteX15" fmla="*/ 91440 w 967740"/>
              <a:gd name="connsiteY15" fmla="*/ 762000 h 3070860"/>
              <a:gd name="connsiteX16" fmla="*/ 68580 w 967740"/>
              <a:gd name="connsiteY16" fmla="*/ 800100 h 3070860"/>
              <a:gd name="connsiteX17" fmla="*/ 60960 w 967740"/>
              <a:gd name="connsiteY17" fmla="*/ 853440 h 3070860"/>
              <a:gd name="connsiteX18" fmla="*/ 60960 w 967740"/>
              <a:gd name="connsiteY18" fmla="*/ 883920 h 3070860"/>
              <a:gd name="connsiteX19" fmla="*/ 53340 w 967740"/>
              <a:gd name="connsiteY19" fmla="*/ 914400 h 3070860"/>
              <a:gd name="connsiteX20" fmla="*/ 53340 w 967740"/>
              <a:gd name="connsiteY20" fmla="*/ 975360 h 3070860"/>
              <a:gd name="connsiteX21" fmla="*/ 53340 w 967740"/>
              <a:gd name="connsiteY21" fmla="*/ 1005840 h 3070860"/>
              <a:gd name="connsiteX22" fmla="*/ 68580 w 967740"/>
              <a:gd name="connsiteY22" fmla="*/ 1021080 h 3070860"/>
              <a:gd name="connsiteX23" fmla="*/ 68580 w 967740"/>
              <a:gd name="connsiteY23" fmla="*/ 1059180 h 3070860"/>
              <a:gd name="connsiteX24" fmla="*/ 91440 w 967740"/>
              <a:gd name="connsiteY24" fmla="*/ 1120140 h 3070860"/>
              <a:gd name="connsiteX25" fmla="*/ 114300 w 967740"/>
              <a:gd name="connsiteY25" fmla="*/ 1150620 h 3070860"/>
              <a:gd name="connsiteX26" fmla="*/ 114300 w 967740"/>
              <a:gd name="connsiteY26" fmla="*/ 1150620 h 3070860"/>
              <a:gd name="connsiteX27" fmla="*/ 129540 w 967740"/>
              <a:gd name="connsiteY27" fmla="*/ 1287780 h 3070860"/>
              <a:gd name="connsiteX28" fmla="*/ 152400 w 967740"/>
              <a:gd name="connsiteY28" fmla="*/ 1325880 h 3070860"/>
              <a:gd name="connsiteX29" fmla="*/ 152400 w 967740"/>
              <a:gd name="connsiteY29" fmla="*/ 1577340 h 3070860"/>
              <a:gd name="connsiteX30" fmla="*/ 121920 w 967740"/>
              <a:gd name="connsiteY30" fmla="*/ 1653540 h 3070860"/>
              <a:gd name="connsiteX31" fmla="*/ 121920 w 967740"/>
              <a:gd name="connsiteY31" fmla="*/ 1737360 h 3070860"/>
              <a:gd name="connsiteX32" fmla="*/ 144780 w 967740"/>
              <a:gd name="connsiteY32" fmla="*/ 1790700 h 3070860"/>
              <a:gd name="connsiteX33" fmla="*/ 144780 w 967740"/>
              <a:gd name="connsiteY33" fmla="*/ 1790700 h 3070860"/>
              <a:gd name="connsiteX34" fmla="*/ 182880 w 967740"/>
              <a:gd name="connsiteY34" fmla="*/ 1866900 h 3070860"/>
              <a:gd name="connsiteX35" fmla="*/ 167640 w 967740"/>
              <a:gd name="connsiteY35" fmla="*/ 1889760 h 3070860"/>
              <a:gd name="connsiteX36" fmla="*/ 167640 w 967740"/>
              <a:gd name="connsiteY36" fmla="*/ 1927860 h 3070860"/>
              <a:gd name="connsiteX37" fmla="*/ 167640 w 967740"/>
              <a:gd name="connsiteY37" fmla="*/ 1927860 h 3070860"/>
              <a:gd name="connsiteX38" fmla="*/ 190500 w 967740"/>
              <a:gd name="connsiteY38" fmla="*/ 1981200 h 3070860"/>
              <a:gd name="connsiteX39" fmla="*/ 213360 w 967740"/>
              <a:gd name="connsiteY39" fmla="*/ 2042160 h 3070860"/>
              <a:gd name="connsiteX40" fmla="*/ 236220 w 967740"/>
              <a:gd name="connsiteY40" fmla="*/ 2072640 h 3070860"/>
              <a:gd name="connsiteX41" fmla="*/ 289560 w 967740"/>
              <a:gd name="connsiteY41" fmla="*/ 2118360 h 3070860"/>
              <a:gd name="connsiteX42" fmla="*/ 335280 w 967740"/>
              <a:gd name="connsiteY42" fmla="*/ 2156460 h 3070860"/>
              <a:gd name="connsiteX43" fmla="*/ 335280 w 967740"/>
              <a:gd name="connsiteY43" fmla="*/ 2179320 h 3070860"/>
              <a:gd name="connsiteX44" fmla="*/ 335280 w 967740"/>
              <a:gd name="connsiteY44" fmla="*/ 2209800 h 3070860"/>
              <a:gd name="connsiteX45" fmla="*/ 342900 w 967740"/>
              <a:gd name="connsiteY45" fmla="*/ 2240280 h 3070860"/>
              <a:gd name="connsiteX46" fmla="*/ 358140 w 967740"/>
              <a:gd name="connsiteY46" fmla="*/ 2270760 h 3070860"/>
              <a:gd name="connsiteX47" fmla="*/ 373380 w 967740"/>
              <a:gd name="connsiteY47" fmla="*/ 2293620 h 3070860"/>
              <a:gd name="connsiteX48" fmla="*/ 388620 w 967740"/>
              <a:gd name="connsiteY48" fmla="*/ 2308860 h 3070860"/>
              <a:gd name="connsiteX49" fmla="*/ 411480 w 967740"/>
              <a:gd name="connsiteY49" fmla="*/ 2346960 h 3070860"/>
              <a:gd name="connsiteX50" fmla="*/ 411480 w 967740"/>
              <a:gd name="connsiteY50" fmla="*/ 2377440 h 3070860"/>
              <a:gd name="connsiteX51" fmla="*/ 396240 w 967740"/>
              <a:gd name="connsiteY51" fmla="*/ 2423160 h 3070860"/>
              <a:gd name="connsiteX52" fmla="*/ 396240 w 967740"/>
              <a:gd name="connsiteY52" fmla="*/ 2453640 h 3070860"/>
              <a:gd name="connsiteX53" fmla="*/ 388620 w 967740"/>
              <a:gd name="connsiteY53" fmla="*/ 2476500 h 3070860"/>
              <a:gd name="connsiteX54" fmla="*/ 358140 w 967740"/>
              <a:gd name="connsiteY54" fmla="*/ 2476500 h 3070860"/>
              <a:gd name="connsiteX55" fmla="*/ 304800 w 967740"/>
              <a:gd name="connsiteY55" fmla="*/ 2491740 h 3070860"/>
              <a:gd name="connsiteX56" fmla="*/ 327660 w 967740"/>
              <a:gd name="connsiteY56" fmla="*/ 2529840 h 3070860"/>
              <a:gd name="connsiteX57" fmla="*/ 350520 w 967740"/>
              <a:gd name="connsiteY57" fmla="*/ 2537460 h 3070860"/>
              <a:gd name="connsiteX58" fmla="*/ 381000 w 967740"/>
              <a:gd name="connsiteY58" fmla="*/ 2552700 h 3070860"/>
              <a:gd name="connsiteX59" fmla="*/ 403860 w 967740"/>
              <a:gd name="connsiteY59" fmla="*/ 2560320 h 3070860"/>
              <a:gd name="connsiteX60" fmla="*/ 449580 w 967740"/>
              <a:gd name="connsiteY60" fmla="*/ 2613660 h 3070860"/>
              <a:gd name="connsiteX61" fmla="*/ 480060 w 967740"/>
              <a:gd name="connsiteY61" fmla="*/ 2689860 h 3070860"/>
              <a:gd name="connsiteX62" fmla="*/ 510540 w 967740"/>
              <a:gd name="connsiteY62" fmla="*/ 2750820 h 3070860"/>
              <a:gd name="connsiteX63" fmla="*/ 541020 w 967740"/>
              <a:gd name="connsiteY63" fmla="*/ 2819400 h 3070860"/>
              <a:gd name="connsiteX64" fmla="*/ 579120 w 967740"/>
              <a:gd name="connsiteY64" fmla="*/ 2865120 h 3070860"/>
              <a:gd name="connsiteX65" fmla="*/ 601980 w 967740"/>
              <a:gd name="connsiteY65" fmla="*/ 2895600 h 3070860"/>
              <a:gd name="connsiteX66" fmla="*/ 647700 w 967740"/>
              <a:gd name="connsiteY66" fmla="*/ 2941320 h 3070860"/>
              <a:gd name="connsiteX67" fmla="*/ 693420 w 967740"/>
              <a:gd name="connsiteY67" fmla="*/ 2971800 h 3070860"/>
              <a:gd name="connsiteX68" fmla="*/ 723900 w 967740"/>
              <a:gd name="connsiteY68" fmla="*/ 3009900 h 3070860"/>
              <a:gd name="connsiteX69" fmla="*/ 754380 w 967740"/>
              <a:gd name="connsiteY69" fmla="*/ 3055620 h 3070860"/>
              <a:gd name="connsiteX70" fmla="*/ 807720 w 967740"/>
              <a:gd name="connsiteY70" fmla="*/ 3040380 h 3070860"/>
              <a:gd name="connsiteX71" fmla="*/ 845820 w 967740"/>
              <a:gd name="connsiteY71" fmla="*/ 3048000 h 3070860"/>
              <a:gd name="connsiteX72" fmla="*/ 868680 w 967740"/>
              <a:gd name="connsiteY72" fmla="*/ 3070860 h 3070860"/>
              <a:gd name="connsiteX73" fmla="*/ 944880 w 967740"/>
              <a:gd name="connsiteY73" fmla="*/ 3040380 h 3070860"/>
              <a:gd name="connsiteX74" fmla="*/ 967740 w 967740"/>
              <a:gd name="connsiteY74" fmla="*/ 2994660 h 3070860"/>
              <a:gd name="connsiteX75" fmla="*/ 960120 w 967740"/>
              <a:gd name="connsiteY75" fmla="*/ 2971800 h 3070860"/>
              <a:gd name="connsiteX76" fmla="*/ 899160 w 967740"/>
              <a:gd name="connsiteY76" fmla="*/ 2987040 h 3070860"/>
              <a:gd name="connsiteX77" fmla="*/ 876300 w 967740"/>
              <a:gd name="connsiteY77" fmla="*/ 2994660 h 3070860"/>
              <a:gd name="connsiteX78" fmla="*/ 800100 w 967740"/>
              <a:gd name="connsiteY78" fmla="*/ 2948940 h 3070860"/>
              <a:gd name="connsiteX79" fmla="*/ 754380 w 967740"/>
              <a:gd name="connsiteY79" fmla="*/ 2918460 h 3070860"/>
              <a:gd name="connsiteX80" fmla="*/ 723900 w 967740"/>
              <a:gd name="connsiteY80" fmla="*/ 2872740 h 3070860"/>
              <a:gd name="connsiteX81" fmla="*/ 678180 w 967740"/>
              <a:gd name="connsiteY81" fmla="*/ 2842260 h 3070860"/>
              <a:gd name="connsiteX82" fmla="*/ 601980 w 967740"/>
              <a:gd name="connsiteY82" fmla="*/ 2796540 h 3070860"/>
              <a:gd name="connsiteX83" fmla="*/ 594360 w 967740"/>
              <a:gd name="connsiteY83" fmla="*/ 2743200 h 3070860"/>
              <a:gd name="connsiteX84" fmla="*/ 601980 w 967740"/>
              <a:gd name="connsiteY84" fmla="*/ 2682240 h 3070860"/>
              <a:gd name="connsiteX85" fmla="*/ 601980 w 967740"/>
              <a:gd name="connsiteY85" fmla="*/ 2651760 h 3070860"/>
              <a:gd name="connsiteX86" fmla="*/ 586740 w 967740"/>
              <a:gd name="connsiteY86" fmla="*/ 2613660 h 3070860"/>
              <a:gd name="connsiteX87" fmla="*/ 586740 w 967740"/>
              <a:gd name="connsiteY87" fmla="*/ 2567940 h 3070860"/>
              <a:gd name="connsiteX88" fmla="*/ 571500 w 967740"/>
              <a:gd name="connsiteY88" fmla="*/ 2484120 h 3070860"/>
              <a:gd name="connsiteX89" fmla="*/ 541020 w 967740"/>
              <a:gd name="connsiteY89" fmla="*/ 2362200 h 3070860"/>
              <a:gd name="connsiteX90" fmla="*/ 502920 w 967740"/>
              <a:gd name="connsiteY90" fmla="*/ 2293620 h 3070860"/>
              <a:gd name="connsiteX91" fmla="*/ 434340 w 967740"/>
              <a:gd name="connsiteY91" fmla="*/ 2171700 h 3070860"/>
              <a:gd name="connsiteX92" fmla="*/ 403860 w 967740"/>
              <a:gd name="connsiteY92" fmla="*/ 2087880 h 3070860"/>
              <a:gd name="connsiteX93" fmla="*/ 373380 w 967740"/>
              <a:gd name="connsiteY93" fmla="*/ 2049780 h 3070860"/>
              <a:gd name="connsiteX94" fmla="*/ 350520 w 967740"/>
              <a:gd name="connsiteY94" fmla="*/ 2004060 h 3070860"/>
              <a:gd name="connsiteX95" fmla="*/ 350520 w 967740"/>
              <a:gd name="connsiteY95" fmla="*/ 1958340 h 3070860"/>
              <a:gd name="connsiteX96" fmla="*/ 342900 w 967740"/>
              <a:gd name="connsiteY96" fmla="*/ 1889760 h 3070860"/>
              <a:gd name="connsiteX97" fmla="*/ 320040 w 967740"/>
              <a:gd name="connsiteY97" fmla="*/ 1851660 h 3070860"/>
              <a:gd name="connsiteX98" fmla="*/ 304800 w 967740"/>
              <a:gd name="connsiteY98" fmla="*/ 1790700 h 3070860"/>
              <a:gd name="connsiteX99" fmla="*/ 281940 w 967740"/>
              <a:gd name="connsiteY99" fmla="*/ 1706880 h 3070860"/>
              <a:gd name="connsiteX100" fmla="*/ 281940 w 967740"/>
              <a:gd name="connsiteY100" fmla="*/ 1638300 h 3070860"/>
              <a:gd name="connsiteX101" fmla="*/ 304800 w 967740"/>
              <a:gd name="connsiteY101" fmla="*/ 1592580 h 3070860"/>
              <a:gd name="connsiteX102" fmla="*/ 304800 w 967740"/>
              <a:gd name="connsiteY102" fmla="*/ 1554480 h 3070860"/>
              <a:gd name="connsiteX103" fmla="*/ 289560 w 967740"/>
              <a:gd name="connsiteY103" fmla="*/ 1501140 h 3070860"/>
              <a:gd name="connsiteX104" fmla="*/ 289560 w 967740"/>
              <a:gd name="connsiteY104" fmla="*/ 1478280 h 3070860"/>
              <a:gd name="connsiteX105" fmla="*/ 281940 w 967740"/>
              <a:gd name="connsiteY105" fmla="*/ 1417320 h 3070860"/>
              <a:gd name="connsiteX106" fmla="*/ 289560 w 967740"/>
              <a:gd name="connsiteY106" fmla="*/ 1402080 h 3070860"/>
              <a:gd name="connsiteX107" fmla="*/ 259080 w 967740"/>
              <a:gd name="connsiteY107" fmla="*/ 1333500 h 3070860"/>
              <a:gd name="connsiteX108" fmla="*/ 228600 w 967740"/>
              <a:gd name="connsiteY108" fmla="*/ 1272540 h 3070860"/>
              <a:gd name="connsiteX109" fmla="*/ 190500 w 967740"/>
              <a:gd name="connsiteY109" fmla="*/ 1196340 h 3070860"/>
              <a:gd name="connsiteX110" fmla="*/ 190500 w 967740"/>
              <a:gd name="connsiteY110" fmla="*/ 1127760 h 3070860"/>
              <a:gd name="connsiteX111" fmla="*/ 182880 w 967740"/>
              <a:gd name="connsiteY111" fmla="*/ 1051560 h 3070860"/>
              <a:gd name="connsiteX112" fmla="*/ 190500 w 967740"/>
              <a:gd name="connsiteY112" fmla="*/ 960120 h 3070860"/>
              <a:gd name="connsiteX113" fmla="*/ 236220 w 967740"/>
              <a:gd name="connsiteY113" fmla="*/ 876300 h 3070860"/>
              <a:gd name="connsiteX114" fmla="*/ 274320 w 967740"/>
              <a:gd name="connsiteY114" fmla="*/ 815340 h 3070860"/>
              <a:gd name="connsiteX115" fmla="*/ 289560 w 967740"/>
              <a:gd name="connsiteY115" fmla="*/ 762000 h 3070860"/>
              <a:gd name="connsiteX116" fmla="*/ 274320 w 967740"/>
              <a:gd name="connsiteY116" fmla="*/ 723900 h 3070860"/>
              <a:gd name="connsiteX117" fmla="*/ 266700 w 967740"/>
              <a:gd name="connsiteY117" fmla="*/ 678180 h 3070860"/>
              <a:gd name="connsiteX118" fmla="*/ 259080 w 967740"/>
              <a:gd name="connsiteY118" fmla="*/ 617220 h 3070860"/>
              <a:gd name="connsiteX119" fmla="*/ 259080 w 967740"/>
              <a:gd name="connsiteY119" fmla="*/ 586740 h 3070860"/>
              <a:gd name="connsiteX120" fmla="*/ 281940 w 967740"/>
              <a:gd name="connsiteY120" fmla="*/ 518160 h 3070860"/>
              <a:gd name="connsiteX121" fmla="*/ 297180 w 967740"/>
              <a:gd name="connsiteY121" fmla="*/ 449580 h 3070860"/>
              <a:gd name="connsiteX122" fmla="*/ 259080 w 967740"/>
              <a:gd name="connsiteY122" fmla="*/ 411480 h 3070860"/>
              <a:gd name="connsiteX123" fmla="*/ 236220 w 967740"/>
              <a:gd name="connsiteY123" fmla="*/ 373380 h 3070860"/>
              <a:gd name="connsiteX124" fmla="*/ 213360 w 967740"/>
              <a:gd name="connsiteY124" fmla="*/ 342900 h 3070860"/>
              <a:gd name="connsiteX125" fmla="*/ 198120 w 967740"/>
              <a:gd name="connsiteY125" fmla="*/ 297180 h 3070860"/>
              <a:gd name="connsiteX126" fmla="*/ 190500 w 967740"/>
              <a:gd name="connsiteY126" fmla="*/ 266700 h 3070860"/>
              <a:gd name="connsiteX127" fmla="*/ 160020 w 967740"/>
              <a:gd name="connsiteY127" fmla="*/ 182880 h 3070860"/>
              <a:gd name="connsiteX128" fmla="*/ 129540 w 967740"/>
              <a:gd name="connsiteY128" fmla="*/ 137160 h 3070860"/>
              <a:gd name="connsiteX129" fmla="*/ 106680 w 967740"/>
              <a:gd name="connsiteY129" fmla="*/ 114300 h 3070860"/>
              <a:gd name="connsiteX130" fmla="*/ 76200 w 967740"/>
              <a:gd name="connsiteY130" fmla="*/ 68580 h 3070860"/>
              <a:gd name="connsiteX131" fmla="*/ 53340 w 967740"/>
              <a:gd name="connsiteY131" fmla="*/ 0 h 307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967740" h="3070860">
                <a:moveTo>
                  <a:pt x="53340" y="0"/>
                </a:moveTo>
                <a:lnTo>
                  <a:pt x="0" y="83820"/>
                </a:lnTo>
                <a:lnTo>
                  <a:pt x="0" y="121920"/>
                </a:lnTo>
                <a:lnTo>
                  <a:pt x="22860" y="160020"/>
                </a:lnTo>
                <a:lnTo>
                  <a:pt x="60960" y="213360"/>
                </a:lnTo>
                <a:lnTo>
                  <a:pt x="60960" y="251460"/>
                </a:lnTo>
                <a:lnTo>
                  <a:pt x="76200" y="342900"/>
                </a:lnTo>
                <a:lnTo>
                  <a:pt x="91440" y="388620"/>
                </a:lnTo>
                <a:lnTo>
                  <a:pt x="68580" y="464820"/>
                </a:lnTo>
                <a:lnTo>
                  <a:pt x="60960" y="495300"/>
                </a:lnTo>
                <a:lnTo>
                  <a:pt x="45720" y="525780"/>
                </a:lnTo>
                <a:lnTo>
                  <a:pt x="45720" y="571500"/>
                </a:lnTo>
                <a:lnTo>
                  <a:pt x="45720" y="601980"/>
                </a:lnTo>
                <a:lnTo>
                  <a:pt x="53340" y="640080"/>
                </a:lnTo>
                <a:lnTo>
                  <a:pt x="91440" y="678180"/>
                </a:lnTo>
                <a:lnTo>
                  <a:pt x="91440" y="762000"/>
                </a:lnTo>
                <a:lnTo>
                  <a:pt x="68580" y="800100"/>
                </a:lnTo>
                <a:lnTo>
                  <a:pt x="60960" y="853440"/>
                </a:lnTo>
                <a:lnTo>
                  <a:pt x="60960" y="883920"/>
                </a:lnTo>
                <a:lnTo>
                  <a:pt x="53340" y="914400"/>
                </a:lnTo>
                <a:lnTo>
                  <a:pt x="53340" y="975360"/>
                </a:lnTo>
                <a:lnTo>
                  <a:pt x="53340" y="1005840"/>
                </a:lnTo>
                <a:lnTo>
                  <a:pt x="68580" y="1021080"/>
                </a:lnTo>
                <a:lnTo>
                  <a:pt x="68580" y="1059180"/>
                </a:lnTo>
                <a:lnTo>
                  <a:pt x="91440" y="1120140"/>
                </a:lnTo>
                <a:lnTo>
                  <a:pt x="114300" y="1150620"/>
                </a:lnTo>
                <a:lnTo>
                  <a:pt x="114300" y="1150620"/>
                </a:lnTo>
                <a:lnTo>
                  <a:pt x="129540" y="1287780"/>
                </a:lnTo>
                <a:lnTo>
                  <a:pt x="152400" y="1325880"/>
                </a:lnTo>
                <a:lnTo>
                  <a:pt x="152400" y="1577340"/>
                </a:lnTo>
                <a:lnTo>
                  <a:pt x="121920" y="1653540"/>
                </a:lnTo>
                <a:lnTo>
                  <a:pt x="121920" y="1737360"/>
                </a:lnTo>
                <a:lnTo>
                  <a:pt x="144780" y="1790700"/>
                </a:lnTo>
                <a:lnTo>
                  <a:pt x="144780" y="1790700"/>
                </a:lnTo>
                <a:lnTo>
                  <a:pt x="182880" y="1866900"/>
                </a:lnTo>
                <a:lnTo>
                  <a:pt x="167640" y="1889760"/>
                </a:lnTo>
                <a:lnTo>
                  <a:pt x="167640" y="1927860"/>
                </a:lnTo>
                <a:lnTo>
                  <a:pt x="167640" y="1927860"/>
                </a:lnTo>
                <a:lnTo>
                  <a:pt x="190500" y="1981200"/>
                </a:lnTo>
                <a:lnTo>
                  <a:pt x="213360" y="2042160"/>
                </a:lnTo>
                <a:lnTo>
                  <a:pt x="236220" y="2072640"/>
                </a:lnTo>
                <a:lnTo>
                  <a:pt x="289560" y="2118360"/>
                </a:lnTo>
                <a:lnTo>
                  <a:pt x="335280" y="2156460"/>
                </a:lnTo>
                <a:lnTo>
                  <a:pt x="335280" y="2179320"/>
                </a:lnTo>
                <a:lnTo>
                  <a:pt x="335280" y="2209800"/>
                </a:lnTo>
                <a:lnTo>
                  <a:pt x="342900" y="2240280"/>
                </a:lnTo>
                <a:lnTo>
                  <a:pt x="358140" y="2270760"/>
                </a:lnTo>
                <a:lnTo>
                  <a:pt x="373380" y="2293620"/>
                </a:lnTo>
                <a:lnTo>
                  <a:pt x="388620" y="2308860"/>
                </a:lnTo>
                <a:lnTo>
                  <a:pt x="411480" y="2346960"/>
                </a:lnTo>
                <a:lnTo>
                  <a:pt x="411480" y="2377440"/>
                </a:lnTo>
                <a:lnTo>
                  <a:pt x="396240" y="2423160"/>
                </a:lnTo>
                <a:lnTo>
                  <a:pt x="396240" y="2453640"/>
                </a:lnTo>
                <a:lnTo>
                  <a:pt x="388620" y="2476500"/>
                </a:lnTo>
                <a:lnTo>
                  <a:pt x="358140" y="2476500"/>
                </a:lnTo>
                <a:lnTo>
                  <a:pt x="304800" y="2491740"/>
                </a:lnTo>
                <a:lnTo>
                  <a:pt x="327660" y="2529840"/>
                </a:lnTo>
                <a:lnTo>
                  <a:pt x="350520" y="2537460"/>
                </a:lnTo>
                <a:lnTo>
                  <a:pt x="381000" y="2552700"/>
                </a:lnTo>
                <a:lnTo>
                  <a:pt x="403860" y="2560320"/>
                </a:lnTo>
                <a:lnTo>
                  <a:pt x="449580" y="2613660"/>
                </a:lnTo>
                <a:lnTo>
                  <a:pt x="480060" y="2689860"/>
                </a:lnTo>
                <a:lnTo>
                  <a:pt x="510540" y="2750820"/>
                </a:lnTo>
                <a:lnTo>
                  <a:pt x="541020" y="2819400"/>
                </a:lnTo>
                <a:lnTo>
                  <a:pt x="579120" y="2865120"/>
                </a:lnTo>
                <a:lnTo>
                  <a:pt x="601980" y="2895600"/>
                </a:lnTo>
                <a:lnTo>
                  <a:pt x="647700" y="2941320"/>
                </a:lnTo>
                <a:lnTo>
                  <a:pt x="693420" y="2971800"/>
                </a:lnTo>
                <a:lnTo>
                  <a:pt x="723900" y="3009900"/>
                </a:lnTo>
                <a:lnTo>
                  <a:pt x="754380" y="3055620"/>
                </a:lnTo>
                <a:lnTo>
                  <a:pt x="807720" y="3040380"/>
                </a:lnTo>
                <a:lnTo>
                  <a:pt x="845820" y="3048000"/>
                </a:lnTo>
                <a:lnTo>
                  <a:pt x="868680" y="3070860"/>
                </a:lnTo>
                <a:lnTo>
                  <a:pt x="944880" y="3040380"/>
                </a:lnTo>
                <a:lnTo>
                  <a:pt x="967740" y="2994660"/>
                </a:lnTo>
                <a:lnTo>
                  <a:pt x="960120" y="2971800"/>
                </a:lnTo>
                <a:lnTo>
                  <a:pt x="899160" y="2987040"/>
                </a:lnTo>
                <a:lnTo>
                  <a:pt x="876300" y="2994660"/>
                </a:lnTo>
                <a:lnTo>
                  <a:pt x="800100" y="2948940"/>
                </a:lnTo>
                <a:lnTo>
                  <a:pt x="754380" y="2918460"/>
                </a:lnTo>
                <a:lnTo>
                  <a:pt x="723900" y="2872740"/>
                </a:lnTo>
                <a:lnTo>
                  <a:pt x="678180" y="2842260"/>
                </a:lnTo>
                <a:lnTo>
                  <a:pt x="601980" y="2796540"/>
                </a:lnTo>
                <a:lnTo>
                  <a:pt x="594360" y="2743200"/>
                </a:lnTo>
                <a:lnTo>
                  <a:pt x="601980" y="2682240"/>
                </a:lnTo>
                <a:lnTo>
                  <a:pt x="601980" y="2651760"/>
                </a:lnTo>
                <a:lnTo>
                  <a:pt x="586740" y="2613660"/>
                </a:lnTo>
                <a:lnTo>
                  <a:pt x="586740" y="2567940"/>
                </a:lnTo>
                <a:lnTo>
                  <a:pt x="571500" y="2484120"/>
                </a:lnTo>
                <a:lnTo>
                  <a:pt x="541020" y="2362200"/>
                </a:lnTo>
                <a:lnTo>
                  <a:pt x="502920" y="2293620"/>
                </a:lnTo>
                <a:lnTo>
                  <a:pt x="434340" y="2171700"/>
                </a:lnTo>
                <a:lnTo>
                  <a:pt x="403860" y="2087880"/>
                </a:lnTo>
                <a:lnTo>
                  <a:pt x="373380" y="2049780"/>
                </a:lnTo>
                <a:lnTo>
                  <a:pt x="350520" y="2004060"/>
                </a:lnTo>
                <a:lnTo>
                  <a:pt x="350520" y="1958340"/>
                </a:lnTo>
                <a:lnTo>
                  <a:pt x="342900" y="1889760"/>
                </a:lnTo>
                <a:lnTo>
                  <a:pt x="320040" y="1851660"/>
                </a:lnTo>
                <a:lnTo>
                  <a:pt x="304800" y="1790700"/>
                </a:lnTo>
                <a:lnTo>
                  <a:pt x="281940" y="1706880"/>
                </a:lnTo>
                <a:lnTo>
                  <a:pt x="281940" y="1638300"/>
                </a:lnTo>
                <a:lnTo>
                  <a:pt x="304800" y="1592580"/>
                </a:lnTo>
                <a:lnTo>
                  <a:pt x="304800" y="1554480"/>
                </a:lnTo>
                <a:lnTo>
                  <a:pt x="289560" y="1501140"/>
                </a:lnTo>
                <a:lnTo>
                  <a:pt x="289560" y="1478280"/>
                </a:lnTo>
                <a:lnTo>
                  <a:pt x="281940" y="1417320"/>
                </a:lnTo>
                <a:lnTo>
                  <a:pt x="289560" y="1402080"/>
                </a:lnTo>
                <a:lnTo>
                  <a:pt x="259080" y="1333500"/>
                </a:lnTo>
                <a:lnTo>
                  <a:pt x="228600" y="1272540"/>
                </a:lnTo>
                <a:lnTo>
                  <a:pt x="190500" y="1196340"/>
                </a:lnTo>
                <a:lnTo>
                  <a:pt x="190500" y="1127760"/>
                </a:lnTo>
                <a:lnTo>
                  <a:pt x="182880" y="1051560"/>
                </a:lnTo>
                <a:lnTo>
                  <a:pt x="190500" y="960120"/>
                </a:lnTo>
                <a:lnTo>
                  <a:pt x="236220" y="876300"/>
                </a:lnTo>
                <a:lnTo>
                  <a:pt x="274320" y="815340"/>
                </a:lnTo>
                <a:lnTo>
                  <a:pt x="289560" y="762000"/>
                </a:lnTo>
                <a:lnTo>
                  <a:pt x="274320" y="723900"/>
                </a:lnTo>
                <a:lnTo>
                  <a:pt x="266700" y="678180"/>
                </a:lnTo>
                <a:lnTo>
                  <a:pt x="259080" y="617220"/>
                </a:lnTo>
                <a:lnTo>
                  <a:pt x="259080" y="586740"/>
                </a:lnTo>
                <a:lnTo>
                  <a:pt x="281940" y="518160"/>
                </a:lnTo>
                <a:lnTo>
                  <a:pt x="297180" y="449580"/>
                </a:lnTo>
                <a:lnTo>
                  <a:pt x="259080" y="411480"/>
                </a:lnTo>
                <a:lnTo>
                  <a:pt x="236220" y="373380"/>
                </a:lnTo>
                <a:lnTo>
                  <a:pt x="213360" y="342900"/>
                </a:lnTo>
                <a:lnTo>
                  <a:pt x="198120" y="297180"/>
                </a:lnTo>
                <a:lnTo>
                  <a:pt x="190500" y="266700"/>
                </a:lnTo>
                <a:lnTo>
                  <a:pt x="160020" y="182880"/>
                </a:lnTo>
                <a:lnTo>
                  <a:pt x="129540" y="137160"/>
                </a:lnTo>
                <a:lnTo>
                  <a:pt x="106680" y="114300"/>
                </a:lnTo>
                <a:lnTo>
                  <a:pt x="76200" y="68580"/>
                </a:lnTo>
                <a:lnTo>
                  <a:pt x="53340"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Forme libre : forme 48">
            <a:extLst>
              <a:ext uri="{FF2B5EF4-FFF2-40B4-BE49-F238E27FC236}">
                <a16:creationId xmlns:a16="http://schemas.microsoft.com/office/drawing/2014/main" id="{43F8F923-0049-F0AB-9A1F-187D547A141F}"/>
              </a:ext>
            </a:extLst>
          </p:cNvPr>
          <p:cNvSpPr/>
          <p:nvPr/>
        </p:nvSpPr>
        <p:spPr>
          <a:xfrm>
            <a:off x="1553822" y="1690348"/>
            <a:ext cx="1150620" cy="1623060"/>
          </a:xfrm>
          <a:custGeom>
            <a:avLst/>
            <a:gdLst>
              <a:gd name="connsiteX0" fmla="*/ 1028700 w 1150620"/>
              <a:gd name="connsiteY0" fmla="*/ 1623060 h 1623060"/>
              <a:gd name="connsiteX1" fmla="*/ 960120 w 1150620"/>
              <a:gd name="connsiteY1" fmla="*/ 1546860 h 1623060"/>
              <a:gd name="connsiteX2" fmla="*/ 883920 w 1150620"/>
              <a:gd name="connsiteY2" fmla="*/ 1493520 h 1623060"/>
              <a:gd name="connsiteX3" fmla="*/ 845820 w 1150620"/>
              <a:gd name="connsiteY3" fmla="*/ 1470660 h 1623060"/>
              <a:gd name="connsiteX4" fmla="*/ 800100 w 1150620"/>
              <a:gd name="connsiteY4" fmla="*/ 1424940 h 1623060"/>
              <a:gd name="connsiteX5" fmla="*/ 769620 w 1150620"/>
              <a:gd name="connsiteY5" fmla="*/ 1394460 h 1623060"/>
              <a:gd name="connsiteX6" fmla="*/ 678180 w 1150620"/>
              <a:gd name="connsiteY6" fmla="*/ 1363980 h 1623060"/>
              <a:gd name="connsiteX7" fmla="*/ 632460 w 1150620"/>
              <a:gd name="connsiteY7" fmla="*/ 1333500 h 1623060"/>
              <a:gd name="connsiteX8" fmla="*/ 579120 w 1150620"/>
              <a:gd name="connsiteY8" fmla="*/ 1287780 h 1623060"/>
              <a:gd name="connsiteX9" fmla="*/ 548640 w 1150620"/>
              <a:gd name="connsiteY9" fmla="*/ 1264920 h 1623060"/>
              <a:gd name="connsiteX10" fmla="*/ 487680 w 1150620"/>
              <a:gd name="connsiteY10" fmla="*/ 1188720 h 1623060"/>
              <a:gd name="connsiteX11" fmla="*/ 449580 w 1150620"/>
              <a:gd name="connsiteY11" fmla="*/ 1127760 h 1623060"/>
              <a:gd name="connsiteX12" fmla="*/ 434340 w 1150620"/>
              <a:gd name="connsiteY12" fmla="*/ 1082040 h 1623060"/>
              <a:gd name="connsiteX13" fmla="*/ 403860 w 1150620"/>
              <a:gd name="connsiteY13" fmla="*/ 1051560 h 1623060"/>
              <a:gd name="connsiteX14" fmla="*/ 373380 w 1150620"/>
              <a:gd name="connsiteY14" fmla="*/ 990600 h 1623060"/>
              <a:gd name="connsiteX15" fmla="*/ 350520 w 1150620"/>
              <a:gd name="connsiteY15" fmla="*/ 960120 h 1623060"/>
              <a:gd name="connsiteX16" fmla="*/ 312420 w 1150620"/>
              <a:gd name="connsiteY16" fmla="*/ 914400 h 1623060"/>
              <a:gd name="connsiteX17" fmla="*/ 281940 w 1150620"/>
              <a:gd name="connsiteY17" fmla="*/ 891540 h 1623060"/>
              <a:gd name="connsiteX18" fmla="*/ 228600 w 1150620"/>
              <a:gd name="connsiteY18" fmla="*/ 792480 h 1623060"/>
              <a:gd name="connsiteX19" fmla="*/ 220980 w 1150620"/>
              <a:gd name="connsiteY19" fmla="*/ 708660 h 1623060"/>
              <a:gd name="connsiteX20" fmla="*/ 99060 w 1150620"/>
              <a:gd name="connsiteY20" fmla="*/ 579120 h 1623060"/>
              <a:gd name="connsiteX21" fmla="*/ 22860 w 1150620"/>
              <a:gd name="connsiteY21" fmla="*/ 533400 h 1623060"/>
              <a:gd name="connsiteX22" fmla="*/ 22860 w 1150620"/>
              <a:gd name="connsiteY22" fmla="*/ 533400 h 1623060"/>
              <a:gd name="connsiteX23" fmla="*/ 0 w 1150620"/>
              <a:gd name="connsiteY23" fmla="*/ 419100 h 1623060"/>
              <a:gd name="connsiteX24" fmla="*/ 7620 w 1150620"/>
              <a:gd name="connsiteY24" fmla="*/ 365760 h 1623060"/>
              <a:gd name="connsiteX25" fmla="*/ 22860 w 1150620"/>
              <a:gd name="connsiteY25" fmla="*/ 365760 h 1623060"/>
              <a:gd name="connsiteX26" fmla="*/ 60960 w 1150620"/>
              <a:gd name="connsiteY26" fmla="*/ 388620 h 1623060"/>
              <a:gd name="connsiteX27" fmla="*/ 137160 w 1150620"/>
              <a:gd name="connsiteY27" fmla="*/ 403860 h 1623060"/>
              <a:gd name="connsiteX28" fmla="*/ 198120 w 1150620"/>
              <a:gd name="connsiteY28" fmla="*/ 403860 h 1623060"/>
              <a:gd name="connsiteX29" fmla="*/ 251460 w 1150620"/>
              <a:gd name="connsiteY29" fmla="*/ 281940 h 1623060"/>
              <a:gd name="connsiteX30" fmla="*/ 320040 w 1150620"/>
              <a:gd name="connsiteY30" fmla="*/ 266700 h 1623060"/>
              <a:gd name="connsiteX31" fmla="*/ 381000 w 1150620"/>
              <a:gd name="connsiteY31" fmla="*/ 213360 h 1623060"/>
              <a:gd name="connsiteX32" fmla="*/ 411480 w 1150620"/>
              <a:gd name="connsiteY32" fmla="*/ 175260 h 1623060"/>
              <a:gd name="connsiteX33" fmla="*/ 472440 w 1150620"/>
              <a:gd name="connsiteY33" fmla="*/ 121920 h 1623060"/>
              <a:gd name="connsiteX34" fmla="*/ 510540 w 1150620"/>
              <a:gd name="connsiteY34" fmla="*/ 76200 h 1623060"/>
              <a:gd name="connsiteX35" fmla="*/ 518160 w 1150620"/>
              <a:gd name="connsiteY35" fmla="*/ 22860 h 1623060"/>
              <a:gd name="connsiteX36" fmla="*/ 525780 w 1150620"/>
              <a:gd name="connsiteY36" fmla="*/ 0 h 1623060"/>
              <a:gd name="connsiteX37" fmla="*/ 594360 w 1150620"/>
              <a:gd name="connsiteY37" fmla="*/ 53340 h 1623060"/>
              <a:gd name="connsiteX38" fmla="*/ 624840 w 1150620"/>
              <a:gd name="connsiteY38" fmla="*/ 91440 h 1623060"/>
              <a:gd name="connsiteX39" fmla="*/ 640080 w 1150620"/>
              <a:gd name="connsiteY39" fmla="*/ 121920 h 1623060"/>
              <a:gd name="connsiteX40" fmla="*/ 685800 w 1150620"/>
              <a:gd name="connsiteY40" fmla="*/ 182880 h 1623060"/>
              <a:gd name="connsiteX41" fmla="*/ 708660 w 1150620"/>
              <a:gd name="connsiteY41" fmla="*/ 205740 h 1623060"/>
              <a:gd name="connsiteX42" fmla="*/ 800100 w 1150620"/>
              <a:gd name="connsiteY42" fmla="*/ 175260 h 1623060"/>
              <a:gd name="connsiteX43" fmla="*/ 876300 w 1150620"/>
              <a:gd name="connsiteY43" fmla="*/ 198120 h 1623060"/>
              <a:gd name="connsiteX44" fmla="*/ 922020 w 1150620"/>
              <a:gd name="connsiteY44" fmla="*/ 220980 h 1623060"/>
              <a:gd name="connsiteX45" fmla="*/ 929640 w 1150620"/>
              <a:gd name="connsiteY45" fmla="*/ 228600 h 1623060"/>
              <a:gd name="connsiteX46" fmla="*/ 937260 w 1150620"/>
              <a:gd name="connsiteY46" fmla="*/ 243840 h 1623060"/>
              <a:gd name="connsiteX47" fmla="*/ 914400 w 1150620"/>
              <a:gd name="connsiteY47" fmla="*/ 274320 h 1623060"/>
              <a:gd name="connsiteX48" fmla="*/ 922020 w 1150620"/>
              <a:gd name="connsiteY48" fmla="*/ 304800 h 1623060"/>
              <a:gd name="connsiteX49" fmla="*/ 922020 w 1150620"/>
              <a:gd name="connsiteY49" fmla="*/ 350520 h 1623060"/>
              <a:gd name="connsiteX50" fmla="*/ 876300 w 1150620"/>
              <a:gd name="connsiteY50" fmla="*/ 365760 h 1623060"/>
              <a:gd name="connsiteX51" fmla="*/ 838200 w 1150620"/>
              <a:gd name="connsiteY51" fmla="*/ 388620 h 1623060"/>
              <a:gd name="connsiteX52" fmla="*/ 784860 w 1150620"/>
              <a:gd name="connsiteY52" fmla="*/ 403860 h 1623060"/>
              <a:gd name="connsiteX53" fmla="*/ 739140 w 1150620"/>
              <a:gd name="connsiteY53" fmla="*/ 434340 h 1623060"/>
              <a:gd name="connsiteX54" fmla="*/ 708660 w 1150620"/>
              <a:gd name="connsiteY54" fmla="*/ 480060 h 1623060"/>
              <a:gd name="connsiteX55" fmla="*/ 670560 w 1150620"/>
              <a:gd name="connsiteY55" fmla="*/ 548640 h 1623060"/>
              <a:gd name="connsiteX56" fmla="*/ 670560 w 1150620"/>
              <a:gd name="connsiteY56" fmla="*/ 601980 h 1623060"/>
              <a:gd name="connsiteX57" fmla="*/ 662940 w 1150620"/>
              <a:gd name="connsiteY57" fmla="*/ 647700 h 1623060"/>
              <a:gd name="connsiteX58" fmla="*/ 678180 w 1150620"/>
              <a:gd name="connsiteY58" fmla="*/ 693420 h 1623060"/>
              <a:gd name="connsiteX59" fmla="*/ 685800 w 1150620"/>
              <a:gd name="connsiteY59" fmla="*/ 754380 h 1623060"/>
              <a:gd name="connsiteX60" fmla="*/ 723900 w 1150620"/>
              <a:gd name="connsiteY60" fmla="*/ 777240 h 1623060"/>
              <a:gd name="connsiteX61" fmla="*/ 754380 w 1150620"/>
              <a:gd name="connsiteY61" fmla="*/ 807720 h 1623060"/>
              <a:gd name="connsiteX62" fmla="*/ 807720 w 1150620"/>
              <a:gd name="connsiteY62" fmla="*/ 845820 h 1623060"/>
              <a:gd name="connsiteX63" fmla="*/ 853440 w 1150620"/>
              <a:gd name="connsiteY63" fmla="*/ 853440 h 1623060"/>
              <a:gd name="connsiteX64" fmla="*/ 891540 w 1150620"/>
              <a:gd name="connsiteY64" fmla="*/ 838200 h 1623060"/>
              <a:gd name="connsiteX65" fmla="*/ 929640 w 1150620"/>
              <a:gd name="connsiteY65" fmla="*/ 845820 h 1623060"/>
              <a:gd name="connsiteX66" fmla="*/ 975360 w 1150620"/>
              <a:gd name="connsiteY66" fmla="*/ 906780 h 1623060"/>
              <a:gd name="connsiteX67" fmla="*/ 1036320 w 1150620"/>
              <a:gd name="connsiteY67" fmla="*/ 944880 h 1623060"/>
              <a:gd name="connsiteX68" fmla="*/ 1059180 w 1150620"/>
              <a:gd name="connsiteY68" fmla="*/ 960120 h 1623060"/>
              <a:gd name="connsiteX69" fmla="*/ 1074420 w 1150620"/>
              <a:gd name="connsiteY69" fmla="*/ 1021080 h 1623060"/>
              <a:gd name="connsiteX70" fmla="*/ 1127760 w 1150620"/>
              <a:gd name="connsiteY70" fmla="*/ 1097280 h 1623060"/>
              <a:gd name="connsiteX71" fmla="*/ 1120140 w 1150620"/>
              <a:gd name="connsiteY71" fmla="*/ 1219200 h 1623060"/>
              <a:gd name="connsiteX72" fmla="*/ 1104900 w 1150620"/>
              <a:gd name="connsiteY72" fmla="*/ 1257300 h 1623060"/>
              <a:gd name="connsiteX73" fmla="*/ 1112520 w 1150620"/>
              <a:gd name="connsiteY73" fmla="*/ 1318260 h 1623060"/>
              <a:gd name="connsiteX74" fmla="*/ 1120140 w 1150620"/>
              <a:gd name="connsiteY74" fmla="*/ 1356360 h 1623060"/>
              <a:gd name="connsiteX75" fmla="*/ 1127760 w 1150620"/>
              <a:gd name="connsiteY75" fmla="*/ 1417320 h 1623060"/>
              <a:gd name="connsiteX76" fmla="*/ 1150620 w 1150620"/>
              <a:gd name="connsiteY76" fmla="*/ 1470660 h 1623060"/>
              <a:gd name="connsiteX77" fmla="*/ 1120140 w 1150620"/>
              <a:gd name="connsiteY77" fmla="*/ 1524000 h 1623060"/>
              <a:gd name="connsiteX78" fmla="*/ 1089660 w 1150620"/>
              <a:gd name="connsiteY78" fmla="*/ 1577340 h 1623060"/>
              <a:gd name="connsiteX79" fmla="*/ 1028700 w 1150620"/>
              <a:gd name="connsiteY79" fmla="*/ 1623060 h 16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50620" h="1623060">
                <a:moveTo>
                  <a:pt x="1028700" y="1623060"/>
                </a:moveTo>
                <a:lnTo>
                  <a:pt x="960120" y="1546860"/>
                </a:lnTo>
                <a:lnTo>
                  <a:pt x="883920" y="1493520"/>
                </a:lnTo>
                <a:lnTo>
                  <a:pt x="845820" y="1470660"/>
                </a:lnTo>
                <a:lnTo>
                  <a:pt x="800100" y="1424940"/>
                </a:lnTo>
                <a:lnTo>
                  <a:pt x="769620" y="1394460"/>
                </a:lnTo>
                <a:lnTo>
                  <a:pt x="678180" y="1363980"/>
                </a:lnTo>
                <a:lnTo>
                  <a:pt x="632460" y="1333500"/>
                </a:lnTo>
                <a:lnTo>
                  <a:pt x="579120" y="1287780"/>
                </a:lnTo>
                <a:lnTo>
                  <a:pt x="548640" y="1264920"/>
                </a:lnTo>
                <a:lnTo>
                  <a:pt x="487680" y="1188720"/>
                </a:lnTo>
                <a:lnTo>
                  <a:pt x="449580" y="1127760"/>
                </a:lnTo>
                <a:lnTo>
                  <a:pt x="434340" y="1082040"/>
                </a:lnTo>
                <a:lnTo>
                  <a:pt x="403860" y="1051560"/>
                </a:lnTo>
                <a:lnTo>
                  <a:pt x="373380" y="990600"/>
                </a:lnTo>
                <a:lnTo>
                  <a:pt x="350520" y="960120"/>
                </a:lnTo>
                <a:lnTo>
                  <a:pt x="312420" y="914400"/>
                </a:lnTo>
                <a:lnTo>
                  <a:pt x="281940" y="891540"/>
                </a:lnTo>
                <a:lnTo>
                  <a:pt x="228600" y="792480"/>
                </a:lnTo>
                <a:lnTo>
                  <a:pt x="220980" y="708660"/>
                </a:lnTo>
                <a:lnTo>
                  <a:pt x="99060" y="579120"/>
                </a:lnTo>
                <a:lnTo>
                  <a:pt x="22860" y="533400"/>
                </a:lnTo>
                <a:lnTo>
                  <a:pt x="22860" y="533400"/>
                </a:lnTo>
                <a:lnTo>
                  <a:pt x="0" y="419100"/>
                </a:lnTo>
                <a:lnTo>
                  <a:pt x="7620" y="365760"/>
                </a:lnTo>
                <a:lnTo>
                  <a:pt x="22860" y="365760"/>
                </a:lnTo>
                <a:lnTo>
                  <a:pt x="60960" y="388620"/>
                </a:lnTo>
                <a:lnTo>
                  <a:pt x="137160" y="403860"/>
                </a:lnTo>
                <a:lnTo>
                  <a:pt x="198120" y="403860"/>
                </a:lnTo>
                <a:lnTo>
                  <a:pt x="251460" y="281940"/>
                </a:lnTo>
                <a:lnTo>
                  <a:pt x="320040" y="266700"/>
                </a:lnTo>
                <a:lnTo>
                  <a:pt x="381000" y="213360"/>
                </a:lnTo>
                <a:lnTo>
                  <a:pt x="411480" y="175260"/>
                </a:lnTo>
                <a:lnTo>
                  <a:pt x="472440" y="121920"/>
                </a:lnTo>
                <a:lnTo>
                  <a:pt x="510540" y="76200"/>
                </a:lnTo>
                <a:lnTo>
                  <a:pt x="518160" y="22860"/>
                </a:lnTo>
                <a:lnTo>
                  <a:pt x="525780" y="0"/>
                </a:lnTo>
                <a:lnTo>
                  <a:pt x="594360" y="53340"/>
                </a:lnTo>
                <a:lnTo>
                  <a:pt x="624840" y="91440"/>
                </a:lnTo>
                <a:lnTo>
                  <a:pt x="640080" y="121920"/>
                </a:lnTo>
                <a:lnTo>
                  <a:pt x="685800" y="182880"/>
                </a:lnTo>
                <a:lnTo>
                  <a:pt x="708660" y="205740"/>
                </a:lnTo>
                <a:lnTo>
                  <a:pt x="800100" y="175260"/>
                </a:lnTo>
                <a:lnTo>
                  <a:pt x="876300" y="198120"/>
                </a:lnTo>
                <a:lnTo>
                  <a:pt x="922020" y="220980"/>
                </a:lnTo>
                <a:lnTo>
                  <a:pt x="929640" y="228600"/>
                </a:lnTo>
                <a:lnTo>
                  <a:pt x="937260" y="243840"/>
                </a:lnTo>
                <a:lnTo>
                  <a:pt x="914400" y="274320"/>
                </a:lnTo>
                <a:lnTo>
                  <a:pt x="922020" y="304800"/>
                </a:lnTo>
                <a:lnTo>
                  <a:pt x="922020" y="350520"/>
                </a:lnTo>
                <a:lnTo>
                  <a:pt x="876300" y="365760"/>
                </a:lnTo>
                <a:lnTo>
                  <a:pt x="838200" y="388620"/>
                </a:lnTo>
                <a:lnTo>
                  <a:pt x="784860" y="403860"/>
                </a:lnTo>
                <a:lnTo>
                  <a:pt x="739140" y="434340"/>
                </a:lnTo>
                <a:lnTo>
                  <a:pt x="708660" y="480060"/>
                </a:lnTo>
                <a:lnTo>
                  <a:pt x="670560" y="548640"/>
                </a:lnTo>
                <a:lnTo>
                  <a:pt x="670560" y="601980"/>
                </a:lnTo>
                <a:lnTo>
                  <a:pt x="662940" y="647700"/>
                </a:lnTo>
                <a:lnTo>
                  <a:pt x="678180" y="693420"/>
                </a:lnTo>
                <a:lnTo>
                  <a:pt x="685800" y="754380"/>
                </a:lnTo>
                <a:lnTo>
                  <a:pt x="723900" y="777240"/>
                </a:lnTo>
                <a:lnTo>
                  <a:pt x="754380" y="807720"/>
                </a:lnTo>
                <a:lnTo>
                  <a:pt x="807720" y="845820"/>
                </a:lnTo>
                <a:lnTo>
                  <a:pt x="853440" y="853440"/>
                </a:lnTo>
                <a:lnTo>
                  <a:pt x="891540" y="838200"/>
                </a:lnTo>
                <a:lnTo>
                  <a:pt x="929640" y="845820"/>
                </a:lnTo>
                <a:lnTo>
                  <a:pt x="975360" y="906780"/>
                </a:lnTo>
                <a:lnTo>
                  <a:pt x="1036320" y="944880"/>
                </a:lnTo>
                <a:lnTo>
                  <a:pt x="1059180" y="960120"/>
                </a:lnTo>
                <a:lnTo>
                  <a:pt x="1074420" y="1021080"/>
                </a:lnTo>
                <a:lnTo>
                  <a:pt x="1127760" y="1097280"/>
                </a:lnTo>
                <a:lnTo>
                  <a:pt x="1120140" y="1219200"/>
                </a:lnTo>
                <a:lnTo>
                  <a:pt x="1104900" y="1257300"/>
                </a:lnTo>
                <a:lnTo>
                  <a:pt x="1112520" y="1318260"/>
                </a:lnTo>
                <a:lnTo>
                  <a:pt x="1120140" y="1356360"/>
                </a:lnTo>
                <a:lnTo>
                  <a:pt x="1127760" y="1417320"/>
                </a:lnTo>
                <a:lnTo>
                  <a:pt x="1150620" y="1470660"/>
                </a:lnTo>
                <a:lnTo>
                  <a:pt x="1120140" y="1524000"/>
                </a:lnTo>
                <a:lnTo>
                  <a:pt x="1089660" y="1577340"/>
                </a:lnTo>
                <a:lnTo>
                  <a:pt x="1028700" y="162306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Forme libre : forme 49">
            <a:extLst>
              <a:ext uri="{FF2B5EF4-FFF2-40B4-BE49-F238E27FC236}">
                <a16:creationId xmlns:a16="http://schemas.microsoft.com/office/drawing/2014/main" id="{67388BD3-DE6A-5FF3-1349-97A20BC13A42}"/>
              </a:ext>
            </a:extLst>
          </p:cNvPr>
          <p:cNvSpPr/>
          <p:nvPr/>
        </p:nvSpPr>
        <p:spPr>
          <a:xfrm>
            <a:off x="1584960" y="1584960"/>
            <a:ext cx="487680" cy="510540"/>
          </a:xfrm>
          <a:custGeom>
            <a:avLst/>
            <a:gdLst>
              <a:gd name="connsiteX0" fmla="*/ 144780 w 487680"/>
              <a:gd name="connsiteY0" fmla="*/ 0 h 510540"/>
              <a:gd name="connsiteX1" fmla="*/ 91440 w 487680"/>
              <a:gd name="connsiteY1" fmla="*/ 60960 h 510540"/>
              <a:gd name="connsiteX2" fmla="*/ 30480 w 487680"/>
              <a:gd name="connsiteY2" fmla="*/ 152400 h 510540"/>
              <a:gd name="connsiteX3" fmla="*/ 15240 w 487680"/>
              <a:gd name="connsiteY3" fmla="*/ 236220 h 510540"/>
              <a:gd name="connsiteX4" fmla="*/ 45720 w 487680"/>
              <a:gd name="connsiteY4" fmla="*/ 281940 h 510540"/>
              <a:gd name="connsiteX5" fmla="*/ 99060 w 487680"/>
              <a:gd name="connsiteY5" fmla="*/ 320040 h 510540"/>
              <a:gd name="connsiteX6" fmla="*/ 60960 w 487680"/>
              <a:gd name="connsiteY6" fmla="*/ 388620 h 510540"/>
              <a:gd name="connsiteX7" fmla="*/ 0 w 487680"/>
              <a:gd name="connsiteY7" fmla="*/ 464820 h 510540"/>
              <a:gd name="connsiteX8" fmla="*/ 60960 w 487680"/>
              <a:gd name="connsiteY8" fmla="*/ 510540 h 510540"/>
              <a:gd name="connsiteX9" fmla="*/ 175260 w 487680"/>
              <a:gd name="connsiteY9" fmla="*/ 487680 h 510540"/>
              <a:gd name="connsiteX10" fmla="*/ 213360 w 487680"/>
              <a:gd name="connsiteY10" fmla="*/ 403860 h 510540"/>
              <a:gd name="connsiteX11" fmla="*/ 236220 w 487680"/>
              <a:gd name="connsiteY11" fmla="*/ 381000 h 510540"/>
              <a:gd name="connsiteX12" fmla="*/ 297180 w 487680"/>
              <a:gd name="connsiteY12" fmla="*/ 381000 h 510540"/>
              <a:gd name="connsiteX13" fmla="*/ 342900 w 487680"/>
              <a:gd name="connsiteY13" fmla="*/ 320040 h 510540"/>
              <a:gd name="connsiteX14" fmla="*/ 373380 w 487680"/>
              <a:gd name="connsiteY14" fmla="*/ 304800 h 510540"/>
              <a:gd name="connsiteX15" fmla="*/ 434340 w 487680"/>
              <a:gd name="connsiteY15" fmla="*/ 228600 h 510540"/>
              <a:gd name="connsiteX16" fmla="*/ 472440 w 487680"/>
              <a:gd name="connsiteY16" fmla="*/ 182880 h 510540"/>
              <a:gd name="connsiteX17" fmla="*/ 487680 w 487680"/>
              <a:gd name="connsiteY17" fmla="*/ 114300 h 510540"/>
              <a:gd name="connsiteX18" fmla="*/ 396240 w 487680"/>
              <a:gd name="connsiteY18" fmla="*/ 91440 h 510540"/>
              <a:gd name="connsiteX19" fmla="*/ 365760 w 487680"/>
              <a:gd name="connsiteY19" fmla="*/ 91440 h 510540"/>
              <a:gd name="connsiteX20" fmla="*/ 365760 w 487680"/>
              <a:gd name="connsiteY20" fmla="*/ 91440 h 510540"/>
              <a:gd name="connsiteX21" fmla="*/ 297180 w 487680"/>
              <a:gd name="connsiteY21" fmla="*/ 83820 h 510540"/>
              <a:gd name="connsiteX22" fmla="*/ 281940 w 487680"/>
              <a:gd name="connsiteY22" fmla="*/ 53340 h 510540"/>
              <a:gd name="connsiteX23" fmla="*/ 243840 w 487680"/>
              <a:gd name="connsiteY23" fmla="*/ 30480 h 510540"/>
              <a:gd name="connsiteX24" fmla="*/ 144780 w 487680"/>
              <a:gd name="connsiteY24" fmla="*/ 0 h 51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7680" h="510540">
                <a:moveTo>
                  <a:pt x="144780" y="0"/>
                </a:moveTo>
                <a:lnTo>
                  <a:pt x="91440" y="60960"/>
                </a:lnTo>
                <a:lnTo>
                  <a:pt x="30480" y="152400"/>
                </a:lnTo>
                <a:lnTo>
                  <a:pt x="15240" y="236220"/>
                </a:lnTo>
                <a:lnTo>
                  <a:pt x="45720" y="281940"/>
                </a:lnTo>
                <a:lnTo>
                  <a:pt x="99060" y="320040"/>
                </a:lnTo>
                <a:lnTo>
                  <a:pt x="60960" y="388620"/>
                </a:lnTo>
                <a:lnTo>
                  <a:pt x="0" y="464820"/>
                </a:lnTo>
                <a:lnTo>
                  <a:pt x="60960" y="510540"/>
                </a:lnTo>
                <a:lnTo>
                  <a:pt x="175260" y="487680"/>
                </a:lnTo>
                <a:lnTo>
                  <a:pt x="213360" y="403860"/>
                </a:lnTo>
                <a:lnTo>
                  <a:pt x="236220" y="381000"/>
                </a:lnTo>
                <a:lnTo>
                  <a:pt x="297180" y="381000"/>
                </a:lnTo>
                <a:lnTo>
                  <a:pt x="342900" y="320040"/>
                </a:lnTo>
                <a:lnTo>
                  <a:pt x="373380" y="304800"/>
                </a:lnTo>
                <a:lnTo>
                  <a:pt x="434340" y="228600"/>
                </a:lnTo>
                <a:lnTo>
                  <a:pt x="472440" y="182880"/>
                </a:lnTo>
                <a:lnTo>
                  <a:pt x="487680" y="114300"/>
                </a:lnTo>
                <a:lnTo>
                  <a:pt x="396240" y="91440"/>
                </a:lnTo>
                <a:lnTo>
                  <a:pt x="365760" y="91440"/>
                </a:lnTo>
                <a:lnTo>
                  <a:pt x="365760" y="91440"/>
                </a:lnTo>
                <a:lnTo>
                  <a:pt x="297180" y="83820"/>
                </a:lnTo>
                <a:lnTo>
                  <a:pt x="281940" y="53340"/>
                </a:lnTo>
                <a:lnTo>
                  <a:pt x="243840" y="30480"/>
                </a:lnTo>
                <a:lnTo>
                  <a:pt x="144780"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Forme libre : forme 50">
            <a:extLst>
              <a:ext uri="{FF2B5EF4-FFF2-40B4-BE49-F238E27FC236}">
                <a16:creationId xmlns:a16="http://schemas.microsoft.com/office/drawing/2014/main" id="{7B5A21A4-A6D8-4818-7503-B84593EA752F}"/>
              </a:ext>
            </a:extLst>
          </p:cNvPr>
          <p:cNvSpPr/>
          <p:nvPr/>
        </p:nvSpPr>
        <p:spPr>
          <a:xfrm>
            <a:off x="1752600" y="601980"/>
            <a:ext cx="1021080" cy="1470660"/>
          </a:xfrm>
          <a:custGeom>
            <a:avLst/>
            <a:gdLst>
              <a:gd name="connsiteX0" fmla="*/ 0 w 1021080"/>
              <a:gd name="connsiteY0" fmla="*/ 967740 h 1470660"/>
              <a:gd name="connsiteX1" fmla="*/ 129540 w 1021080"/>
              <a:gd name="connsiteY1" fmla="*/ 792480 h 1470660"/>
              <a:gd name="connsiteX2" fmla="*/ 167640 w 1021080"/>
              <a:gd name="connsiteY2" fmla="*/ 693420 h 1470660"/>
              <a:gd name="connsiteX3" fmla="*/ 167640 w 1021080"/>
              <a:gd name="connsiteY3" fmla="*/ 647700 h 1470660"/>
              <a:gd name="connsiteX4" fmla="*/ 167640 w 1021080"/>
              <a:gd name="connsiteY4" fmla="*/ 571500 h 1470660"/>
              <a:gd name="connsiteX5" fmla="*/ 121920 w 1021080"/>
              <a:gd name="connsiteY5" fmla="*/ 464820 h 1470660"/>
              <a:gd name="connsiteX6" fmla="*/ 114300 w 1021080"/>
              <a:gd name="connsiteY6" fmla="*/ 449580 h 1470660"/>
              <a:gd name="connsiteX7" fmla="*/ 213360 w 1021080"/>
              <a:gd name="connsiteY7" fmla="*/ 365760 h 1470660"/>
              <a:gd name="connsiteX8" fmla="*/ 281940 w 1021080"/>
              <a:gd name="connsiteY8" fmla="*/ 259080 h 1470660"/>
              <a:gd name="connsiteX9" fmla="*/ 342900 w 1021080"/>
              <a:gd name="connsiteY9" fmla="*/ 220980 h 1470660"/>
              <a:gd name="connsiteX10" fmla="*/ 373380 w 1021080"/>
              <a:gd name="connsiteY10" fmla="*/ 144780 h 1470660"/>
              <a:gd name="connsiteX11" fmla="*/ 434340 w 1021080"/>
              <a:gd name="connsiteY11" fmla="*/ 121920 h 1470660"/>
              <a:gd name="connsiteX12" fmla="*/ 487680 w 1021080"/>
              <a:gd name="connsiteY12" fmla="*/ 99060 h 1470660"/>
              <a:gd name="connsiteX13" fmla="*/ 518160 w 1021080"/>
              <a:gd name="connsiteY13" fmla="*/ 99060 h 1470660"/>
              <a:gd name="connsiteX14" fmla="*/ 563880 w 1021080"/>
              <a:gd name="connsiteY14" fmla="*/ 53340 h 1470660"/>
              <a:gd name="connsiteX15" fmla="*/ 647700 w 1021080"/>
              <a:gd name="connsiteY15" fmla="*/ 7620 h 1470660"/>
              <a:gd name="connsiteX16" fmla="*/ 708660 w 1021080"/>
              <a:gd name="connsiteY16" fmla="*/ 0 h 1470660"/>
              <a:gd name="connsiteX17" fmla="*/ 716280 w 1021080"/>
              <a:gd name="connsiteY17" fmla="*/ 30480 h 1470660"/>
              <a:gd name="connsiteX18" fmla="*/ 670560 w 1021080"/>
              <a:gd name="connsiteY18" fmla="*/ 60960 h 1470660"/>
              <a:gd name="connsiteX19" fmla="*/ 624840 w 1021080"/>
              <a:gd name="connsiteY19" fmla="*/ 76200 h 1470660"/>
              <a:gd name="connsiteX20" fmla="*/ 609600 w 1021080"/>
              <a:gd name="connsiteY20" fmla="*/ 91440 h 1470660"/>
              <a:gd name="connsiteX21" fmla="*/ 594360 w 1021080"/>
              <a:gd name="connsiteY21" fmla="*/ 121920 h 1470660"/>
              <a:gd name="connsiteX22" fmla="*/ 579120 w 1021080"/>
              <a:gd name="connsiteY22" fmla="*/ 152400 h 1470660"/>
              <a:gd name="connsiteX23" fmla="*/ 563880 w 1021080"/>
              <a:gd name="connsiteY23" fmla="*/ 190500 h 1470660"/>
              <a:gd name="connsiteX24" fmla="*/ 533400 w 1021080"/>
              <a:gd name="connsiteY24" fmla="*/ 236220 h 1470660"/>
              <a:gd name="connsiteX25" fmla="*/ 525780 w 1021080"/>
              <a:gd name="connsiteY25" fmla="*/ 251460 h 1470660"/>
              <a:gd name="connsiteX26" fmla="*/ 518160 w 1021080"/>
              <a:gd name="connsiteY26" fmla="*/ 289560 h 1470660"/>
              <a:gd name="connsiteX27" fmla="*/ 541020 w 1021080"/>
              <a:gd name="connsiteY27" fmla="*/ 335280 h 1470660"/>
              <a:gd name="connsiteX28" fmla="*/ 579120 w 1021080"/>
              <a:gd name="connsiteY28" fmla="*/ 381000 h 1470660"/>
              <a:gd name="connsiteX29" fmla="*/ 601980 w 1021080"/>
              <a:gd name="connsiteY29" fmla="*/ 411480 h 1470660"/>
              <a:gd name="connsiteX30" fmla="*/ 662940 w 1021080"/>
              <a:gd name="connsiteY30" fmla="*/ 449580 h 1470660"/>
              <a:gd name="connsiteX31" fmla="*/ 685800 w 1021080"/>
              <a:gd name="connsiteY31" fmla="*/ 472440 h 1470660"/>
              <a:gd name="connsiteX32" fmla="*/ 731520 w 1021080"/>
              <a:gd name="connsiteY32" fmla="*/ 502920 h 1470660"/>
              <a:gd name="connsiteX33" fmla="*/ 754380 w 1021080"/>
              <a:gd name="connsiteY33" fmla="*/ 518160 h 1470660"/>
              <a:gd name="connsiteX34" fmla="*/ 800100 w 1021080"/>
              <a:gd name="connsiteY34" fmla="*/ 541020 h 1470660"/>
              <a:gd name="connsiteX35" fmla="*/ 853440 w 1021080"/>
              <a:gd name="connsiteY35" fmla="*/ 533400 h 1470660"/>
              <a:gd name="connsiteX36" fmla="*/ 891540 w 1021080"/>
              <a:gd name="connsiteY36" fmla="*/ 541020 h 1470660"/>
              <a:gd name="connsiteX37" fmla="*/ 944880 w 1021080"/>
              <a:gd name="connsiteY37" fmla="*/ 541020 h 1470660"/>
              <a:gd name="connsiteX38" fmla="*/ 975360 w 1021080"/>
              <a:gd name="connsiteY38" fmla="*/ 563880 h 1470660"/>
              <a:gd name="connsiteX39" fmla="*/ 990600 w 1021080"/>
              <a:gd name="connsiteY39" fmla="*/ 594360 h 1470660"/>
              <a:gd name="connsiteX40" fmla="*/ 982980 w 1021080"/>
              <a:gd name="connsiteY40" fmla="*/ 655320 h 1470660"/>
              <a:gd name="connsiteX41" fmla="*/ 982980 w 1021080"/>
              <a:gd name="connsiteY41" fmla="*/ 693420 h 1470660"/>
              <a:gd name="connsiteX42" fmla="*/ 1013460 w 1021080"/>
              <a:gd name="connsiteY42" fmla="*/ 731520 h 1470660"/>
              <a:gd name="connsiteX43" fmla="*/ 1005840 w 1021080"/>
              <a:gd name="connsiteY43" fmla="*/ 784860 h 1470660"/>
              <a:gd name="connsiteX44" fmla="*/ 982980 w 1021080"/>
              <a:gd name="connsiteY44" fmla="*/ 800100 h 1470660"/>
              <a:gd name="connsiteX45" fmla="*/ 982980 w 1021080"/>
              <a:gd name="connsiteY45" fmla="*/ 830580 h 1470660"/>
              <a:gd name="connsiteX46" fmla="*/ 998220 w 1021080"/>
              <a:gd name="connsiteY46" fmla="*/ 845820 h 1470660"/>
              <a:gd name="connsiteX47" fmla="*/ 1021080 w 1021080"/>
              <a:gd name="connsiteY47" fmla="*/ 861060 h 1470660"/>
              <a:gd name="connsiteX48" fmla="*/ 998220 w 1021080"/>
              <a:gd name="connsiteY48" fmla="*/ 891540 h 1470660"/>
              <a:gd name="connsiteX49" fmla="*/ 975360 w 1021080"/>
              <a:gd name="connsiteY49" fmla="*/ 914400 h 1470660"/>
              <a:gd name="connsiteX50" fmla="*/ 937260 w 1021080"/>
              <a:gd name="connsiteY50" fmla="*/ 937260 h 1470660"/>
              <a:gd name="connsiteX51" fmla="*/ 876300 w 1021080"/>
              <a:gd name="connsiteY51" fmla="*/ 922020 h 1470660"/>
              <a:gd name="connsiteX52" fmla="*/ 822960 w 1021080"/>
              <a:gd name="connsiteY52" fmla="*/ 929640 h 1470660"/>
              <a:gd name="connsiteX53" fmla="*/ 807720 w 1021080"/>
              <a:gd name="connsiteY53" fmla="*/ 960120 h 1470660"/>
              <a:gd name="connsiteX54" fmla="*/ 807720 w 1021080"/>
              <a:gd name="connsiteY54" fmla="*/ 960120 h 1470660"/>
              <a:gd name="connsiteX55" fmla="*/ 830580 w 1021080"/>
              <a:gd name="connsiteY55" fmla="*/ 1059180 h 1470660"/>
              <a:gd name="connsiteX56" fmla="*/ 807720 w 1021080"/>
              <a:gd name="connsiteY56" fmla="*/ 1074420 h 1470660"/>
              <a:gd name="connsiteX57" fmla="*/ 800100 w 1021080"/>
              <a:gd name="connsiteY57" fmla="*/ 1104900 h 1470660"/>
              <a:gd name="connsiteX58" fmla="*/ 800100 w 1021080"/>
              <a:gd name="connsiteY58" fmla="*/ 1135380 h 1470660"/>
              <a:gd name="connsiteX59" fmla="*/ 800100 w 1021080"/>
              <a:gd name="connsiteY59" fmla="*/ 1181100 h 1470660"/>
              <a:gd name="connsiteX60" fmla="*/ 822960 w 1021080"/>
              <a:gd name="connsiteY60" fmla="*/ 1211580 h 1470660"/>
              <a:gd name="connsiteX61" fmla="*/ 838200 w 1021080"/>
              <a:gd name="connsiteY61" fmla="*/ 1249680 h 1470660"/>
              <a:gd name="connsiteX62" fmla="*/ 830580 w 1021080"/>
              <a:gd name="connsiteY62" fmla="*/ 1303020 h 1470660"/>
              <a:gd name="connsiteX63" fmla="*/ 815340 w 1021080"/>
              <a:gd name="connsiteY63" fmla="*/ 1348740 h 1470660"/>
              <a:gd name="connsiteX64" fmla="*/ 800100 w 1021080"/>
              <a:gd name="connsiteY64" fmla="*/ 1402080 h 1470660"/>
              <a:gd name="connsiteX65" fmla="*/ 792480 w 1021080"/>
              <a:gd name="connsiteY65" fmla="*/ 1455420 h 1470660"/>
              <a:gd name="connsiteX66" fmla="*/ 792480 w 1021080"/>
              <a:gd name="connsiteY66" fmla="*/ 1470660 h 1470660"/>
              <a:gd name="connsiteX67" fmla="*/ 754380 w 1021080"/>
              <a:gd name="connsiteY67" fmla="*/ 1470660 h 1470660"/>
              <a:gd name="connsiteX68" fmla="*/ 731520 w 1021080"/>
              <a:gd name="connsiteY68" fmla="*/ 1432560 h 1470660"/>
              <a:gd name="connsiteX69" fmla="*/ 731520 w 1021080"/>
              <a:gd name="connsiteY69" fmla="*/ 1386840 h 1470660"/>
              <a:gd name="connsiteX70" fmla="*/ 723900 w 1021080"/>
              <a:gd name="connsiteY70" fmla="*/ 1356360 h 1470660"/>
              <a:gd name="connsiteX71" fmla="*/ 731520 w 1021080"/>
              <a:gd name="connsiteY71" fmla="*/ 1318260 h 1470660"/>
              <a:gd name="connsiteX72" fmla="*/ 662940 w 1021080"/>
              <a:gd name="connsiteY72" fmla="*/ 1287780 h 1470660"/>
              <a:gd name="connsiteX73" fmla="*/ 609600 w 1021080"/>
              <a:gd name="connsiteY73" fmla="*/ 1264920 h 1470660"/>
              <a:gd name="connsiteX74" fmla="*/ 594360 w 1021080"/>
              <a:gd name="connsiteY74" fmla="*/ 1272540 h 1470660"/>
              <a:gd name="connsiteX75" fmla="*/ 525780 w 1021080"/>
              <a:gd name="connsiteY75" fmla="*/ 1295400 h 1470660"/>
              <a:gd name="connsiteX76" fmla="*/ 510540 w 1021080"/>
              <a:gd name="connsiteY76" fmla="*/ 1295400 h 1470660"/>
              <a:gd name="connsiteX77" fmla="*/ 480060 w 1021080"/>
              <a:gd name="connsiteY77" fmla="*/ 1257300 h 1470660"/>
              <a:gd name="connsiteX78" fmla="*/ 441960 w 1021080"/>
              <a:gd name="connsiteY78" fmla="*/ 1188720 h 1470660"/>
              <a:gd name="connsiteX79" fmla="*/ 403860 w 1021080"/>
              <a:gd name="connsiteY79" fmla="*/ 1165860 h 1470660"/>
              <a:gd name="connsiteX80" fmla="*/ 381000 w 1021080"/>
              <a:gd name="connsiteY80" fmla="*/ 1127760 h 1470660"/>
              <a:gd name="connsiteX81" fmla="*/ 342900 w 1021080"/>
              <a:gd name="connsiteY81" fmla="*/ 1097280 h 1470660"/>
              <a:gd name="connsiteX82" fmla="*/ 312420 w 1021080"/>
              <a:gd name="connsiteY82" fmla="*/ 1089660 h 1470660"/>
              <a:gd name="connsiteX83" fmla="*/ 259080 w 1021080"/>
              <a:gd name="connsiteY83" fmla="*/ 1082040 h 1470660"/>
              <a:gd name="connsiteX84" fmla="*/ 198120 w 1021080"/>
              <a:gd name="connsiteY84" fmla="*/ 1066800 h 1470660"/>
              <a:gd name="connsiteX85" fmla="*/ 137160 w 1021080"/>
              <a:gd name="connsiteY85" fmla="*/ 1066800 h 1470660"/>
              <a:gd name="connsiteX86" fmla="*/ 137160 w 1021080"/>
              <a:gd name="connsiteY86" fmla="*/ 1066800 h 1470660"/>
              <a:gd name="connsiteX87" fmla="*/ 121920 w 1021080"/>
              <a:gd name="connsiteY87" fmla="*/ 1043940 h 1470660"/>
              <a:gd name="connsiteX88" fmla="*/ 91440 w 1021080"/>
              <a:gd name="connsiteY88" fmla="*/ 1013460 h 1470660"/>
              <a:gd name="connsiteX89" fmla="*/ 68580 w 1021080"/>
              <a:gd name="connsiteY89" fmla="*/ 1005840 h 1470660"/>
              <a:gd name="connsiteX90" fmla="*/ 0 w 1021080"/>
              <a:gd name="connsiteY90" fmla="*/ 967740 h 147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21080" h="1470660">
                <a:moveTo>
                  <a:pt x="0" y="967740"/>
                </a:moveTo>
                <a:lnTo>
                  <a:pt x="129540" y="792480"/>
                </a:lnTo>
                <a:lnTo>
                  <a:pt x="167640" y="693420"/>
                </a:lnTo>
                <a:lnTo>
                  <a:pt x="167640" y="647700"/>
                </a:lnTo>
                <a:lnTo>
                  <a:pt x="167640" y="571500"/>
                </a:lnTo>
                <a:lnTo>
                  <a:pt x="121920" y="464820"/>
                </a:lnTo>
                <a:lnTo>
                  <a:pt x="114300" y="449580"/>
                </a:lnTo>
                <a:lnTo>
                  <a:pt x="213360" y="365760"/>
                </a:lnTo>
                <a:lnTo>
                  <a:pt x="281940" y="259080"/>
                </a:lnTo>
                <a:lnTo>
                  <a:pt x="342900" y="220980"/>
                </a:lnTo>
                <a:lnTo>
                  <a:pt x="373380" y="144780"/>
                </a:lnTo>
                <a:lnTo>
                  <a:pt x="434340" y="121920"/>
                </a:lnTo>
                <a:lnTo>
                  <a:pt x="487680" y="99060"/>
                </a:lnTo>
                <a:lnTo>
                  <a:pt x="518160" y="99060"/>
                </a:lnTo>
                <a:lnTo>
                  <a:pt x="563880" y="53340"/>
                </a:lnTo>
                <a:lnTo>
                  <a:pt x="647700" y="7620"/>
                </a:lnTo>
                <a:lnTo>
                  <a:pt x="708660" y="0"/>
                </a:lnTo>
                <a:lnTo>
                  <a:pt x="716280" y="30480"/>
                </a:lnTo>
                <a:lnTo>
                  <a:pt x="670560" y="60960"/>
                </a:lnTo>
                <a:lnTo>
                  <a:pt x="624840" y="76200"/>
                </a:lnTo>
                <a:lnTo>
                  <a:pt x="609600" y="91440"/>
                </a:lnTo>
                <a:lnTo>
                  <a:pt x="594360" y="121920"/>
                </a:lnTo>
                <a:lnTo>
                  <a:pt x="579120" y="152400"/>
                </a:lnTo>
                <a:lnTo>
                  <a:pt x="563880" y="190500"/>
                </a:lnTo>
                <a:lnTo>
                  <a:pt x="533400" y="236220"/>
                </a:lnTo>
                <a:lnTo>
                  <a:pt x="525780" y="251460"/>
                </a:lnTo>
                <a:lnTo>
                  <a:pt x="518160" y="289560"/>
                </a:lnTo>
                <a:lnTo>
                  <a:pt x="541020" y="335280"/>
                </a:lnTo>
                <a:lnTo>
                  <a:pt x="579120" y="381000"/>
                </a:lnTo>
                <a:lnTo>
                  <a:pt x="601980" y="411480"/>
                </a:lnTo>
                <a:lnTo>
                  <a:pt x="662940" y="449580"/>
                </a:lnTo>
                <a:lnTo>
                  <a:pt x="685800" y="472440"/>
                </a:lnTo>
                <a:lnTo>
                  <a:pt x="731520" y="502920"/>
                </a:lnTo>
                <a:lnTo>
                  <a:pt x="754380" y="518160"/>
                </a:lnTo>
                <a:lnTo>
                  <a:pt x="800100" y="541020"/>
                </a:lnTo>
                <a:lnTo>
                  <a:pt x="853440" y="533400"/>
                </a:lnTo>
                <a:lnTo>
                  <a:pt x="891540" y="541020"/>
                </a:lnTo>
                <a:lnTo>
                  <a:pt x="944880" y="541020"/>
                </a:lnTo>
                <a:lnTo>
                  <a:pt x="975360" y="563880"/>
                </a:lnTo>
                <a:lnTo>
                  <a:pt x="990600" y="594360"/>
                </a:lnTo>
                <a:lnTo>
                  <a:pt x="982980" y="655320"/>
                </a:lnTo>
                <a:lnTo>
                  <a:pt x="982980" y="693420"/>
                </a:lnTo>
                <a:lnTo>
                  <a:pt x="1013460" y="731520"/>
                </a:lnTo>
                <a:lnTo>
                  <a:pt x="1005840" y="784860"/>
                </a:lnTo>
                <a:lnTo>
                  <a:pt x="982980" y="800100"/>
                </a:lnTo>
                <a:lnTo>
                  <a:pt x="982980" y="830580"/>
                </a:lnTo>
                <a:lnTo>
                  <a:pt x="998220" y="845820"/>
                </a:lnTo>
                <a:lnTo>
                  <a:pt x="1021080" y="861060"/>
                </a:lnTo>
                <a:lnTo>
                  <a:pt x="998220" y="891540"/>
                </a:lnTo>
                <a:lnTo>
                  <a:pt x="975360" y="914400"/>
                </a:lnTo>
                <a:lnTo>
                  <a:pt x="937260" y="937260"/>
                </a:lnTo>
                <a:lnTo>
                  <a:pt x="876300" y="922020"/>
                </a:lnTo>
                <a:lnTo>
                  <a:pt x="822960" y="929640"/>
                </a:lnTo>
                <a:lnTo>
                  <a:pt x="807720" y="960120"/>
                </a:lnTo>
                <a:lnTo>
                  <a:pt x="807720" y="960120"/>
                </a:lnTo>
                <a:lnTo>
                  <a:pt x="830580" y="1059180"/>
                </a:lnTo>
                <a:lnTo>
                  <a:pt x="807720" y="1074420"/>
                </a:lnTo>
                <a:lnTo>
                  <a:pt x="800100" y="1104900"/>
                </a:lnTo>
                <a:lnTo>
                  <a:pt x="800100" y="1135380"/>
                </a:lnTo>
                <a:lnTo>
                  <a:pt x="800100" y="1181100"/>
                </a:lnTo>
                <a:lnTo>
                  <a:pt x="822960" y="1211580"/>
                </a:lnTo>
                <a:lnTo>
                  <a:pt x="838200" y="1249680"/>
                </a:lnTo>
                <a:lnTo>
                  <a:pt x="830580" y="1303020"/>
                </a:lnTo>
                <a:lnTo>
                  <a:pt x="815340" y="1348740"/>
                </a:lnTo>
                <a:lnTo>
                  <a:pt x="800100" y="1402080"/>
                </a:lnTo>
                <a:lnTo>
                  <a:pt x="792480" y="1455420"/>
                </a:lnTo>
                <a:lnTo>
                  <a:pt x="792480" y="1470660"/>
                </a:lnTo>
                <a:lnTo>
                  <a:pt x="754380" y="1470660"/>
                </a:lnTo>
                <a:lnTo>
                  <a:pt x="731520" y="1432560"/>
                </a:lnTo>
                <a:lnTo>
                  <a:pt x="731520" y="1386840"/>
                </a:lnTo>
                <a:lnTo>
                  <a:pt x="723900" y="1356360"/>
                </a:lnTo>
                <a:lnTo>
                  <a:pt x="731520" y="1318260"/>
                </a:lnTo>
                <a:lnTo>
                  <a:pt x="662940" y="1287780"/>
                </a:lnTo>
                <a:lnTo>
                  <a:pt x="609600" y="1264920"/>
                </a:lnTo>
                <a:lnTo>
                  <a:pt x="594360" y="1272540"/>
                </a:lnTo>
                <a:lnTo>
                  <a:pt x="525780" y="1295400"/>
                </a:lnTo>
                <a:lnTo>
                  <a:pt x="510540" y="1295400"/>
                </a:lnTo>
                <a:lnTo>
                  <a:pt x="480060" y="1257300"/>
                </a:lnTo>
                <a:lnTo>
                  <a:pt x="441960" y="1188720"/>
                </a:lnTo>
                <a:lnTo>
                  <a:pt x="403860" y="1165860"/>
                </a:lnTo>
                <a:lnTo>
                  <a:pt x="381000" y="1127760"/>
                </a:lnTo>
                <a:lnTo>
                  <a:pt x="342900" y="1097280"/>
                </a:lnTo>
                <a:lnTo>
                  <a:pt x="312420" y="1089660"/>
                </a:lnTo>
                <a:lnTo>
                  <a:pt x="259080" y="1082040"/>
                </a:lnTo>
                <a:lnTo>
                  <a:pt x="198120" y="1066800"/>
                </a:lnTo>
                <a:lnTo>
                  <a:pt x="137160" y="1066800"/>
                </a:lnTo>
                <a:lnTo>
                  <a:pt x="137160" y="1066800"/>
                </a:lnTo>
                <a:lnTo>
                  <a:pt x="121920" y="1043940"/>
                </a:lnTo>
                <a:lnTo>
                  <a:pt x="91440" y="1013460"/>
                </a:lnTo>
                <a:lnTo>
                  <a:pt x="68580" y="1005840"/>
                </a:lnTo>
                <a:lnTo>
                  <a:pt x="0" y="96774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orme libre : forme 23">
            <a:extLst>
              <a:ext uri="{FF2B5EF4-FFF2-40B4-BE49-F238E27FC236}">
                <a16:creationId xmlns:a16="http://schemas.microsoft.com/office/drawing/2014/main" id="{E802FF88-698B-EB46-31A0-3259E22F540D}"/>
              </a:ext>
            </a:extLst>
          </p:cNvPr>
          <p:cNvSpPr/>
          <p:nvPr/>
        </p:nvSpPr>
        <p:spPr>
          <a:xfrm>
            <a:off x="3324511" y="943521"/>
            <a:ext cx="362210" cy="623190"/>
          </a:xfrm>
          <a:custGeom>
            <a:avLst/>
            <a:gdLst>
              <a:gd name="connsiteX0" fmla="*/ 110659 w 355276"/>
              <a:gd name="connsiteY0" fmla="*/ 0 h 623190"/>
              <a:gd name="connsiteX1" fmla="*/ 110659 w 355276"/>
              <a:gd name="connsiteY1" fmla="*/ 0 h 623190"/>
              <a:gd name="connsiteX2" fmla="*/ 93187 w 355276"/>
              <a:gd name="connsiteY2" fmla="*/ 46594 h 623190"/>
              <a:gd name="connsiteX3" fmla="*/ 81538 w 355276"/>
              <a:gd name="connsiteY3" fmla="*/ 58242 h 623190"/>
              <a:gd name="connsiteX4" fmla="*/ 58242 w 355276"/>
              <a:gd name="connsiteY4" fmla="*/ 87363 h 623190"/>
              <a:gd name="connsiteX5" fmla="*/ 29121 w 355276"/>
              <a:gd name="connsiteY5" fmla="*/ 133957 h 623190"/>
              <a:gd name="connsiteX6" fmla="*/ 11648 w 355276"/>
              <a:gd name="connsiteY6" fmla="*/ 163078 h 623190"/>
              <a:gd name="connsiteX7" fmla="*/ 0 w 355276"/>
              <a:gd name="connsiteY7" fmla="*/ 192199 h 623190"/>
              <a:gd name="connsiteX8" fmla="*/ 5824 w 355276"/>
              <a:gd name="connsiteY8" fmla="*/ 209671 h 623190"/>
              <a:gd name="connsiteX9" fmla="*/ 17472 w 355276"/>
              <a:gd name="connsiteY9" fmla="*/ 232968 h 623190"/>
              <a:gd name="connsiteX10" fmla="*/ 34945 w 355276"/>
              <a:gd name="connsiteY10" fmla="*/ 314507 h 623190"/>
              <a:gd name="connsiteX11" fmla="*/ 46593 w 355276"/>
              <a:gd name="connsiteY11" fmla="*/ 331980 h 623190"/>
              <a:gd name="connsiteX12" fmla="*/ 69890 w 355276"/>
              <a:gd name="connsiteY12" fmla="*/ 337804 h 623190"/>
              <a:gd name="connsiteX13" fmla="*/ 87363 w 355276"/>
              <a:gd name="connsiteY13" fmla="*/ 384397 h 623190"/>
              <a:gd name="connsiteX14" fmla="*/ 64066 w 355276"/>
              <a:gd name="connsiteY14" fmla="*/ 471761 h 623190"/>
              <a:gd name="connsiteX15" fmla="*/ 64066 w 355276"/>
              <a:gd name="connsiteY15" fmla="*/ 524178 h 623190"/>
              <a:gd name="connsiteX16" fmla="*/ 81538 w 355276"/>
              <a:gd name="connsiteY16" fmla="*/ 570772 h 623190"/>
              <a:gd name="connsiteX17" fmla="*/ 128132 w 355276"/>
              <a:gd name="connsiteY17" fmla="*/ 623190 h 623190"/>
              <a:gd name="connsiteX18" fmla="*/ 203847 w 355276"/>
              <a:gd name="connsiteY18" fmla="*/ 617366 h 623190"/>
              <a:gd name="connsiteX19" fmla="*/ 285386 w 355276"/>
              <a:gd name="connsiteY19" fmla="*/ 605717 h 623190"/>
              <a:gd name="connsiteX20" fmla="*/ 285386 w 355276"/>
              <a:gd name="connsiteY20" fmla="*/ 605717 h 623190"/>
              <a:gd name="connsiteX21" fmla="*/ 355276 w 355276"/>
              <a:gd name="connsiteY21" fmla="*/ 576596 h 623190"/>
              <a:gd name="connsiteX22" fmla="*/ 349452 w 355276"/>
              <a:gd name="connsiteY22" fmla="*/ 559124 h 623190"/>
              <a:gd name="connsiteX23" fmla="*/ 337803 w 355276"/>
              <a:gd name="connsiteY23" fmla="*/ 512530 h 623190"/>
              <a:gd name="connsiteX24" fmla="*/ 326155 w 355276"/>
              <a:gd name="connsiteY24" fmla="*/ 471761 h 623190"/>
              <a:gd name="connsiteX25" fmla="*/ 308682 w 355276"/>
              <a:gd name="connsiteY25" fmla="*/ 430991 h 623190"/>
              <a:gd name="connsiteX26" fmla="*/ 297034 w 355276"/>
              <a:gd name="connsiteY26" fmla="*/ 390222 h 623190"/>
              <a:gd name="connsiteX27" fmla="*/ 273737 w 355276"/>
              <a:gd name="connsiteY27" fmla="*/ 378573 h 623190"/>
              <a:gd name="connsiteX28" fmla="*/ 267913 w 355276"/>
              <a:gd name="connsiteY28" fmla="*/ 349452 h 623190"/>
              <a:gd name="connsiteX29" fmla="*/ 267913 w 355276"/>
              <a:gd name="connsiteY29" fmla="*/ 320331 h 623190"/>
              <a:gd name="connsiteX30" fmla="*/ 291210 w 355276"/>
              <a:gd name="connsiteY30" fmla="*/ 308683 h 623190"/>
              <a:gd name="connsiteX31" fmla="*/ 349452 w 355276"/>
              <a:gd name="connsiteY31" fmla="*/ 262089 h 623190"/>
              <a:gd name="connsiteX32" fmla="*/ 355276 w 355276"/>
              <a:gd name="connsiteY32" fmla="*/ 221320 h 623190"/>
              <a:gd name="connsiteX33" fmla="*/ 337803 w 355276"/>
              <a:gd name="connsiteY33" fmla="*/ 203847 h 623190"/>
              <a:gd name="connsiteX34" fmla="*/ 279561 w 355276"/>
              <a:gd name="connsiteY34" fmla="*/ 174726 h 623190"/>
              <a:gd name="connsiteX35" fmla="*/ 250440 w 355276"/>
              <a:gd name="connsiteY35" fmla="*/ 157254 h 623190"/>
              <a:gd name="connsiteX36" fmla="*/ 221319 w 355276"/>
              <a:gd name="connsiteY36" fmla="*/ 133957 h 623190"/>
              <a:gd name="connsiteX37" fmla="*/ 192198 w 355276"/>
              <a:gd name="connsiteY37" fmla="*/ 99011 h 623190"/>
              <a:gd name="connsiteX38" fmla="*/ 180550 w 355276"/>
              <a:gd name="connsiteY38" fmla="*/ 75715 h 623190"/>
              <a:gd name="connsiteX39" fmla="*/ 163077 w 355276"/>
              <a:gd name="connsiteY39" fmla="*/ 46594 h 623190"/>
              <a:gd name="connsiteX40" fmla="*/ 110659 w 355276"/>
              <a:gd name="connsiteY40" fmla="*/ 0 h 623190"/>
              <a:gd name="connsiteX0" fmla="*/ 110659 w 355276"/>
              <a:gd name="connsiteY0" fmla="*/ 0 h 623190"/>
              <a:gd name="connsiteX1" fmla="*/ 110659 w 355276"/>
              <a:gd name="connsiteY1" fmla="*/ 0 h 623190"/>
              <a:gd name="connsiteX2" fmla="*/ 93187 w 355276"/>
              <a:gd name="connsiteY2" fmla="*/ 46594 h 623190"/>
              <a:gd name="connsiteX3" fmla="*/ 81538 w 355276"/>
              <a:gd name="connsiteY3" fmla="*/ 58242 h 623190"/>
              <a:gd name="connsiteX4" fmla="*/ 46593 w 355276"/>
              <a:gd name="connsiteY4" fmla="*/ 69890 h 623190"/>
              <a:gd name="connsiteX5" fmla="*/ 29121 w 355276"/>
              <a:gd name="connsiteY5" fmla="*/ 133957 h 623190"/>
              <a:gd name="connsiteX6" fmla="*/ 11648 w 355276"/>
              <a:gd name="connsiteY6" fmla="*/ 163078 h 623190"/>
              <a:gd name="connsiteX7" fmla="*/ 0 w 355276"/>
              <a:gd name="connsiteY7" fmla="*/ 192199 h 623190"/>
              <a:gd name="connsiteX8" fmla="*/ 5824 w 355276"/>
              <a:gd name="connsiteY8" fmla="*/ 209671 h 623190"/>
              <a:gd name="connsiteX9" fmla="*/ 17472 w 355276"/>
              <a:gd name="connsiteY9" fmla="*/ 232968 h 623190"/>
              <a:gd name="connsiteX10" fmla="*/ 34945 w 355276"/>
              <a:gd name="connsiteY10" fmla="*/ 314507 h 623190"/>
              <a:gd name="connsiteX11" fmla="*/ 46593 w 355276"/>
              <a:gd name="connsiteY11" fmla="*/ 331980 h 623190"/>
              <a:gd name="connsiteX12" fmla="*/ 69890 w 355276"/>
              <a:gd name="connsiteY12" fmla="*/ 337804 h 623190"/>
              <a:gd name="connsiteX13" fmla="*/ 87363 w 355276"/>
              <a:gd name="connsiteY13" fmla="*/ 384397 h 623190"/>
              <a:gd name="connsiteX14" fmla="*/ 64066 w 355276"/>
              <a:gd name="connsiteY14" fmla="*/ 471761 h 623190"/>
              <a:gd name="connsiteX15" fmla="*/ 64066 w 355276"/>
              <a:gd name="connsiteY15" fmla="*/ 524178 h 623190"/>
              <a:gd name="connsiteX16" fmla="*/ 81538 w 355276"/>
              <a:gd name="connsiteY16" fmla="*/ 570772 h 623190"/>
              <a:gd name="connsiteX17" fmla="*/ 128132 w 355276"/>
              <a:gd name="connsiteY17" fmla="*/ 623190 h 623190"/>
              <a:gd name="connsiteX18" fmla="*/ 203847 w 355276"/>
              <a:gd name="connsiteY18" fmla="*/ 617366 h 623190"/>
              <a:gd name="connsiteX19" fmla="*/ 285386 w 355276"/>
              <a:gd name="connsiteY19" fmla="*/ 605717 h 623190"/>
              <a:gd name="connsiteX20" fmla="*/ 285386 w 355276"/>
              <a:gd name="connsiteY20" fmla="*/ 605717 h 623190"/>
              <a:gd name="connsiteX21" fmla="*/ 355276 w 355276"/>
              <a:gd name="connsiteY21" fmla="*/ 576596 h 623190"/>
              <a:gd name="connsiteX22" fmla="*/ 349452 w 355276"/>
              <a:gd name="connsiteY22" fmla="*/ 559124 h 623190"/>
              <a:gd name="connsiteX23" fmla="*/ 337803 w 355276"/>
              <a:gd name="connsiteY23" fmla="*/ 512530 h 623190"/>
              <a:gd name="connsiteX24" fmla="*/ 326155 w 355276"/>
              <a:gd name="connsiteY24" fmla="*/ 471761 h 623190"/>
              <a:gd name="connsiteX25" fmla="*/ 308682 w 355276"/>
              <a:gd name="connsiteY25" fmla="*/ 430991 h 623190"/>
              <a:gd name="connsiteX26" fmla="*/ 297034 w 355276"/>
              <a:gd name="connsiteY26" fmla="*/ 390222 h 623190"/>
              <a:gd name="connsiteX27" fmla="*/ 273737 w 355276"/>
              <a:gd name="connsiteY27" fmla="*/ 378573 h 623190"/>
              <a:gd name="connsiteX28" fmla="*/ 267913 w 355276"/>
              <a:gd name="connsiteY28" fmla="*/ 349452 h 623190"/>
              <a:gd name="connsiteX29" fmla="*/ 267913 w 355276"/>
              <a:gd name="connsiteY29" fmla="*/ 320331 h 623190"/>
              <a:gd name="connsiteX30" fmla="*/ 291210 w 355276"/>
              <a:gd name="connsiteY30" fmla="*/ 308683 h 623190"/>
              <a:gd name="connsiteX31" fmla="*/ 349452 w 355276"/>
              <a:gd name="connsiteY31" fmla="*/ 262089 h 623190"/>
              <a:gd name="connsiteX32" fmla="*/ 355276 w 355276"/>
              <a:gd name="connsiteY32" fmla="*/ 221320 h 623190"/>
              <a:gd name="connsiteX33" fmla="*/ 337803 w 355276"/>
              <a:gd name="connsiteY33" fmla="*/ 203847 h 623190"/>
              <a:gd name="connsiteX34" fmla="*/ 279561 w 355276"/>
              <a:gd name="connsiteY34" fmla="*/ 174726 h 623190"/>
              <a:gd name="connsiteX35" fmla="*/ 250440 w 355276"/>
              <a:gd name="connsiteY35" fmla="*/ 157254 h 623190"/>
              <a:gd name="connsiteX36" fmla="*/ 221319 w 355276"/>
              <a:gd name="connsiteY36" fmla="*/ 133957 h 623190"/>
              <a:gd name="connsiteX37" fmla="*/ 192198 w 355276"/>
              <a:gd name="connsiteY37" fmla="*/ 99011 h 623190"/>
              <a:gd name="connsiteX38" fmla="*/ 180550 w 355276"/>
              <a:gd name="connsiteY38" fmla="*/ 75715 h 623190"/>
              <a:gd name="connsiteX39" fmla="*/ 163077 w 355276"/>
              <a:gd name="connsiteY39" fmla="*/ 46594 h 623190"/>
              <a:gd name="connsiteX40" fmla="*/ 110659 w 355276"/>
              <a:gd name="connsiteY40" fmla="*/ 0 h 623190"/>
              <a:gd name="connsiteX0" fmla="*/ 117593 w 362210"/>
              <a:gd name="connsiteY0" fmla="*/ 0 h 623190"/>
              <a:gd name="connsiteX1" fmla="*/ 117593 w 362210"/>
              <a:gd name="connsiteY1" fmla="*/ 0 h 623190"/>
              <a:gd name="connsiteX2" fmla="*/ 100121 w 362210"/>
              <a:gd name="connsiteY2" fmla="*/ 46594 h 623190"/>
              <a:gd name="connsiteX3" fmla="*/ 88472 w 362210"/>
              <a:gd name="connsiteY3" fmla="*/ 58242 h 623190"/>
              <a:gd name="connsiteX4" fmla="*/ 53527 w 362210"/>
              <a:gd name="connsiteY4" fmla="*/ 69890 h 623190"/>
              <a:gd name="connsiteX5" fmla="*/ 36055 w 362210"/>
              <a:gd name="connsiteY5" fmla="*/ 133957 h 623190"/>
              <a:gd name="connsiteX6" fmla="*/ 1109 w 362210"/>
              <a:gd name="connsiteY6" fmla="*/ 145605 h 623190"/>
              <a:gd name="connsiteX7" fmla="*/ 6934 w 362210"/>
              <a:gd name="connsiteY7" fmla="*/ 192199 h 623190"/>
              <a:gd name="connsiteX8" fmla="*/ 12758 w 362210"/>
              <a:gd name="connsiteY8" fmla="*/ 209671 h 623190"/>
              <a:gd name="connsiteX9" fmla="*/ 24406 w 362210"/>
              <a:gd name="connsiteY9" fmla="*/ 232968 h 623190"/>
              <a:gd name="connsiteX10" fmla="*/ 41879 w 362210"/>
              <a:gd name="connsiteY10" fmla="*/ 314507 h 623190"/>
              <a:gd name="connsiteX11" fmla="*/ 53527 w 362210"/>
              <a:gd name="connsiteY11" fmla="*/ 331980 h 623190"/>
              <a:gd name="connsiteX12" fmla="*/ 76824 w 362210"/>
              <a:gd name="connsiteY12" fmla="*/ 337804 h 623190"/>
              <a:gd name="connsiteX13" fmla="*/ 94297 w 362210"/>
              <a:gd name="connsiteY13" fmla="*/ 384397 h 623190"/>
              <a:gd name="connsiteX14" fmla="*/ 71000 w 362210"/>
              <a:gd name="connsiteY14" fmla="*/ 471761 h 623190"/>
              <a:gd name="connsiteX15" fmla="*/ 71000 w 362210"/>
              <a:gd name="connsiteY15" fmla="*/ 524178 h 623190"/>
              <a:gd name="connsiteX16" fmla="*/ 88472 w 362210"/>
              <a:gd name="connsiteY16" fmla="*/ 570772 h 623190"/>
              <a:gd name="connsiteX17" fmla="*/ 135066 w 362210"/>
              <a:gd name="connsiteY17" fmla="*/ 623190 h 623190"/>
              <a:gd name="connsiteX18" fmla="*/ 210781 w 362210"/>
              <a:gd name="connsiteY18" fmla="*/ 617366 h 623190"/>
              <a:gd name="connsiteX19" fmla="*/ 292320 w 362210"/>
              <a:gd name="connsiteY19" fmla="*/ 605717 h 623190"/>
              <a:gd name="connsiteX20" fmla="*/ 292320 w 362210"/>
              <a:gd name="connsiteY20" fmla="*/ 605717 h 623190"/>
              <a:gd name="connsiteX21" fmla="*/ 362210 w 362210"/>
              <a:gd name="connsiteY21" fmla="*/ 576596 h 623190"/>
              <a:gd name="connsiteX22" fmla="*/ 356386 w 362210"/>
              <a:gd name="connsiteY22" fmla="*/ 559124 h 623190"/>
              <a:gd name="connsiteX23" fmla="*/ 344737 w 362210"/>
              <a:gd name="connsiteY23" fmla="*/ 512530 h 623190"/>
              <a:gd name="connsiteX24" fmla="*/ 333089 w 362210"/>
              <a:gd name="connsiteY24" fmla="*/ 471761 h 623190"/>
              <a:gd name="connsiteX25" fmla="*/ 315616 w 362210"/>
              <a:gd name="connsiteY25" fmla="*/ 430991 h 623190"/>
              <a:gd name="connsiteX26" fmla="*/ 303968 w 362210"/>
              <a:gd name="connsiteY26" fmla="*/ 390222 h 623190"/>
              <a:gd name="connsiteX27" fmla="*/ 280671 w 362210"/>
              <a:gd name="connsiteY27" fmla="*/ 378573 h 623190"/>
              <a:gd name="connsiteX28" fmla="*/ 274847 w 362210"/>
              <a:gd name="connsiteY28" fmla="*/ 349452 h 623190"/>
              <a:gd name="connsiteX29" fmla="*/ 274847 w 362210"/>
              <a:gd name="connsiteY29" fmla="*/ 320331 h 623190"/>
              <a:gd name="connsiteX30" fmla="*/ 298144 w 362210"/>
              <a:gd name="connsiteY30" fmla="*/ 308683 h 623190"/>
              <a:gd name="connsiteX31" fmla="*/ 356386 w 362210"/>
              <a:gd name="connsiteY31" fmla="*/ 262089 h 623190"/>
              <a:gd name="connsiteX32" fmla="*/ 362210 w 362210"/>
              <a:gd name="connsiteY32" fmla="*/ 221320 h 623190"/>
              <a:gd name="connsiteX33" fmla="*/ 344737 w 362210"/>
              <a:gd name="connsiteY33" fmla="*/ 203847 h 623190"/>
              <a:gd name="connsiteX34" fmla="*/ 286495 w 362210"/>
              <a:gd name="connsiteY34" fmla="*/ 174726 h 623190"/>
              <a:gd name="connsiteX35" fmla="*/ 257374 w 362210"/>
              <a:gd name="connsiteY35" fmla="*/ 157254 h 623190"/>
              <a:gd name="connsiteX36" fmla="*/ 228253 w 362210"/>
              <a:gd name="connsiteY36" fmla="*/ 133957 h 623190"/>
              <a:gd name="connsiteX37" fmla="*/ 199132 w 362210"/>
              <a:gd name="connsiteY37" fmla="*/ 99011 h 623190"/>
              <a:gd name="connsiteX38" fmla="*/ 187484 w 362210"/>
              <a:gd name="connsiteY38" fmla="*/ 75715 h 623190"/>
              <a:gd name="connsiteX39" fmla="*/ 170011 w 362210"/>
              <a:gd name="connsiteY39" fmla="*/ 46594 h 623190"/>
              <a:gd name="connsiteX40" fmla="*/ 117593 w 362210"/>
              <a:gd name="connsiteY40" fmla="*/ 0 h 62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2210" h="623190">
                <a:moveTo>
                  <a:pt x="117593" y="0"/>
                </a:moveTo>
                <a:lnTo>
                  <a:pt x="117593" y="0"/>
                </a:lnTo>
                <a:cubicBezTo>
                  <a:pt x="111769" y="15531"/>
                  <a:pt x="107539" y="31758"/>
                  <a:pt x="100121" y="46594"/>
                </a:cubicBezTo>
                <a:cubicBezTo>
                  <a:pt x="97665" y="51505"/>
                  <a:pt x="96238" y="54359"/>
                  <a:pt x="88472" y="58242"/>
                </a:cubicBezTo>
                <a:cubicBezTo>
                  <a:pt x="80706" y="62125"/>
                  <a:pt x="88328" y="46690"/>
                  <a:pt x="53527" y="69890"/>
                </a:cubicBezTo>
                <a:cubicBezTo>
                  <a:pt x="39664" y="111476"/>
                  <a:pt x="63743" y="115497"/>
                  <a:pt x="36055" y="133957"/>
                </a:cubicBezTo>
                <a:cubicBezTo>
                  <a:pt x="17763" y="188824"/>
                  <a:pt x="26696" y="100826"/>
                  <a:pt x="1109" y="145605"/>
                </a:cubicBezTo>
                <a:cubicBezTo>
                  <a:pt x="-4078" y="154682"/>
                  <a:pt x="10817" y="182492"/>
                  <a:pt x="6934" y="192199"/>
                </a:cubicBezTo>
                <a:cubicBezTo>
                  <a:pt x="8875" y="198023"/>
                  <a:pt x="10340" y="204028"/>
                  <a:pt x="12758" y="209671"/>
                </a:cubicBezTo>
                <a:cubicBezTo>
                  <a:pt x="16178" y="217651"/>
                  <a:pt x="21911" y="224652"/>
                  <a:pt x="24406" y="232968"/>
                </a:cubicBezTo>
                <a:cubicBezTo>
                  <a:pt x="30565" y="253498"/>
                  <a:pt x="30480" y="297407"/>
                  <a:pt x="41879" y="314507"/>
                </a:cubicBezTo>
                <a:cubicBezTo>
                  <a:pt x="45762" y="320331"/>
                  <a:pt x="47703" y="328097"/>
                  <a:pt x="53527" y="331980"/>
                </a:cubicBezTo>
                <a:cubicBezTo>
                  <a:pt x="60187" y="336420"/>
                  <a:pt x="69058" y="335863"/>
                  <a:pt x="76824" y="337804"/>
                </a:cubicBezTo>
                <a:cubicBezTo>
                  <a:pt x="98956" y="367313"/>
                  <a:pt x="94297" y="351394"/>
                  <a:pt x="94297" y="384397"/>
                </a:cubicBezTo>
                <a:lnTo>
                  <a:pt x="71000" y="471761"/>
                </a:lnTo>
                <a:lnTo>
                  <a:pt x="71000" y="524178"/>
                </a:lnTo>
                <a:lnTo>
                  <a:pt x="88472" y="570772"/>
                </a:lnTo>
                <a:lnTo>
                  <a:pt x="135066" y="623190"/>
                </a:lnTo>
                <a:lnTo>
                  <a:pt x="210781" y="617366"/>
                </a:lnTo>
                <a:lnTo>
                  <a:pt x="292320" y="605717"/>
                </a:lnTo>
                <a:lnTo>
                  <a:pt x="292320" y="605717"/>
                </a:lnTo>
                <a:lnTo>
                  <a:pt x="362210" y="576596"/>
                </a:lnTo>
                <a:lnTo>
                  <a:pt x="356386" y="559124"/>
                </a:lnTo>
                <a:lnTo>
                  <a:pt x="344737" y="512530"/>
                </a:lnTo>
                <a:lnTo>
                  <a:pt x="333089" y="471761"/>
                </a:lnTo>
                <a:lnTo>
                  <a:pt x="315616" y="430991"/>
                </a:lnTo>
                <a:lnTo>
                  <a:pt x="303968" y="390222"/>
                </a:lnTo>
                <a:lnTo>
                  <a:pt x="280671" y="378573"/>
                </a:lnTo>
                <a:lnTo>
                  <a:pt x="274847" y="349452"/>
                </a:lnTo>
                <a:lnTo>
                  <a:pt x="274847" y="320331"/>
                </a:lnTo>
                <a:lnTo>
                  <a:pt x="298144" y="308683"/>
                </a:lnTo>
                <a:lnTo>
                  <a:pt x="356386" y="262089"/>
                </a:lnTo>
                <a:lnTo>
                  <a:pt x="362210" y="221320"/>
                </a:lnTo>
                <a:lnTo>
                  <a:pt x="344737" y="203847"/>
                </a:lnTo>
                <a:lnTo>
                  <a:pt x="286495" y="174726"/>
                </a:lnTo>
                <a:lnTo>
                  <a:pt x="257374" y="157254"/>
                </a:lnTo>
                <a:lnTo>
                  <a:pt x="228253" y="133957"/>
                </a:lnTo>
                <a:lnTo>
                  <a:pt x="199132" y="99011"/>
                </a:lnTo>
                <a:lnTo>
                  <a:pt x="187484" y="75715"/>
                </a:lnTo>
                <a:lnTo>
                  <a:pt x="170011" y="46594"/>
                </a:lnTo>
                <a:lnTo>
                  <a:pt x="117593"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Forme libre : forme 51">
            <a:extLst>
              <a:ext uri="{FF2B5EF4-FFF2-40B4-BE49-F238E27FC236}">
                <a16:creationId xmlns:a16="http://schemas.microsoft.com/office/drawing/2014/main" id="{AB666293-834D-E0EB-7DD3-3813F4372E55}"/>
              </a:ext>
            </a:extLst>
          </p:cNvPr>
          <p:cNvSpPr/>
          <p:nvPr/>
        </p:nvSpPr>
        <p:spPr>
          <a:xfrm>
            <a:off x="2278380" y="662940"/>
            <a:ext cx="1150620" cy="952500"/>
          </a:xfrm>
          <a:custGeom>
            <a:avLst/>
            <a:gdLst>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43940 w 1150620"/>
              <a:gd name="connsiteY8" fmla="*/ 586740 h 952500"/>
              <a:gd name="connsiteX9" fmla="*/ 1059180 w 1150620"/>
              <a:gd name="connsiteY9" fmla="*/ 51054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59180 w 1150620"/>
              <a:gd name="connsiteY9" fmla="*/ 51054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74420 w 1150620"/>
              <a:gd name="connsiteY9" fmla="*/ 53340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74420 w 1150620"/>
              <a:gd name="connsiteY9" fmla="*/ 53340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87680 w 1150620"/>
              <a:gd name="connsiteY64" fmla="*/ 52578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50620" h="952500">
                <a:moveTo>
                  <a:pt x="487680" y="845820"/>
                </a:moveTo>
                <a:lnTo>
                  <a:pt x="571500" y="952500"/>
                </a:lnTo>
                <a:lnTo>
                  <a:pt x="754380" y="899160"/>
                </a:lnTo>
                <a:lnTo>
                  <a:pt x="769620" y="822960"/>
                </a:lnTo>
                <a:lnTo>
                  <a:pt x="739140" y="762000"/>
                </a:lnTo>
                <a:lnTo>
                  <a:pt x="739140" y="708660"/>
                </a:lnTo>
                <a:lnTo>
                  <a:pt x="739140" y="670560"/>
                </a:lnTo>
                <a:lnTo>
                  <a:pt x="861060" y="685800"/>
                </a:lnTo>
                <a:lnTo>
                  <a:pt x="1066800" y="579120"/>
                </a:lnTo>
                <a:lnTo>
                  <a:pt x="1074420" y="533400"/>
                </a:lnTo>
                <a:lnTo>
                  <a:pt x="1036320" y="449580"/>
                </a:lnTo>
                <a:lnTo>
                  <a:pt x="1043940" y="426720"/>
                </a:lnTo>
                <a:lnTo>
                  <a:pt x="1074420" y="396240"/>
                </a:lnTo>
                <a:lnTo>
                  <a:pt x="1104900" y="335280"/>
                </a:lnTo>
                <a:lnTo>
                  <a:pt x="1135380" y="297180"/>
                </a:lnTo>
                <a:lnTo>
                  <a:pt x="1150620" y="281940"/>
                </a:lnTo>
                <a:lnTo>
                  <a:pt x="1074420" y="220980"/>
                </a:lnTo>
                <a:lnTo>
                  <a:pt x="990600" y="182880"/>
                </a:lnTo>
                <a:lnTo>
                  <a:pt x="914400" y="152400"/>
                </a:lnTo>
                <a:lnTo>
                  <a:pt x="876300" y="152400"/>
                </a:lnTo>
                <a:lnTo>
                  <a:pt x="845820" y="129540"/>
                </a:lnTo>
                <a:lnTo>
                  <a:pt x="845820" y="129540"/>
                </a:lnTo>
                <a:lnTo>
                  <a:pt x="762000" y="129540"/>
                </a:lnTo>
                <a:lnTo>
                  <a:pt x="731520" y="144780"/>
                </a:lnTo>
                <a:lnTo>
                  <a:pt x="678180" y="121920"/>
                </a:lnTo>
                <a:lnTo>
                  <a:pt x="632460" y="114300"/>
                </a:lnTo>
                <a:lnTo>
                  <a:pt x="586740" y="106680"/>
                </a:lnTo>
                <a:lnTo>
                  <a:pt x="556260" y="99060"/>
                </a:lnTo>
                <a:lnTo>
                  <a:pt x="487680" y="83820"/>
                </a:lnTo>
                <a:lnTo>
                  <a:pt x="434340" y="45720"/>
                </a:lnTo>
                <a:lnTo>
                  <a:pt x="396240" y="22860"/>
                </a:lnTo>
                <a:lnTo>
                  <a:pt x="320040" y="0"/>
                </a:lnTo>
                <a:lnTo>
                  <a:pt x="281940" y="7620"/>
                </a:lnTo>
                <a:lnTo>
                  <a:pt x="228600" y="22860"/>
                </a:lnTo>
                <a:lnTo>
                  <a:pt x="198120" y="45720"/>
                </a:lnTo>
                <a:lnTo>
                  <a:pt x="190500" y="106680"/>
                </a:lnTo>
                <a:lnTo>
                  <a:pt x="190500" y="106680"/>
                </a:lnTo>
                <a:lnTo>
                  <a:pt x="205740" y="114300"/>
                </a:lnTo>
                <a:lnTo>
                  <a:pt x="205740" y="167640"/>
                </a:lnTo>
                <a:lnTo>
                  <a:pt x="190500" y="205740"/>
                </a:lnTo>
                <a:lnTo>
                  <a:pt x="167640" y="236220"/>
                </a:lnTo>
                <a:lnTo>
                  <a:pt x="152400" y="243840"/>
                </a:lnTo>
                <a:lnTo>
                  <a:pt x="121920" y="213360"/>
                </a:lnTo>
                <a:lnTo>
                  <a:pt x="121920" y="190500"/>
                </a:lnTo>
                <a:lnTo>
                  <a:pt x="99060" y="167640"/>
                </a:lnTo>
                <a:lnTo>
                  <a:pt x="106680" y="129540"/>
                </a:lnTo>
                <a:lnTo>
                  <a:pt x="129540" y="38100"/>
                </a:lnTo>
                <a:lnTo>
                  <a:pt x="129540" y="7620"/>
                </a:lnTo>
                <a:lnTo>
                  <a:pt x="129540" y="7620"/>
                </a:lnTo>
                <a:lnTo>
                  <a:pt x="83820" y="45720"/>
                </a:lnTo>
                <a:lnTo>
                  <a:pt x="60960" y="106680"/>
                </a:lnTo>
                <a:lnTo>
                  <a:pt x="30480" y="144780"/>
                </a:lnTo>
                <a:lnTo>
                  <a:pt x="0" y="213360"/>
                </a:lnTo>
                <a:lnTo>
                  <a:pt x="7620" y="274320"/>
                </a:lnTo>
                <a:lnTo>
                  <a:pt x="38100" y="274320"/>
                </a:lnTo>
                <a:lnTo>
                  <a:pt x="60960" y="327660"/>
                </a:lnTo>
                <a:lnTo>
                  <a:pt x="99060" y="358140"/>
                </a:lnTo>
                <a:lnTo>
                  <a:pt x="152400" y="403860"/>
                </a:lnTo>
                <a:lnTo>
                  <a:pt x="198120" y="441960"/>
                </a:lnTo>
                <a:lnTo>
                  <a:pt x="243840" y="464820"/>
                </a:lnTo>
                <a:lnTo>
                  <a:pt x="335280" y="472440"/>
                </a:lnTo>
                <a:lnTo>
                  <a:pt x="396240" y="472440"/>
                </a:lnTo>
                <a:lnTo>
                  <a:pt x="434340" y="480060"/>
                </a:lnTo>
                <a:lnTo>
                  <a:pt x="472440" y="502920"/>
                </a:lnTo>
                <a:lnTo>
                  <a:pt x="487680" y="525780"/>
                </a:lnTo>
                <a:lnTo>
                  <a:pt x="472440" y="594360"/>
                </a:lnTo>
                <a:lnTo>
                  <a:pt x="472440" y="647700"/>
                </a:lnTo>
                <a:lnTo>
                  <a:pt x="487680" y="670560"/>
                </a:lnTo>
                <a:lnTo>
                  <a:pt x="480060" y="731520"/>
                </a:lnTo>
                <a:lnTo>
                  <a:pt x="472440" y="762000"/>
                </a:lnTo>
                <a:lnTo>
                  <a:pt x="472440" y="784860"/>
                </a:lnTo>
                <a:lnTo>
                  <a:pt x="487680" y="845820"/>
                </a:lnTo>
                <a:close/>
              </a:path>
            </a:pathLst>
          </a:cu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Forme libre : forme 25">
            <a:extLst>
              <a:ext uri="{FF2B5EF4-FFF2-40B4-BE49-F238E27FC236}">
                <a16:creationId xmlns:a16="http://schemas.microsoft.com/office/drawing/2014/main" id="{5CC9FE5B-A12C-4D86-0250-D123A4D7489D}"/>
              </a:ext>
            </a:extLst>
          </p:cNvPr>
          <p:cNvSpPr/>
          <p:nvPr/>
        </p:nvSpPr>
        <p:spPr>
          <a:xfrm>
            <a:off x="3598332" y="1159933"/>
            <a:ext cx="313267" cy="347134"/>
          </a:xfrm>
          <a:custGeom>
            <a:avLst/>
            <a:gdLst>
              <a:gd name="connsiteX0" fmla="*/ 304800 w 304800"/>
              <a:gd name="connsiteY0" fmla="*/ 16934 h 347134"/>
              <a:gd name="connsiteX1" fmla="*/ 279400 w 304800"/>
              <a:gd name="connsiteY1" fmla="*/ 93134 h 347134"/>
              <a:gd name="connsiteX2" fmla="*/ 254000 w 304800"/>
              <a:gd name="connsiteY2" fmla="*/ 101600 h 347134"/>
              <a:gd name="connsiteX3" fmla="*/ 279400 w 304800"/>
              <a:gd name="connsiteY3" fmla="*/ 152400 h 347134"/>
              <a:gd name="connsiteX4" fmla="*/ 304800 w 304800"/>
              <a:gd name="connsiteY4" fmla="*/ 177800 h 347134"/>
              <a:gd name="connsiteX5" fmla="*/ 304800 w 304800"/>
              <a:gd name="connsiteY5" fmla="*/ 220134 h 347134"/>
              <a:gd name="connsiteX6" fmla="*/ 304800 w 304800"/>
              <a:gd name="connsiteY6" fmla="*/ 262467 h 347134"/>
              <a:gd name="connsiteX7" fmla="*/ 296333 w 304800"/>
              <a:gd name="connsiteY7" fmla="*/ 296334 h 347134"/>
              <a:gd name="connsiteX8" fmla="*/ 279400 w 304800"/>
              <a:gd name="connsiteY8" fmla="*/ 330200 h 347134"/>
              <a:gd name="connsiteX9" fmla="*/ 279400 w 304800"/>
              <a:gd name="connsiteY9" fmla="*/ 330200 h 347134"/>
              <a:gd name="connsiteX10" fmla="*/ 169333 w 304800"/>
              <a:gd name="connsiteY10" fmla="*/ 330200 h 347134"/>
              <a:gd name="connsiteX11" fmla="*/ 93133 w 304800"/>
              <a:gd name="connsiteY11" fmla="*/ 347134 h 347134"/>
              <a:gd name="connsiteX12" fmla="*/ 93133 w 304800"/>
              <a:gd name="connsiteY12" fmla="*/ 347134 h 347134"/>
              <a:gd name="connsiteX13" fmla="*/ 67733 w 304800"/>
              <a:gd name="connsiteY13" fmla="*/ 304800 h 347134"/>
              <a:gd name="connsiteX14" fmla="*/ 67733 w 304800"/>
              <a:gd name="connsiteY14" fmla="*/ 304800 h 347134"/>
              <a:gd name="connsiteX15" fmla="*/ 42333 w 304800"/>
              <a:gd name="connsiteY15" fmla="*/ 211667 h 347134"/>
              <a:gd name="connsiteX16" fmla="*/ 42333 w 304800"/>
              <a:gd name="connsiteY16" fmla="*/ 211667 h 347134"/>
              <a:gd name="connsiteX17" fmla="*/ 8467 w 304800"/>
              <a:gd name="connsiteY17" fmla="*/ 152400 h 347134"/>
              <a:gd name="connsiteX18" fmla="*/ 0 w 304800"/>
              <a:gd name="connsiteY18" fmla="*/ 152400 h 347134"/>
              <a:gd name="connsiteX19" fmla="*/ 0 w 304800"/>
              <a:gd name="connsiteY19" fmla="*/ 152400 h 347134"/>
              <a:gd name="connsiteX20" fmla="*/ 16933 w 304800"/>
              <a:gd name="connsiteY20" fmla="*/ 93134 h 347134"/>
              <a:gd name="connsiteX21" fmla="*/ 50800 w 304800"/>
              <a:gd name="connsiteY21" fmla="*/ 59267 h 347134"/>
              <a:gd name="connsiteX22" fmla="*/ 59267 w 304800"/>
              <a:gd name="connsiteY22" fmla="*/ 50800 h 347134"/>
              <a:gd name="connsiteX23" fmla="*/ 76200 w 304800"/>
              <a:gd name="connsiteY23" fmla="*/ 0 h 347134"/>
              <a:gd name="connsiteX24" fmla="*/ 143933 w 304800"/>
              <a:gd name="connsiteY24" fmla="*/ 0 h 347134"/>
              <a:gd name="connsiteX25" fmla="*/ 237067 w 304800"/>
              <a:gd name="connsiteY25" fmla="*/ 16934 h 347134"/>
              <a:gd name="connsiteX26" fmla="*/ 304800 w 304800"/>
              <a:gd name="connsiteY26" fmla="*/ 16934 h 347134"/>
              <a:gd name="connsiteX0" fmla="*/ 313267 w 313267"/>
              <a:gd name="connsiteY0" fmla="*/ 16934 h 347134"/>
              <a:gd name="connsiteX1" fmla="*/ 287867 w 313267"/>
              <a:gd name="connsiteY1" fmla="*/ 93134 h 347134"/>
              <a:gd name="connsiteX2" fmla="*/ 262467 w 313267"/>
              <a:gd name="connsiteY2" fmla="*/ 101600 h 347134"/>
              <a:gd name="connsiteX3" fmla="*/ 287867 w 313267"/>
              <a:gd name="connsiteY3" fmla="*/ 152400 h 347134"/>
              <a:gd name="connsiteX4" fmla="*/ 313267 w 313267"/>
              <a:gd name="connsiteY4" fmla="*/ 177800 h 347134"/>
              <a:gd name="connsiteX5" fmla="*/ 313267 w 313267"/>
              <a:gd name="connsiteY5" fmla="*/ 220134 h 347134"/>
              <a:gd name="connsiteX6" fmla="*/ 313267 w 313267"/>
              <a:gd name="connsiteY6" fmla="*/ 262467 h 347134"/>
              <a:gd name="connsiteX7" fmla="*/ 304800 w 313267"/>
              <a:gd name="connsiteY7" fmla="*/ 296334 h 347134"/>
              <a:gd name="connsiteX8" fmla="*/ 287867 w 313267"/>
              <a:gd name="connsiteY8" fmla="*/ 330200 h 347134"/>
              <a:gd name="connsiteX9" fmla="*/ 287867 w 313267"/>
              <a:gd name="connsiteY9" fmla="*/ 330200 h 347134"/>
              <a:gd name="connsiteX10" fmla="*/ 177800 w 313267"/>
              <a:gd name="connsiteY10" fmla="*/ 330200 h 347134"/>
              <a:gd name="connsiteX11" fmla="*/ 101600 w 313267"/>
              <a:gd name="connsiteY11" fmla="*/ 347134 h 347134"/>
              <a:gd name="connsiteX12" fmla="*/ 101600 w 313267"/>
              <a:gd name="connsiteY12" fmla="*/ 347134 h 347134"/>
              <a:gd name="connsiteX13" fmla="*/ 76200 w 313267"/>
              <a:gd name="connsiteY13" fmla="*/ 304800 h 347134"/>
              <a:gd name="connsiteX14" fmla="*/ 76200 w 313267"/>
              <a:gd name="connsiteY14" fmla="*/ 304800 h 347134"/>
              <a:gd name="connsiteX15" fmla="*/ 50800 w 313267"/>
              <a:gd name="connsiteY15" fmla="*/ 211667 h 347134"/>
              <a:gd name="connsiteX16" fmla="*/ 50800 w 313267"/>
              <a:gd name="connsiteY16" fmla="*/ 211667 h 347134"/>
              <a:gd name="connsiteX17" fmla="*/ 16934 w 313267"/>
              <a:gd name="connsiteY17" fmla="*/ 152400 h 347134"/>
              <a:gd name="connsiteX18" fmla="*/ 8467 w 313267"/>
              <a:gd name="connsiteY18" fmla="*/ 152400 h 347134"/>
              <a:gd name="connsiteX19" fmla="*/ 8467 w 313267"/>
              <a:gd name="connsiteY19" fmla="*/ 152400 h 347134"/>
              <a:gd name="connsiteX20" fmla="*/ 0 w 313267"/>
              <a:gd name="connsiteY20" fmla="*/ 76201 h 347134"/>
              <a:gd name="connsiteX21" fmla="*/ 59267 w 313267"/>
              <a:gd name="connsiteY21" fmla="*/ 59267 h 347134"/>
              <a:gd name="connsiteX22" fmla="*/ 67734 w 313267"/>
              <a:gd name="connsiteY22" fmla="*/ 50800 h 347134"/>
              <a:gd name="connsiteX23" fmla="*/ 84667 w 313267"/>
              <a:gd name="connsiteY23" fmla="*/ 0 h 347134"/>
              <a:gd name="connsiteX24" fmla="*/ 152400 w 313267"/>
              <a:gd name="connsiteY24" fmla="*/ 0 h 347134"/>
              <a:gd name="connsiteX25" fmla="*/ 245534 w 313267"/>
              <a:gd name="connsiteY25" fmla="*/ 16934 h 347134"/>
              <a:gd name="connsiteX26" fmla="*/ 313267 w 313267"/>
              <a:gd name="connsiteY26" fmla="*/ 16934 h 347134"/>
              <a:gd name="connsiteX0" fmla="*/ 313267 w 313267"/>
              <a:gd name="connsiteY0" fmla="*/ 16934 h 347134"/>
              <a:gd name="connsiteX1" fmla="*/ 287867 w 313267"/>
              <a:gd name="connsiteY1" fmla="*/ 93134 h 347134"/>
              <a:gd name="connsiteX2" fmla="*/ 262467 w 313267"/>
              <a:gd name="connsiteY2" fmla="*/ 101600 h 347134"/>
              <a:gd name="connsiteX3" fmla="*/ 287867 w 313267"/>
              <a:gd name="connsiteY3" fmla="*/ 152400 h 347134"/>
              <a:gd name="connsiteX4" fmla="*/ 313267 w 313267"/>
              <a:gd name="connsiteY4" fmla="*/ 177800 h 347134"/>
              <a:gd name="connsiteX5" fmla="*/ 313267 w 313267"/>
              <a:gd name="connsiteY5" fmla="*/ 220134 h 347134"/>
              <a:gd name="connsiteX6" fmla="*/ 313267 w 313267"/>
              <a:gd name="connsiteY6" fmla="*/ 262467 h 347134"/>
              <a:gd name="connsiteX7" fmla="*/ 304800 w 313267"/>
              <a:gd name="connsiteY7" fmla="*/ 296334 h 347134"/>
              <a:gd name="connsiteX8" fmla="*/ 287867 w 313267"/>
              <a:gd name="connsiteY8" fmla="*/ 330200 h 347134"/>
              <a:gd name="connsiteX9" fmla="*/ 287867 w 313267"/>
              <a:gd name="connsiteY9" fmla="*/ 330200 h 347134"/>
              <a:gd name="connsiteX10" fmla="*/ 177800 w 313267"/>
              <a:gd name="connsiteY10" fmla="*/ 330200 h 347134"/>
              <a:gd name="connsiteX11" fmla="*/ 101600 w 313267"/>
              <a:gd name="connsiteY11" fmla="*/ 347134 h 347134"/>
              <a:gd name="connsiteX12" fmla="*/ 101600 w 313267"/>
              <a:gd name="connsiteY12" fmla="*/ 347134 h 347134"/>
              <a:gd name="connsiteX13" fmla="*/ 76200 w 313267"/>
              <a:gd name="connsiteY13" fmla="*/ 304800 h 347134"/>
              <a:gd name="connsiteX14" fmla="*/ 76200 w 313267"/>
              <a:gd name="connsiteY14" fmla="*/ 304800 h 347134"/>
              <a:gd name="connsiteX15" fmla="*/ 50800 w 313267"/>
              <a:gd name="connsiteY15" fmla="*/ 211667 h 347134"/>
              <a:gd name="connsiteX16" fmla="*/ 50800 w 313267"/>
              <a:gd name="connsiteY16" fmla="*/ 211667 h 347134"/>
              <a:gd name="connsiteX17" fmla="*/ 16934 w 313267"/>
              <a:gd name="connsiteY17" fmla="*/ 152400 h 347134"/>
              <a:gd name="connsiteX18" fmla="*/ 8467 w 313267"/>
              <a:gd name="connsiteY18" fmla="*/ 152400 h 347134"/>
              <a:gd name="connsiteX19" fmla="*/ 8467 w 313267"/>
              <a:gd name="connsiteY19" fmla="*/ 152400 h 347134"/>
              <a:gd name="connsiteX20" fmla="*/ 0 w 313267"/>
              <a:gd name="connsiteY20" fmla="*/ 76201 h 347134"/>
              <a:gd name="connsiteX21" fmla="*/ 59267 w 313267"/>
              <a:gd name="connsiteY21" fmla="*/ 59267 h 347134"/>
              <a:gd name="connsiteX22" fmla="*/ 59267 w 313267"/>
              <a:gd name="connsiteY22" fmla="*/ 8467 h 347134"/>
              <a:gd name="connsiteX23" fmla="*/ 84667 w 313267"/>
              <a:gd name="connsiteY23" fmla="*/ 0 h 347134"/>
              <a:gd name="connsiteX24" fmla="*/ 152400 w 313267"/>
              <a:gd name="connsiteY24" fmla="*/ 0 h 347134"/>
              <a:gd name="connsiteX25" fmla="*/ 245534 w 313267"/>
              <a:gd name="connsiteY25" fmla="*/ 16934 h 347134"/>
              <a:gd name="connsiteX26" fmla="*/ 313267 w 313267"/>
              <a:gd name="connsiteY26" fmla="*/ 16934 h 34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3267" h="347134">
                <a:moveTo>
                  <a:pt x="313267" y="16934"/>
                </a:moveTo>
                <a:lnTo>
                  <a:pt x="287867" y="93134"/>
                </a:lnTo>
                <a:lnTo>
                  <a:pt x="262467" y="101600"/>
                </a:lnTo>
                <a:lnTo>
                  <a:pt x="287867" y="152400"/>
                </a:lnTo>
                <a:lnTo>
                  <a:pt x="313267" y="177800"/>
                </a:lnTo>
                <a:lnTo>
                  <a:pt x="313267" y="220134"/>
                </a:lnTo>
                <a:lnTo>
                  <a:pt x="313267" y="262467"/>
                </a:lnTo>
                <a:lnTo>
                  <a:pt x="304800" y="296334"/>
                </a:lnTo>
                <a:lnTo>
                  <a:pt x="287867" y="330200"/>
                </a:lnTo>
                <a:lnTo>
                  <a:pt x="287867" y="330200"/>
                </a:lnTo>
                <a:lnTo>
                  <a:pt x="177800" y="330200"/>
                </a:lnTo>
                <a:lnTo>
                  <a:pt x="101600" y="347134"/>
                </a:lnTo>
                <a:lnTo>
                  <a:pt x="101600" y="347134"/>
                </a:lnTo>
                <a:lnTo>
                  <a:pt x="76200" y="304800"/>
                </a:lnTo>
                <a:lnTo>
                  <a:pt x="76200" y="304800"/>
                </a:lnTo>
                <a:lnTo>
                  <a:pt x="50800" y="211667"/>
                </a:lnTo>
                <a:lnTo>
                  <a:pt x="50800" y="211667"/>
                </a:lnTo>
                <a:lnTo>
                  <a:pt x="16934" y="152400"/>
                </a:lnTo>
                <a:lnTo>
                  <a:pt x="8467" y="152400"/>
                </a:lnTo>
                <a:lnTo>
                  <a:pt x="8467" y="152400"/>
                </a:lnTo>
                <a:lnTo>
                  <a:pt x="0" y="76201"/>
                </a:lnTo>
                <a:lnTo>
                  <a:pt x="59267" y="59267"/>
                </a:lnTo>
                <a:lnTo>
                  <a:pt x="59267" y="8467"/>
                </a:lnTo>
                <a:lnTo>
                  <a:pt x="84667" y="0"/>
                </a:lnTo>
                <a:lnTo>
                  <a:pt x="152400" y="0"/>
                </a:lnTo>
                <a:lnTo>
                  <a:pt x="245534" y="16934"/>
                </a:lnTo>
                <a:lnTo>
                  <a:pt x="313267" y="16934"/>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Forme libre : forme 54">
            <a:extLst>
              <a:ext uri="{FF2B5EF4-FFF2-40B4-BE49-F238E27FC236}">
                <a16:creationId xmlns:a16="http://schemas.microsoft.com/office/drawing/2014/main" id="{22E99E69-8815-5859-D6B7-D6E50FB28375}"/>
              </a:ext>
            </a:extLst>
          </p:cNvPr>
          <p:cNvSpPr/>
          <p:nvPr/>
        </p:nvSpPr>
        <p:spPr>
          <a:xfrm>
            <a:off x="3586655" y="6306208"/>
            <a:ext cx="236483" cy="204952"/>
          </a:xfrm>
          <a:custGeom>
            <a:avLst/>
            <a:gdLst>
              <a:gd name="connsiteX0" fmla="*/ 86711 w 236483"/>
              <a:gd name="connsiteY0" fmla="*/ 0 h 157655"/>
              <a:gd name="connsiteX1" fmla="*/ 141890 w 236483"/>
              <a:gd name="connsiteY1" fmla="*/ 70945 h 157655"/>
              <a:gd name="connsiteX2" fmla="*/ 181304 w 236483"/>
              <a:gd name="connsiteY2" fmla="*/ 110359 h 157655"/>
              <a:gd name="connsiteX3" fmla="*/ 236483 w 236483"/>
              <a:gd name="connsiteY3" fmla="*/ 157655 h 157655"/>
              <a:gd name="connsiteX4" fmla="*/ 236483 w 236483"/>
              <a:gd name="connsiteY4" fmla="*/ 157655 h 157655"/>
              <a:gd name="connsiteX5" fmla="*/ 236483 w 236483"/>
              <a:gd name="connsiteY5" fmla="*/ 157655 h 157655"/>
              <a:gd name="connsiteX6" fmla="*/ 63062 w 236483"/>
              <a:gd name="connsiteY6" fmla="*/ 134007 h 157655"/>
              <a:gd name="connsiteX7" fmla="*/ 0 w 236483"/>
              <a:gd name="connsiteY7" fmla="*/ 86710 h 157655"/>
              <a:gd name="connsiteX8" fmla="*/ 0 w 236483"/>
              <a:gd name="connsiteY8" fmla="*/ 86710 h 157655"/>
              <a:gd name="connsiteX9" fmla="*/ 23648 w 236483"/>
              <a:gd name="connsiteY9" fmla="*/ 0 h 157655"/>
              <a:gd name="connsiteX10" fmla="*/ 86711 w 236483"/>
              <a:gd name="connsiteY10" fmla="*/ 0 h 157655"/>
              <a:gd name="connsiteX0" fmla="*/ 86711 w 236483"/>
              <a:gd name="connsiteY0" fmla="*/ 0 h 157655"/>
              <a:gd name="connsiteX1" fmla="*/ 141890 w 236483"/>
              <a:gd name="connsiteY1" fmla="*/ 70945 h 157655"/>
              <a:gd name="connsiteX2" fmla="*/ 181304 w 236483"/>
              <a:gd name="connsiteY2" fmla="*/ 110359 h 157655"/>
              <a:gd name="connsiteX3" fmla="*/ 236483 w 236483"/>
              <a:gd name="connsiteY3" fmla="*/ 157655 h 157655"/>
              <a:gd name="connsiteX4" fmla="*/ 236483 w 236483"/>
              <a:gd name="connsiteY4" fmla="*/ 157655 h 157655"/>
              <a:gd name="connsiteX5" fmla="*/ 236483 w 236483"/>
              <a:gd name="connsiteY5" fmla="*/ 157655 h 157655"/>
              <a:gd name="connsiteX6" fmla="*/ 94593 w 236483"/>
              <a:gd name="connsiteY6" fmla="*/ 134007 h 157655"/>
              <a:gd name="connsiteX7" fmla="*/ 0 w 236483"/>
              <a:gd name="connsiteY7" fmla="*/ 86710 h 157655"/>
              <a:gd name="connsiteX8" fmla="*/ 0 w 236483"/>
              <a:gd name="connsiteY8" fmla="*/ 86710 h 157655"/>
              <a:gd name="connsiteX9" fmla="*/ 23648 w 236483"/>
              <a:gd name="connsiteY9" fmla="*/ 0 h 157655"/>
              <a:gd name="connsiteX10" fmla="*/ 86711 w 236483"/>
              <a:gd name="connsiteY10" fmla="*/ 0 h 157655"/>
              <a:gd name="connsiteX0" fmla="*/ 86711 w 236483"/>
              <a:gd name="connsiteY0" fmla="*/ 0 h 204952"/>
              <a:gd name="connsiteX1" fmla="*/ 141890 w 236483"/>
              <a:gd name="connsiteY1" fmla="*/ 70945 h 204952"/>
              <a:gd name="connsiteX2" fmla="*/ 181304 w 236483"/>
              <a:gd name="connsiteY2" fmla="*/ 110359 h 204952"/>
              <a:gd name="connsiteX3" fmla="*/ 236483 w 236483"/>
              <a:gd name="connsiteY3" fmla="*/ 157655 h 204952"/>
              <a:gd name="connsiteX4" fmla="*/ 236483 w 236483"/>
              <a:gd name="connsiteY4" fmla="*/ 157655 h 204952"/>
              <a:gd name="connsiteX5" fmla="*/ 212835 w 236483"/>
              <a:gd name="connsiteY5" fmla="*/ 204952 h 204952"/>
              <a:gd name="connsiteX6" fmla="*/ 94593 w 236483"/>
              <a:gd name="connsiteY6" fmla="*/ 134007 h 204952"/>
              <a:gd name="connsiteX7" fmla="*/ 0 w 236483"/>
              <a:gd name="connsiteY7" fmla="*/ 86710 h 204952"/>
              <a:gd name="connsiteX8" fmla="*/ 0 w 236483"/>
              <a:gd name="connsiteY8" fmla="*/ 86710 h 204952"/>
              <a:gd name="connsiteX9" fmla="*/ 23648 w 236483"/>
              <a:gd name="connsiteY9" fmla="*/ 0 h 204952"/>
              <a:gd name="connsiteX10" fmla="*/ 86711 w 236483"/>
              <a:gd name="connsiteY10" fmla="*/ 0 h 204952"/>
              <a:gd name="connsiteX0" fmla="*/ 86711 w 236483"/>
              <a:gd name="connsiteY0" fmla="*/ 0 h 204952"/>
              <a:gd name="connsiteX1" fmla="*/ 141890 w 236483"/>
              <a:gd name="connsiteY1" fmla="*/ 70945 h 204952"/>
              <a:gd name="connsiteX2" fmla="*/ 181304 w 236483"/>
              <a:gd name="connsiteY2" fmla="*/ 110359 h 204952"/>
              <a:gd name="connsiteX3" fmla="*/ 236483 w 236483"/>
              <a:gd name="connsiteY3" fmla="*/ 157655 h 204952"/>
              <a:gd name="connsiteX4" fmla="*/ 236483 w 236483"/>
              <a:gd name="connsiteY4" fmla="*/ 157655 h 204952"/>
              <a:gd name="connsiteX5" fmla="*/ 212835 w 236483"/>
              <a:gd name="connsiteY5" fmla="*/ 204952 h 204952"/>
              <a:gd name="connsiteX6" fmla="*/ 63062 w 236483"/>
              <a:gd name="connsiteY6" fmla="*/ 149773 h 204952"/>
              <a:gd name="connsiteX7" fmla="*/ 0 w 236483"/>
              <a:gd name="connsiteY7" fmla="*/ 86710 h 204952"/>
              <a:gd name="connsiteX8" fmla="*/ 0 w 236483"/>
              <a:gd name="connsiteY8" fmla="*/ 86710 h 204952"/>
              <a:gd name="connsiteX9" fmla="*/ 23648 w 236483"/>
              <a:gd name="connsiteY9" fmla="*/ 0 h 204952"/>
              <a:gd name="connsiteX10" fmla="*/ 86711 w 236483"/>
              <a:gd name="connsiteY10" fmla="*/ 0 h 20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483" h="204952">
                <a:moveTo>
                  <a:pt x="86711" y="0"/>
                </a:moveTo>
                <a:lnTo>
                  <a:pt x="141890" y="70945"/>
                </a:lnTo>
                <a:lnTo>
                  <a:pt x="181304" y="110359"/>
                </a:lnTo>
                <a:lnTo>
                  <a:pt x="236483" y="157655"/>
                </a:lnTo>
                <a:lnTo>
                  <a:pt x="236483" y="157655"/>
                </a:lnTo>
                <a:lnTo>
                  <a:pt x="212835" y="204952"/>
                </a:lnTo>
                <a:lnTo>
                  <a:pt x="63062" y="149773"/>
                </a:lnTo>
                <a:lnTo>
                  <a:pt x="0" y="86710"/>
                </a:lnTo>
                <a:lnTo>
                  <a:pt x="0" y="86710"/>
                </a:lnTo>
                <a:lnTo>
                  <a:pt x="23648" y="0"/>
                </a:lnTo>
                <a:lnTo>
                  <a:pt x="86711"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Forme libre : forme 56">
            <a:extLst>
              <a:ext uri="{FF2B5EF4-FFF2-40B4-BE49-F238E27FC236}">
                <a16:creationId xmlns:a16="http://schemas.microsoft.com/office/drawing/2014/main" id="{8ACAA8D9-2A4C-0331-23A8-B4884442444A}"/>
              </a:ext>
            </a:extLst>
          </p:cNvPr>
          <p:cNvSpPr/>
          <p:nvPr/>
        </p:nvSpPr>
        <p:spPr>
          <a:xfrm>
            <a:off x="3689131" y="6290441"/>
            <a:ext cx="386255" cy="212835"/>
          </a:xfrm>
          <a:custGeom>
            <a:avLst/>
            <a:gdLst>
              <a:gd name="connsiteX0" fmla="*/ 0 w 386255"/>
              <a:gd name="connsiteY0" fmla="*/ 0 h 212835"/>
              <a:gd name="connsiteX1" fmla="*/ 70945 w 386255"/>
              <a:gd name="connsiteY1" fmla="*/ 47297 h 212835"/>
              <a:gd name="connsiteX2" fmla="*/ 204952 w 386255"/>
              <a:gd name="connsiteY2" fmla="*/ 102476 h 212835"/>
              <a:gd name="connsiteX3" fmla="*/ 323193 w 386255"/>
              <a:gd name="connsiteY3" fmla="*/ 149773 h 212835"/>
              <a:gd name="connsiteX4" fmla="*/ 386255 w 386255"/>
              <a:gd name="connsiteY4" fmla="*/ 173421 h 212835"/>
              <a:gd name="connsiteX5" fmla="*/ 378372 w 386255"/>
              <a:gd name="connsiteY5" fmla="*/ 197069 h 212835"/>
              <a:gd name="connsiteX6" fmla="*/ 354724 w 386255"/>
              <a:gd name="connsiteY6" fmla="*/ 212835 h 212835"/>
              <a:gd name="connsiteX7" fmla="*/ 315310 w 386255"/>
              <a:gd name="connsiteY7" fmla="*/ 197069 h 212835"/>
              <a:gd name="connsiteX8" fmla="*/ 283779 w 386255"/>
              <a:gd name="connsiteY8" fmla="*/ 197069 h 212835"/>
              <a:gd name="connsiteX9" fmla="*/ 212835 w 386255"/>
              <a:gd name="connsiteY9" fmla="*/ 197069 h 212835"/>
              <a:gd name="connsiteX10" fmla="*/ 212835 w 386255"/>
              <a:gd name="connsiteY10" fmla="*/ 197069 h 212835"/>
              <a:gd name="connsiteX11" fmla="*/ 149772 w 386255"/>
              <a:gd name="connsiteY11" fmla="*/ 181304 h 212835"/>
              <a:gd name="connsiteX12" fmla="*/ 134007 w 386255"/>
              <a:gd name="connsiteY12" fmla="*/ 173421 h 212835"/>
              <a:gd name="connsiteX13" fmla="*/ 102476 w 386255"/>
              <a:gd name="connsiteY13" fmla="*/ 141890 h 212835"/>
              <a:gd name="connsiteX14" fmla="*/ 31531 w 386255"/>
              <a:gd name="connsiteY14" fmla="*/ 86711 h 212835"/>
              <a:gd name="connsiteX15" fmla="*/ 0 w 386255"/>
              <a:gd name="connsiteY15" fmla="*/ 0 h 21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255" h="212835">
                <a:moveTo>
                  <a:pt x="0" y="0"/>
                </a:moveTo>
                <a:lnTo>
                  <a:pt x="70945" y="47297"/>
                </a:lnTo>
                <a:lnTo>
                  <a:pt x="204952" y="102476"/>
                </a:lnTo>
                <a:lnTo>
                  <a:pt x="323193" y="149773"/>
                </a:lnTo>
                <a:lnTo>
                  <a:pt x="386255" y="173421"/>
                </a:lnTo>
                <a:lnTo>
                  <a:pt x="378372" y="197069"/>
                </a:lnTo>
                <a:lnTo>
                  <a:pt x="354724" y="212835"/>
                </a:lnTo>
                <a:lnTo>
                  <a:pt x="315310" y="197069"/>
                </a:lnTo>
                <a:lnTo>
                  <a:pt x="283779" y="197069"/>
                </a:lnTo>
                <a:lnTo>
                  <a:pt x="212835" y="197069"/>
                </a:lnTo>
                <a:lnTo>
                  <a:pt x="212835" y="197069"/>
                </a:lnTo>
                <a:lnTo>
                  <a:pt x="149772" y="181304"/>
                </a:lnTo>
                <a:lnTo>
                  <a:pt x="134007" y="173421"/>
                </a:lnTo>
                <a:lnTo>
                  <a:pt x="102476" y="141890"/>
                </a:lnTo>
                <a:lnTo>
                  <a:pt x="31531" y="86711"/>
                </a:lnTo>
                <a:lnTo>
                  <a:pt x="0"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Forme libre : forme 58">
            <a:extLst>
              <a:ext uri="{FF2B5EF4-FFF2-40B4-BE49-F238E27FC236}">
                <a16:creationId xmlns:a16="http://schemas.microsoft.com/office/drawing/2014/main" id="{6E2C061B-7CB4-AA8A-DEA8-D59810C32836}"/>
              </a:ext>
            </a:extLst>
          </p:cNvPr>
          <p:cNvSpPr/>
          <p:nvPr/>
        </p:nvSpPr>
        <p:spPr>
          <a:xfrm>
            <a:off x="4256690" y="1679028"/>
            <a:ext cx="173420" cy="110358"/>
          </a:xfrm>
          <a:custGeom>
            <a:avLst/>
            <a:gdLst>
              <a:gd name="connsiteX0" fmla="*/ 39413 w 173420"/>
              <a:gd name="connsiteY0" fmla="*/ 0 h 110358"/>
              <a:gd name="connsiteX1" fmla="*/ 0 w 173420"/>
              <a:gd name="connsiteY1" fmla="*/ 63062 h 110358"/>
              <a:gd name="connsiteX2" fmla="*/ 31531 w 173420"/>
              <a:gd name="connsiteY2" fmla="*/ 94593 h 110358"/>
              <a:gd name="connsiteX3" fmla="*/ 78827 w 173420"/>
              <a:gd name="connsiteY3" fmla="*/ 102475 h 110358"/>
              <a:gd name="connsiteX4" fmla="*/ 78827 w 173420"/>
              <a:gd name="connsiteY4" fmla="*/ 102475 h 110358"/>
              <a:gd name="connsiteX5" fmla="*/ 149772 w 173420"/>
              <a:gd name="connsiteY5" fmla="*/ 110358 h 110358"/>
              <a:gd name="connsiteX6" fmla="*/ 173420 w 173420"/>
              <a:gd name="connsiteY6" fmla="*/ 70944 h 110358"/>
              <a:gd name="connsiteX7" fmla="*/ 157655 w 173420"/>
              <a:gd name="connsiteY7" fmla="*/ 47296 h 110358"/>
              <a:gd name="connsiteX8" fmla="*/ 149772 w 173420"/>
              <a:gd name="connsiteY8" fmla="*/ 23648 h 110358"/>
              <a:gd name="connsiteX9" fmla="*/ 118241 w 173420"/>
              <a:gd name="connsiteY9" fmla="*/ 7882 h 110358"/>
              <a:gd name="connsiteX10" fmla="*/ 39413 w 173420"/>
              <a:gd name="connsiteY10" fmla="*/ 0 h 11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20" h="110358">
                <a:moveTo>
                  <a:pt x="39413" y="0"/>
                </a:moveTo>
                <a:lnTo>
                  <a:pt x="0" y="63062"/>
                </a:lnTo>
                <a:lnTo>
                  <a:pt x="31531" y="94593"/>
                </a:lnTo>
                <a:lnTo>
                  <a:pt x="78827" y="102475"/>
                </a:lnTo>
                <a:lnTo>
                  <a:pt x="78827" y="102475"/>
                </a:lnTo>
                <a:lnTo>
                  <a:pt x="149772" y="110358"/>
                </a:lnTo>
                <a:lnTo>
                  <a:pt x="173420" y="70944"/>
                </a:lnTo>
                <a:lnTo>
                  <a:pt x="157655" y="47296"/>
                </a:lnTo>
                <a:lnTo>
                  <a:pt x="149772" y="23648"/>
                </a:lnTo>
                <a:lnTo>
                  <a:pt x="118241" y="7882"/>
                </a:lnTo>
                <a:lnTo>
                  <a:pt x="39413"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Forme libre : forme 59">
            <a:extLst>
              <a:ext uri="{FF2B5EF4-FFF2-40B4-BE49-F238E27FC236}">
                <a16:creationId xmlns:a16="http://schemas.microsoft.com/office/drawing/2014/main" id="{73F4CAB6-E547-94D1-7796-93C717AB586D}"/>
              </a:ext>
            </a:extLst>
          </p:cNvPr>
          <p:cNvSpPr/>
          <p:nvPr/>
        </p:nvSpPr>
        <p:spPr>
          <a:xfrm>
            <a:off x="3247697" y="717331"/>
            <a:ext cx="110358" cy="94593"/>
          </a:xfrm>
          <a:custGeom>
            <a:avLst/>
            <a:gdLst>
              <a:gd name="connsiteX0" fmla="*/ 0 w 86710"/>
              <a:gd name="connsiteY0" fmla="*/ 0 h 78827"/>
              <a:gd name="connsiteX1" fmla="*/ 7883 w 86710"/>
              <a:gd name="connsiteY1" fmla="*/ 78827 h 78827"/>
              <a:gd name="connsiteX2" fmla="*/ 70945 w 86710"/>
              <a:gd name="connsiteY2" fmla="*/ 78827 h 78827"/>
              <a:gd name="connsiteX3" fmla="*/ 78827 w 86710"/>
              <a:gd name="connsiteY3" fmla="*/ 39413 h 78827"/>
              <a:gd name="connsiteX4" fmla="*/ 86710 w 86710"/>
              <a:gd name="connsiteY4" fmla="*/ 23648 h 78827"/>
              <a:gd name="connsiteX5" fmla="*/ 63062 w 86710"/>
              <a:gd name="connsiteY5" fmla="*/ 7882 h 78827"/>
              <a:gd name="connsiteX6" fmla="*/ 0 w 86710"/>
              <a:gd name="connsiteY6" fmla="*/ 0 h 78827"/>
              <a:gd name="connsiteX0" fmla="*/ 0 w 110358"/>
              <a:gd name="connsiteY0" fmla="*/ 0 h 94593"/>
              <a:gd name="connsiteX1" fmla="*/ 31531 w 110358"/>
              <a:gd name="connsiteY1" fmla="*/ 94593 h 94593"/>
              <a:gd name="connsiteX2" fmla="*/ 94593 w 110358"/>
              <a:gd name="connsiteY2" fmla="*/ 94593 h 94593"/>
              <a:gd name="connsiteX3" fmla="*/ 102475 w 110358"/>
              <a:gd name="connsiteY3" fmla="*/ 55179 h 94593"/>
              <a:gd name="connsiteX4" fmla="*/ 110358 w 110358"/>
              <a:gd name="connsiteY4" fmla="*/ 39414 h 94593"/>
              <a:gd name="connsiteX5" fmla="*/ 86710 w 110358"/>
              <a:gd name="connsiteY5" fmla="*/ 23648 h 94593"/>
              <a:gd name="connsiteX6" fmla="*/ 0 w 110358"/>
              <a:gd name="connsiteY6" fmla="*/ 0 h 94593"/>
              <a:gd name="connsiteX0" fmla="*/ 0 w 110358"/>
              <a:gd name="connsiteY0" fmla="*/ 0 h 94593"/>
              <a:gd name="connsiteX1" fmla="*/ 7882 w 110358"/>
              <a:gd name="connsiteY1" fmla="*/ 94593 h 94593"/>
              <a:gd name="connsiteX2" fmla="*/ 94593 w 110358"/>
              <a:gd name="connsiteY2" fmla="*/ 94593 h 94593"/>
              <a:gd name="connsiteX3" fmla="*/ 102475 w 110358"/>
              <a:gd name="connsiteY3" fmla="*/ 55179 h 94593"/>
              <a:gd name="connsiteX4" fmla="*/ 110358 w 110358"/>
              <a:gd name="connsiteY4" fmla="*/ 39414 h 94593"/>
              <a:gd name="connsiteX5" fmla="*/ 86710 w 110358"/>
              <a:gd name="connsiteY5" fmla="*/ 23648 h 94593"/>
              <a:gd name="connsiteX6" fmla="*/ 0 w 110358"/>
              <a:gd name="connsiteY6" fmla="*/ 0 h 9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58" h="94593">
                <a:moveTo>
                  <a:pt x="0" y="0"/>
                </a:moveTo>
                <a:lnTo>
                  <a:pt x="7882" y="94593"/>
                </a:lnTo>
                <a:lnTo>
                  <a:pt x="94593" y="94593"/>
                </a:lnTo>
                <a:lnTo>
                  <a:pt x="102475" y="55179"/>
                </a:lnTo>
                <a:lnTo>
                  <a:pt x="110358" y="39414"/>
                </a:lnTo>
                <a:lnTo>
                  <a:pt x="86710" y="23648"/>
                </a:lnTo>
                <a:lnTo>
                  <a:pt x="0" y="0"/>
                </a:lnTo>
                <a:close/>
              </a:path>
            </a:pathLst>
          </a:cu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Forme libre : forme 60">
            <a:extLst>
              <a:ext uri="{FF2B5EF4-FFF2-40B4-BE49-F238E27FC236}">
                <a16:creationId xmlns:a16="http://schemas.microsoft.com/office/drawing/2014/main" id="{DEC5C703-E8BC-678F-796A-CCC5D7FA9D1A}"/>
              </a:ext>
            </a:extLst>
          </p:cNvPr>
          <p:cNvSpPr/>
          <p:nvPr/>
        </p:nvSpPr>
        <p:spPr>
          <a:xfrm>
            <a:off x="3338283" y="683842"/>
            <a:ext cx="56362" cy="44013"/>
          </a:xfrm>
          <a:custGeom>
            <a:avLst/>
            <a:gdLst>
              <a:gd name="connsiteX0" fmla="*/ 0 w 47297"/>
              <a:gd name="connsiteY0" fmla="*/ 0 h 63063"/>
              <a:gd name="connsiteX1" fmla="*/ 47297 w 47297"/>
              <a:gd name="connsiteY1" fmla="*/ 55180 h 63063"/>
              <a:gd name="connsiteX2" fmla="*/ 39414 w 47297"/>
              <a:gd name="connsiteY2" fmla="*/ 63063 h 63063"/>
              <a:gd name="connsiteX3" fmla="*/ 0 w 47297"/>
              <a:gd name="connsiteY3" fmla="*/ 63063 h 63063"/>
              <a:gd name="connsiteX4" fmla="*/ 0 w 47297"/>
              <a:gd name="connsiteY4" fmla="*/ 0 h 63063"/>
              <a:gd name="connsiteX0" fmla="*/ 3429 w 47297"/>
              <a:gd name="connsiteY0" fmla="*/ 0 h 44013"/>
              <a:gd name="connsiteX1" fmla="*/ 47297 w 47297"/>
              <a:gd name="connsiteY1" fmla="*/ 36130 h 44013"/>
              <a:gd name="connsiteX2" fmla="*/ 39414 w 47297"/>
              <a:gd name="connsiteY2" fmla="*/ 44013 h 44013"/>
              <a:gd name="connsiteX3" fmla="*/ 0 w 47297"/>
              <a:gd name="connsiteY3" fmla="*/ 44013 h 44013"/>
              <a:gd name="connsiteX4" fmla="*/ 3429 w 47297"/>
              <a:gd name="connsiteY4" fmla="*/ 0 h 44013"/>
              <a:gd name="connsiteX0" fmla="*/ 10287 w 54155"/>
              <a:gd name="connsiteY0" fmla="*/ 0 h 44013"/>
              <a:gd name="connsiteX1" fmla="*/ 54155 w 54155"/>
              <a:gd name="connsiteY1" fmla="*/ 36130 h 44013"/>
              <a:gd name="connsiteX2" fmla="*/ 46272 w 54155"/>
              <a:gd name="connsiteY2" fmla="*/ 44013 h 44013"/>
              <a:gd name="connsiteX3" fmla="*/ 0 w 54155"/>
              <a:gd name="connsiteY3" fmla="*/ 28773 h 44013"/>
              <a:gd name="connsiteX4" fmla="*/ 10287 w 54155"/>
              <a:gd name="connsiteY4" fmla="*/ 0 h 44013"/>
              <a:gd name="connsiteX0" fmla="*/ 10287 w 54155"/>
              <a:gd name="connsiteY0" fmla="*/ 0 h 44013"/>
              <a:gd name="connsiteX1" fmla="*/ 37718 w 54155"/>
              <a:gd name="connsiteY1" fmla="*/ 11956 h 44013"/>
              <a:gd name="connsiteX2" fmla="*/ 54155 w 54155"/>
              <a:gd name="connsiteY2" fmla="*/ 36130 h 44013"/>
              <a:gd name="connsiteX3" fmla="*/ 46272 w 54155"/>
              <a:gd name="connsiteY3" fmla="*/ 44013 h 44013"/>
              <a:gd name="connsiteX4" fmla="*/ 0 w 54155"/>
              <a:gd name="connsiteY4" fmla="*/ 28773 h 44013"/>
              <a:gd name="connsiteX5" fmla="*/ 10287 w 54155"/>
              <a:gd name="connsiteY5" fmla="*/ 0 h 44013"/>
              <a:gd name="connsiteX0" fmla="*/ 6858 w 50726"/>
              <a:gd name="connsiteY0" fmla="*/ 0 h 44013"/>
              <a:gd name="connsiteX1" fmla="*/ 34289 w 50726"/>
              <a:gd name="connsiteY1" fmla="*/ 11956 h 44013"/>
              <a:gd name="connsiteX2" fmla="*/ 50726 w 50726"/>
              <a:gd name="connsiteY2" fmla="*/ 36130 h 44013"/>
              <a:gd name="connsiteX3" fmla="*/ 42843 w 50726"/>
              <a:gd name="connsiteY3" fmla="*/ 44013 h 44013"/>
              <a:gd name="connsiteX4" fmla="*/ 0 w 50726"/>
              <a:gd name="connsiteY4" fmla="*/ 28773 h 44013"/>
              <a:gd name="connsiteX5" fmla="*/ 6858 w 50726"/>
              <a:gd name="connsiteY5" fmla="*/ 0 h 44013"/>
              <a:gd name="connsiteX0" fmla="*/ 6858 w 50726"/>
              <a:gd name="connsiteY0" fmla="*/ 0 h 44013"/>
              <a:gd name="connsiteX1" fmla="*/ 34289 w 50726"/>
              <a:gd name="connsiteY1" fmla="*/ 11956 h 44013"/>
              <a:gd name="connsiteX2" fmla="*/ 50726 w 50726"/>
              <a:gd name="connsiteY2" fmla="*/ 36130 h 44013"/>
              <a:gd name="connsiteX3" fmla="*/ 42843 w 50726"/>
              <a:gd name="connsiteY3" fmla="*/ 44013 h 44013"/>
              <a:gd name="connsiteX4" fmla="*/ 0 w 50726"/>
              <a:gd name="connsiteY4" fmla="*/ 28773 h 44013"/>
              <a:gd name="connsiteX5" fmla="*/ 6858 w 50726"/>
              <a:gd name="connsiteY5" fmla="*/ 0 h 4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26" h="44013">
                <a:moveTo>
                  <a:pt x="6858" y="0"/>
                </a:moveTo>
                <a:cubicBezTo>
                  <a:pt x="14859" y="8430"/>
                  <a:pt x="26288" y="3526"/>
                  <a:pt x="34289" y="11956"/>
                </a:cubicBezTo>
                <a:lnTo>
                  <a:pt x="50726" y="36130"/>
                </a:lnTo>
                <a:lnTo>
                  <a:pt x="42843" y="44013"/>
                </a:lnTo>
                <a:cubicBezTo>
                  <a:pt x="28562" y="38933"/>
                  <a:pt x="14281" y="39568"/>
                  <a:pt x="0" y="28773"/>
                </a:cubicBezTo>
                <a:lnTo>
                  <a:pt x="6858" y="0"/>
                </a:lnTo>
                <a:close/>
              </a:path>
            </a:pathLst>
          </a:custGeom>
          <a:solidFill>
            <a:srgbClr val="00B050"/>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ZoneTexte 66">
            <a:extLst>
              <a:ext uri="{FF2B5EF4-FFF2-40B4-BE49-F238E27FC236}">
                <a16:creationId xmlns:a16="http://schemas.microsoft.com/office/drawing/2014/main" id="{59CBBB9E-DF06-724F-4F4A-F522D1FA46B0}"/>
              </a:ext>
            </a:extLst>
          </p:cNvPr>
          <p:cNvSpPr txBox="1"/>
          <p:nvPr/>
        </p:nvSpPr>
        <p:spPr>
          <a:xfrm>
            <a:off x="577292" y="-38100"/>
            <a:ext cx="10965371"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b="1" u="sng" dirty="0">
                <a:solidFill>
                  <a:srgbClr val="FF0000"/>
                </a:solidFill>
                <a:latin typeface="Century Gothic" panose="020B0502020202020204" pitchFamily="34" charset="0"/>
              </a:rPr>
              <a:t>Etape 5</a:t>
            </a:r>
            <a:r>
              <a:rPr lang="fr-FR" b="1" dirty="0">
                <a:solidFill>
                  <a:srgbClr val="FF0000"/>
                </a:solidFill>
                <a:latin typeface="Century Gothic" panose="020B0502020202020204" pitchFamily="34" charset="0"/>
              </a:rPr>
              <a:t> : Dessinez le croquis (puis les figurés ponctuels)</a:t>
            </a:r>
            <a:endParaRPr lang="fr-FR" b="1" dirty="0">
              <a:solidFill>
                <a:srgbClr val="FF0000"/>
              </a:solidFill>
            </a:endParaRPr>
          </a:p>
        </p:txBody>
      </p:sp>
      <p:cxnSp>
        <p:nvCxnSpPr>
          <p:cNvPr id="6" name="Connecteur droit 5">
            <a:extLst>
              <a:ext uri="{FF2B5EF4-FFF2-40B4-BE49-F238E27FC236}">
                <a16:creationId xmlns:a16="http://schemas.microsoft.com/office/drawing/2014/main" id="{0BC8C87D-43ED-7EE9-79B8-022F1EA7E19F}"/>
              </a:ext>
            </a:extLst>
          </p:cNvPr>
          <p:cNvCxnSpPr>
            <a:cxnSpLocks/>
          </p:cNvCxnSpPr>
          <p:nvPr/>
        </p:nvCxnSpPr>
        <p:spPr>
          <a:xfrm flipV="1">
            <a:off x="2241216" y="1768929"/>
            <a:ext cx="1851813" cy="642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AC07E77E-61AB-884D-2F61-D69B4B326714}"/>
              </a:ext>
            </a:extLst>
          </p:cNvPr>
          <p:cNvCxnSpPr>
            <a:cxnSpLocks/>
          </p:cNvCxnSpPr>
          <p:nvPr/>
        </p:nvCxnSpPr>
        <p:spPr>
          <a:xfrm flipV="1">
            <a:off x="2266029" y="1562100"/>
            <a:ext cx="2001171" cy="6489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476024F4-172A-A51D-B42A-A5BFC71C85B5}"/>
              </a:ext>
            </a:extLst>
          </p:cNvPr>
          <p:cNvCxnSpPr>
            <a:cxnSpLocks/>
          </p:cNvCxnSpPr>
          <p:nvPr/>
        </p:nvCxnSpPr>
        <p:spPr>
          <a:xfrm flipV="1">
            <a:off x="2557826" y="1434082"/>
            <a:ext cx="1662049" cy="528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88B04672-A20A-6A01-657B-41CF2F17EFE6}"/>
              </a:ext>
            </a:extLst>
          </p:cNvPr>
          <p:cNvCxnSpPr>
            <a:cxnSpLocks/>
          </p:cNvCxnSpPr>
          <p:nvPr/>
        </p:nvCxnSpPr>
        <p:spPr>
          <a:xfrm flipV="1">
            <a:off x="2376442" y="1856014"/>
            <a:ext cx="1885315" cy="6912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7D7D8D88-3EF4-8B16-8346-C8DA8A65DBE1}"/>
              </a:ext>
            </a:extLst>
          </p:cNvPr>
          <p:cNvCxnSpPr>
            <a:cxnSpLocks/>
          </p:cNvCxnSpPr>
          <p:nvPr/>
        </p:nvCxnSpPr>
        <p:spPr>
          <a:xfrm flipV="1">
            <a:off x="2888678" y="1850491"/>
            <a:ext cx="1834737" cy="688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247E1421-D10A-5861-A233-A60CC3D18863}"/>
              </a:ext>
            </a:extLst>
          </p:cNvPr>
          <p:cNvCxnSpPr>
            <a:cxnSpLocks/>
          </p:cNvCxnSpPr>
          <p:nvPr/>
        </p:nvCxnSpPr>
        <p:spPr>
          <a:xfrm flipV="1">
            <a:off x="2992583" y="1948543"/>
            <a:ext cx="1829788" cy="739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51DC95AA-4AD3-E6F9-ECF5-3408087248F1}"/>
              </a:ext>
            </a:extLst>
          </p:cNvPr>
          <p:cNvCxnSpPr>
            <a:cxnSpLocks/>
          </p:cNvCxnSpPr>
          <p:nvPr/>
        </p:nvCxnSpPr>
        <p:spPr>
          <a:xfrm flipV="1">
            <a:off x="3129427" y="1955280"/>
            <a:ext cx="2046946" cy="843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4CCD45E9-94D0-BEA7-938B-BB30CC864727}"/>
              </a:ext>
            </a:extLst>
          </p:cNvPr>
          <p:cNvCxnSpPr>
            <a:cxnSpLocks/>
          </p:cNvCxnSpPr>
          <p:nvPr/>
        </p:nvCxnSpPr>
        <p:spPr>
          <a:xfrm flipV="1">
            <a:off x="3328448" y="2051957"/>
            <a:ext cx="1983781" cy="8267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4472B684-E3F1-62F8-5B0F-C7AD36709052}"/>
              </a:ext>
            </a:extLst>
          </p:cNvPr>
          <p:cNvCxnSpPr>
            <a:cxnSpLocks/>
          </p:cNvCxnSpPr>
          <p:nvPr/>
        </p:nvCxnSpPr>
        <p:spPr>
          <a:xfrm flipV="1">
            <a:off x="2559955" y="1518376"/>
            <a:ext cx="850771" cy="271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93ED6128-A87B-F3CE-F94C-782599E48B08}"/>
              </a:ext>
            </a:extLst>
          </p:cNvPr>
          <p:cNvCxnSpPr>
            <a:cxnSpLocks/>
          </p:cNvCxnSpPr>
          <p:nvPr/>
        </p:nvCxnSpPr>
        <p:spPr>
          <a:xfrm flipV="1">
            <a:off x="2580896" y="1357844"/>
            <a:ext cx="850771" cy="271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471278BB-BDB2-5CF3-6B5A-F24979CAA852}"/>
              </a:ext>
            </a:extLst>
          </p:cNvPr>
          <p:cNvCxnSpPr>
            <a:cxnSpLocks/>
          </p:cNvCxnSpPr>
          <p:nvPr/>
        </p:nvCxnSpPr>
        <p:spPr>
          <a:xfrm flipV="1">
            <a:off x="3451749" y="2133600"/>
            <a:ext cx="2034651" cy="862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AB5A5279-8C18-D9AE-E10F-EA1F9FF9CD03}"/>
              </a:ext>
            </a:extLst>
          </p:cNvPr>
          <p:cNvCxnSpPr>
            <a:cxnSpLocks/>
          </p:cNvCxnSpPr>
          <p:nvPr/>
        </p:nvCxnSpPr>
        <p:spPr>
          <a:xfrm flipV="1">
            <a:off x="3584315" y="2237637"/>
            <a:ext cx="2034651" cy="862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D61693EA-8C9B-BC19-16A7-A40F345DF8BB}"/>
              </a:ext>
            </a:extLst>
          </p:cNvPr>
          <p:cNvCxnSpPr>
            <a:cxnSpLocks/>
          </p:cNvCxnSpPr>
          <p:nvPr/>
        </p:nvCxnSpPr>
        <p:spPr>
          <a:xfrm flipV="1">
            <a:off x="3701848" y="2411186"/>
            <a:ext cx="1920623" cy="803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a16="http://schemas.microsoft.com/office/drawing/2014/main" id="{6EB7C1D2-4898-4C0B-F32A-2103906EB3C5}"/>
              </a:ext>
            </a:extLst>
          </p:cNvPr>
          <p:cNvCxnSpPr>
            <a:cxnSpLocks/>
          </p:cNvCxnSpPr>
          <p:nvPr/>
        </p:nvCxnSpPr>
        <p:spPr>
          <a:xfrm flipV="1">
            <a:off x="3682389" y="2705100"/>
            <a:ext cx="1738697" cy="7303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02F83B09-8619-5162-8F3F-F3C8E365FD0B}"/>
              </a:ext>
            </a:extLst>
          </p:cNvPr>
          <p:cNvCxnSpPr>
            <a:cxnSpLocks/>
          </p:cNvCxnSpPr>
          <p:nvPr/>
        </p:nvCxnSpPr>
        <p:spPr>
          <a:xfrm flipV="1">
            <a:off x="3720548" y="2966357"/>
            <a:ext cx="1569909" cy="6180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195C7112-64A4-94E4-0921-1EEF2EC895BB}"/>
              </a:ext>
            </a:extLst>
          </p:cNvPr>
          <p:cNvCxnSpPr>
            <a:cxnSpLocks/>
          </p:cNvCxnSpPr>
          <p:nvPr/>
        </p:nvCxnSpPr>
        <p:spPr>
          <a:xfrm flipV="1">
            <a:off x="3875314" y="3154782"/>
            <a:ext cx="1434602" cy="551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F2DCCBFE-B874-BC8B-EEBE-C849CD776DAF}"/>
              </a:ext>
            </a:extLst>
          </p:cNvPr>
          <p:cNvCxnSpPr>
            <a:cxnSpLocks/>
          </p:cNvCxnSpPr>
          <p:nvPr/>
        </p:nvCxnSpPr>
        <p:spPr>
          <a:xfrm flipV="1">
            <a:off x="4115875" y="3510643"/>
            <a:ext cx="1098382" cy="4258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165A1502-0CB6-ABA9-CDFD-5AB57341254F}"/>
              </a:ext>
            </a:extLst>
          </p:cNvPr>
          <p:cNvCxnSpPr>
            <a:cxnSpLocks/>
          </p:cNvCxnSpPr>
          <p:nvPr/>
        </p:nvCxnSpPr>
        <p:spPr>
          <a:xfrm flipV="1">
            <a:off x="4050838" y="3335237"/>
            <a:ext cx="1212682" cy="455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A0E6F8FA-98DA-0A4C-AE2E-BBFF8CE3B60F}"/>
              </a:ext>
            </a:extLst>
          </p:cNvPr>
          <p:cNvCxnSpPr>
            <a:cxnSpLocks/>
          </p:cNvCxnSpPr>
          <p:nvPr/>
        </p:nvCxnSpPr>
        <p:spPr>
          <a:xfrm flipV="1">
            <a:off x="4103732" y="3923526"/>
            <a:ext cx="458950" cy="1658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id="{92F078E4-E5CC-8F70-2DCD-5FF7C89A7946}"/>
              </a:ext>
            </a:extLst>
          </p:cNvPr>
          <p:cNvCxnSpPr>
            <a:cxnSpLocks/>
          </p:cNvCxnSpPr>
          <p:nvPr/>
        </p:nvCxnSpPr>
        <p:spPr>
          <a:xfrm flipV="1">
            <a:off x="3938223" y="4065814"/>
            <a:ext cx="650106" cy="240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id="{48763734-D5C8-3216-491C-35643111046E}"/>
              </a:ext>
            </a:extLst>
          </p:cNvPr>
          <p:cNvCxnSpPr>
            <a:cxnSpLocks/>
          </p:cNvCxnSpPr>
          <p:nvPr/>
        </p:nvCxnSpPr>
        <p:spPr>
          <a:xfrm flipV="1">
            <a:off x="4041773" y="4221561"/>
            <a:ext cx="471303" cy="180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a16="http://schemas.microsoft.com/office/drawing/2014/main" id="{41C8610B-388B-96FD-A1CD-FAF8F9E81FA0}"/>
              </a:ext>
            </a:extLst>
          </p:cNvPr>
          <p:cNvCxnSpPr>
            <a:cxnSpLocks/>
          </p:cNvCxnSpPr>
          <p:nvPr/>
        </p:nvCxnSpPr>
        <p:spPr>
          <a:xfrm flipV="1">
            <a:off x="4193763" y="4365171"/>
            <a:ext cx="296594" cy="135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7DE0E534-170E-EDD4-314C-2E874F5366A0}"/>
              </a:ext>
            </a:extLst>
          </p:cNvPr>
          <p:cNvSpPr/>
          <p:nvPr/>
        </p:nvSpPr>
        <p:spPr>
          <a:xfrm rot="20128713">
            <a:off x="2825828" y="1495514"/>
            <a:ext cx="197198" cy="45719"/>
          </a:xfrm>
          <a:prstGeom prst="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llipse 36">
            <a:extLst>
              <a:ext uri="{FF2B5EF4-FFF2-40B4-BE49-F238E27FC236}">
                <a16:creationId xmlns:a16="http://schemas.microsoft.com/office/drawing/2014/main" id="{E538B37E-3392-8780-24BE-1D861F6EFE80}"/>
              </a:ext>
            </a:extLst>
          </p:cNvPr>
          <p:cNvSpPr/>
          <p:nvPr/>
        </p:nvSpPr>
        <p:spPr>
          <a:xfrm rot="20085373">
            <a:off x="4220851" y="1618740"/>
            <a:ext cx="323813" cy="177403"/>
          </a:xfrm>
          <a:custGeom>
            <a:avLst/>
            <a:gdLst>
              <a:gd name="connsiteX0" fmla="*/ 0 w 304800"/>
              <a:gd name="connsiteY0" fmla="*/ 85179 h 170358"/>
              <a:gd name="connsiteX1" fmla="*/ 152400 w 304800"/>
              <a:gd name="connsiteY1" fmla="*/ 0 h 170358"/>
              <a:gd name="connsiteX2" fmla="*/ 304800 w 304800"/>
              <a:gd name="connsiteY2" fmla="*/ 85179 h 170358"/>
              <a:gd name="connsiteX3" fmla="*/ 152400 w 304800"/>
              <a:gd name="connsiteY3" fmla="*/ 170358 h 170358"/>
              <a:gd name="connsiteX4" fmla="*/ 0 w 304800"/>
              <a:gd name="connsiteY4" fmla="*/ 85179 h 170358"/>
              <a:gd name="connsiteX0" fmla="*/ 5438 w 310238"/>
              <a:gd name="connsiteY0" fmla="*/ 87341 h 172520"/>
              <a:gd name="connsiteX1" fmla="*/ 45646 w 310238"/>
              <a:gd name="connsiteY1" fmla="*/ 30644 h 172520"/>
              <a:gd name="connsiteX2" fmla="*/ 157838 w 310238"/>
              <a:gd name="connsiteY2" fmla="*/ 2162 h 172520"/>
              <a:gd name="connsiteX3" fmla="*/ 310238 w 310238"/>
              <a:gd name="connsiteY3" fmla="*/ 87341 h 172520"/>
              <a:gd name="connsiteX4" fmla="*/ 157838 w 310238"/>
              <a:gd name="connsiteY4" fmla="*/ 172520 h 172520"/>
              <a:gd name="connsiteX5" fmla="*/ 5438 w 310238"/>
              <a:gd name="connsiteY5" fmla="*/ 87341 h 172520"/>
              <a:gd name="connsiteX0" fmla="*/ 19013 w 323813"/>
              <a:gd name="connsiteY0" fmla="*/ 87341 h 172520"/>
              <a:gd name="connsiteX1" fmla="*/ 59221 w 323813"/>
              <a:gd name="connsiteY1" fmla="*/ 30644 h 172520"/>
              <a:gd name="connsiteX2" fmla="*/ 171413 w 323813"/>
              <a:gd name="connsiteY2" fmla="*/ 2162 h 172520"/>
              <a:gd name="connsiteX3" fmla="*/ 323813 w 323813"/>
              <a:gd name="connsiteY3" fmla="*/ 87341 h 172520"/>
              <a:gd name="connsiteX4" fmla="*/ 171413 w 323813"/>
              <a:gd name="connsiteY4" fmla="*/ 172520 h 172520"/>
              <a:gd name="connsiteX5" fmla="*/ 19013 w 323813"/>
              <a:gd name="connsiteY5" fmla="*/ 87341 h 172520"/>
              <a:gd name="connsiteX0" fmla="*/ 19013 w 323813"/>
              <a:gd name="connsiteY0" fmla="*/ 92224 h 177403"/>
              <a:gd name="connsiteX1" fmla="*/ 59221 w 323813"/>
              <a:gd name="connsiteY1" fmla="*/ 35527 h 177403"/>
              <a:gd name="connsiteX2" fmla="*/ 171413 w 323813"/>
              <a:gd name="connsiteY2" fmla="*/ 7045 h 177403"/>
              <a:gd name="connsiteX3" fmla="*/ 323813 w 323813"/>
              <a:gd name="connsiteY3" fmla="*/ 92224 h 177403"/>
              <a:gd name="connsiteX4" fmla="*/ 171413 w 323813"/>
              <a:gd name="connsiteY4" fmla="*/ 177403 h 177403"/>
              <a:gd name="connsiteX5" fmla="*/ 19013 w 323813"/>
              <a:gd name="connsiteY5" fmla="*/ 92224 h 17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813" h="177403">
                <a:moveTo>
                  <a:pt x="19013" y="92224"/>
                </a:moveTo>
                <a:cubicBezTo>
                  <a:pt x="314" y="68578"/>
                  <a:pt x="-25911" y="869"/>
                  <a:pt x="59221" y="35527"/>
                </a:cubicBezTo>
                <a:cubicBezTo>
                  <a:pt x="75536" y="-9556"/>
                  <a:pt x="127314" y="-2405"/>
                  <a:pt x="171413" y="7045"/>
                </a:cubicBezTo>
                <a:cubicBezTo>
                  <a:pt x="215512" y="16495"/>
                  <a:pt x="323813" y="45181"/>
                  <a:pt x="323813" y="92224"/>
                </a:cubicBezTo>
                <a:cubicBezTo>
                  <a:pt x="323813" y="139267"/>
                  <a:pt x="255581" y="177403"/>
                  <a:pt x="171413" y="177403"/>
                </a:cubicBezTo>
                <a:cubicBezTo>
                  <a:pt x="87245" y="177403"/>
                  <a:pt x="19013" y="139267"/>
                  <a:pt x="19013" y="92224"/>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Ellipse 37">
            <a:extLst>
              <a:ext uri="{FF2B5EF4-FFF2-40B4-BE49-F238E27FC236}">
                <a16:creationId xmlns:a16="http://schemas.microsoft.com/office/drawing/2014/main" id="{705D3A7F-3D38-23E8-6C94-00990C336802}"/>
              </a:ext>
            </a:extLst>
          </p:cNvPr>
          <p:cNvSpPr/>
          <p:nvPr/>
        </p:nvSpPr>
        <p:spPr>
          <a:xfrm rot="987089">
            <a:off x="3212922" y="584972"/>
            <a:ext cx="306024" cy="270002"/>
          </a:xfrm>
          <a:custGeom>
            <a:avLst/>
            <a:gdLst>
              <a:gd name="connsiteX0" fmla="*/ 0 w 304800"/>
              <a:gd name="connsiteY0" fmla="*/ 105850 h 211699"/>
              <a:gd name="connsiteX1" fmla="*/ 152400 w 304800"/>
              <a:gd name="connsiteY1" fmla="*/ 0 h 211699"/>
              <a:gd name="connsiteX2" fmla="*/ 304800 w 304800"/>
              <a:gd name="connsiteY2" fmla="*/ 105850 h 211699"/>
              <a:gd name="connsiteX3" fmla="*/ 152400 w 304800"/>
              <a:gd name="connsiteY3" fmla="*/ 211700 h 211699"/>
              <a:gd name="connsiteX4" fmla="*/ 0 w 304800"/>
              <a:gd name="connsiteY4" fmla="*/ 105850 h 211699"/>
              <a:gd name="connsiteX0" fmla="*/ 1773 w 306573"/>
              <a:gd name="connsiteY0" fmla="*/ 105850 h 227525"/>
              <a:gd name="connsiteX1" fmla="*/ 154173 w 306573"/>
              <a:gd name="connsiteY1" fmla="*/ 0 h 227525"/>
              <a:gd name="connsiteX2" fmla="*/ 306573 w 306573"/>
              <a:gd name="connsiteY2" fmla="*/ 105850 h 227525"/>
              <a:gd name="connsiteX3" fmla="*/ 100581 w 306573"/>
              <a:gd name="connsiteY3" fmla="*/ 227525 h 227525"/>
              <a:gd name="connsiteX4" fmla="*/ 1773 w 306573"/>
              <a:gd name="connsiteY4" fmla="*/ 105850 h 227525"/>
              <a:gd name="connsiteX0" fmla="*/ 1224 w 306024"/>
              <a:gd name="connsiteY0" fmla="*/ 105850 h 267577"/>
              <a:gd name="connsiteX1" fmla="*/ 153624 w 306024"/>
              <a:gd name="connsiteY1" fmla="*/ 0 h 267577"/>
              <a:gd name="connsiteX2" fmla="*/ 306024 w 306024"/>
              <a:gd name="connsiteY2" fmla="*/ 105850 h 267577"/>
              <a:gd name="connsiteX3" fmla="*/ 106669 w 306024"/>
              <a:gd name="connsiteY3" fmla="*/ 267577 h 267577"/>
              <a:gd name="connsiteX4" fmla="*/ 1224 w 306024"/>
              <a:gd name="connsiteY4" fmla="*/ 105850 h 267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24" h="267577">
                <a:moveTo>
                  <a:pt x="1224" y="105850"/>
                </a:moveTo>
                <a:cubicBezTo>
                  <a:pt x="9050" y="61254"/>
                  <a:pt x="69456" y="0"/>
                  <a:pt x="153624" y="0"/>
                </a:cubicBezTo>
                <a:cubicBezTo>
                  <a:pt x="237792" y="0"/>
                  <a:pt x="306024" y="47391"/>
                  <a:pt x="306024" y="105850"/>
                </a:cubicBezTo>
                <a:cubicBezTo>
                  <a:pt x="306024" y="164309"/>
                  <a:pt x="190837" y="267577"/>
                  <a:pt x="106669" y="267577"/>
                </a:cubicBezTo>
                <a:cubicBezTo>
                  <a:pt x="22501" y="267577"/>
                  <a:pt x="-6602" y="150446"/>
                  <a:pt x="1224" y="105850"/>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E558CE2B-336D-E384-2326-74F4B838EAFE}"/>
              </a:ext>
            </a:extLst>
          </p:cNvPr>
          <p:cNvSpPr txBox="1"/>
          <p:nvPr/>
        </p:nvSpPr>
        <p:spPr>
          <a:xfrm>
            <a:off x="6330170" y="999004"/>
            <a:ext cx="5070218" cy="338554"/>
          </a:xfrm>
          <a:prstGeom prst="rect">
            <a:avLst/>
          </a:prstGeom>
          <a:noFill/>
        </p:spPr>
        <p:txBody>
          <a:bodyPr wrap="square" rtlCol="0">
            <a:spAutoFit/>
          </a:bodyPr>
          <a:lstStyle/>
          <a:p>
            <a:r>
              <a:rPr lang="fr-FR" sz="1600" dirty="0"/>
              <a:t>Les quatre Etats fondateurs du Mercosur</a:t>
            </a:r>
          </a:p>
        </p:txBody>
      </p:sp>
      <p:sp>
        <p:nvSpPr>
          <p:cNvPr id="79" name="ZoneTexte 78">
            <a:extLst>
              <a:ext uri="{FF2B5EF4-FFF2-40B4-BE49-F238E27FC236}">
                <a16:creationId xmlns:a16="http://schemas.microsoft.com/office/drawing/2014/main" id="{D447EB66-F984-7DBF-A350-E748083BF35F}"/>
              </a:ext>
            </a:extLst>
          </p:cNvPr>
          <p:cNvSpPr txBox="1"/>
          <p:nvPr/>
        </p:nvSpPr>
        <p:spPr>
          <a:xfrm>
            <a:off x="6330170" y="1348649"/>
            <a:ext cx="4490230" cy="338554"/>
          </a:xfrm>
          <a:prstGeom prst="rect">
            <a:avLst/>
          </a:prstGeom>
          <a:noFill/>
        </p:spPr>
        <p:txBody>
          <a:bodyPr wrap="square" rtlCol="0">
            <a:spAutoFit/>
          </a:bodyPr>
          <a:lstStyle/>
          <a:p>
            <a:r>
              <a:rPr lang="fr-FR" sz="1600" dirty="0"/>
              <a:t>Etat adhérent depuis 2023</a:t>
            </a:r>
          </a:p>
        </p:txBody>
      </p:sp>
      <p:sp>
        <p:nvSpPr>
          <p:cNvPr id="89" name="ZoneTexte 88">
            <a:extLst>
              <a:ext uri="{FF2B5EF4-FFF2-40B4-BE49-F238E27FC236}">
                <a16:creationId xmlns:a16="http://schemas.microsoft.com/office/drawing/2014/main" id="{C0954F2C-53FC-2100-6B92-3D18B59F6548}"/>
              </a:ext>
            </a:extLst>
          </p:cNvPr>
          <p:cNvSpPr txBox="1"/>
          <p:nvPr/>
        </p:nvSpPr>
        <p:spPr>
          <a:xfrm>
            <a:off x="6330170" y="1729649"/>
            <a:ext cx="4976576" cy="338554"/>
          </a:xfrm>
          <a:prstGeom prst="rect">
            <a:avLst/>
          </a:prstGeom>
          <a:noFill/>
        </p:spPr>
        <p:txBody>
          <a:bodyPr wrap="square" rtlCol="0">
            <a:spAutoFit/>
          </a:bodyPr>
          <a:lstStyle/>
          <a:p>
            <a:r>
              <a:rPr lang="fr-FR" sz="1600" dirty="0"/>
              <a:t>Etats associés au Mercosur</a:t>
            </a:r>
          </a:p>
        </p:txBody>
      </p:sp>
      <p:sp>
        <p:nvSpPr>
          <p:cNvPr id="90" name="Rectangle 89">
            <a:extLst>
              <a:ext uri="{FF2B5EF4-FFF2-40B4-BE49-F238E27FC236}">
                <a16:creationId xmlns:a16="http://schemas.microsoft.com/office/drawing/2014/main" id="{24A8E4BF-77F3-A23D-BFBB-DEC858814E8A}"/>
              </a:ext>
            </a:extLst>
          </p:cNvPr>
          <p:cNvSpPr/>
          <p:nvPr/>
        </p:nvSpPr>
        <p:spPr>
          <a:xfrm>
            <a:off x="6033317" y="1062861"/>
            <a:ext cx="273745" cy="230999"/>
          </a:xfrm>
          <a:prstGeom prst="rect">
            <a:avLst/>
          </a:prstGeom>
          <a:solidFill>
            <a:srgbClr val="00B05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1" name="Rectangle 90">
            <a:extLst>
              <a:ext uri="{FF2B5EF4-FFF2-40B4-BE49-F238E27FC236}">
                <a16:creationId xmlns:a16="http://schemas.microsoft.com/office/drawing/2014/main" id="{38D49A97-B4E5-B0DA-8634-14D7106E9588}"/>
              </a:ext>
            </a:extLst>
          </p:cNvPr>
          <p:cNvSpPr/>
          <p:nvPr/>
        </p:nvSpPr>
        <p:spPr>
          <a:xfrm>
            <a:off x="6041619" y="1412934"/>
            <a:ext cx="273745" cy="230999"/>
          </a:xfrm>
          <a:prstGeom prst="rect">
            <a:avLst/>
          </a:prstGeom>
          <a:solidFill>
            <a:srgbClr val="00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2" name="Rectangle 91">
            <a:extLst>
              <a:ext uri="{FF2B5EF4-FFF2-40B4-BE49-F238E27FC236}">
                <a16:creationId xmlns:a16="http://schemas.microsoft.com/office/drawing/2014/main" id="{AFD57807-76A0-6EE7-27CF-F6BFA3DBAB3B}"/>
              </a:ext>
            </a:extLst>
          </p:cNvPr>
          <p:cNvSpPr/>
          <p:nvPr/>
        </p:nvSpPr>
        <p:spPr>
          <a:xfrm>
            <a:off x="6041619" y="1765902"/>
            <a:ext cx="273745" cy="230999"/>
          </a:xfrm>
          <a:prstGeom prst="rect">
            <a:avLst/>
          </a:prstGeom>
          <a:solidFill>
            <a:srgbClr val="97EB96"/>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3" name="ZoneTexte 92">
            <a:extLst>
              <a:ext uri="{FF2B5EF4-FFF2-40B4-BE49-F238E27FC236}">
                <a16:creationId xmlns:a16="http://schemas.microsoft.com/office/drawing/2014/main" id="{A76D58FF-3F79-F302-6AC2-5FABB677732D}"/>
              </a:ext>
            </a:extLst>
          </p:cNvPr>
          <p:cNvSpPr txBox="1"/>
          <p:nvPr/>
        </p:nvSpPr>
        <p:spPr>
          <a:xfrm>
            <a:off x="6369112" y="2514600"/>
            <a:ext cx="5258579" cy="584775"/>
          </a:xfrm>
          <a:prstGeom prst="rect">
            <a:avLst/>
          </a:prstGeom>
          <a:noFill/>
        </p:spPr>
        <p:txBody>
          <a:bodyPr wrap="square" rtlCol="0">
            <a:spAutoFit/>
          </a:bodyPr>
          <a:lstStyle/>
          <a:p>
            <a:pPr algn="just"/>
            <a:r>
              <a:rPr lang="fr-FR" sz="1600" dirty="0"/>
              <a:t>La 5</a:t>
            </a:r>
            <a:r>
              <a:rPr lang="fr-FR" sz="1600" baseline="30000" dirty="0"/>
              <a:t>e</a:t>
            </a:r>
            <a:r>
              <a:rPr lang="fr-FR" sz="1600" dirty="0"/>
              <a:t> puissance économique mondiale (4,5 milliards de $ de PIB en 2019)  </a:t>
            </a:r>
          </a:p>
        </p:txBody>
      </p:sp>
      <p:sp>
        <p:nvSpPr>
          <p:cNvPr id="94" name="ZoneTexte 93">
            <a:extLst>
              <a:ext uri="{FF2B5EF4-FFF2-40B4-BE49-F238E27FC236}">
                <a16:creationId xmlns:a16="http://schemas.microsoft.com/office/drawing/2014/main" id="{9944B5CF-F6CD-D476-8525-8A77B8977F51}"/>
              </a:ext>
            </a:extLst>
          </p:cNvPr>
          <p:cNvSpPr txBox="1"/>
          <p:nvPr/>
        </p:nvSpPr>
        <p:spPr>
          <a:xfrm>
            <a:off x="6369112" y="3142726"/>
            <a:ext cx="5258579" cy="584775"/>
          </a:xfrm>
          <a:prstGeom prst="rect">
            <a:avLst/>
          </a:prstGeom>
          <a:noFill/>
        </p:spPr>
        <p:txBody>
          <a:bodyPr wrap="square" rtlCol="0">
            <a:spAutoFit/>
          </a:bodyPr>
          <a:lstStyle/>
          <a:p>
            <a:pPr algn="just"/>
            <a:r>
              <a:rPr lang="fr-FR" sz="1600" dirty="0"/>
              <a:t>Le 1</a:t>
            </a:r>
            <a:r>
              <a:rPr lang="fr-FR" sz="1600" baseline="30000" dirty="0"/>
              <a:t>er</a:t>
            </a:r>
            <a:r>
              <a:rPr lang="fr-FR" sz="1600" dirty="0"/>
              <a:t> exportateur mondial de nombreux  produits agricoles (soja, bœuf, volailles, maïs, café)</a:t>
            </a:r>
          </a:p>
        </p:txBody>
      </p:sp>
      <p:sp>
        <p:nvSpPr>
          <p:cNvPr id="95" name="Ellipse 94">
            <a:extLst>
              <a:ext uri="{FF2B5EF4-FFF2-40B4-BE49-F238E27FC236}">
                <a16:creationId xmlns:a16="http://schemas.microsoft.com/office/drawing/2014/main" id="{A5B8D3B0-E81C-94E0-A63F-F51DB2EBD5A3}"/>
              </a:ext>
            </a:extLst>
          </p:cNvPr>
          <p:cNvSpPr/>
          <p:nvPr/>
        </p:nvSpPr>
        <p:spPr>
          <a:xfrm>
            <a:off x="6041619" y="2602220"/>
            <a:ext cx="303355" cy="172543"/>
          </a:xfrm>
          <a:prstGeom prst="ellipse">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6" name="Flèche : droite 95">
            <a:extLst>
              <a:ext uri="{FF2B5EF4-FFF2-40B4-BE49-F238E27FC236}">
                <a16:creationId xmlns:a16="http://schemas.microsoft.com/office/drawing/2014/main" id="{F5FA57E6-48C2-4BE1-59FD-745308230313}"/>
              </a:ext>
            </a:extLst>
          </p:cNvPr>
          <p:cNvSpPr/>
          <p:nvPr/>
        </p:nvSpPr>
        <p:spPr>
          <a:xfrm rot="10800000">
            <a:off x="6026815" y="3184408"/>
            <a:ext cx="303355" cy="273310"/>
          </a:xfrm>
          <a:prstGeom prst="rightArrow">
            <a:avLst/>
          </a:prstGeom>
          <a:solidFill>
            <a:schemeClr val="accent6">
              <a:lumMod val="75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7" name="Groupe 96">
            <a:extLst>
              <a:ext uri="{FF2B5EF4-FFF2-40B4-BE49-F238E27FC236}">
                <a16:creationId xmlns:a16="http://schemas.microsoft.com/office/drawing/2014/main" id="{35674EDB-7AD4-13B0-F805-F09343F39C70}"/>
              </a:ext>
            </a:extLst>
          </p:cNvPr>
          <p:cNvGrpSpPr/>
          <p:nvPr/>
        </p:nvGrpSpPr>
        <p:grpSpPr>
          <a:xfrm rot="11575388">
            <a:off x="6086320" y="3806206"/>
            <a:ext cx="189553" cy="388040"/>
            <a:chOff x="4596883" y="4650040"/>
            <a:chExt cx="189553" cy="388040"/>
          </a:xfrm>
        </p:grpSpPr>
        <p:cxnSp>
          <p:nvCxnSpPr>
            <p:cNvPr id="98" name="Connecteur droit 97">
              <a:extLst>
                <a:ext uri="{FF2B5EF4-FFF2-40B4-BE49-F238E27FC236}">
                  <a16:creationId xmlns:a16="http://schemas.microsoft.com/office/drawing/2014/main" id="{6338C0D5-CEF2-7BB8-BB49-591762C4F1CB}"/>
                </a:ext>
              </a:extLst>
            </p:cNvPr>
            <p:cNvCxnSpPr>
              <a:cxnSpLocks/>
            </p:cNvCxnSpPr>
            <p:nvPr/>
          </p:nvCxnSpPr>
          <p:spPr>
            <a:xfrm rot="7211473" flipH="1">
              <a:off x="4445438" y="4844060"/>
              <a:ext cx="38804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99" name="Triangle isocèle 98">
              <a:extLst>
                <a:ext uri="{FF2B5EF4-FFF2-40B4-BE49-F238E27FC236}">
                  <a16:creationId xmlns:a16="http://schemas.microsoft.com/office/drawing/2014/main" id="{846F993E-94AC-5F95-2C59-03D78D825DCD}"/>
                </a:ext>
              </a:extLst>
            </p:cNvPr>
            <p:cNvSpPr/>
            <p:nvPr/>
          </p:nvSpPr>
          <p:spPr>
            <a:xfrm rot="7273829">
              <a:off x="4671638" y="4751222"/>
              <a:ext cx="117866" cy="111731"/>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0" name="Triangle isocèle 99">
              <a:extLst>
                <a:ext uri="{FF2B5EF4-FFF2-40B4-BE49-F238E27FC236}">
                  <a16:creationId xmlns:a16="http://schemas.microsoft.com/office/drawing/2014/main" id="{492AC4AF-D8B0-0500-83DA-7DEDCB040E1F}"/>
                </a:ext>
              </a:extLst>
            </p:cNvPr>
            <p:cNvSpPr/>
            <p:nvPr/>
          </p:nvSpPr>
          <p:spPr>
            <a:xfrm rot="7273829">
              <a:off x="4589651" y="4892845"/>
              <a:ext cx="122092" cy="107628"/>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01" name="ZoneTexte 100">
            <a:extLst>
              <a:ext uri="{FF2B5EF4-FFF2-40B4-BE49-F238E27FC236}">
                <a16:creationId xmlns:a16="http://schemas.microsoft.com/office/drawing/2014/main" id="{1779516D-F3D9-C90A-FB65-63A97657FB1B}"/>
              </a:ext>
            </a:extLst>
          </p:cNvPr>
          <p:cNvSpPr txBox="1"/>
          <p:nvPr/>
        </p:nvSpPr>
        <p:spPr>
          <a:xfrm>
            <a:off x="6382166" y="3758491"/>
            <a:ext cx="5258579" cy="584775"/>
          </a:xfrm>
          <a:prstGeom prst="rect">
            <a:avLst/>
          </a:prstGeom>
          <a:noFill/>
        </p:spPr>
        <p:txBody>
          <a:bodyPr wrap="square" rtlCol="0">
            <a:spAutoFit/>
          </a:bodyPr>
          <a:lstStyle/>
          <a:p>
            <a:pPr algn="just"/>
            <a:r>
              <a:rPr lang="fr-FR" sz="1600" dirty="0"/>
              <a:t>Des échanges très majoritairement tournés vers l’extérieur (90% des exportations totales)</a:t>
            </a:r>
          </a:p>
        </p:txBody>
      </p:sp>
      <p:sp>
        <p:nvSpPr>
          <p:cNvPr id="102" name="ZoneTexte 101">
            <a:extLst>
              <a:ext uri="{FF2B5EF4-FFF2-40B4-BE49-F238E27FC236}">
                <a16:creationId xmlns:a16="http://schemas.microsoft.com/office/drawing/2014/main" id="{CD1F5B29-6A63-30B5-68F4-2780B0FBF11D}"/>
              </a:ext>
            </a:extLst>
          </p:cNvPr>
          <p:cNvSpPr txBox="1"/>
          <p:nvPr/>
        </p:nvSpPr>
        <p:spPr>
          <a:xfrm>
            <a:off x="6359780" y="5310874"/>
            <a:ext cx="5228970" cy="584775"/>
          </a:xfrm>
          <a:prstGeom prst="rect">
            <a:avLst/>
          </a:prstGeom>
          <a:noFill/>
        </p:spPr>
        <p:txBody>
          <a:bodyPr wrap="square" rtlCol="0">
            <a:spAutoFit/>
          </a:bodyPr>
          <a:lstStyle/>
          <a:p>
            <a:pPr algn="just"/>
            <a:r>
              <a:rPr lang="fr-FR" sz="1600" dirty="0"/>
              <a:t>Etat qui concentre les trois quarts des ressources humaines et économiques du bloc </a:t>
            </a:r>
          </a:p>
        </p:txBody>
      </p:sp>
      <p:sp>
        <p:nvSpPr>
          <p:cNvPr id="103" name="ZoneTexte 102">
            <a:extLst>
              <a:ext uri="{FF2B5EF4-FFF2-40B4-BE49-F238E27FC236}">
                <a16:creationId xmlns:a16="http://schemas.microsoft.com/office/drawing/2014/main" id="{825201D0-E340-1452-8298-CCAC573CFA18}"/>
              </a:ext>
            </a:extLst>
          </p:cNvPr>
          <p:cNvSpPr txBox="1"/>
          <p:nvPr/>
        </p:nvSpPr>
        <p:spPr>
          <a:xfrm>
            <a:off x="6359780" y="5946849"/>
            <a:ext cx="5258579" cy="338554"/>
          </a:xfrm>
          <a:prstGeom prst="rect">
            <a:avLst/>
          </a:prstGeom>
          <a:noFill/>
        </p:spPr>
        <p:txBody>
          <a:bodyPr wrap="square" rtlCol="0">
            <a:spAutoFit/>
          </a:bodyPr>
          <a:lstStyle/>
          <a:p>
            <a:pPr algn="just"/>
            <a:r>
              <a:rPr lang="fr-FR" sz="1600" dirty="0"/>
              <a:t>Des rivalités politiques entre Etats membres</a:t>
            </a:r>
          </a:p>
        </p:txBody>
      </p:sp>
      <p:sp>
        <p:nvSpPr>
          <p:cNvPr id="104" name="ZoneTexte 103">
            <a:extLst>
              <a:ext uri="{FF2B5EF4-FFF2-40B4-BE49-F238E27FC236}">
                <a16:creationId xmlns:a16="http://schemas.microsoft.com/office/drawing/2014/main" id="{AB62ECC4-5E5C-2827-AB49-3BC1A23029E8}"/>
              </a:ext>
            </a:extLst>
          </p:cNvPr>
          <p:cNvSpPr txBox="1"/>
          <p:nvPr/>
        </p:nvSpPr>
        <p:spPr>
          <a:xfrm>
            <a:off x="6359780" y="4891861"/>
            <a:ext cx="5258579" cy="338554"/>
          </a:xfrm>
          <a:prstGeom prst="rect">
            <a:avLst/>
          </a:prstGeom>
          <a:noFill/>
        </p:spPr>
        <p:txBody>
          <a:bodyPr wrap="square" rtlCol="0">
            <a:spAutoFit/>
          </a:bodyPr>
          <a:lstStyle/>
          <a:p>
            <a:pPr algn="just"/>
            <a:r>
              <a:rPr lang="fr-FR" sz="1600" dirty="0"/>
              <a:t>Etat suspendu de l’organisation du Mercosur depuis 2016</a:t>
            </a:r>
          </a:p>
        </p:txBody>
      </p:sp>
      <p:sp>
        <p:nvSpPr>
          <p:cNvPr id="105" name="Rectangle 104">
            <a:extLst>
              <a:ext uri="{FF2B5EF4-FFF2-40B4-BE49-F238E27FC236}">
                <a16:creationId xmlns:a16="http://schemas.microsoft.com/office/drawing/2014/main" id="{842165F2-D310-9A5E-9326-30F8117E35F8}"/>
              </a:ext>
            </a:extLst>
          </p:cNvPr>
          <p:cNvSpPr/>
          <p:nvPr/>
        </p:nvSpPr>
        <p:spPr>
          <a:xfrm>
            <a:off x="6057877" y="4945638"/>
            <a:ext cx="273745" cy="230999"/>
          </a:xfrm>
          <a:prstGeom prst="rect">
            <a:avLst/>
          </a:prstGeom>
          <a:solidFill>
            <a:srgbClr val="FF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6" name="Éclair 105">
            <a:extLst>
              <a:ext uri="{FF2B5EF4-FFF2-40B4-BE49-F238E27FC236}">
                <a16:creationId xmlns:a16="http://schemas.microsoft.com/office/drawing/2014/main" id="{7045A8F6-034F-0535-C5F3-33791793E692}"/>
              </a:ext>
            </a:extLst>
          </p:cNvPr>
          <p:cNvSpPr/>
          <p:nvPr/>
        </p:nvSpPr>
        <p:spPr>
          <a:xfrm>
            <a:off x="6127835" y="5843772"/>
            <a:ext cx="204462" cy="338554"/>
          </a:xfrm>
          <a:prstGeom prst="lightningBolt">
            <a:avLst/>
          </a:prstGeom>
          <a:solidFill>
            <a:srgbClr val="FFFF00"/>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7" name="Groupe 106">
            <a:extLst>
              <a:ext uri="{FF2B5EF4-FFF2-40B4-BE49-F238E27FC236}">
                <a16:creationId xmlns:a16="http://schemas.microsoft.com/office/drawing/2014/main" id="{04CE8735-EAB6-F02B-5B12-786CBF46E476}"/>
              </a:ext>
            </a:extLst>
          </p:cNvPr>
          <p:cNvGrpSpPr/>
          <p:nvPr/>
        </p:nvGrpSpPr>
        <p:grpSpPr>
          <a:xfrm>
            <a:off x="6064816" y="5372262"/>
            <a:ext cx="280158" cy="234668"/>
            <a:chOff x="6074781" y="5480929"/>
            <a:chExt cx="280158" cy="234668"/>
          </a:xfrm>
        </p:grpSpPr>
        <p:sp>
          <p:nvSpPr>
            <p:cNvPr id="108" name="Rectangle 107">
              <a:extLst>
                <a:ext uri="{FF2B5EF4-FFF2-40B4-BE49-F238E27FC236}">
                  <a16:creationId xmlns:a16="http://schemas.microsoft.com/office/drawing/2014/main" id="{7D991A93-17E1-66A8-70FF-69B7686B52C1}"/>
                </a:ext>
              </a:extLst>
            </p:cNvPr>
            <p:cNvSpPr/>
            <p:nvPr/>
          </p:nvSpPr>
          <p:spPr>
            <a:xfrm>
              <a:off x="6074781" y="5480929"/>
              <a:ext cx="273745" cy="230999"/>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9" name="Connecteur droit 108">
              <a:extLst>
                <a:ext uri="{FF2B5EF4-FFF2-40B4-BE49-F238E27FC236}">
                  <a16:creationId xmlns:a16="http://schemas.microsoft.com/office/drawing/2014/main" id="{7E160C7C-F1F0-088D-1C1D-CF0255481AF1}"/>
                </a:ext>
              </a:extLst>
            </p:cNvPr>
            <p:cNvCxnSpPr>
              <a:endCxn id="108" idx="0"/>
            </p:cNvCxnSpPr>
            <p:nvPr/>
          </p:nvCxnSpPr>
          <p:spPr>
            <a:xfrm flipV="1">
              <a:off x="6074781" y="5480929"/>
              <a:ext cx="97419" cy="81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Connecteur droit 109">
              <a:extLst>
                <a:ext uri="{FF2B5EF4-FFF2-40B4-BE49-F238E27FC236}">
                  <a16:creationId xmlns:a16="http://schemas.microsoft.com/office/drawing/2014/main" id="{12ECED45-717D-15DD-75F5-3241E3494C1A}"/>
                </a:ext>
              </a:extLst>
            </p:cNvPr>
            <p:cNvCxnSpPr>
              <a:cxnSpLocks/>
            </p:cNvCxnSpPr>
            <p:nvPr/>
          </p:nvCxnSpPr>
          <p:spPr>
            <a:xfrm flipV="1">
              <a:off x="6074781" y="5487525"/>
              <a:ext cx="165250" cy="1329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Connecteur droit 110">
              <a:extLst>
                <a:ext uri="{FF2B5EF4-FFF2-40B4-BE49-F238E27FC236}">
                  <a16:creationId xmlns:a16="http://schemas.microsoft.com/office/drawing/2014/main" id="{9040EEB2-BB70-AE35-E7BF-549E70B63A2B}"/>
                </a:ext>
              </a:extLst>
            </p:cNvPr>
            <p:cNvCxnSpPr>
              <a:cxnSpLocks/>
            </p:cNvCxnSpPr>
            <p:nvPr/>
          </p:nvCxnSpPr>
          <p:spPr>
            <a:xfrm flipV="1">
              <a:off x="6077242" y="5480929"/>
              <a:ext cx="248087" cy="2019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Connecteur droit 111">
              <a:extLst>
                <a:ext uri="{FF2B5EF4-FFF2-40B4-BE49-F238E27FC236}">
                  <a16:creationId xmlns:a16="http://schemas.microsoft.com/office/drawing/2014/main" id="{B46AEB2C-222D-41EE-41B2-FF5EAE50C32C}"/>
                </a:ext>
              </a:extLst>
            </p:cNvPr>
            <p:cNvCxnSpPr>
              <a:cxnSpLocks/>
            </p:cNvCxnSpPr>
            <p:nvPr/>
          </p:nvCxnSpPr>
          <p:spPr>
            <a:xfrm flipV="1">
              <a:off x="6135775" y="5521764"/>
              <a:ext cx="219164" cy="191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onnecteur droit 112">
              <a:extLst>
                <a:ext uri="{FF2B5EF4-FFF2-40B4-BE49-F238E27FC236}">
                  <a16:creationId xmlns:a16="http://schemas.microsoft.com/office/drawing/2014/main" id="{2E759CAB-BF1D-6C4F-5768-9A7F069B506F}"/>
                </a:ext>
              </a:extLst>
            </p:cNvPr>
            <p:cNvCxnSpPr>
              <a:cxnSpLocks/>
              <a:endCxn id="108" idx="3"/>
            </p:cNvCxnSpPr>
            <p:nvPr/>
          </p:nvCxnSpPr>
          <p:spPr>
            <a:xfrm flipV="1">
              <a:off x="6215747" y="5596429"/>
              <a:ext cx="132779" cy="119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Éclair 12">
            <a:extLst>
              <a:ext uri="{FF2B5EF4-FFF2-40B4-BE49-F238E27FC236}">
                <a16:creationId xmlns:a16="http://schemas.microsoft.com/office/drawing/2014/main" id="{80C8652D-FFA3-13E6-D228-7C193AD13115}"/>
              </a:ext>
            </a:extLst>
          </p:cNvPr>
          <p:cNvSpPr/>
          <p:nvPr/>
        </p:nvSpPr>
        <p:spPr>
          <a:xfrm>
            <a:off x="3823138" y="4134419"/>
            <a:ext cx="204462" cy="338554"/>
          </a:xfrm>
          <a:prstGeom prst="lightningBolt">
            <a:avLst/>
          </a:prstGeom>
          <a:solidFill>
            <a:srgbClr val="FFFF00"/>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70761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C0E35EF-7AD3-FDE0-877C-1AF583FB4721}"/>
            </a:ext>
          </a:extLst>
        </p:cNvPr>
        <p:cNvGrpSpPr/>
        <p:nvPr/>
      </p:nvGrpSpPr>
      <p:grpSpPr>
        <a:xfrm>
          <a:off x="0" y="0"/>
          <a:ext cx="0" cy="0"/>
          <a:chOff x="0" y="0"/>
          <a:chExt cx="0" cy="0"/>
        </a:xfrm>
      </p:grpSpPr>
      <p:pic>
        <p:nvPicPr>
          <p:cNvPr id="16" name="Image 15">
            <a:extLst>
              <a:ext uri="{FF2B5EF4-FFF2-40B4-BE49-F238E27FC236}">
                <a16:creationId xmlns:a16="http://schemas.microsoft.com/office/drawing/2014/main" id="{385CB288-1DB7-A1CF-8616-3A64FFFCD009}"/>
              </a:ext>
            </a:extLst>
          </p:cNvPr>
          <p:cNvPicPr>
            <a:picLocks noChangeAspect="1"/>
          </p:cNvPicPr>
          <p:nvPr/>
        </p:nvPicPr>
        <p:blipFill>
          <a:blip r:embed="rId3"/>
          <a:stretch>
            <a:fillRect/>
          </a:stretch>
        </p:blipFill>
        <p:spPr>
          <a:xfrm>
            <a:off x="0" y="0"/>
            <a:ext cx="12192000" cy="6869690"/>
          </a:xfrm>
          <a:prstGeom prst="rect">
            <a:avLst/>
          </a:prstGeom>
        </p:spPr>
      </p:pic>
      <p:sp>
        <p:nvSpPr>
          <p:cNvPr id="2" name="Rectangle 1">
            <a:extLst>
              <a:ext uri="{FF2B5EF4-FFF2-40B4-BE49-F238E27FC236}">
                <a16:creationId xmlns:a16="http://schemas.microsoft.com/office/drawing/2014/main" id="{EEB5C9D8-8A2D-EA8F-C262-8311A9344450}"/>
              </a:ext>
            </a:extLst>
          </p:cNvPr>
          <p:cNvSpPr/>
          <p:nvPr/>
        </p:nvSpPr>
        <p:spPr>
          <a:xfrm>
            <a:off x="10063" y="-43660"/>
            <a:ext cx="12192000" cy="6885384"/>
          </a:xfrm>
          <a:prstGeom prst="rect">
            <a:avLst/>
          </a:prstGeom>
          <a:solidFill>
            <a:schemeClr val="bg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a:solidFill>
                  <a:schemeClr val="tx2"/>
                </a:solidFill>
                <a:latin typeface="Tw Cen MT" pitchFamily="34" charset="0"/>
              </a:rPr>
              <a:t> </a:t>
            </a:r>
          </a:p>
          <a:p>
            <a:pPr algn="just">
              <a:buFont typeface="Wingdings" pitchFamily="2" charset="2"/>
              <a:buChar char="q"/>
            </a:pPr>
            <a:endParaRPr lang="fr-FR" b="1" dirty="0">
              <a:solidFill>
                <a:schemeClr val="tx2"/>
              </a:solidFill>
              <a:latin typeface="Tw Cen MT" pitchFamily="34" charset="0"/>
            </a:endParaRPr>
          </a:p>
          <a:p>
            <a:pPr algn="ctr"/>
            <a:endParaRPr lang="fr-FR" dirty="0">
              <a:solidFill>
                <a:schemeClr val="tx2"/>
              </a:solidFill>
            </a:endParaRPr>
          </a:p>
        </p:txBody>
      </p:sp>
      <p:grpSp>
        <p:nvGrpSpPr>
          <p:cNvPr id="4" name="Groupe 3">
            <a:extLst>
              <a:ext uri="{FF2B5EF4-FFF2-40B4-BE49-F238E27FC236}">
                <a16:creationId xmlns:a16="http://schemas.microsoft.com/office/drawing/2014/main" id="{767D2F08-F25B-D85D-547C-AEF7F4B9ABFD}"/>
              </a:ext>
            </a:extLst>
          </p:cNvPr>
          <p:cNvGrpSpPr/>
          <p:nvPr/>
        </p:nvGrpSpPr>
        <p:grpSpPr>
          <a:xfrm>
            <a:off x="644781" y="569101"/>
            <a:ext cx="5040608" cy="6089110"/>
            <a:chOff x="0" y="67447"/>
            <a:chExt cx="3296644" cy="4353394"/>
          </a:xfrm>
        </p:grpSpPr>
        <p:pic>
          <p:nvPicPr>
            <p:cNvPr id="8" name="Image 7">
              <a:extLst>
                <a:ext uri="{FF2B5EF4-FFF2-40B4-BE49-F238E27FC236}">
                  <a16:creationId xmlns:a16="http://schemas.microsoft.com/office/drawing/2014/main" id="{5A0A155D-F076-268A-B79C-968EF88E4F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447"/>
              <a:ext cx="3296644" cy="4353394"/>
            </a:xfrm>
            <a:prstGeom prst="rect">
              <a:avLst/>
            </a:prstGeom>
            <a:ln w="6350">
              <a:solidFill>
                <a:schemeClr val="tx1"/>
              </a:solidFill>
            </a:ln>
          </p:spPr>
        </p:pic>
        <p:sp>
          <p:nvSpPr>
            <p:cNvPr id="9" name="Forme libre : forme 8">
              <a:extLst>
                <a:ext uri="{FF2B5EF4-FFF2-40B4-BE49-F238E27FC236}">
                  <a16:creationId xmlns:a16="http://schemas.microsoft.com/office/drawing/2014/main" id="{717EE5EE-4FC3-6D8F-C010-89D0FE2B9B3B}"/>
                </a:ext>
              </a:extLst>
            </p:cNvPr>
            <p:cNvSpPr/>
            <p:nvPr/>
          </p:nvSpPr>
          <p:spPr>
            <a:xfrm>
              <a:off x="55659" y="1765189"/>
              <a:ext cx="1232452" cy="2274073"/>
            </a:xfrm>
            <a:custGeom>
              <a:avLst/>
              <a:gdLst>
                <a:gd name="connsiteX0" fmla="*/ 0 w 1232452"/>
                <a:gd name="connsiteY0" fmla="*/ 23854 h 2274073"/>
                <a:gd name="connsiteX1" fmla="*/ 15902 w 1232452"/>
                <a:gd name="connsiteY1" fmla="*/ 2274073 h 2274073"/>
                <a:gd name="connsiteX2" fmla="*/ 866692 w 1232452"/>
                <a:gd name="connsiteY2" fmla="*/ 2242268 h 2274073"/>
                <a:gd name="connsiteX3" fmla="*/ 1057523 w 1232452"/>
                <a:gd name="connsiteY3" fmla="*/ 1860605 h 2274073"/>
                <a:gd name="connsiteX4" fmla="*/ 946205 w 1232452"/>
                <a:gd name="connsiteY4" fmla="*/ 1319917 h 2274073"/>
                <a:gd name="connsiteX5" fmla="*/ 1224501 w 1232452"/>
                <a:gd name="connsiteY5" fmla="*/ 1208598 h 2274073"/>
                <a:gd name="connsiteX6" fmla="*/ 1232452 w 1232452"/>
                <a:gd name="connsiteY6" fmla="*/ 962108 h 2274073"/>
                <a:gd name="connsiteX7" fmla="*/ 954156 w 1232452"/>
                <a:gd name="connsiteY7" fmla="*/ 818984 h 2274073"/>
                <a:gd name="connsiteX8" fmla="*/ 914400 w 1232452"/>
                <a:gd name="connsiteY8" fmla="*/ 103367 h 2274073"/>
                <a:gd name="connsiteX9" fmla="*/ 246490 w 1232452"/>
                <a:gd name="connsiteY9" fmla="*/ 0 h 2274073"/>
                <a:gd name="connsiteX10" fmla="*/ 0 w 1232452"/>
                <a:gd name="connsiteY10" fmla="*/ 23854 h 227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2452" h="2274073">
                  <a:moveTo>
                    <a:pt x="0" y="23854"/>
                  </a:moveTo>
                  <a:lnTo>
                    <a:pt x="15902" y="2274073"/>
                  </a:lnTo>
                  <a:lnTo>
                    <a:pt x="866692" y="2242268"/>
                  </a:lnTo>
                  <a:lnTo>
                    <a:pt x="1057523" y="1860605"/>
                  </a:lnTo>
                  <a:lnTo>
                    <a:pt x="946205" y="1319917"/>
                  </a:lnTo>
                  <a:lnTo>
                    <a:pt x="1224501" y="1208598"/>
                  </a:lnTo>
                  <a:lnTo>
                    <a:pt x="1232452" y="962108"/>
                  </a:lnTo>
                  <a:lnTo>
                    <a:pt x="954156" y="818984"/>
                  </a:lnTo>
                  <a:lnTo>
                    <a:pt x="914400" y="103367"/>
                  </a:lnTo>
                  <a:lnTo>
                    <a:pt x="246490" y="0"/>
                  </a:lnTo>
                  <a:lnTo>
                    <a:pt x="0" y="23854"/>
                  </a:lnTo>
                  <a:close/>
                </a:path>
              </a:pathLst>
            </a:cu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grpSp>
      <p:sp>
        <p:nvSpPr>
          <p:cNvPr id="5" name="Rectangle 4">
            <a:extLst>
              <a:ext uri="{FF2B5EF4-FFF2-40B4-BE49-F238E27FC236}">
                <a16:creationId xmlns:a16="http://schemas.microsoft.com/office/drawing/2014/main" id="{A4DB62C8-EE61-FD52-8D37-B54B7BA8E5DF}"/>
              </a:ext>
            </a:extLst>
          </p:cNvPr>
          <p:cNvSpPr/>
          <p:nvPr/>
        </p:nvSpPr>
        <p:spPr>
          <a:xfrm>
            <a:off x="5714999" y="569101"/>
            <a:ext cx="6139170" cy="6097131"/>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Zone de texte 6">
            <a:extLst>
              <a:ext uri="{FF2B5EF4-FFF2-40B4-BE49-F238E27FC236}">
                <a16:creationId xmlns:a16="http://schemas.microsoft.com/office/drawing/2014/main" id="{7BCD7114-4200-C529-7A21-4AAD03B7D500}"/>
              </a:ext>
            </a:extLst>
          </p:cNvPr>
          <p:cNvSpPr txBox="1"/>
          <p:nvPr/>
        </p:nvSpPr>
        <p:spPr>
          <a:xfrm>
            <a:off x="623378" y="221029"/>
            <a:ext cx="10965371" cy="3781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Titre</a:t>
            </a:r>
            <a:r>
              <a:rPr lang="fr-FR" sz="1400" b="1" dirty="0">
                <a:effectLst/>
                <a:latin typeface="Century Gothic" panose="020B0502020202020204" pitchFamily="34" charset="0"/>
                <a:ea typeface="Calibri" panose="020F0502020204030204" pitchFamily="34" charset="0"/>
                <a:cs typeface="Times New Roman" panose="02020603050405020304" pitchFamily="18" charset="0"/>
              </a:rPr>
              <a:t> :  </a:t>
            </a: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48FFB947-43C6-E25E-9546-94C820711872}"/>
              </a:ext>
            </a:extLst>
          </p:cNvPr>
          <p:cNvSpPr txBox="1"/>
          <p:nvPr/>
        </p:nvSpPr>
        <p:spPr>
          <a:xfrm>
            <a:off x="5732761" y="599180"/>
            <a:ext cx="4022255"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1-</a:t>
            </a:r>
            <a:r>
              <a:rPr lang="fr-FR" sz="1600" b="1" dirty="0">
                <a:latin typeface="Century Gothic" panose="020B0502020202020204" pitchFamily="34" charset="0"/>
              </a:rPr>
              <a:t> Un processus d’intégration régionale</a:t>
            </a:r>
          </a:p>
        </p:txBody>
      </p:sp>
      <p:sp>
        <p:nvSpPr>
          <p:cNvPr id="11" name="ZoneTexte 10">
            <a:extLst>
              <a:ext uri="{FF2B5EF4-FFF2-40B4-BE49-F238E27FC236}">
                <a16:creationId xmlns:a16="http://schemas.microsoft.com/office/drawing/2014/main" id="{691E2F91-DB82-57F7-DA08-E22B6C23AD54}"/>
              </a:ext>
            </a:extLst>
          </p:cNvPr>
          <p:cNvSpPr txBox="1"/>
          <p:nvPr/>
        </p:nvSpPr>
        <p:spPr>
          <a:xfrm>
            <a:off x="5763241" y="2133600"/>
            <a:ext cx="6146234"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2-</a:t>
            </a:r>
            <a:r>
              <a:rPr lang="fr-FR" sz="1600" b="1" dirty="0">
                <a:latin typeface="Century Gothic" panose="020B0502020202020204" pitchFamily="34" charset="0"/>
              </a:rPr>
              <a:t> Une association de coopération économique dynamique</a:t>
            </a:r>
          </a:p>
        </p:txBody>
      </p:sp>
      <p:sp>
        <p:nvSpPr>
          <p:cNvPr id="12" name="ZoneTexte 11">
            <a:extLst>
              <a:ext uri="{FF2B5EF4-FFF2-40B4-BE49-F238E27FC236}">
                <a16:creationId xmlns:a16="http://schemas.microsoft.com/office/drawing/2014/main" id="{0D50D5FD-EE15-F93E-9826-A796AD6D3406}"/>
              </a:ext>
            </a:extLst>
          </p:cNvPr>
          <p:cNvSpPr txBox="1"/>
          <p:nvPr/>
        </p:nvSpPr>
        <p:spPr>
          <a:xfrm>
            <a:off x="5789743" y="4419600"/>
            <a:ext cx="4514377"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3-</a:t>
            </a:r>
            <a:r>
              <a:rPr lang="fr-FR" sz="1600" b="1" dirty="0">
                <a:latin typeface="Century Gothic" panose="020B0502020202020204" pitchFamily="34" charset="0"/>
              </a:rPr>
              <a:t> Des déséquilibres et des tensions internes</a:t>
            </a:r>
          </a:p>
        </p:txBody>
      </p:sp>
      <p:grpSp>
        <p:nvGrpSpPr>
          <p:cNvPr id="34" name="Groupe 33">
            <a:extLst>
              <a:ext uri="{FF2B5EF4-FFF2-40B4-BE49-F238E27FC236}">
                <a16:creationId xmlns:a16="http://schemas.microsoft.com/office/drawing/2014/main" id="{EDD07C70-D52C-28AB-A753-BE335F8A0A4A}"/>
              </a:ext>
            </a:extLst>
          </p:cNvPr>
          <p:cNvGrpSpPr/>
          <p:nvPr/>
        </p:nvGrpSpPr>
        <p:grpSpPr>
          <a:xfrm>
            <a:off x="2216728" y="1246908"/>
            <a:ext cx="3422072" cy="3330535"/>
            <a:chOff x="2216728" y="1246908"/>
            <a:chExt cx="3422072" cy="3330535"/>
          </a:xfrm>
        </p:grpSpPr>
        <p:grpSp>
          <p:nvGrpSpPr>
            <p:cNvPr id="32" name="Groupe 31">
              <a:extLst>
                <a:ext uri="{FF2B5EF4-FFF2-40B4-BE49-F238E27FC236}">
                  <a16:creationId xmlns:a16="http://schemas.microsoft.com/office/drawing/2014/main" id="{32F57A6A-CCDA-352F-36F5-4B1BB7287DAB}"/>
                </a:ext>
              </a:extLst>
            </p:cNvPr>
            <p:cNvGrpSpPr/>
            <p:nvPr/>
          </p:nvGrpSpPr>
          <p:grpSpPr>
            <a:xfrm>
              <a:off x="2216728" y="1246908"/>
              <a:ext cx="3422072" cy="3330535"/>
              <a:chOff x="2216728" y="1246908"/>
              <a:chExt cx="3422072" cy="3330535"/>
            </a:xfrm>
          </p:grpSpPr>
          <p:grpSp>
            <p:nvGrpSpPr>
              <p:cNvPr id="30" name="Groupe 29">
                <a:extLst>
                  <a:ext uri="{FF2B5EF4-FFF2-40B4-BE49-F238E27FC236}">
                    <a16:creationId xmlns:a16="http://schemas.microsoft.com/office/drawing/2014/main" id="{D42AC782-E21E-B454-CF39-52047DF3D629}"/>
                  </a:ext>
                </a:extLst>
              </p:cNvPr>
              <p:cNvGrpSpPr/>
              <p:nvPr/>
            </p:nvGrpSpPr>
            <p:grpSpPr>
              <a:xfrm>
                <a:off x="2216728" y="1246908"/>
                <a:ext cx="3422072" cy="3330535"/>
                <a:chOff x="2216728" y="1246908"/>
                <a:chExt cx="3422072" cy="3330535"/>
              </a:xfrm>
            </p:grpSpPr>
            <p:grpSp>
              <p:nvGrpSpPr>
                <p:cNvPr id="28" name="Groupe 27">
                  <a:extLst>
                    <a:ext uri="{FF2B5EF4-FFF2-40B4-BE49-F238E27FC236}">
                      <a16:creationId xmlns:a16="http://schemas.microsoft.com/office/drawing/2014/main" id="{D4506A2D-24E2-B563-9E4F-C40EABCD99B2}"/>
                    </a:ext>
                  </a:extLst>
                </p:cNvPr>
                <p:cNvGrpSpPr/>
                <p:nvPr/>
              </p:nvGrpSpPr>
              <p:grpSpPr>
                <a:xfrm>
                  <a:off x="2216728" y="1246908"/>
                  <a:ext cx="3422072" cy="3330535"/>
                  <a:chOff x="2216728" y="1246908"/>
                  <a:chExt cx="3422072" cy="3330535"/>
                </a:xfrm>
                <a:solidFill>
                  <a:schemeClr val="accent1"/>
                </a:solidFill>
              </p:grpSpPr>
              <p:sp>
                <p:nvSpPr>
                  <p:cNvPr id="25" name="Forme libre : forme 24">
                    <a:extLst>
                      <a:ext uri="{FF2B5EF4-FFF2-40B4-BE49-F238E27FC236}">
                        <a16:creationId xmlns:a16="http://schemas.microsoft.com/office/drawing/2014/main" id="{11AD45B1-DA7D-BEF1-45C4-D1345264829D}"/>
                      </a:ext>
                    </a:extLst>
                  </p:cNvPr>
                  <p:cNvSpPr/>
                  <p:nvPr/>
                </p:nvSpPr>
                <p:spPr>
                  <a:xfrm>
                    <a:off x="2216728" y="1246908"/>
                    <a:ext cx="1497456" cy="2097479"/>
                  </a:xfrm>
                  <a:custGeom>
                    <a:avLst/>
                    <a:gdLst>
                      <a:gd name="connsiteX0" fmla="*/ 1468582 w 1496291"/>
                      <a:gd name="connsiteY0" fmla="*/ 270164 h 2130136"/>
                      <a:gd name="connsiteX1" fmla="*/ 1468582 w 1496291"/>
                      <a:gd name="connsiteY1" fmla="*/ 270164 h 2130136"/>
                      <a:gd name="connsiteX2" fmla="*/ 1420091 w 1496291"/>
                      <a:gd name="connsiteY2" fmla="*/ 290946 h 2130136"/>
                      <a:gd name="connsiteX3" fmla="*/ 1406237 w 1496291"/>
                      <a:gd name="connsiteY3" fmla="*/ 297873 h 2130136"/>
                      <a:gd name="connsiteX4" fmla="*/ 1392382 w 1496291"/>
                      <a:gd name="connsiteY4" fmla="*/ 301336 h 2130136"/>
                      <a:gd name="connsiteX5" fmla="*/ 1354282 w 1496291"/>
                      <a:gd name="connsiteY5" fmla="*/ 311727 h 2130136"/>
                      <a:gd name="connsiteX6" fmla="*/ 1305791 w 1496291"/>
                      <a:gd name="connsiteY6" fmla="*/ 315191 h 2130136"/>
                      <a:gd name="connsiteX7" fmla="*/ 1246909 w 1496291"/>
                      <a:gd name="connsiteY7" fmla="*/ 315191 h 2130136"/>
                      <a:gd name="connsiteX8" fmla="*/ 1229591 w 1496291"/>
                      <a:gd name="connsiteY8" fmla="*/ 308264 h 2130136"/>
                      <a:gd name="connsiteX9" fmla="*/ 1208809 w 1496291"/>
                      <a:gd name="connsiteY9" fmla="*/ 290946 h 2130136"/>
                      <a:gd name="connsiteX10" fmla="*/ 1201882 w 1496291"/>
                      <a:gd name="connsiteY10" fmla="*/ 284018 h 2130136"/>
                      <a:gd name="connsiteX11" fmla="*/ 1184564 w 1496291"/>
                      <a:gd name="connsiteY11" fmla="*/ 259773 h 2130136"/>
                      <a:gd name="connsiteX12" fmla="*/ 1174173 w 1496291"/>
                      <a:gd name="connsiteY12" fmla="*/ 238991 h 2130136"/>
                      <a:gd name="connsiteX13" fmla="*/ 1167246 w 1496291"/>
                      <a:gd name="connsiteY13" fmla="*/ 225136 h 2130136"/>
                      <a:gd name="connsiteX14" fmla="*/ 1170709 w 1496291"/>
                      <a:gd name="connsiteY14" fmla="*/ 152400 h 2130136"/>
                      <a:gd name="connsiteX15" fmla="*/ 1174173 w 1496291"/>
                      <a:gd name="connsiteY15" fmla="*/ 128155 h 2130136"/>
                      <a:gd name="connsiteX16" fmla="*/ 1181100 w 1496291"/>
                      <a:gd name="connsiteY16" fmla="*/ 107373 h 2130136"/>
                      <a:gd name="connsiteX17" fmla="*/ 1177637 w 1496291"/>
                      <a:gd name="connsiteY17" fmla="*/ 20782 h 2130136"/>
                      <a:gd name="connsiteX18" fmla="*/ 1153391 w 1496291"/>
                      <a:gd name="connsiteY18" fmla="*/ 17318 h 2130136"/>
                      <a:gd name="connsiteX19" fmla="*/ 1132609 w 1496291"/>
                      <a:gd name="connsiteY19" fmla="*/ 0 h 2130136"/>
                      <a:gd name="connsiteX20" fmla="*/ 910937 w 1496291"/>
                      <a:gd name="connsiteY20" fmla="*/ 96982 h 2130136"/>
                      <a:gd name="connsiteX21" fmla="*/ 820882 w 1496291"/>
                      <a:gd name="connsiteY21" fmla="*/ 83127 h 2130136"/>
                      <a:gd name="connsiteX22" fmla="*/ 800100 w 1496291"/>
                      <a:gd name="connsiteY22" fmla="*/ 90055 h 2130136"/>
                      <a:gd name="connsiteX23" fmla="*/ 789709 w 1496291"/>
                      <a:gd name="connsiteY23" fmla="*/ 117764 h 2130136"/>
                      <a:gd name="connsiteX24" fmla="*/ 807028 w 1496291"/>
                      <a:gd name="connsiteY24" fmla="*/ 183573 h 2130136"/>
                      <a:gd name="connsiteX25" fmla="*/ 834737 w 1496291"/>
                      <a:gd name="connsiteY25" fmla="*/ 252846 h 2130136"/>
                      <a:gd name="connsiteX26" fmla="*/ 817418 w 1496291"/>
                      <a:gd name="connsiteY26" fmla="*/ 301336 h 2130136"/>
                      <a:gd name="connsiteX27" fmla="*/ 633846 w 1496291"/>
                      <a:gd name="connsiteY27" fmla="*/ 370609 h 2130136"/>
                      <a:gd name="connsiteX28" fmla="*/ 540328 w 1496291"/>
                      <a:gd name="connsiteY28" fmla="*/ 256309 h 2130136"/>
                      <a:gd name="connsiteX29" fmla="*/ 526473 w 1496291"/>
                      <a:gd name="connsiteY29" fmla="*/ 235527 h 2130136"/>
                      <a:gd name="connsiteX30" fmla="*/ 488373 w 1496291"/>
                      <a:gd name="connsiteY30" fmla="*/ 277091 h 2130136"/>
                      <a:gd name="connsiteX31" fmla="*/ 415637 w 1496291"/>
                      <a:gd name="connsiteY31" fmla="*/ 277091 h 2130136"/>
                      <a:gd name="connsiteX32" fmla="*/ 381000 w 1496291"/>
                      <a:gd name="connsiteY32" fmla="*/ 263236 h 2130136"/>
                      <a:gd name="connsiteX33" fmla="*/ 356755 w 1496291"/>
                      <a:gd name="connsiteY33" fmla="*/ 284018 h 2130136"/>
                      <a:gd name="connsiteX34" fmla="*/ 339437 w 1496291"/>
                      <a:gd name="connsiteY34" fmla="*/ 301336 h 2130136"/>
                      <a:gd name="connsiteX35" fmla="*/ 363682 w 1496291"/>
                      <a:gd name="connsiteY35" fmla="*/ 408709 h 2130136"/>
                      <a:gd name="connsiteX36" fmla="*/ 332509 w 1496291"/>
                      <a:gd name="connsiteY36" fmla="*/ 446809 h 2130136"/>
                      <a:gd name="connsiteX37" fmla="*/ 335973 w 1496291"/>
                      <a:gd name="connsiteY37" fmla="*/ 516082 h 2130136"/>
                      <a:gd name="connsiteX38" fmla="*/ 374073 w 1496291"/>
                      <a:gd name="connsiteY38" fmla="*/ 602673 h 2130136"/>
                      <a:gd name="connsiteX39" fmla="*/ 360218 w 1496291"/>
                      <a:gd name="connsiteY39" fmla="*/ 682336 h 2130136"/>
                      <a:gd name="connsiteX40" fmla="*/ 339437 w 1496291"/>
                      <a:gd name="connsiteY40" fmla="*/ 762000 h 2130136"/>
                      <a:gd name="connsiteX41" fmla="*/ 329046 w 1496291"/>
                      <a:gd name="connsiteY41" fmla="*/ 820882 h 2130136"/>
                      <a:gd name="connsiteX42" fmla="*/ 294409 w 1496291"/>
                      <a:gd name="connsiteY42" fmla="*/ 820882 h 2130136"/>
                      <a:gd name="connsiteX43" fmla="*/ 263237 w 1496291"/>
                      <a:gd name="connsiteY43" fmla="*/ 796636 h 2130136"/>
                      <a:gd name="connsiteX44" fmla="*/ 76200 w 1496291"/>
                      <a:gd name="connsiteY44" fmla="*/ 872836 h 2130136"/>
                      <a:gd name="connsiteX45" fmla="*/ 31173 w 1496291"/>
                      <a:gd name="connsiteY45" fmla="*/ 980209 h 2130136"/>
                      <a:gd name="connsiteX46" fmla="*/ 0 w 1496291"/>
                      <a:gd name="connsiteY46" fmla="*/ 1046018 h 2130136"/>
                      <a:gd name="connsiteX47" fmla="*/ 10391 w 1496291"/>
                      <a:gd name="connsiteY47" fmla="*/ 1084118 h 2130136"/>
                      <a:gd name="connsiteX48" fmla="*/ 27709 w 1496291"/>
                      <a:gd name="connsiteY48" fmla="*/ 1201882 h 2130136"/>
                      <a:gd name="connsiteX49" fmla="*/ 176646 w 1496291"/>
                      <a:gd name="connsiteY49" fmla="*/ 1302327 h 2130136"/>
                      <a:gd name="connsiteX50" fmla="*/ 228600 w 1496291"/>
                      <a:gd name="connsiteY50" fmla="*/ 1281546 h 2130136"/>
                      <a:gd name="connsiteX51" fmla="*/ 266700 w 1496291"/>
                      <a:gd name="connsiteY51" fmla="*/ 1285009 h 2130136"/>
                      <a:gd name="connsiteX52" fmla="*/ 297873 w 1496291"/>
                      <a:gd name="connsiteY52" fmla="*/ 1340427 h 2130136"/>
                      <a:gd name="connsiteX53" fmla="*/ 408709 w 1496291"/>
                      <a:gd name="connsiteY53" fmla="*/ 1420091 h 2130136"/>
                      <a:gd name="connsiteX54" fmla="*/ 689264 w 1496291"/>
                      <a:gd name="connsiteY54" fmla="*/ 1291936 h 2130136"/>
                      <a:gd name="connsiteX55" fmla="*/ 720437 w 1496291"/>
                      <a:gd name="connsiteY55" fmla="*/ 1309255 h 2130136"/>
                      <a:gd name="connsiteX56" fmla="*/ 730828 w 1496291"/>
                      <a:gd name="connsiteY56" fmla="*/ 1361209 h 2130136"/>
                      <a:gd name="connsiteX57" fmla="*/ 741218 w 1496291"/>
                      <a:gd name="connsiteY57" fmla="*/ 1395846 h 2130136"/>
                      <a:gd name="connsiteX58" fmla="*/ 775855 w 1496291"/>
                      <a:gd name="connsiteY58" fmla="*/ 1440873 h 2130136"/>
                      <a:gd name="connsiteX59" fmla="*/ 813955 w 1496291"/>
                      <a:gd name="connsiteY59" fmla="*/ 1499755 h 2130136"/>
                      <a:gd name="connsiteX60" fmla="*/ 838200 w 1496291"/>
                      <a:gd name="connsiteY60" fmla="*/ 1530927 h 2130136"/>
                      <a:gd name="connsiteX61" fmla="*/ 921328 w 1496291"/>
                      <a:gd name="connsiteY61" fmla="*/ 1558636 h 2130136"/>
                      <a:gd name="connsiteX62" fmla="*/ 1042555 w 1496291"/>
                      <a:gd name="connsiteY62" fmla="*/ 1600200 h 2130136"/>
                      <a:gd name="connsiteX63" fmla="*/ 1125682 w 1496291"/>
                      <a:gd name="connsiteY63" fmla="*/ 1631373 h 2130136"/>
                      <a:gd name="connsiteX64" fmla="*/ 1208809 w 1496291"/>
                      <a:gd name="connsiteY64" fmla="*/ 1707573 h 2130136"/>
                      <a:gd name="connsiteX65" fmla="*/ 1246909 w 1496291"/>
                      <a:gd name="connsiteY65" fmla="*/ 1794164 h 2130136"/>
                      <a:gd name="connsiteX66" fmla="*/ 1250373 w 1496291"/>
                      <a:gd name="connsiteY66" fmla="*/ 1804555 h 2130136"/>
                      <a:gd name="connsiteX67" fmla="*/ 1319646 w 1496291"/>
                      <a:gd name="connsiteY67" fmla="*/ 1842655 h 2130136"/>
                      <a:gd name="connsiteX68" fmla="*/ 1371600 w 1496291"/>
                      <a:gd name="connsiteY68" fmla="*/ 1866900 h 2130136"/>
                      <a:gd name="connsiteX69" fmla="*/ 1413164 w 1496291"/>
                      <a:gd name="connsiteY69" fmla="*/ 1891146 h 2130136"/>
                      <a:gd name="connsiteX70" fmla="*/ 1472046 w 1496291"/>
                      <a:gd name="connsiteY70" fmla="*/ 1988127 h 2130136"/>
                      <a:gd name="connsiteX71" fmla="*/ 1496291 w 1496291"/>
                      <a:gd name="connsiteY71" fmla="*/ 2060864 h 2130136"/>
                      <a:gd name="connsiteX72" fmla="*/ 1430482 w 1496291"/>
                      <a:gd name="connsiteY72" fmla="*/ 2130136 h 2130136"/>
                      <a:gd name="connsiteX0" fmla="*/ 1468582 w 1497456"/>
                      <a:gd name="connsiteY0" fmla="*/ 270164 h 2097479"/>
                      <a:gd name="connsiteX1" fmla="*/ 1468582 w 1497456"/>
                      <a:gd name="connsiteY1" fmla="*/ 270164 h 2097479"/>
                      <a:gd name="connsiteX2" fmla="*/ 1420091 w 1497456"/>
                      <a:gd name="connsiteY2" fmla="*/ 290946 h 2097479"/>
                      <a:gd name="connsiteX3" fmla="*/ 1406237 w 1497456"/>
                      <a:gd name="connsiteY3" fmla="*/ 297873 h 2097479"/>
                      <a:gd name="connsiteX4" fmla="*/ 1392382 w 1497456"/>
                      <a:gd name="connsiteY4" fmla="*/ 301336 h 2097479"/>
                      <a:gd name="connsiteX5" fmla="*/ 1354282 w 1497456"/>
                      <a:gd name="connsiteY5" fmla="*/ 311727 h 2097479"/>
                      <a:gd name="connsiteX6" fmla="*/ 1305791 w 1497456"/>
                      <a:gd name="connsiteY6" fmla="*/ 315191 h 2097479"/>
                      <a:gd name="connsiteX7" fmla="*/ 1246909 w 1497456"/>
                      <a:gd name="connsiteY7" fmla="*/ 315191 h 2097479"/>
                      <a:gd name="connsiteX8" fmla="*/ 1229591 w 1497456"/>
                      <a:gd name="connsiteY8" fmla="*/ 308264 h 2097479"/>
                      <a:gd name="connsiteX9" fmla="*/ 1208809 w 1497456"/>
                      <a:gd name="connsiteY9" fmla="*/ 290946 h 2097479"/>
                      <a:gd name="connsiteX10" fmla="*/ 1201882 w 1497456"/>
                      <a:gd name="connsiteY10" fmla="*/ 284018 h 2097479"/>
                      <a:gd name="connsiteX11" fmla="*/ 1184564 w 1497456"/>
                      <a:gd name="connsiteY11" fmla="*/ 259773 h 2097479"/>
                      <a:gd name="connsiteX12" fmla="*/ 1174173 w 1497456"/>
                      <a:gd name="connsiteY12" fmla="*/ 238991 h 2097479"/>
                      <a:gd name="connsiteX13" fmla="*/ 1167246 w 1497456"/>
                      <a:gd name="connsiteY13" fmla="*/ 225136 h 2097479"/>
                      <a:gd name="connsiteX14" fmla="*/ 1170709 w 1497456"/>
                      <a:gd name="connsiteY14" fmla="*/ 152400 h 2097479"/>
                      <a:gd name="connsiteX15" fmla="*/ 1174173 w 1497456"/>
                      <a:gd name="connsiteY15" fmla="*/ 128155 h 2097479"/>
                      <a:gd name="connsiteX16" fmla="*/ 1181100 w 1497456"/>
                      <a:gd name="connsiteY16" fmla="*/ 107373 h 2097479"/>
                      <a:gd name="connsiteX17" fmla="*/ 1177637 w 1497456"/>
                      <a:gd name="connsiteY17" fmla="*/ 20782 h 2097479"/>
                      <a:gd name="connsiteX18" fmla="*/ 1153391 w 1497456"/>
                      <a:gd name="connsiteY18" fmla="*/ 17318 h 2097479"/>
                      <a:gd name="connsiteX19" fmla="*/ 1132609 w 1497456"/>
                      <a:gd name="connsiteY19" fmla="*/ 0 h 2097479"/>
                      <a:gd name="connsiteX20" fmla="*/ 910937 w 1497456"/>
                      <a:gd name="connsiteY20" fmla="*/ 96982 h 2097479"/>
                      <a:gd name="connsiteX21" fmla="*/ 820882 w 1497456"/>
                      <a:gd name="connsiteY21" fmla="*/ 83127 h 2097479"/>
                      <a:gd name="connsiteX22" fmla="*/ 800100 w 1497456"/>
                      <a:gd name="connsiteY22" fmla="*/ 90055 h 2097479"/>
                      <a:gd name="connsiteX23" fmla="*/ 789709 w 1497456"/>
                      <a:gd name="connsiteY23" fmla="*/ 117764 h 2097479"/>
                      <a:gd name="connsiteX24" fmla="*/ 807028 w 1497456"/>
                      <a:gd name="connsiteY24" fmla="*/ 183573 h 2097479"/>
                      <a:gd name="connsiteX25" fmla="*/ 834737 w 1497456"/>
                      <a:gd name="connsiteY25" fmla="*/ 252846 h 2097479"/>
                      <a:gd name="connsiteX26" fmla="*/ 817418 w 1497456"/>
                      <a:gd name="connsiteY26" fmla="*/ 301336 h 2097479"/>
                      <a:gd name="connsiteX27" fmla="*/ 633846 w 1497456"/>
                      <a:gd name="connsiteY27" fmla="*/ 370609 h 2097479"/>
                      <a:gd name="connsiteX28" fmla="*/ 540328 w 1497456"/>
                      <a:gd name="connsiteY28" fmla="*/ 256309 h 2097479"/>
                      <a:gd name="connsiteX29" fmla="*/ 526473 w 1497456"/>
                      <a:gd name="connsiteY29" fmla="*/ 235527 h 2097479"/>
                      <a:gd name="connsiteX30" fmla="*/ 488373 w 1497456"/>
                      <a:gd name="connsiteY30" fmla="*/ 277091 h 2097479"/>
                      <a:gd name="connsiteX31" fmla="*/ 415637 w 1497456"/>
                      <a:gd name="connsiteY31" fmla="*/ 277091 h 2097479"/>
                      <a:gd name="connsiteX32" fmla="*/ 381000 w 1497456"/>
                      <a:gd name="connsiteY32" fmla="*/ 263236 h 2097479"/>
                      <a:gd name="connsiteX33" fmla="*/ 356755 w 1497456"/>
                      <a:gd name="connsiteY33" fmla="*/ 284018 h 2097479"/>
                      <a:gd name="connsiteX34" fmla="*/ 339437 w 1497456"/>
                      <a:gd name="connsiteY34" fmla="*/ 301336 h 2097479"/>
                      <a:gd name="connsiteX35" fmla="*/ 363682 w 1497456"/>
                      <a:gd name="connsiteY35" fmla="*/ 408709 h 2097479"/>
                      <a:gd name="connsiteX36" fmla="*/ 332509 w 1497456"/>
                      <a:gd name="connsiteY36" fmla="*/ 446809 h 2097479"/>
                      <a:gd name="connsiteX37" fmla="*/ 335973 w 1497456"/>
                      <a:gd name="connsiteY37" fmla="*/ 516082 h 2097479"/>
                      <a:gd name="connsiteX38" fmla="*/ 374073 w 1497456"/>
                      <a:gd name="connsiteY38" fmla="*/ 602673 h 2097479"/>
                      <a:gd name="connsiteX39" fmla="*/ 360218 w 1497456"/>
                      <a:gd name="connsiteY39" fmla="*/ 682336 h 2097479"/>
                      <a:gd name="connsiteX40" fmla="*/ 339437 w 1497456"/>
                      <a:gd name="connsiteY40" fmla="*/ 762000 h 2097479"/>
                      <a:gd name="connsiteX41" fmla="*/ 329046 w 1497456"/>
                      <a:gd name="connsiteY41" fmla="*/ 820882 h 2097479"/>
                      <a:gd name="connsiteX42" fmla="*/ 294409 w 1497456"/>
                      <a:gd name="connsiteY42" fmla="*/ 820882 h 2097479"/>
                      <a:gd name="connsiteX43" fmla="*/ 263237 w 1497456"/>
                      <a:gd name="connsiteY43" fmla="*/ 796636 h 2097479"/>
                      <a:gd name="connsiteX44" fmla="*/ 76200 w 1497456"/>
                      <a:gd name="connsiteY44" fmla="*/ 872836 h 2097479"/>
                      <a:gd name="connsiteX45" fmla="*/ 31173 w 1497456"/>
                      <a:gd name="connsiteY45" fmla="*/ 980209 h 2097479"/>
                      <a:gd name="connsiteX46" fmla="*/ 0 w 1497456"/>
                      <a:gd name="connsiteY46" fmla="*/ 1046018 h 2097479"/>
                      <a:gd name="connsiteX47" fmla="*/ 10391 w 1497456"/>
                      <a:gd name="connsiteY47" fmla="*/ 1084118 h 2097479"/>
                      <a:gd name="connsiteX48" fmla="*/ 27709 w 1497456"/>
                      <a:gd name="connsiteY48" fmla="*/ 1201882 h 2097479"/>
                      <a:gd name="connsiteX49" fmla="*/ 176646 w 1497456"/>
                      <a:gd name="connsiteY49" fmla="*/ 1302327 h 2097479"/>
                      <a:gd name="connsiteX50" fmla="*/ 228600 w 1497456"/>
                      <a:gd name="connsiteY50" fmla="*/ 1281546 h 2097479"/>
                      <a:gd name="connsiteX51" fmla="*/ 266700 w 1497456"/>
                      <a:gd name="connsiteY51" fmla="*/ 1285009 h 2097479"/>
                      <a:gd name="connsiteX52" fmla="*/ 297873 w 1497456"/>
                      <a:gd name="connsiteY52" fmla="*/ 1340427 h 2097479"/>
                      <a:gd name="connsiteX53" fmla="*/ 408709 w 1497456"/>
                      <a:gd name="connsiteY53" fmla="*/ 1420091 h 2097479"/>
                      <a:gd name="connsiteX54" fmla="*/ 689264 w 1497456"/>
                      <a:gd name="connsiteY54" fmla="*/ 1291936 h 2097479"/>
                      <a:gd name="connsiteX55" fmla="*/ 720437 w 1497456"/>
                      <a:gd name="connsiteY55" fmla="*/ 1309255 h 2097479"/>
                      <a:gd name="connsiteX56" fmla="*/ 730828 w 1497456"/>
                      <a:gd name="connsiteY56" fmla="*/ 1361209 h 2097479"/>
                      <a:gd name="connsiteX57" fmla="*/ 741218 w 1497456"/>
                      <a:gd name="connsiteY57" fmla="*/ 1395846 h 2097479"/>
                      <a:gd name="connsiteX58" fmla="*/ 775855 w 1497456"/>
                      <a:gd name="connsiteY58" fmla="*/ 1440873 h 2097479"/>
                      <a:gd name="connsiteX59" fmla="*/ 813955 w 1497456"/>
                      <a:gd name="connsiteY59" fmla="*/ 1499755 h 2097479"/>
                      <a:gd name="connsiteX60" fmla="*/ 838200 w 1497456"/>
                      <a:gd name="connsiteY60" fmla="*/ 1530927 h 2097479"/>
                      <a:gd name="connsiteX61" fmla="*/ 921328 w 1497456"/>
                      <a:gd name="connsiteY61" fmla="*/ 1558636 h 2097479"/>
                      <a:gd name="connsiteX62" fmla="*/ 1042555 w 1497456"/>
                      <a:gd name="connsiteY62" fmla="*/ 1600200 h 2097479"/>
                      <a:gd name="connsiteX63" fmla="*/ 1125682 w 1497456"/>
                      <a:gd name="connsiteY63" fmla="*/ 1631373 h 2097479"/>
                      <a:gd name="connsiteX64" fmla="*/ 1208809 w 1497456"/>
                      <a:gd name="connsiteY64" fmla="*/ 1707573 h 2097479"/>
                      <a:gd name="connsiteX65" fmla="*/ 1246909 w 1497456"/>
                      <a:gd name="connsiteY65" fmla="*/ 1794164 h 2097479"/>
                      <a:gd name="connsiteX66" fmla="*/ 1250373 w 1497456"/>
                      <a:gd name="connsiteY66" fmla="*/ 1804555 h 2097479"/>
                      <a:gd name="connsiteX67" fmla="*/ 1319646 w 1497456"/>
                      <a:gd name="connsiteY67" fmla="*/ 1842655 h 2097479"/>
                      <a:gd name="connsiteX68" fmla="*/ 1371600 w 1497456"/>
                      <a:gd name="connsiteY68" fmla="*/ 1866900 h 2097479"/>
                      <a:gd name="connsiteX69" fmla="*/ 1413164 w 1497456"/>
                      <a:gd name="connsiteY69" fmla="*/ 1891146 h 2097479"/>
                      <a:gd name="connsiteX70" fmla="*/ 1472046 w 1497456"/>
                      <a:gd name="connsiteY70" fmla="*/ 1988127 h 2097479"/>
                      <a:gd name="connsiteX71" fmla="*/ 1496291 w 1497456"/>
                      <a:gd name="connsiteY71" fmla="*/ 2060864 h 2097479"/>
                      <a:gd name="connsiteX72" fmla="*/ 1490353 w 1497456"/>
                      <a:gd name="connsiteY72" fmla="*/ 2097479 h 20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497456" h="2097479">
                        <a:moveTo>
                          <a:pt x="1468582" y="270164"/>
                        </a:moveTo>
                        <a:lnTo>
                          <a:pt x="1468582" y="270164"/>
                        </a:lnTo>
                        <a:cubicBezTo>
                          <a:pt x="1397161" y="309842"/>
                          <a:pt x="1466449" y="275493"/>
                          <a:pt x="1420091" y="290946"/>
                        </a:cubicBezTo>
                        <a:cubicBezTo>
                          <a:pt x="1415193" y="292579"/>
                          <a:pt x="1411071" y="296060"/>
                          <a:pt x="1406237" y="297873"/>
                        </a:cubicBezTo>
                        <a:cubicBezTo>
                          <a:pt x="1401780" y="299544"/>
                          <a:pt x="1396942" y="299968"/>
                          <a:pt x="1392382" y="301336"/>
                        </a:cubicBezTo>
                        <a:cubicBezTo>
                          <a:pt x="1376263" y="306172"/>
                          <a:pt x="1370498" y="310020"/>
                          <a:pt x="1354282" y="311727"/>
                        </a:cubicBezTo>
                        <a:cubicBezTo>
                          <a:pt x="1338166" y="313423"/>
                          <a:pt x="1321955" y="314036"/>
                          <a:pt x="1305791" y="315191"/>
                        </a:cubicBezTo>
                        <a:cubicBezTo>
                          <a:pt x="1280722" y="321459"/>
                          <a:pt x="1285964" y="321700"/>
                          <a:pt x="1246909" y="315191"/>
                        </a:cubicBezTo>
                        <a:cubicBezTo>
                          <a:pt x="1240776" y="314169"/>
                          <a:pt x="1235364" y="310573"/>
                          <a:pt x="1229591" y="308264"/>
                        </a:cubicBezTo>
                        <a:cubicBezTo>
                          <a:pt x="1213925" y="292596"/>
                          <a:pt x="1233510" y="311530"/>
                          <a:pt x="1208809" y="290946"/>
                        </a:cubicBezTo>
                        <a:cubicBezTo>
                          <a:pt x="1206300" y="288855"/>
                          <a:pt x="1204191" y="286327"/>
                          <a:pt x="1201882" y="284018"/>
                        </a:cubicBezTo>
                        <a:cubicBezTo>
                          <a:pt x="1195253" y="244246"/>
                          <a:pt x="1206846" y="274628"/>
                          <a:pt x="1184564" y="259773"/>
                        </a:cubicBezTo>
                        <a:cubicBezTo>
                          <a:pt x="1177909" y="255336"/>
                          <a:pt x="1176939" y="245444"/>
                          <a:pt x="1174173" y="238991"/>
                        </a:cubicBezTo>
                        <a:cubicBezTo>
                          <a:pt x="1172139" y="234245"/>
                          <a:pt x="1169555" y="229754"/>
                          <a:pt x="1167246" y="225136"/>
                        </a:cubicBezTo>
                        <a:cubicBezTo>
                          <a:pt x="1168400" y="200891"/>
                          <a:pt x="1168980" y="176611"/>
                          <a:pt x="1170709" y="152400"/>
                        </a:cubicBezTo>
                        <a:cubicBezTo>
                          <a:pt x="1171291" y="144257"/>
                          <a:pt x="1172337" y="136110"/>
                          <a:pt x="1174173" y="128155"/>
                        </a:cubicBezTo>
                        <a:cubicBezTo>
                          <a:pt x="1175815" y="121040"/>
                          <a:pt x="1181100" y="107373"/>
                          <a:pt x="1181100" y="107373"/>
                        </a:cubicBezTo>
                        <a:cubicBezTo>
                          <a:pt x="1179946" y="78509"/>
                          <a:pt x="1186132" y="48391"/>
                          <a:pt x="1177637" y="20782"/>
                        </a:cubicBezTo>
                        <a:cubicBezTo>
                          <a:pt x="1175236" y="12979"/>
                          <a:pt x="1161011" y="20249"/>
                          <a:pt x="1153391" y="17318"/>
                        </a:cubicBezTo>
                        <a:cubicBezTo>
                          <a:pt x="1131648" y="8956"/>
                          <a:pt x="1132609" y="10939"/>
                          <a:pt x="1132609" y="0"/>
                        </a:cubicBezTo>
                        <a:lnTo>
                          <a:pt x="910937" y="96982"/>
                        </a:lnTo>
                        <a:lnTo>
                          <a:pt x="820882" y="83127"/>
                        </a:lnTo>
                        <a:lnTo>
                          <a:pt x="800100" y="90055"/>
                        </a:lnTo>
                        <a:lnTo>
                          <a:pt x="789709" y="117764"/>
                        </a:lnTo>
                        <a:lnTo>
                          <a:pt x="807028" y="183573"/>
                        </a:lnTo>
                        <a:lnTo>
                          <a:pt x="834737" y="252846"/>
                        </a:lnTo>
                        <a:lnTo>
                          <a:pt x="817418" y="301336"/>
                        </a:lnTo>
                        <a:lnTo>
                          <a:pt x="633846" y="370609"/>
                        </a:lnTo>
                        <a:lnTo>
                          <a:pt x="540328" y="256309"/>
                        </a:lnTo>
                        <a:lnTo>
                          <a:pt x="526473" y="235527"/>
                        </a:lnTo>
                        <a:lnTo>
                          <a:pt x="488373" y="277091"/>
                        </a:lnTo>
                        <a:lnTo>
                          <a:pt x="415637" y="277091"/>
                        </a:lnTo>
                        <a:lnTo>
                          <a:pt x="381000" y="263236"/>
                        </a:lnTo>
                        <a:lnTo>
                          <a:pt x="356755" y="284018"/>
                        </a:lnTo>
                        <a:lnTo>
                          <a:pt x="339437" y="301336"/>
                        </a:lnTo>
                        <a:lnTo>
                          <a:pt x="363682" y="408709"/>
                        </a:lnTo>
                        <a:lnTo>
                          <a:pt x="332509" y="446809"/>
                        </a:lnTo>
                        <a:lnTo>
                          <a:pt x="335973" y="516082"/>
                        </a:lnTo>
                        <a:lnTo>
                          <a:pt x="374073" y="602673"/>
                        </a:lnTo>
                        <a:lnTo>
                          <a:pt x="360218" y="682336"/>
                        </a:lnTo>
                        <a:lnTo>
                          <a:pt x="339437" y="762000"/>
                        </a:lnTo>
                        <a:lnTo>
                          <a:pt x="329046" y="820882"/>
                        </a:lnTo>
                        <a:lnTo>
                          <a:pt x="294409" y="820882"/>
                        </a:lnTo>
                        <a:lnTo>
                          <a:pt x="263237" y="796636"/>
                        </a:lnTo>
                        <a:lnTo>
                          <a:pt x="76200" y="872836"/>
                        </a:lnTo>
                        <a:lnTo>
                          <a:pt x="31173" y="980209"/>
                        </a:lnTo>
                        <a:lnTo>
                          <a:pt x="0" y="1046018"/>
                        </a:lnTo>
                        <a:lnTo>
                          <a:pt x="10391" y="1084118"/>
                        </a:lnTo>
                        <a:lnTo>
                          <a:pt x="27709" y="1201882"/>
                        </a:lnTo>
                        <a:lnTo>
                          <a:pt x="176646" y="1302327"/>
                        </a:lnTo>
                        <a:lnTo>
                          <a:pt x="228600" y="1281546"/>
                        </a:lnTo>
                        <a:lnTo>
                          <a:pt x="266700" y="1285009"/>
                        </a:lnTo>
                        <a:lnTo>
                          <a:pt x="297873" y="1340427"/>
                        </a:lnTo>
                        <a:lnTo>
                          <a:pt x="408709" y="1420091"/>
                        </a:lnTo>
                        <a:lnTo>
                          <a:pt x="689264" y="1291936"/>
                        </a:lnTo>
                        <a:lnTo>
                          <a:pt x="720437" y="1309255"/>
                        </a:lnTo>
                        <a:lnTo>
                          <a:pt x="730828" y="1361209"/>
                        </a:lnTo>
                        <a:lnTo>
                          <a:pt x="741218" y="1395846"/>
                        </a:lnTo>
                        <a:lnTo>
                          <a:pt x="775855" y="1440873"/>
                        </a:lnTo>
                        <a:lnTo>
                          <a:pt x="813955" y="1499755"/>
                        </a:lnTo>
                        <a:lnTo>
                          <a:pt x="838200" y="1530927"/>
                        </a:lnTo>
                        <a:lnTo>
                          <a:pt x="921328" y="1558636"/>
                        </a:lnTo>
                        <a:lnTo>
                          <a:pt x="1042555" y="1600200"/>
                        </a:lnTo>
                        <a:lnTo>
                          <a:pt x="1125682" y="1631373"/>
                        </a:lnTo>
                        <a:lnTo>
                          <a:pt x="1208809" y="1707573"/>
                        </a:lnTo>
                        <a:lnTo>
                          <a:pt x="1246909" y="1794164"/>
                        </a:lnTo>
                        <a:lnTo>
                          <a:pt x="1250373" y="1804555"/>
                        </a:lnTo>
                        <a:lnTo>
                          <a:pt x="1319646" y="1842655"/>
                        </a:lnTo>
                        <a:lnTo>
                          <a:pt x="1371600" y="1866900"/>
                        </a:lnTo>
                        <a:lnTo>
                          <a:pt x="1413164" y="1891146"/>
                        </a:lnTo>
                        <a:lnTo>
                          <a:pt x="1472046" y="1988127"/>
                        </a:lnTo>
                        <a:lnTo>
                          <a:pt x="1496291" y="2060864"/>
                        </a:lnTo>
                        <a:cubicBezTo>
                          <a:pt x="1474355" y="2083955"/>
                          <a:pt x="1512289" y="2074388"/>
                          <a:pt x="1490353" y="2097479"/>
                        </a:cubicBezTo>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orme libre : forme 26">
                    <a:extLst>
                      <a:ext uri="{FF2B5EF4-FFF2-40B4-BE49-F238E27FC236}">
                        <a16:creationId xmlns:a16="http://schemas.microsoft.com/office/drawing/2014/main" id="{B28E87CD-4E5F-FD2B-0886-6D3AE91E7F63}"/>
                      </a:ext>
                    </a:extLst>
                  </p:cNvPr>
                  <p:cNvSpPr/>
                  <p:nvPr/>
                </p:nvSpPr>
                <p:spPr>
                  <a:xfrm>
                    <a:off x="3641271" y="1344386"/>
                    <a:ext cx="1997529" cy="3233057"/>
                  </a:xfrm>
                  <a:custGeom>
                    <a:avLst/>
                    <a:gdLst>
                      <a:gd name="connsiteX0" fmla="*/ 65315 w 1997529"/>
                      <a:gd name="connsiteY0" fmla="*/ 1959428 h 3233057"/>
                      <a:gd name="connsiteX1" fmla="*/ 21772 w 1997529"/>
                      <a:gd name="connsiteY1" fmla="*/ 2035628 h 3233057"/>
                      <a:gd name="connsiteX2" fmla="*/ 0 w 1997529"/>
                      <a:gd name="connsiteY2" fmla="*/ 2051957 h 3233057"/>
                      <a:gd name="connsiteX3" fmla="*/ 54429 w 1997529"/>
                      <a:gd name="connsiteY3" fmla="*/ 2144485 h 3233057"/>
                      <a:gd name="connsiteX4" fmla="*/ 87086 w 1997529"/>
                      <a:gd name="connsiteY4" fmla="*/ 2209800 h 3233057"/>
                      <a:gd name="connsiteX5" fmla="*/ 81643 w 1997529"/>
                      <a:gd name="connsiteY5" fmla="*/ 2242457 h 3233057"/>
                      <a:gd name="connsiteX6" fmla="*/ 146958 w 1997529"/>
                      <a:gd name="connsiteY6" fmla="*/ 2334985 h 3233057"/>
                      <a:gd name="connsiteX7" fmla="*/ 157843 w 1997529"/>
                      <a:gd name="connsiteY7" fmla="*/ 2318657 h 3233057"/>
                      <a:gd name="connsiteX8" fmla="*/ 234043 w 1997529"/>
                      <a:gd name="connsiteY8" fmla="*/ 2362200 h 3233057"/>
                      <a:gd name="connsiteX9" fmla="*/ 310243 w 1997529"/>
                      <a:gd name="connsiteY9" fmla="*/ 2389414 h 3233057"/>
                      <a:gd name="connsiteX10" fmla="*/ 402772 w 1997529"/>
                      <a:gd name="connsiteY10" fmla="*/ 2454728 h 3233057"/>
                      <a:gd name="connsiteX11" fmla="*/ 419100 w 1997529"/>
                      <a:gd name="connsiteY11" fmla="*/ 2552700 h 3233057"/>
                      <a:gd name="connsiteX12" fmla="*/ 462643 w 1997529"/>
                      <a:gd name="connsiteY12" fmla="*/ 2574471 h 3233057"/>
                      <a:gd name="connsiteX13" fmla="*/ 489858 w 1997529"/>
                      <a:gd name="connsiteY13" fmla="*/ 2639785 h 3233057"/>
                      <a:gd name="connsiteX14" fmla="*/ 489858 w 1997529"/>
                      <a:gd name="connsiteY14" fmla="*/ 2715985 h 3233057"/>
                      <a:gd name="connsiteX15" fmla="*/ 478972 w 1997529"/>
                      <a:gd name="connsiteY15" fmla="*/ 2743200 h 3233057"/>
                      <a:gd name="connsiteX16" fmla="*/ 446315 w 1997529"/>
                      <a:gd name="connsiteY16" fmla="*/ 2781300 h 3233057"/>
                      <a:gd name="connsiteX17" fmla="*/ 402772 w 1997529"/>
                      <a:gd name="connsiteY17" fmla="*/ 2824843 h 3233057"/>
                      <a:gd name="connsiteX18" fmla="*/ 370115 w 1997529"/>
                      <a:gd name="connsiteY18" fmla="*/ 2846614 h 3233057"/>
                      <a:gd name="connsiteX19" fmla="*/ 266700 w 1997529"/>
                      <a:gd name="connsiteY19" fmla="*/ 2901043 h 3233057"/>
                      <a:gd name="connsiteX20" fmla="*/ 272143 w 1997529"/>
                      <a:gd name="connsiteY20" fmla="*/ 2922814 h 3233057"/>
                      <a:gd name="connsiteX21" fmla="*/ 288472 w 1997529"/>
                      <a:gd name="connsiteY21" fmla="*/ 2966357 h 3233057"/>
                      <a:gd name="connsiteX22" fmla="*/ 321129 w 1997529"/>
                      <a:gd name="connsiteY22" fmla="*/ 3009900 h 3233057"/>
                      <a:gd name="connsiteX23" fmla="*/ 370115 w 1997529"/>
                      <a:gd name="connsiteY23" fmla="*/ 3042557 h 3233057"/>
                      <a:gd name="connsiteX24" fmla="*/ 473529 w 1997529"/>
                      <a:gd name="connsiteY24" fmla="*/ 3069771 h 3233057"/>
                      <a:gd name="connsiteX25" fmla="*/ 533400 w 1997529"/>
                      <a:gd name="connsiteY25" fmla="*/ 3113314 h 3233057"/>
                      <a:gd name="connsiteX26" fmla="*/ 571500 w 1997529"/>
                      <a:gd name="connsiteY26" fmla="*/ 3156857 h 3233057"/>
                      <a:gd name="connsiteX27" fmla="*/ 615043 w 1997529"/>
                      <a:gd name="connsiteY27" fmla="*/ 3194957 h 3233057"/>
                      <a:gd name="connsiteX28" fmla="*/ 658586 w 1997529"/>
                      <a:gd name="connsiteY28" fmla="*/ 3233057 h 3233057"/>
                      <a:gd name="connsiteX29" fmla="*/ 685800 w 1997529"/>
                      <a:gd name="connsiteY29" fmla="*/ 3227614 h 3233057"/>
                      <a:gd name="connsiteX30" fmla="*/ 849086 w 1997529"/>
                      <a:gd name="connsiteY30" fmla="*/ 3020785 h 3233057"/>
                      <a:gd name="connsiteX31" fmla="*/ 838200 w 1997529"/>
                      <a:gd name="connsiteY31" fmla="*/ 2960914 h 3233057"/>
                      <a:gd name="connsiteX32" fmla="*/ 919843 w 1997529"/>
                      <a:gd name="connsiteY32" fmla="*/ 2775857 h 3233057"/>
                      <a:gd name="connsiteX33" fmla="*/ 947058 w 1997529"/>
                      <a:gd name="connsiteY33" fmla="*/ 2721428 h 3233057"/>
                      <a:gd name="connsiteX34" fmla="*/ 903515 w 1997529"/>
                      <a:gd name="connsiteY34" fmla="*/ 2618014 h 3233057"/>
                      <a:gd name="connsiteX35" fmla="*/ 914400 w 1997529"/>
                      <a:gd name="connsiteY35" fmla="*/ 2569028 h 3233057"/>
                      <a:gd name="connsiteX36" fmla="*/ 952500 w 1997529"/>
                      <a:gd name="connsiteY36" fmla="*/ 2509157 h 3233057"/>
                      <a:gd name="connsiteX37" fmla="*/ 1083129 w 1997529"/>
                      <a:gd name="connsiteY37" fmla="*/ 2438400 h 3233057"/>
                      <a:gd name="connsiteX38" fmla="*/ 1257300 w 1997529"/>
                      <a:gd name="connsiteY38" fmla="*/ 2378528 h 3233057"/>
                      <a:gd name="connsiteX39" fmla="*/ 1273629 w 1997529"/>
                      <a:gd name="connsiteY39" fmla="*/ 2356757 h 3233057"/>
                      <a:gd name="connsiteX40" fmla="*/ 1382486 w 1997529"/>
                      <a:gd name="connsiteY40" fmla="*/ 2351314 h 3233057"/>
                      <a:gd name="connsiteX41" fmla="*/ 1464129 w 1997529"/>
                      <a:gd name="connsiteY41" fmla="*/ 2324100 h 3233057"/>
                      <a:gd name="connsiteX42" fmla="*/ 1502229 w 1997529"/>
                      <a:gd name="connsiteY42" fmla="*/ 2264228 h 3233057"/>
                      <a:gd name="connsiteX43" fmla="*/ 1572986 w 1997529"/>
                      <a:gd name="connsiteY43" fmla="*/ 2166257 h 3233057"/>
                      <a:gd name="connsiteX44" fmla="*/ 1627415 w 1997529"/>
                      <a:gd name="connsiteY44" fmla="*/ 2008414 h 3233057"/>
                      <a:gd name="connsiteX45" fmla="*/ 1638300 w 1997529"/>
                      <a:gd name="connsiteY45" fmla="*/ 1888671 h 3233057"/>
                      <a:gd name="connsiteX46" fmla="*/ 1638300 w 1997529"/>
                      <a:gd name="connsiteY46" fmla="*/ 1839685 h 3233057"/>
                      <a:gd name="connsiteX47" fmla="*/ 1654629 w 1997529"/>
                      <a:gd name="connsiteY47" fmla="*/ 1779814 h 3233057"/>
                      <a:gd name="connsiteX48" fmla="*/ 1654629 w 1997529"/>
                      <a:gd name="connsiteY48" fmla="*/ 1698171 h 3233057"/>
                      <a:gd name="connsiteX49" fmla="*/ 1649186 w 1997529"/>
                      <a:gd name="connsiteY49" fmla="*/ 1621971 h 3233057"/>
                      <a:gd name="connsiteX50" fmla="*/ 1632858 w 1997529"/>
                      <a:gd name="connsiteY50" fmla="*/ 1556657 h 3233057"/>
                      <a:gd name="connsiteX51" fmla="*/ 1660072 w 1997529"/>
                      <a:gd name="connsiteY51" fmla="*/ 1480457 h 3233057"/>
                      <a:gd name="connsiteX52" fmla="*/ 1725386 w 1997529"/>
                      <a:gd name="connsiteY52" fmla="*/ 1404257 h 3233057"/>
                      <a:gd name="connsiteX53" fmla="*/ 1779815 w 1997529"/>
                      <a:gd name="connsiteY53" fmla="*/ 1360714 h 3233057"/>
                      <a:gd name="connsiteX54" fmla="*/ 1845129 w 1997529"/>
                      <a:gd name="connsiteY54" fmla="*/ 1257300 h 3233057"/>
                      <a:gd name="connsiteX55" fmla="*/ 1894115 w 1997529"/>
                      <a:gd name="connsiteY55" fmla="*/ 1213757 h 3233057"/>
                      <a:gd name="connsiteX56" fmla="*/ 1932215 w 1997529"/>
                      <a:gd name="connsiteY56" fmla="*/ 1148443 h 3233057"/>
                      <a:gd name="connsiteX57" fmla="*/ 1981200 w 1997529"/>
                      <a:gd name="connsiteY57" fmla="*/ 1066800 h 3233057"/>
                      <a:gd name="connsiteX58" fmla="*/ 1997529 w 1997529"/>
                      <a:gd name="connsiteY58" fmla="*/ 985157 h 3233057"/>
                      <a:gd name="connsiteX59" fmla="*/ 1997529 w 1997529"/>
                      <a:gd name="connsiteY59" fmla="*/ 919843 h 3233057"/>
                      <a:gd name="connsiteX60" fmla="*/ 1953986 w 1997529"/>
                      <a:gd name="connsiteY60" fmla="*/ 838200 h 3233057"/>
                      <a:gd name="connsiteX61" fmla="*/ 1845129 w 1997529"/>
                      <a:gd name="connsiteY61" fmla="*/ 789214 h 3233057"/>
                      <a:gd name="connsiteX62" fmla="*/ 1736272 w 1997529"/>
                      <a:gd name="connsiteY62" fmla="*/ 729343 h 3233057"/>
                      <a:gd name="connsiteX63" fmla="*/ 1670958 w 1997529"/>
                      <a:gd name="connsiteY63" fmla="*/ 707571 h 3233057"/>
                      <a:gd name="connsiteX64" fmla="*/ 1605643 w 1997529"/>
                      <a:gd name="connsiteY64" fmla="*/ 658585 h 3233057"/>
                      <a:gd name="connsiteX65" fmla="*/ 1578429 w 1997529"/>
                      <a:gd name="connsiteY65" fmla="*/ 625928 h 3233057"/>
                      <a:gd name="connsiteX66" fmla="*/ 1496786 w 1997529"/>
                      <a:gd name="connsiteY66" fmla="*/ 609600 h 3233057"/>
                      <a:gd name="connsiteX67" fmla="*/ 1366158 w 1997529"/>
                      <a:gd name="connsiteY67" fmla="*/ 587828 h 3233057"/>
                      <a:gd name="connsiteX68" fmla="*/ 1300843 w 1997529"/>
                      <a:gd name="connsiteY68" fmla="*/ 582385 h 3233057"/>
                      <a:gd name="connsiteX69" fmla="*/ 1181100 w 1997529"/>
                      <a:gd name="connsiteY69" fmla="*/ 604157 h 3233057"/>
                      <a:gd name="connsiteX70" fmla="*/ 1115786 w 1997529"/>
                      <a:gd name="connsiteY70" fmla="*/ 620485 h 3233057"/>
                      <a:gd name="connsiteX71" fmla="*/ 1099458 w 1997529"/>
                      <a:gd name="connsiteY71" fmla="*/ 544285 h 3233057"/>
                      <a:gd name="connsiteX72" fmla="*/ 1099458 w 1997529"/>
                      <a:gd name="connsiteY72" fmla="*/ 506185 h 3233057"/>
                      <a:gd name="connsiteX73" fmla="*/ 1050472 w 1997529"/>
                      <a:gd name="connsiteY73" fmla="*/ 473528 h 3233057"/>
                      <a:gd name="connsiteX74" fmla="*/ 963386 w 1997529"/>
                      <a:gd name="connsiteY74" fmla="*/ 435428 h 3233057"/>
                      <a:gd name="connsiteX75" fmla="*/ 936172 w 1997529"/>
                      <a:gd name="connsiteY75" fmla="*/ 408214 h 3233057"/>
                      <a:gd name="connsiteX76" fmla="*/ 903515 w 1997529"/>
                      <a:gd name="connsiteY76" fmla="*/ 408214 h 3233057"/>
                      <a:gd name="connsiteX77" fmla="*/ 849086 w 1997529"/>
                      <a:gd name="connsiteY77" fmla="*/ 446314 h 3233057"/>
                      <a:gd name="connsiteX78" fmla="*/ 778329 w 1997529"/>
                      <a:gd name="connsiteY78" fmla="*/ 506185 h 3233057"/>
                      <a:gd name="connsiteX79" fmla="*/ 751115 w 1997529"/>
                      <a:gd name="connsiteY79" fmla="*/ 533400 h 3233057"/>
                      <a:gd name="connsiteX80" fmla="*/ 685800 w 1997529"/>
                      <a:gd name="connsiteY80" fmla="*/ 538843 h 3233057"/>
                      <a:gd name="connsiteX81" fmla="*/ 620486 w 1997529"/>
                      <a:gd name="connsiteY81" fmla="*/ 511628 h 3233057"/>
                      <a:gd name="connsiteX82" fmla="*/ 560615 w 1997529"/>
                      <a:gd name="connsiteY82" fmla="*/ 484414 h 3233057"/>
                      <a:gd name="connsiteX83" fmla="*/ 522515 w 1997529"/>
                      <a:gd name="connsiteY83" fmla="*/ 468085 h 3233057"/>
                      <a:gd name="connsiteX84" fmla="*/ 457200 w 1997529"/>
                      <a:gd name="connsiteY84" fmla="*/ 473528 h 3233057"/>
                      <a:gd name="connsiteX85" fmla="*/ 440872 w 1997529"/>
                      <a:gd name="connsiteY85" fmla="*/ 473528 h 3233057"/>
                      <a:gd name="connsiteX86" fmla="*/ 451758 w 1997529"/>
                      <a:gd name="connsiteY86" fmla="*/ 424543 h 3233057"/>
                      <a:gd name="connsiteX87" fmla="*/ 500743 w 1997529"/>
                      <a:gd name="connsiteY87" fmla="*/ 370114 h 3233057"/>
                      <a:gd name="connsiteX88" fmla="*/ 625929 w 1997529"/>
                      <a:gd name="connsiteY88" fmla="*/ 217714 h 3233057"/>
                      <a:gd name="connsiteX89" fmla="*/ 576943 w 1997529"/>
                      <a:gd name="connsiteY89" fmla="*/ 136071 h 3233057"/>
                      <a:gd name="connsiteX90" fmla="*/ 566058 w 1997529"/>
                      <a:gd name="connsiteY90" fmla="*/ 81643 h 3233057"/>
                      <a:gd name="connsiteX91" fmla="*/ 538843 w 1997529"/>
                      <a:gd name="connsiteY91" fmla="*/ 27214 h 3233057"/>
                      <a:gd name="connsiteX92" fmla="*/ 517072 w 1997529"/>
                      <a:gd name="connsiteY92" fmla="*/ 0 h 3233057"/>
                      <a:gd name="connsiteX93" fmla="*/ 468086 w 1997529"/>
                      <a:gd name="connsiteY93" fmla="*/ 32657 h 3233057"/>
                      <a:gd name="connsiteX94" fmla="*/ 413658 w 1997529"/>
                      <a:gd name="connsiteY94" fmla="*/ 81643 h 3233057"/>
                      <a:gd name="connsiteX95" fmla="*/ 413658 w 1997529"/>
                      <a:gd name="connsiteY95" fmla="*/ 125185 h 3233057"/>
                      <a:gd name="connsiteX96" fmla="*/ 381000 w 1997529"/>
                      <a:gd name="connsiteY96" fmla="*/ 152400 h 3233057"/>
                      <a:gd name="connsiteX97" fmla="*/ 304800 w 1997529"/>
                      <a:gd name="connsiteY97" fmla="*/ 157843 h 3233057"/>
                      <a:gd name="connsiteX98" fmla="*/ 244929 w 1997529"/>
                      <a:gd name="connsiteY98" fmla="*/ 136071 h 3233057"/>
                      <a:gd name="connsiteX99" fmla="*/ 190500 w 1997529"/>
                      <a:gd name="connsiteY99" fmla="*/ 130628 h 3233057"/>
                      <a:gd name="connsiteX100" fmla="*/ 141515 w 1997529"/>
                      <a:gd name="connsiteY100" fmla="*/ 141514 h 3233057"/>
                      <a:gd name="connsiteX101" fmla="*/ 92529 w 1997529"/>
                      <a:gd name="connsiteY101" fmla="*/ 163285 h 3233057"/>
                      <a:gd name="connsiteX102" fmla="*/ 38100 w 1997529"/>
                      <a:gd name="connsiteY102" fmla="*/ 185057 h 3233057"/>
                      <a:gd name="connsiteX103" fmla="*/ 65315 w 1997529"/>
                      <a:gd name="connsiteY103" fmla="*/ 1959428 h 32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997529" h="3233057">
                        <a:moveTo>
                          <a:pt x="65315" y="1959428"/>
                        </a:moveTo>
                        <a:lnTo>
                          <a:pt x="21772" y="2035628"/>
                        </a:lnTo>
                        <a:lnTo>
                          <a:pt x="0" y="2051957"/>
                        </a:lnTo>
                        <a:lnTo>
                          <a:pt x="54429" y="2144485"/>
                        </a:lnTo>
                        <a:lnTo>
                          <a:pt x="87086" y="2209800"/>
                        </a:lnTo>
                        <a:lnTo>
                          <a:pt x="81643" y="2242457"/>
                        </a:lnTo>
                        <a:lnTo>
                          <a:pt x="146958" y="2334985"/>
                        </a:lnTo>
                        <a:lnTo>
                          <a:pt x="157843" y="2318657"/>
                        </a:lnTo>
                        <a:lnTo>
                          <a:pt x="234043" y="2362200"/>
                        </a:lnTo>
                        <a:lnTo>
                          <a:pt x="310243" y="2389414"/>
                        </a:lnTo>
                        <a:lnTo>
                          <a:pt x="402772" y="2454728"/>
                        </a:lnTo>
                        <a:lnTo>
                          <a:pt x="419100" y="2552700"/>
                        </a:lnTo>
                        <a:lnTo>
                          <a:pt x="462643" y="2574471"/>
                        </a:lnTo>
                        <a:lnTo>
                          <a:pt x="489858" y="2639785"/>
                        </a:lnTo>
                        <a:lnTo>
                          <a:pt x="489858" y="2715985"/>
                        </a:lnTo>
                        <a:lnTo>
                          <a:pt x="478972" y="2743200"/>
                        </a:lnTo>
                        <a:lnTo>
                          <a:pt x="446315" y="2781300"/>
                        </a:lnTo>
                        <a:lnTo>
                          <a:pt x="402772" y="2824843"/>
                        </a:lnTo>
                        <a:lnTo>
                          <a:pt x="370115" y="2846614"/>
                        </a:lnTo>
                        <a:lnTo>
                          <a:pt x="266700" y="2901043"/>
                        </a:lnTo>
                        <a:lnTo>
                          <a:pt x="272143" y="2922814"/>
                        </a:lnTo>
                        <a:lnTo>
                          <a:pt x="288472" y="2966357"/>
                        </a:lnTo>
                        <a:lnTo>
                          <a:pt x="321129" y="3009900"/>
                        </a:lnTo>
                        <a:lnTo>
                          <a:pt x="370115" y="3042557"/>
                        </a:lnTo>
                        <a:lnTo>
                          <a:pt x="473529" y="3069771"/>
                        </a:lnTo>
                        <a:lnTo>
                          <a:pt x="533400" y="3113314"/>
                        </a:lnTo>
                        <a:lnTo>
                          <a:pt x="571500" y="3156857"/>
                        </a:lnTo>
                        <a:lnTo>
                          <a:pt x="615043" y="3194957"/>
                        </a:lnTo>
                        <a:lnTo>
                          <a:pt x="658586" y="3233057"/>
                        </a:lnTo>
                        <a:lnTo>
                          <a:pt x="685800" y="3227614"/>
                        </a:lnTo>
                        <a:lnTo>
                          <a:pt x="849086" y="3020785"/>
                        </a:lnTo>
                        <a:lnTo>
                          <a:pt x="838200" y="2960914"/>
                        </a:lnTo>
                        <a:lnTo>
                          <a:pt x="919843" y="2775857"/>
                        </a:lnTo>
                        <a:lnTo>
                          <a:pt x="947058" y="2721428"/>
                        </a:lnTo>
                        <a:lnTo>
                          <a:pt x="903515" y="2618014"/>
                        </a:lnTo>
                        <a:lnTo>
                          <a:pt x="914400" y="2569028"/>
                        </a:lnTo>
                        <a:lnTo>
                          <a:pt x="952500" y="2509157"/>
                        </a:lnTo>
                        <a:lnTo>
                          <a:pt x="1083129" y="2438400"/>
                        </a:lnTo>
                        <a:lnTo>
                          <a:pt x="1257300" y="2378528"/>
                        </a:lnTo>
                        <a:lnTo>
                          <a:pt x="1273629" y="2356757"/>
                        </a:lnTo>
                        <a:lnTo>
                          <a:pt x="1382486" y="2351314"/>
                        </a:lnTo>
                        <a:lnTo>
                          <a:pt x="1464129" y="2324100"/>
                        </a:lnTo>
                        <a:lnTo>
                          <a:pt x="1502229" y="2264228"/>
                        </a:lnTo>
                        <a:lnTo>
                          <a:pt x="1572986" y="2166257"/>
                        </a:lnTo>
                        <a:lnTo>
                          <a:pt x="1627415" y="2008414"/>
                        </a:lnTo>
                        <a:lnTo>
                          <a:pt x="1638300" y="1888671"/>
                        </a:lnTo>
                        <a:lnTo>
                          <a:pt x="1638300" y="1839685"/>
                        </a:lnTo>
                        <a:lnTo>
                          <a:pt x="1654629" y="1779814"/>
                        </a:lnTo>
                        <a:lnTo>
                          <a:pt x="1654629" y="1698171"/>
                        </a:lnTo>
                        <a:lnTo>
                          <a:pt x="1649186" y="1621971"/>
                        </a:lnTo>
                        <a:lnTo>
                          <a:pt x="1632858" y="1556657"/>
                        </a:lnTo>
                        <a:lnTo>
                          <a:pt x="1660072" y="1480457"/>
                        </a:lnTo>
                        <a:lnTo>
                          <a:pt x="1725386" y="1404257"/>
                        </a:lnTo>
                        <a:lnTo>
                          <a:pt x="1779815" y="1360714"/>
                        </a:lnTo>
                        <a:lnTo>
                          <a:pt x="1845129" y="1257300"/>
                        </a:lnTo>
                        <a:lnTo>
                          <a:pt x="1894115" y="1213757"/>
                        </a:lnTo>
                        <a:lnTo>
                          <a:pt x="1932215" y="1148443"/>
                        </a:lnTo>
                        <a:lnTo>
                          <a:pt x="1981200" y="1066800"/>
                        </a:lnTo>
                        <a:lnTo>
                          <a:pt x="1997529" y="985157"/>
                        </a:lnTo>
                        <a:lnTo>
                          <a:pt x="1997529" y="919843"/>
                        </a:lnTo>
                        <a:lnTo>
                          <a:pt x="1953986" y="838200"/>
                        </a:lnTo>
                        <a:lnTo>
                          <a:pt x="1845129" y="789214"/>
                        </a:lnTo>
                        <a:lnTo>
                          <a:pt x="1736272" y="729343"/>
                        </a:lnTo>
                        <a:lnTo>
                          <a:pt x="1670958" y="707571"/>
                        </a:lnTo>
                        <a:lnTo>
                          <a:pt x="1605643" y="658585"/>
                        </a:lnTo>
                        <a:lnTo>
                          <a:pt x="1578429" y="625928"/>
                        </a:lnTo>
                        <a:lnTo>
                          <a:pt x="1496786" y="609600"/>
                        </a:lnTo>
                        <a:lnTo>
                          <a:pt x="1366158" y="587828"/>
                        </a:lnTo>
                        <a:lnTo>
                          <a:pt x="1300843" y="582385"/>
                        </a:lnTo>
                        <a:lnTo>
                          <a:pt x="1181100" y="604157"/>
                        </a:lnTo>
                        <a:lnTo>
                          <a:pt x="1115786" y="620485"/>
                        </a:lnTo>
                        <a:lnTo>
                          <a:pt x="1099458" y="544285"/>
                        </a:lnTo>
                        <a:lnTo>
                          <a:pt x="1099458" y="506185"/>
                        </a:lnTo>
                        <a:lnTo>
                          <a:pt x="1050472" y="473528"/>
                        </a:lnTo>
                        <a:lnTo>
                          <a:pt x="963386" y="435428"/>
                        </a:lnTo>
                        <a:lnTo>
                          <a:pt x="936172" y="408214"/>
                        </a:lnTo>
                        <a:lnTo>
                          <a:pt x="903515" y="408214"/>
                        </a:lnTo>
                        <a:lnTo>
                          <a:pt x="849086" y="446314"/>
                        </a:lnTo>
                        <a:lnTo>
                          <a:pt x="778329" y="506185"/>
                        </a:lnTo>
                        <a:lnTo>
                          <a:pt x="751115" y="533400"/>
                        </a:lnTo>
                        <a:lnTo>
                          <a:pt x="685800" y="538843"/>
                        </a:lnTo>
                        <a:lnTo>
                          <a:pt x="620486" y="511628"/>
                        </a:lnTo>
                        <a:lnTo>
                          <a:pt x="560615" y="484414"/>
                        </a:lnTo>
                        <a:lnTo>
                          <a:pt x="522515" y="468085"/>
                        </a:lnTo>
                        <a:lnTo>
                          <a:pt x="457200" y="473528"/>
                        </a:lnTo>
                        <a:lnTo>
                          <a:pt x="440872" y="473528"/>
                        </a:lnTo>
                        <a:lnTo>
                          <a:pt x="451758" y="424543"/>
                        </a:lnTo>
                        <a:lnTo>
                          <a:pt x="500743" y="370114"/>
                        </a:lnTo>
                        <a:lnTo>
                          <a:pt x="625929" y="217714"/>
                        </a:lnTo>
                        <a:lnTo>
                          <a:pt x="576943" y="136071"/>
                        </a:lnTo>
                        <a:lnTo>
                          <a:pt x="566058" y="81643"/>
                        </a:lnTo>
                        <a:lnTo>
                          <a:pt x="538843" y="27214"/>
                        </a:lnTo>
                        <a:lnTo>
                          <a:pt x="517072" y="0"/>
                        </a:lnTo>
                        <a:lnTo>
                          <a:pt x="468086" y="32657"/>
                        </a:lnTo>
                        <a:lnTo>
                          <a:pt x="413658" y="81643"/>
                        </a:lnTo>
                        <a:lnTo>
                          <a:pt x="413658" y="125185"/>
                        </a:lnTo>
                        <a:lnTo>
                          <a:pt x="381000" y="152400"/>
                        </a:lnTo>
                        <a:lnTo>
                          <a:pt x="304800" y="157843"/>
                        </a:lnTo>
                        <a:lnTo>
                          <a:pt x="244929" y="136071"/>
                        </a:lnTo>
                        <a:lnTo>
                          <a:pt x="190500" y="130628"/>
                        </a:lnTo>
                        <a:lnTo>
                          <a:pt x="141515" y="141514"/>
                        </a:lnTo>
                        <a:lnTo>
                          <a:pt x="92529" y="163285"/>
                        </a:lnTo>
                        <a:lnTo>
                          <a:pt x="38100" y="185057"/>
                        </a:lnTo>
                        <a:lnTo>
                          <a:pt x="65315" y="1959428"/>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9" name="Rectangle 28">
                  <a:extLst>
                    <a:ext uri="{FF2B5EF4-FFF2-40B4-BE49-F238E27FC236}">
                      <a16:creationId xmlns:a16="http://schemas.microsoft.com/office/drawing/2014/main" id="{480E7B62-6A15-8733-D722-70A240EFF02E}"/>
                    </a:ext>
                  </a:extLst>
                </p:cNvPr>
                <p:cNvSpPr/>
                <p:nvPr/>
              </p:nvSpPr>
              <p:spPr>
                <a:xfrm>
                  <a:off x="3641271" y="1600200"/>
                  <a:ext cx="121155" cy="148477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1" name="Ellipse 30">
                <a:extLst>
                  <a:ext uri="{FF2B5EF4-FFF2-40B4-BE49-F238E27FC236}">
                    <a16:creationId xmlns:a16="http://schemas.microsoft.com/office/drawing/2014/main" id="{DC0A1909-1584-954E-71F7-A05500B95D89}"/>
                  </a:ext>
                </a:extLst>
              </p:cNvPr>
              <p:cNvSpPr/>
              <p:nvPr/>
            </p:nvSpPr>
            <p:spPr>
              <a:xfrm>
                <a:off x="3657586" y="3048000"/>
                <a:ext cx="228614" cy="214045"/>
              </a:xfrm>
              <a:custGeom>
                <a:avLst/>
                <a:gdLst>
                  <a:gd name="connsiteX0" fmla="*/ 0 w 228600"/>
                  <a:gd name="connsiteY0" fmla="*/ 76200 h 152400"/>
                  <a:gd name="connsiteX1" fmla="*/ 114300 w 228600"/>
                  <a:gd name="connsiteY1" fmla="*/ 0 h 152400"/>
                  <a:gd name="connsiteX2" fmla="*/ 228600 w 228600"/>
                  <a:gd name="connsiteY2" fmla="*/ 76200 h 152400"/>
                  <a:gd name="connsiteX3" fmla="*/ 114300 w 228600"/>
                  <a:gd name="connsiteY3" fmla="*/ 152400 h 152400"/>
                  <a:gd name="connsiteX4" fmla="*/ 0 w 228600"/>
                  <a:gd name="connsiteY4" fmla="*/ 76200 h 152400"/>
                  <a:gd name="connsiteX0" fmla="*/ 14 w 228614"/>
                  <a:gd name="connsiteY0" fmla="*/ 76200 h 214045"/>
                  <a:gd name="connsiteX1" fmla="*/ 114314 w 228614"/>
                  <a:gd name="connsiteY1" fmla="*/ 0 h 214045"/>
                  <a:gd name="connsiteX2" fmla="*/ 228614 w 228614"/>
                  <a:gd name="connsiteY2" fmla="*/ 76200 h 214045"/>
                  <a:gd name="connsiteX3" fmla="*/ 120479 w 228614"/>
                  <a:gd name="connsiteY3" fmla="*/ 214045 h 214045"/>
                  <a:gd name="connsiteX4" fmla="*/ 14 w 228614"/>
                  <a:gd name="connsiteY4" fmla="*/ 76200 h 214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14" h="214045">
                    <a:moveTo>
                      <a:pt x="14" y="76200"/>
                    </a:moveTo>
                    <a:cubicBezTo>
                      <a:pt x="-1013" y="40526"/>
                      <a:pt x="51188" y="0"/>
                      <a:pt x="114314" y="0"/>
                    </a:cubicBezTo>
                    <a:cubicBezTo>
                      <a:pt x="177440" y="0"/>
                      <a:pt x="228614" y="34116"/>
                      <a:pt x="228614" y="76200"/>
                    </a:cubicBezTo>
                    <a:cubicBezTo>
                      <a:pt x="228614" y="118284"/>
                      <a:pt x="183605" y="214045"/>
                      <a:pt x="120479" y="214045"/>
                    </a:cubicBezTo>
                    <a:cubicBezTo>
                      <a:pt x="57353" y="214045"/>
                      <a:pt x="1041" y="111874"/>
                      <a:pt x="14" y="76200"/>
                    </a:cubicBezTo>
                    <a:close/>
                  </a:path>
                </a:pathLst>
              </a:cu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3" name="Rectangle : coins arrondis 32">
              <a:extLst>
                <a:ext uri="{FF2B5EF4-FFF2-40B4-BE49-F238E27FC236}">
                  <a16:creationId xmlns:a16="http://schemas.microsoft.com/office/drawing/2014/main" id="{A77C1610-16C1-D666-8A0C-70DF984480DD}"/>
                </a:ext>
              </a:extLst>
            </p:cNvPr>
            <p:cNvSpPr/>
            <p:nvPr/>
          </p:nvSpPr>
          <p:spPr>
            <a:xfrm rot="20442434">
              <a:off x="3606143" y="1550590"/>
              <a:ext cx="168729" cy="45719"/>
            </a:xfrm>
            <a:prstGeom prst="round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4" name="Forme libre : forme 43">
            <a:extLst>
              <a:ext uri="{FF2B5EF4-FFF2-40B4-BE49-F238E27FC236}">
                <a16:creationId xmlns:a16="http://schemas.microsoft.com/office/drawing/2014/main" id="{CDAFC228-48C1-46D9-2533-767872489D95}"/>
              </a:ext>
            </a:extLst>
          </p:cNvPr>
          <p:cNvSpPr/>
          <p:nvPr/>
        </p:nvSpPr>
        <p:spPr>
          <a:xfrm>
            <a:off x="2624952" y="2547231"/>
            <a:ext cx="1085780" cy="1155772"/>
          </a:xfrm>
          <a:custGeom>
            <a:avLst/>
            <a:gdLst>
              <a:gd name="connsiteX0" fmla="*/ 0 w 1034980"/>
              <a:gd name="connsiteY0" fmla="*/ 150869 h 1155704"/>
              <a:gd name="connsiteX1" fmla="*/ 0 w 1034980"/>
              <a:gd name="connsiteY1" fmla="*/ 150869 h 1155704"/>
              <a:gd name="connsiteX2" fmla="*/ 60290 w 1034980"/>
              <a:gd name="connsiteY2" fmla="*/ 221207 h 1155704"/>
              <a:gd name="connsiteX3" fmla="*/ 70338 w 1034980"/>
              <a:gd name="connsiteY3" fmla="*/ 301594 h 1155704"/>
              <a:gd name="connsiteX4" fmla="*/ 50242 w 1034980"/>
              <a:gd name="connsiteY4" fmla="*/ 402077 h 1155704"/>
              <a:gd name="connsiteX5" fmla="*/ 60290 w 1034980"/>
              <a:gd name="connsiteY5" fmla="*/ 542754 h 1155704"/>
              <a:gd name="connsiteX6" fmla="*/ 80387 w 1034980"/>
              <a:gd name="connsiteY6" fmla="*/ 572899 h 1155704"/>
              <a:gd name="connsiteX7" fmla="*/ 90435 w 1034980"/>
              <a:gd name="connsiteY7" fmla="*/ 623141 h 1155704"/>
              <a:gd name="connsiteX8" fmla="*/ 80387 w 1034980"/>
              <a:gd name="connsiteY8" fmla="*/ 653286 h 1155704"/>
              <a:gd name="connsiteX9" fmla="*/ 50242 w 1034980"/>
              <a:gd name="connsiteY9" fmla="*/ 673383 h 1155704"/>
              <a:gd name="connsiteX10" fmla="*/ 60290 w 1034980"/>
              <a:gd name="connsiteY10" fmla="*/ 743721 h 1155704"/>
              <a:gd name="connsiteX11" fmla="*/ 90435 w 1034980"/>
              <a:gd name="connsiteY11" fmla="*/ 804011 h 1155704"/>
              <a:gd name="connsiteX12" fmla="*/ 120580 w 1034980"/>
              <a:gd name="connsiteY12" fmla="*/ 834157 h 1155704"/>
              <a:gd name="connsiteX13" fmla="*/ 140677 w 1034980"/>
              <a:gd name="connsiteY13" fmla="*/ 874350 h 1155704"/>
              <a:gd name="connsiteX14" fmla="*/ 150725 w 1034980"/>
              <a:gd name="connsiteY14" fmla="*/ 914543 h 1155704"/>
              <a:gd name="connsiteX15" fmla="*/ 170822 w 1034980"/>
              <a:gd name="connsiteY15" fmla="*/ 974833 h 1155704"/>
              <a:gd name="connsiteX16" fmla="*/ 180870 w 1034980"/>
              <a:gd name="connsiteY16" fmla="*/ 1004978 h 1155704"/>
              <a:gd name="connsiteX17" fmla="*/ 190918 w 1034980"/>
              <a:gd name="connsiteY17" fmla="*/ 1035124 h 1155704"/>
              <a:gd name="connsiteX18" fmla="*/ 221064 w 1034980"/>
              <a:gd name="connsiteY18" fmla="*/ 1055220 h 1155704"/>
              <a:gd name="connsiteX19" fmla="*/ 281354 w 1034980"/>
              <a:gd name="connsiteY19" fmla="*/ 1155704 h 1155704"/>
              <a:gd name="connsiteX20" fmla="*/ 361740 w 1034980"/>
              <a:gd name="connsiteY20" fmla="*/ 1115510 h 1155704"/>
              <a:gd name="connsiteX21" fmla="*/ 422031 w 1034980"/>
              <a:gd name="connsiteY21" fmla="*/ 1075317 h 1155704"/>
              <a:gd name="connsiteX22" fmla="*/ 622998 w 1034980"/>
              <a:gd name="connsiteY22" fmla="*/ 1075317 h 1155704"/>
              <a:gd name="connsiteX23" fmla="*/ 643094 w 1034980"/>
              <a:gd name="connsiteY23" fmla="*/ 1045172 h 1155704"/>
              <a:gd name="connsiteX24" fmla="*/ 713433 w 1034980"/>
              <a:gd name="connsiteY24" fmla="*/ 1015027 h 1155704"/>
              <a:gd name="connsiteX25" fmla="*/ 753626 w 1034980"/>
              <a:gd name="connsiteY25" fmla="*/ 874350 h 1155704"/>
              <a:gd name="connsiteX26" fmla="*/ 783771 w 1034980"/>
              <a:gd name="connsiteY26" fmla="*/ 844205 h 1155704"/>
              <a:gd name="connsiteX27" fmla="*/ 823965 w 1034980"/>
              <a:gd name="connsiteY27" fmla="*/ 814060 h 1155704"/>
              <a:gd name="connsiteX28" fmla="*/ 854110 w 1034980"/>
              <a:gd name="connsiteY28" fmla="*/ 804011 h 1155704"/>
              <a:gd name="connsiteX29" fmla="*/ 904351 w 1034980"/>
              <a:gd name="connsiteY29" fmla="*/ 814060 h 1155704"/>
              <a:gd name="connsiteX30" fmla="*/ 934496 w 1034980"/>
              <a:gd name="connsiteY30" fmla="*/ 824108 h 1155704"/>
              <a:gd name="connsiteX31" fmla="*/ 974690 w 1034980"/>
              <a:gd name="connsiteY31" fmla="*/ 834157 h 1155704"/>
              <a:gd name="connsiteX32" fmla="*/ 1004835 w 1034980"/>
              <a:gd name="connsiteY32" fmla="*/ 824108 h 1155704"/>
              <a:gd name="connsiteX33" fmla="*/ 1034980 w 1034980"/>
              <a:gd name="connsiteY33" fmla="*/ 723625 h 1155704"/>
              <a:gd name="connsiteX34" fmla="*/ 994787 w 1034980"/>
              <a:gd name="connsiteY34" fmla="*/ 613093 h 1155704"/>
              <a:gd name="connsiteX35" fmla="*/ 974690 w 1034980"/>
              <a:gd name="connsiteY35" fmla="*/ 572899 h 1155704"/>
              <a:gd name="connsiteX36" fmla="*/ 934496 w 1034980"/>
              <a:gd name="connsiteY36" fmla="*/ 542754 h 1155704"/>
              <a:gd name="connsiteX37" fmla="*/ 874206 w 1034980"/>
              <a:gd name="connsiteY37" fmla="*/ 522658 h 1155704"/>
              <a:gd name="connsiteX38" fmla="*/ 813916 w 1034980"/>
              <a:gd name="connsiteY38" fmla="*/ 462367 h 1155704"/>
              <a:gd name="connsiteX39" fmla="*/ 783771 w 1034980"/>
              <a:gd name="connsiteY39" fmla="*/ 432222 h 1155704"/>
              <a:gd name="connsiteX40" fmla="*/ 763675 w 1034980"/>
              <a:gd name="connsiteY40" fmla="*/ 402077 h 1155704"/>
              <a:gd name="connsiteX41" fmla="*/ 693336 w 1034980"/>
              <a:gd name="connsiteY41" fmla="*/ 361884 h 1155704"/>
              <a:gd name="connsiteX42" fmla="*/ 653143 w 1034980"/>
              <a:gd name="connsiteY42" fmla="*/ 331739 h 1155704"/>
              <a:gd name="connsiteX43" fmla="*/ 542611 w 1034980"/>
              <a:gd name="connsiteY43" fmla="*/ 301594 h 1155704"/>
              <a:gd name="connsiteX44" fmla="*/ 532562 w 1034980"/>
              <a:gd name="connsiteY44" fmla="*/ 271449 h 1155704"/>
              <a:gd name="connsiteX45" fmla="*/ 442127 w 1034980"/>
              <a:gd name="connsiteY45" fmla="*/ 241304 h 1155704"/>
              <a:gd name="connsiteX46" fmla="*/ 411982 w 1034980"/>
              <a:gd name="connsiteY46" fmla="*/ 221207 h 1155704"/>
              <a:gd name="connsiteX47" fmla="*/ 401934 w 1034980"/>
              <a:gd name="connsiteY47" fmla="*/ 191062 h 1155704"/>
              <a:gd name="connsiteX48" fmla="*/ 361740 w 1034980"/>
              <a:gd name="connsiteY48" fmla="*/ 120724 h 1155704"/>
              <a:gd name="connsiteX49" fmla="*/ 331595 w 1034980"/>
              <a:gd name="connsiteY49" fmla="*/ 50385 h 1155704"/>
              <a:gd name="connsiteX50" fmla="*/ 301450 w 1034980"/>
              <a:gd name="connsiteY50" fmla="*/ 30288 h 1155704"/>
              <a:gd name="connsiteX51" fmla="*/ 291402 w 1034980"/>
              <a:gd name="connsiteY51" fmla="*/ 143 h 1155704"/>
              <a:gd name="connsiteX52" fmla="*/ 200967 w 1034980"/>
              <a:gd name="connsiteY52" fmla="*/ 20240 h 1155704"/>
              <a:gd name="connsiteX53" fmla="*/ 150725 w 1034980"/>
              <a:gd name="connsiteY53" fmla="*/ 30288 h 1155704"/>
              <a:gd name="connsiteX54" fmla="*/ 10048 w 1034980"/>
              <a:gd name="connsiteY54" fmla="*/ 70482 h 1155704"/>
              <a:gd name="connsiteX55" fmla="*/ 0 w 1034980"/>
              <a:gd name="connsiteY55" fmla="*/ 100627 h 1155704"/>
              <a:gd name="connsiteX56" fmla="*/ 0 w 1034980"/>
              <a:gd name="connsiteY56" fmla="*/ 150869 h 1155704"/>
              <a:gd name="connsiteX0" fmla="*/ 0 w 1034980"/>
              <a:gd name="connsiteY0" fmla="*/ 150978 h 1155813"/>
              <a:gd name="connsiteX1" fmla="*/ 0 w 1034980"/>
              <a:gd name="connsiteY1" fmla="*/ 150978 h 1155813"/>
              <a:gd name="connsiteX2" fmla="*/ 60290 w 1034980"/>
              <a:gd name="connsiteY2" fmla="*/ 221316 h 1155813"/>
              <a:gd name="connsiteX3" fmla="*/ 70338 w 1034980"/>
              <a:gd name="connsiteY3" fmla="*/ 301703 h 1155813"/>
              <a:gd name="connsiteX4" fmla="*/ 50242 w 1034980"/>
              <a:gd name="connsiteY4" fmla="*/ 402186 h 1155813"/>
              <a:gd name="connsiteX5" fmla="*/ 60290 w 1034980"/>
              <a:gd name="connsiteY5" fmla="*/ 542863 h 1155813"/>
              <a:gd name="connsiteX6" fmla="*/ 80387 w 1034980"/>
              <a:gd name="connsiteY6" fmla="*/ 573008 h 1155813"/>
              <a:gd name="connsiteX7" fmla="*/ 90435 w 1034980"/>
              <a:gd name="connsiteY7" fmla="*/ 623250 h 1155813"/>
              <a:gd name="connsiteX8" fmla="*/ 80387 w 1034980"/>
              <a:gd name="connsiteY8" fmla="*/ 653395 h 1155813"/>
              <a:gd name="connsiteX9" fmla="*/ 50242 w 1034980"/>
              <a:gd name="connsiteY9" fmla="*/ 673492 h 1155813"/>
              <a:gd name="connsiteX10" fmla="*/ 60290 w 1034980"/>
              <a:gd name="connsiteY10" fmla="*/ 743830 h 1155813"/>
              <a:gd name="connsiteX11" fmla="*/ 90435 w 1034980"/>
              <a:gd name="connsiteY11" fmla="*/ 804120 h 1155813"/>
              <a:gd name="connsiteX12" fmla="*/ 120580 w 1034980"/>
              <a:gd name="connsiteY12" fmla="*/ 834266 h 1155813"/>
              <a:gd name="connsiteX13" fmla="*/ 140677 w 1034980"/>
              <a:gd name="connsiteY13" fmla="*/ 874459 h 1155813"/>
              <a:gd name="connsiteX14" fmla="*/ 150725 w 1034980"/>
              <a:gd name="connsiteY14" fmla="*/ 914652 h 1155813"/>
              <a:gd name="connsiteX15" fmla="*/ 170822 w 1034980"/>
              <a:gd name="connsiteY15" fmla="*/ 974942 h 1155813"/>
              <a:gd name="connsiteX16" fmla="*/ 180870 w 1034980"/>
              <a:gd name="connsiteY16" fmla="*/ 1005087 h 1155813"/>
              <a:gd name="connsiteX17" fmla="*/ 190918 w 1034980"/>
              <a:gd name="connsiteY17" fmla="*/ 1035233 h 1155813"/>
              <a:gd name="connsiteX18" fmla="*/ 221064 w 1034980"/>
              <a:gd name="connsiteY18" fmla="*/ 1055329 h 1155813"/>
              <a:gd name="connsiteX19" fmla="*/ 281354 w 1034980"/>
              <a:gd name="connsiteY19" fmla="*/ 1155813 h 1155813"/>
              <a:gd name="connsiteX20" fmla="*/ 361740 w 1034980"/>
              <a:gd name="connsiteY20" fmla="*/ 1115619 h 1155813"/>
              <a:gd name="connsiteX21" fmla="*/ 422031 w 1034980"/>
              <a:gd name="connsiteY21" fmla="*/ 1075426 h 1155813"/>
              <a:gd name="connsiteX22" fmla="*/ 622998 w 1034980"/>
              <a:gd name="connsiteY22" fmla="*/ 1075426 h 1155813"/>
              <a:gd name="connsiteX23" fmla="*/ 643094 w 1034980"/>
              <a:gd name="connsiteY23" fmla="*/ 1045281 h 1155813"/>
              <a:gd name="connsiteX24" fmla="*/ 713433 w 1034980"/>
              <a:gd name="connsiteY24" fmla="*/ 1015136 h 1155813"/>
              <a:gd name="connsiteX25" fmla="*/ 753626 w 1034980"/>
              <a:gd name="connsiteY25" fmla="*/ 874459 h 1155813"/>
              <a:gd name="connsiteX26" fmla="*/ 783771 w 1034980"/>
              <a:gd name="connsiteY26" fmla="*/ 844314 h 1155813"/>
              <a:gd name="connsiteX27" fmla="*/ 823965 w 1034980"/>
              <a:gd name="connsiteY27" fmla="*/ 814169 h 1155813"/>
              <a:gd name="connsiteX28" fmla="*/ 854110 w 1034980"/>
              <a:gd name="connsiteY28" fmla="*/ 804120 h 1155813"/>
              <a:gd name="connsiteX29" fmla="*/ 904351 w 1034980"/>
              <a:gd name="connsiteY29" fmla="*/ 814169 h 1155813"/>
              <a:gd name="connsiteX30" fmla="*/ 934496 w 1034980"/>
              <a:gd name="connsiteY30" fmla="*/ 824217 h 1155813"/>
              <a:gd name="connsiteX31" fmla="*/ 974690 w 1034980"/>
              <a:gd name="connsiteY31" fmla="*/ 834266 h 1155813"/>
              <a:gd name="connsiteX32" fmla="*/ 1004835 w 1034980"/>
              <a:gd name="connsiteY32" fmla="*/ 824217 h 1155813"/>
              <a:gd name="connsiteX33" fmla="*/ 1034980 w 1034980"/>
              <a:gd name="connsiteY33" fmla="*/ 723734 h 1155813"/>
              <a:gd name="connsiteX34" fmla="*/ 994787 w 1034980"/>
              <a:gd name="connsiteY34" fmla="*/ 613202 h 1155813"/>
              <a:gd name="connsiteX35" fmla="*/ 974690 w 1034980"/>
              <a:gd name="connsiteY35" fmla="*/ 573008 h 1155813"/>
              <a:gd name="connsiteX36" fmla="*/ 934496 w 1034980"/>
              <a:gd name="connsiteY36" fmla="*/ 542863 h 1155813"/>
              <a:gd name="connsiteX37" fmla="*/ 874206 w 1034980"/>
              <a:gd name="connsiteY37" fmla="*/ 522767 h 1155813"/>
              <a:gd name="connsiteX38" fmla="*/ 813916 w 1034980"/>
              <a:gd name="connsiteY38" fmla="*/ 462476 h 1155813"/>
              <a:gd name="connsiteX39" fmla="*/ 783771 w 1034980"/>
              <a:gd name="connsiteY39" fmla="*/ 432331 h 1155813"/>
              <a:gd name="connsiteX40" fmla="*/ 763675 w 1034980"/>
              <a:gd name="connsiteY40" fmla="*/ 402186 h 1155813"/>
              <a:gd name="connsiteX41" fmla="*/ 693336 w 1034980"/>
              <a:gd name="connsiteY41" fmla="*/ 361993 h 1155813"/>
              <a:gd name="connsiteX42" fmla="*/ 653143 w 1034980"/>
              <a:gd name="connsiteY42" fmla="*/ 331848 h 1155813"/>
              <a:gd name="connsiteX43" fmla="*/ 542611 w 1034980"/>
              <a:gd name="connsiteY43" fmla="*/ 301703 h 1155813"/>
              <a:gd name="connsiteX44" fmla="*/ 532562 w 1034980"/>
              <a:gd name="connsiteY44" fmla="*/ 271558 h 1155813"/>
              <a:gd name="connsiteX45" fmla="*/ 442127 w 1034980"/>
              <a:gd name="connsiteY45" fmla="*/ 241413 h 1155813"/>
              <a:gd name="connsiteX46" fmla="*/ 411982 w 1034980"/>
              <a:gd name="connsiteY46" fmla="*/ 221316 h 1155813"/>
              <a:gd name="connsiteX47" fmla="*/ 401934 w 1034980"/>
              <a:gd name="connsiteY47" fmla="*/ 191171 h 1155813"/>
              <a:gd name="connsiteX48" fmla="*/ 361740 w 1034980"/>
              <a:gd name="connsiteY48" fmla="*/ 120833 h 1155813"/>
              <a:gd name="connsiteX49" fmla="*/ 331595 w 1034980"/>
              <a:gd name="connsiteY49" fmla="*/ 50494 h 1155813"/>
              <a:gd name="connsiteX50" fmla="*/ 301450 w 1034980"/>
              <a:gd name="connsiteY50" fmla="*/ 30397 h 1155813"/>
              <a:gd name="connsiteX51" fmla="*/ 291402 w 1034980"/>
              <a:gd name="connsiteY51" fmla="*/ 252 h 1155813"/>
              <a:gd name="connsiteX52" fmla="*/ 200967 w 1034980"/>
              <a:gd name="connsiteY52" fmla="*/ 20349 h 1155813"/>
              <a:gd name="connsiteX53" fmla="*/ 150725 w 1034980"/>
              <a:gd name="connsiteY53" fmla="*/ 70590 h 1155813"/>
              <a:gd name="connsiteX54" fmla="*/ 10048 w 1034980"/>
              <a:gd name="connsiteY54" fmla="*/ 70591 h 1155813"/>
              <a:gd name="connsiteX55" fmla="*/ 0 w 1034980"/>
              <a:gd name="connsiteY55" fmla="*/ 100736 h 1155813"/>
              <a:gd name="connsiteX56" fmla="*/ 0 w 10349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04835 w 1085780"/>
              <a:gd name="connsiteY32" fmla="*/ 82421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32562 w 1085780"/>
              <a:gd name="connsiteY44" fmla="*/ 27155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32562 w 1085780"/>
              <a:gd name="connsiteY44" fmla="*/ 27155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68383 w 1085780"/>
              <a:gd name="connsiteY42" fmla="*/ 321688 h 1155813"/>
              <a:gd name="connsiteX43" fmla="*/ 542611 w 1085780"/>
              <a:gd name="connsiteY43" fmla="*/ 30170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38694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804091 w 1085780"/>
              <a:gd name="connsiteY39" fmla="*/ 422171 h 1155813"/>
              <a:gd name="connsiteX40" fmla="*/ 763675 w 1085780"/>
              <a:gd name="connsiteY40" fmla="*/ 38694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83771 w 1085780"/>
              <a:gd name="connsiteY26" fmla="*/ 844273 h 1155772"/>
              <a:gd name="connsiteX27" fmla="*/ 823965 w 1085780"/>
              <a:gd name="connsiteY27" fmla="*/ 814128 h 1155772"/>
              <a:gd name="connsiteX28" fmla="*/ 854110 w 1085780"/>
              <a:gd name="connsiteY28" fmla="*/ 80407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23965 w 1085780"/>
              <a:gd name="connsiteY27" fmla="*/ 814128 h 1155772"/>
              <a:gd name="connsiteX28" fmla="*/ 854110 w 1085780"/>
              <a:gd name="connsiteY28" fmla="*/ 80407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23965 w 1085780"/>
              <a:gd name="connsiteY27" fmla="*/ 81412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34125 w 1085780"/>
              <a:gd name="connsiteY27" fmla="*/ 82936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63786 w 1085780"/>
              <a:gd name="connsiteY25" fmla="*/ 889658 h 1155772"/>
              <a:gd name="connsiteX26" fmla="*/ 799011 w 1085780"/>
              <a:gd name="connsiteY26" fmla="*/ 859513 h 1155772"/>
              <a:gd name="connsiteX27" fmla="*/ 834125 w 1085780"/>
              <a:gd name="connsiteY27" fmla="*/ 82936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85780" h="1155772">
                <a:moveTo>
                  <a:pt x="0" y="150937"/>
                </a:moveTo>
                <a:lnTo>
                  <a:pt x="0" y="150937"/>
                </a:lnTo>
                <a:cubicBezTo>
                  <a:pt x="20097" y="174383"/>
                  <a:pt x="47231" y="193292"/>
                  <a:pt x="60290" y="221275"/>
                </a:cubicBezTo>
                <a:cubicBezTo>
                  <a:pt x="71710" y="245746"/>
                  <a:pt x="70338" y="274658"/>
                  <a:pt x="70338" y="301662"/>
                </a:cubicBezTo>
                <a:cubicBezTo>
                  <a:pt x="70338" y="347847"/>
                  <a:pt x="62616" y="365022"/>
                  <a:pt x="50242" y="402145"/>
                </a:cubicBezTo>
                <a:cubicBezTo>
                  <a:pt x="53591" y="449037"/>
                  <a:pt x="52120" y="496526"/>
                  <a:pt x="60290" y="542822"/>
                </a:cubicBezTo>
                <a:cubicBezTo>
                  <a:pt x="62389" y="554715"/>
                  <a:pt x="76147" y="561659"/>
                  <a:pt x="80387" y="572967"/>
                </a:cubicBezTo>
                <a:cubicBezTo>
                  <a:pt x="86384" y="588959"/>
                  <a:pt x="87086" y="606462"/>
                  <a:pt x="90435" y="623209"/>
                </a:cubicBezTo>
                <a:cubicBezTo>
                  <a:pt x="87086" y="633257"/>
                  <a:pt x="87004" y="645083"/>
                  <a:pt x="80387" y="653354"/>
                </a:cubicBezTo>
                <a:cubicBezTo>
                  <a:pt x="72843" y="662784"/>
                  <a:pt x="52862" y="661662"/>
                  <a:pt x="50242" y="673451"/>
                </a:cubicBezTo>
                <a:cubicBezTo>
                  <a:pt x="45104" y="696571"/>
                  <a:pt x="55645" y="720565"/>
                  <a:pt x="60290" y="743789"/>
                </a:cubicBezTo>
                <a:cubicBezTo>
                  <a:pt x="65061" y="767642"/>
                  <a:pt x="74834" y="785358"/>
                  <a:pt x="90435" y="804079"/>
                </a:cubicBezTo>
                <a:cubicBezTo>
                  <a:pt x="99532" y="814996"/>
                  <a:pt x="112320" y="822661"/>
                  <a:pt x="120580" y="834225"/>
                </a:cubicBezTo>
                <a:cubicBezTo>
                  <a:pt x="129286" y="846414"/>
                  <a:pt x="133978" y="861020"/>
                  <a:pt x="140677" y="874418"/>
                </a:cubicBezTo>
                <a:cubicBezTo>
                  <a:pt x="144026" y="887816"/>
                  <a:pt x="146757" y="901383"/>
                  <a:pt x="150725" y="914611"/>
                </a:cubicBezTo>
                <a:cubicBezTo>
                  <a:pt x="156812" y="934901"/>
                  <a:pt x="164123" y="954804"/>
                  <a:pt x="170822" y="974901"/>
                </a:cubicBezTo>
                <a:lnTo>
                  <a:pt x="180870" y="1005046"/>
                </a:lnTo>
                <a:cubicBezTo>
                  <a:pt x="184219" y="1015095"/>
                  <a:pt x="182105" y="1029317"/>
                  <a:pt x="190918" y="1035192"/>
                </a:cubicBezTo>
                <a:lnTo>
                  <a:pt x="221064" y="1055288"/>
                </a:lnTo>
                <a:cubicBezTo>
                  <a:pt x="269566" y="1128042"/>
                  <a:pt x="250455" y="1093975"/>
                  <a:pt x="281354" y="1155772"/>
                </a:cubicBezTo>
                <a:cubicBezTo>
                  <a:pt x="400299" y="1135946"/>
                  <a:pt x="302636" y="1167293"/>
                  <a:pt x="361740" y="1115578"/>
                </a:cubicBezTo>
                <a:cubicBezTo>
                  <a:pt x="379917" y="1099673"/>
                  <a:pt x="422031" y="1075385"/>
                  <a:pt x="422031" y="1075385"/>
                </a:cubicBezTo>
                <a:cubicBezTo>
                  <a:pt x="496892" y="1100338"/>
                  <a:pt x="492202" y="1102921"/>
                  <a:pt x="622998" y="1075385"/>
                </a:cubicBezTo>
                <a:cubicBezTo>
                  <a:pt x="634815" y="1072897"/>
                  <a:pt x="634555" y="1053779"/>
                  <a:pt x="643094" y="1045240"/>
                </a:cubicBezTo>
                <a:cubicBezTo>
                  <a:pt x="666225" y="1022108"/>
                  <a:pt x="682684" y="1022782"/>
                  <a:pt x="713433" y="1015095"/>
                </a:cubicBezTo>
                <a:cubicBezTo>
                  <a:pt x="723024" y="967138"/>
                  <a:pt x="749523" y="915588"/>
                  <a:pt x="763786" y="889658"/>
                </a:cubicBezTo>
                <a:cubicBezTo>
                  <a:pt x="778049" y="863728"/>
                  <a:pt x="787288" y="869561"/>
                  <a:pt x="799011" y="859513"/>
                </a:cubicBezTo>
                <a:cubicBezTo>
                  <a:pt x="810734" y="849465"/>
                  <a:pt x="823249" y="836067"/>
                  <a:pt x="834125" y="829368"/>
                </a:cubicBezTo>
                <a:cubicBezTo>
                  <a:pt x="845001" y="822669"/>
                  <a:pt x="854222" y="822669"/>
                  <a:pt x="864270" y="819319"/>
                </a:cubicBezTo>
                <a:cubicBezTo>
                  <a:pt x="881017" y="822669"/>
                  <a:pt x="892647" y="813319"/>
                  <a:pt x="904351" y="814128"/>
                </a:cubicBezTo>
                <a:cubicBezTo>
                  <a:pt x="916055" y="814937"/>
                  <a:pt x="924312" y="821266"/>
                  <a:pt x="934496" y="824176"/>
                </a:cubicBezTo>
                <a:cubicBezTo>
                  <a:pt x="947775" y="827970"/>
                  <a:pt x="961292" y="830875"/>
                  <a:pt x="974690" y="834225"/>
                </a:cubicBezTo>
                <a:cubicBezTo>
                  <a:pt x="984738" y="830875"/>
                  <a:pt x="1006640" y="856145"/>
                  <a:pt x="1025155" y="839416"/>
                </a:cubicBezTo>
                <a:cubicBezTo>
                  <a:pt x="1043670" y="822687"/>
                  <a:pt x="1081214" y="761247"/>
                  <a:pt x="1085780" y="733853"/>
                </a:cubicBezTo>
                <a:cubicBezTo>
                  <a:pt x="1070266" y="625251"/>
                  <a:pt x="1013302" y="639975"/>
                  <a:pt x="994787" y="613161"/>
                </a:cubicBezTo>
                <a:cubicBezTo>
                  <a:pt x="976272" y="586347"/>
                  <a:pt x="984439" y="584340"/>
                  <a:pt x="974690" y="572967"/>
                </a:cubicBezTo>
                <a:cubicBezTo>
                  <a:pt x="963791" y="560251"/>
                  <a:pt x="949475" y="550312"/>
                  <a:pt x="934496" y="542822"/>
                </a:cubicBezTo>
                <a:cubicBezTo>
                  <a:pt x="915549" y="533349"/>
                  <a:pt x="874206" y="522726"/>
                  <a:pt x="874206" y="522726"/>
                </a:cubicBezTo>
                <a:cubicBezTo>
                  <a:pt x="821138" y="487347"/>
                  <a:pt x="825602" y="479201"/>
                  <a:pt x="813916" y="462435"/>
                </a:cubicBezTo>
                <a:cubicBezTo>
                  <a:pt x="802230" y="445669"/>
                  <a:pt x="812464" y="434718"/>
                  <a:pt x="804091" y="422130"/>
                </a:cubicBezTo>
                <a:cubicBezTo>
                  <a:pt x="795718" y="409542"/>
                  <a:pt x="780441" y="402015"/>
                  <a:pt x="763675" y="386905"/>
                </a:cubicBezTo>
                <a:cubicBezTo>
                  <a:pt x="746909" y="371795"/>
                  <a:pt x="737986" y="342968"/>
                  <a:pt x="703496" y="331472"/>
                </a:cubicBezTo>
                <a:cubicBezTo>
                  <a:pt x="690098" y="321424"/>
                  <a:pt x="689270" y="329155"/>
                  <a:pt x="668383" y="321647"/>
                </a:cubicBezTo>
                <a:cubicBezTo>
                  <a:pt x="647496" y="314139"/>
                  <a:pt x="614926" y="293773"/>
                  <a:pt x="578171" y="286422"/>
                </a:cubicBezTo>
                <a:cubicBezTo>
                  <a:pt x="574821" y="276374"/>
                  <a:pt x="570476" y="273945"/>
                  <a:pt x="547802" y="266437"/>
                </a:cubicBezTo>
                <a:cubicBezTo>
                  <a:pt x="525128" y="258929"/>
                  <a:pt x="464764" y="248899"/>
                  <a:pt x="442127" y="241372"/>
                </a:cubicBezTo>
                <a:cubicBezTo>
                  <a:pt x="419490" y="233845"/>
                  <a:pt x="419526" y="230705"/>
                  <a:pt x="411982" y="221275"/>
                </a:cubicBezTo>
                <a:cubicBezTo>
                  <a:pt x="405365" y="213004"/>
                  <a:pt x="406671" y="200604"/>
                  <a:pt x="401934" y="191130"/>
                </a:cubicBezTo>
                <a:cubicBezTo>
                  <a:pt x="351480" y="90222"/>
                  <a:pt x="414585" y="244098"/>
                  <a:pt x="361740" y="120792"/>
                </a:cubicBezTo>
                <a:cubicBezTo>
                  <a:pt x="350652" y="94919"/>
                  <a:pt x="351202" y="73981"/>
                  <a:pt x="331595" y="50453"/>
                </a:cubicBezTo>
                <a:cubicBezTo>
                  <a:pt x="323864" y="41175"/>
                  <a:pt x="311498" y="37055"/>
                  <a:pt x="301450" y="30356"/>
                </a:cubicBezTo>
                <a:cubicBezTo>
                  <a:pt x="298101" y="20308"/>
                  <a:pt x="301450" y="3560"/>
                  <a:pt x="291402" y="211"/>
                </a:cubicBezTo>
                <a:cubicBezTo>
                  <a:pt x="285343" y="-1809"/>
                  <a:pt x="224413" y="11125"/>
                  <a:pt x="200967" y="20308"/>
                </a:cubicBezTo>
                <a:cubicBezTo>
                  <a:pt x="177521" y="29491"/>
                  <a:pt x="167147" y="50617"/>
                  <a:pt x="150725" y="55309"/>
                </a:cubicBezTo>
                <a:cubicBezTo>
                  <a:pt x="-15170" y="102707"/>
                  <a:pt x="123299" y="47899"/>
                  <a:pt x="10048" y="70550"/>
                </a:cubicBezTo>
                <a:cubicBezTo>
                  <a:pt x="6699" y="80598"/>
                  <a:pt x="0" y="90103"/>
                  <a:pt x="0" y="100695"/>
                </a:cubicBezTo>
                <a:lnTo>
                  <a:pt x="0" y="150937"/>
                </a:lnTo>
                <a:close/>
              </a:path>
            </a:pathLst>
          </a:custGeom>
          <a:solidFill>
            <a:srgbClr val="00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Forme libre : forme 44">
            <a:extLst>
              <a:ext uri="{FF2B5EF4-FFF2-40B4-BE49-F238E27FC236}">
                <a16:creationId xmlns:a16="http://schemas.microsoft.com/office/drawing/2014/main" id="{1BD1AD13-A428-8898-AB48-205669D79E70}"/>
              </a:ext>
            </a:extLst>
          </p:cNvPr>
          <p:cNvSpPr/>
          <p:nvPr/>
        </p:nvSpPr>
        <p:spPr>
          <a:xfrm>
            <a:off x="3291210" y="3353906"/>
            <a:ext cx="759628" cy="727276"/>
          </a:xfrm>
          <a:custGeom>
            <a:avLst/>
            <a:gdLst>
              <a:gd name="connsiteX0" fmla="*/ 111446 w 759628"/>
              <a:gd name="connsiteY0" fmla="*/ 63661 h 727276"/>
              <a:gd name="connsiteX1" fmla="*/ 111446 w 759628"/>
              <a:gd name="connsiteY1" fmla="*/ 63661 h 727276"/>
              <a:gd name="connsiteX2" fmla="*/ 94084 w 759628"/>
              <a:gd name="connsiteY2" fmla="*/ 81023 h 727276"/>
              <a:gd name="connsiteX3" fmla="*/ 88297 w 759628"/>
              <a:gd name="connsiteY3" fmla="*/ 90669 h 727276"/>
              <a:gd name="connsiteX4" fmla="*/ 82509 w 759628"/>
              <a:gd name="connsiteY4" fmla="*/ 98385 h 727276"/>
              <a:gd name="connsiteX5" fmla="*/ 78651 w 759628"/>
              <a:gd name="connsiteY5" fmla="*/ 113818 h 727276"/>
              <a:gd name="connsiteX6" fmla="*/ 74793 w 759628"/>
              <a:gd name="connsiteY6" fmla="*/ 125393 h 727276"/>
              <a:gd name="connsiteX7" fmla="*/ 72864 w 759628"/>
              <a:gd name="connsiteY7" fmla="*/ 131180 h 727276"/>
              <a:gd name="connsiteX8" fmla="*/ 69006 w 759628"/>
              <a:gd name="connsiteY8" fmla="*/ 150471 h 727276"/>
              <a:gd name="connsiteX9" fmla="*/ 67076 w 759628"/>
              <a:gd name="connsiteY9" fmla="*/ 158188 h 727276"/>
              <a:gd name="connsiteX10" fmla="*/ 63218 w 759628"/>
              <a:gd name="connsiteY10" fmla="*/ 163975 h 727276"/>
              <a:gd name="connsiteX11" fmla="*/ 59360 w 759628"/>
              <a:gd name="connsiteY11" fmla="*/ 181337 h 727276"/>
              <a:gd name="connsiteX12" fmla="*/ 49714 w 759628"/>
              <a:gd name="connsiteY12" fmla="*/ 190983 h 727276"/>
              <a:gd name="connsiteX13" fmla="*/ 40069 w 759628"/>
              <a:gd name="connsiteY13" fmla="*/ 202557 h 727276"/>
              <a:gd name="connsiteX14" fmla="*/ 26565 w 759628"/>
              <a:gd name="connsiteY14" fmla="*/ 206416 h 727276"/>
              <a:gd name="connsiteX15" fmla="*/ 11132 w 759628"/>
              <a:gd name="connsiteY15" fmla="*/ 210274 h 727276"/>
              <a:gd name="connsiteX16" fmla="*/ 5345 w 759628"/>
              <a:gd name="connsiteY16" fmla="*/ 214132 h 727276"/>
              <a:gd name="connsiteX17" fmla="*/ 3416 w 759628"/>
              <a:gd name="connsiteY17" fmla="*/ 275864 h 727276"/>
              <a:gd name="connsiteX18" fmla="*/ 7274 w 759628"/>
              <a:gd name="connsiteY18" fmla="*/ 281651 h 727276"/>
              <a:gd name="connsiteX19" fmla="*/ 14990 w 759628"/>
              <a:gd name="connsiteY19" fmla="*/ 293226 h 727276"/>
              <a:gd name="connsiteX20" fmla="*/ 22707 w 759628"/>
              <a:gd name="connsiteY20" fmla="*/ 304800 h 727276"/>
              <a:gd name="connsiteX21" fmla="*/ 34282 w 759628"/>
              <a:gd name="connsiteY21" fmla="*/ 318304 h 727276"/>
              <a:gd name="connsiteX22" fmla="*/ 41998 w 759628"/>
              <a:gd name="connsiteY22" fmla="*/ 327950 h 727276"/>
              <a:gd name="connsiteX23" fmla="*/ 49714 w 759628"/>
              <a:gd name="connsiteY23" fmla="*/ 333737 h 727276"/>
              <a:gd name="connsiteX24" fmla="*/ 53573 w 759628"/>
              <a:gd name="connsiteY24" fmla="*/ 339524 h 727276"/>
              <a:gd name="connsiteX25" fmla="*/ 59360 w 759628"/>
              <a:gd name="connsiteY25" fmla="*/ 343383 h 727276"/>
              <a:gd name="connsiteX26" fmla="*/ 69006 w 759628"/>
              <a:gd name="connsiteY26" fmla="*/ 353028 h 727276"/>
              <a:gd name="connsiteX27" fmla="*/ 82509 w 759628"/>
              <a:gd name="connsiteY27" fmla="*/ 360745 h 727276"/>
              <a:gd name="connsiteX28" fmla="*/ 88297 w 759628"/>
              <a:gd name="connsiteY28" fmla="*/ 362674 h 727276"/>
              <a:gd name="connsiteX29" fmla="*/ 105659 w 759628"/>
              <a:gd name="connsiteY29" fmla="*/ 368461 h 727276"/>
              <a:gd name="connsiteX30" fmla="*/ 117233 w 759628"/>
              <a:gd name="connsiteY30" fmla="*/ 376178 h 727276"/>
              <a:gd name="connsiteX31" fmla="*/ 123021 w 759628"/>
              <a:gd name="connsiteY31" fmla="*/ 381965 h 727276"/>
              <a:gd name="connsiteX32" fmla="*/ 134595 w 759628"/>
              <a:gd name="connsiteY32" fmla="*/ 385823 h 727276"/>
              <a:gd name="connsiteX33" fmla="*/ 142312 w 759628"/>
              <a:gd name="connsiteY33" fmla="*/ 389681 h 727276"/>
              <a:gd name="connsiteX34" fmla="*/ 150028 w 759628"/>
              <a:gd name="connsiteY34" fmla="*/ 395469 h 727276"/>
              <a:gd name="connsiteX35" fmla="*/ 155816 w 759628"/>
              <a:gd name="connsiteY35" fmla="*/ 397398 h 727276"/>
              <a:gd name="connsiteX36" fmla="*/ 175107 w 759628"/>
              <a:gd name="connsiteY36" fmla="*/ 403185 h 727276"/>
              <a:gd name="connsiteX37" fmla="*/ 186682 w 759628"/>
              <a:gd name="connsiteY37" fmla="*/ 407043 h 727276"/>
              <a:gd name="connsiteX38" fmla="*/ 190540 w 759628"/>
              <a:gd name="connsiteY38" fmla="*/ 410902 h 727276"/>
              <a:gd name="connsiteX39" fmla="*/ 196327 w 759628"/>
              <a:gd name="connsiteY39" fmla="*/ 412831 h 727276"/>
              <a:gd name="connsiteX40" fmla="*/ 207902 w 759628"/>
              <a:gd name="connsiteY40" fmla="*/ 420547 h 727276"/>
              <a:gd name="connsiteX41" fmla="*/ 229122 w 759628"/>
              <a:gd name="connsiteY41" fmla="*/ 430193 h 727276"/>
              <a:gd name="connsiteX42" fmla="*/ 248413 w 759628"/>
              <a:gd name="connsiteY42" fmla="*/ 439838 h 727276"/>
              <a:gd name="connsiteX43" fmla="*/ 258059 w 759628"/>
              <a:gd name="connsiteY43" fmla="*/ 441767 h 727276"/>
              <a:gd name="connsiteX44" fmla="*/ 269633 w 759628"/>
              <a:gd name="connsiteY44" fmla="*/ 449484 h 727276"/>
              <a:gd name="connsiteX45" fmla="*/ 292783 w 759628"/>
              <a:gd name="connsiteY45" fmla="*/ 455271 h 727276"/>
              <a:gd name="connsiteX46" fmla="*/ 300499 w 759628"/>
              <a:gd name="connsiteY46" fmla="*/ 459129 h 727276"/>
              <a:gd name="connsiteX47" fmla="*/ 306287 w 759628"/>
              <a:gd name="connsiteY47" fmla="*/ 461059 h 727276"/>
              <a:gd name="connsiteX48" fmla="*/ 312074 w 759628"/>
              <a:gd name="connsiteY48" fmla="*/ 464917 h 727276"/>
              <a:gd name="connsiteX49" fmla="*/ 317861 w 759628"/>
              <a:gd name="connsiteY49" fmla="*/ 466846 h 727276"/>
              <a:gd name="connsiteX50" fmla="*/ 325578 w 759628"/>
              <a:gd name="connsiteY50" fmla="*/ 470704 h 727276"/>
              <a:gd name="connsiteX51" fmla="*/ 331365 w 759628"/>
              <a:gd name="connsiteY51" fmla="*/ 472633 h 727276"/>
              <a:gd name="connsiteX52" fmla="*/ 337152 w 759628"/>
              <a:gd name="connsiteY52" fmla="*/ 476491 h 727276"/>
              <a:gd name="connsiteX53" fmla="*/ 350656 w 759628"/>
              <a:gd name="connsiteY53" fmla="*/ 482279 h 727276"/>
              <a:gd name="connsiteX54" fmla="*/ 356444 w 759628"/>
              <a:gd name="connsiteY54" fmla="*/ 488066 h 727276"/>
              <a:gd name="connsiteX55" fmla="*/ 371876 w 759628"/>
              <a:gd name="connsiteY55" fmla="*/ 499641 h 727276"/>
              <a:gd name="connsiteX56" fmla="*/ 377664 w 759628"/>
              <a:gd name="connsiteY56" fmla="*/ 501570 h 727276"/>
              <a:gd name="connsiteX57" fmla="*/ 383451 w 759628"/>
              <a:gd name="connsiteY57" fmla="*/ 505428 h 727276"/>
              <a:gd name="connsiteX58" fmla="*/ 391168 w 759628"/>
              <a:gd name="connsiteY58" fmla="*/ 511216 h 727276"/>
              <a:gd name="connsiteX59" fmla="*/ 402742 w 759628"/>
              <a:gd name="connsiteY59" fmla="*/ 515074 h 727276"/>
              <a:gd name="connsiteX60" fmla="*/ 418175 w 759628"/>
              <a:gd name="connsiteY60" fmla="*/ 518932 h 727276"/>
              <a:gd name="connsiteX61" fmla="*/ 425892 w 759628"/>
              <a:gd name="connsiteY61" fmla="*/ 520861 h 727276"/>
              <a:gd name="connsiteX62" fmla="*/ 433608 w 759628"/>
              <a:gd name="connsiteY62" fmla="*/ 524719 h 727276"/>
              <a:gd name="connsiteX63" fmla="*/ 441325 w 759628"/>
              <a:gd name="connsiteY63" fmla="*/ 526648 h 727276"/>
              <a:gd name="connsiteX64" fmla="*/ 458687 w 759628"/>
              <a:gd name="connsiteY64" fmla="*/ 536294 h 727276"/>
              <a:gd name="connsiteX65" fmla="*/ 470261 w 759628"/>
              <a:gd name="connsiteY65" fmla="*/ 547869 h 727276"/>
              <a:gd name="connsiteX66" fmla="*/ 474119 w 759628"/>
              <a:gd name="connsiteY66" fmla="*/ 561372 h 727276"/>
              <a:gd name="connsiteX67" fmla="*/ 470261 w 759628"/>
              <a:gd name="connsiteY67" fmla="*/ 578735 h 727276"/>
              <a:gd name="connsiteX68" fmla="*/ 468332 w 759628"/>
              <a:gd name="connsiteY68" fmla="*/ 592238 h 727276"/>
              <a:gd name="connsiteX69" fmla="*/ 462545 w 759628"/>
              <a:gd name="connsiteY69" fmla="*/ 598026 h 727276"/>
              <a:gd name="connsiteX70" fmla="*/ 460616 w 759628"/>
              <a:gd name="connsiteY70" fmla="*/ 613459 h 727276"/>
              <a:gd name="connsiteX71" fmla="*/ 458687 w 759628"/>
              <a:gd name="connsiteY71" fmla="*/ 626962 h 727276"/>
              <a:gd name="connsiteX72" fmla="*/ 454828 w 759628"/>
              <a:gd name="connsiteY72" fmla="*/ 636608 h 727276"/>
              <a:gd name="connsiteX73" fmla="*/ 452899 w 759628"/>
              <a:gd name="connsiteY73" fmla="*/ 644324 h 727276"/>
              <a:gd name="connsiteX74" fmla="*/ 449041 w 759628"/>
              <a:gd name="connsiteY74" fmla="*/ 655899 h 727276"/>
              <a:gd name="connsiteX75" fmla="*/ 447112 w 759628"/>
              <a:gd name="connsiteY75" fmla="*/ 661686 h 727276"/>
              <a:gd name="connsiteX76" fmla="*/ 443254 w 759628"/>
              <a:gd name="connsiteY76" fmla="*/ 675190 h 727276"/>
              <a:gd name="connsiteX77" fmla="*/ 447112 w 759628"/>
              <a:gd name="connsiteY77" fmla="*/ 694481 h 727276"/>
              <a:gd name="connsiteX78" fmla="*/ 450970 w 759628"/>
              <a:gd name="connsiteY78" fmla="*/ 700269 h 727276"/>
              <a:gd name="connsiteX79" fmla="*/ 452899 w 759628"/>
              <a:gd name="connsiteY79" fmla="*/ 706056 h 727276"/>
              <a:gd name="connsiteX80" fmla="*/ 468332 w 759628"/>
              <a:gd name="connsiteY80" fmla="*/ 715702 h 727276"/>
              <a:gd name="connsiteX81" fmla="*/ 485694 w 759628"/>
              <a:gd name="connsiteY81" fmla="*/ 717631 h 727276"/>
              <a:gd name="connsiteX82" fmla="*/ 501127 w 759628"/>
              <a:gd name="connsiteY82" fmla="*/ 719560 h 727276"/>
              <a:gd name="connsiteX83" fmla="*/ 516560 w 759628"/>
              <a:gd name="connsiteY83" fmla="*/ 717631 h 727276"/>
              <a:gd name="connsiteX84" fmla="*/ 535851 w 759628"/>
              <a:gd name="connsiteY84" fmla="*/ 721489 h 727276"/>
              <a:gd name="connsiteX85" fmla="*/ 541638 w 759628"/>
              <a:gd name="connsiteY85" fmla="*/ 725347 h 727276"/>
              <a:gd name="connsiteX86" fmla="*/ 557071 w 759628"/>
              <a:gd name="connsiteY86" fmla="*/ 727276 h 727276"/>
              <a:gd name="connsiteX87" fmla="*/ 584079 w 759628"/>
              <a:gd name="connsiteY87" fmla="*/ 723418 h 727276"/>
              <a:gd name="connsiteX88" fmla="*/ 593725 w 759628"/>
              <a:gd name="connsiteY88" fmla="*/ 721489 h 727276"/>
              <a:gd name="connsiteX89" fmla="*/ 622661 w 759628"/>
              <a:gd name="connsiteY89" fmla="*/ 717631 h 727276"/>
              <a:gd name="connsiteX90" fmla="*/ 624590 w 759628"/>
              <a:gd name="connsiteY90" fmla="*/ 707985 h 727276"/>
              <a:gd name="connsiteX91" fmla="*/ 651598 w 759628"/>
              <a:gd name="connsiteY91" fmla="*/ 702198 h 727276"/>
              <a:gd name="connsiteX92" fmla="*/ 670889 w 759628"/>
              <a:gd name="connsiteY92" fmla="*/ 696410 h 727276"/>
              <a:gd name="connsiteX93" fmla="*/ 680535 w 759628"/>
              <a:gd name="connsiteY93" fmla="*/ 690623 h 727276"/>
              <a:gd name="connsiteX94" fmla="*/ 699826 w 759628"/>
              <a:gd name="connsiteY94" fmla="*/ 684836 h 727276"/>
              <a:gd name="connsiteX95" fmla="*/ 705613 w 759628"/>
              <a:gd name="connsiteY95" fmla="*/ 680978 h 727276"/>
              <a:gd name="connsiteX96" fmla="*/ 713330 w 759628"/>
              <a:gd name="connsiteY96" fmla="*/ 673261 h 727276"/>
              <a:gd name="connsiteX97" fmla="*/ 719117 w 759628"/>
              <a:gd name="connsiteY97" fmla="*/ 661686 h 727276"/>
              <a:gd name="connsiteX98" fmla="*/ 722975 w 759628"/>
              <a:gd name="connsiteY98" fmla="*/ 653970 h 727276"/>
              <a:gd name="connsiteX99" fmla="*/ 728763 w 759628"/>
              <a:gd name="connsiteY99" fmla="*/ 650112 h 727276"/>
              <a:gd name="connsiteX100" fmla="*/ 734550 w 759628"/>
              <a:gd name="connsiteY100" fmla="*/ 632750 h 727276"/>
              <a:gd name="connsiteX101" fmla="*/ 736479 w 759628"/>
              <a:gd name="connsiteY101" fmla="*/ 626962 h 727276"/>
              <a:gd name="connsiteX102" fmla="*/ 738408 w 759628"/>
              <a:gd name="connsiteY102" fmla="*/ 607671 h 727276"/>
              <a:gd name="connsiteX103" fmla="*/ 742266 w 759628"/>
              <a:gd name="connsiteY103" fmla="*/ 601884 h 727276"/>
              <a:gd name="connsiteX104" fmla="*/ 746125 w 759628"/>
              <a:gd name="connsiteY104" fmla="*/ 592238 h 727276"/>
              <a:gd name="connsiteX105" fmla="*/ 748054 w 759628"/>
              <a:gd name="connsiteY105" fmla="*/ 582593 h 727276"/>
              <a:gd name="connsiteX106" fmla="*/ 751912 w 759628"/>
              <a:gd name="connsiteY106" fmla="*/ 572947 h 727276"/>
              <a:gd name="connsiteX107" fmla="*/ 753841 w 759628"/>
              <a:gd name="connsiteY107" fmla="*/ 559443 h 727276"/>
              <a:gd name="connsiteX108" fmla="*/ 755770 w 759628"/>
              <a:gd name="connsiteY108" fmla="*/ 551727 h 727276"/>
              <a:gd name="connsiteX109" fmla="*/ 757699 w 759628"/>
              <a:gd name="connsiteY109" fmla="*/ 528578 h 727276"/>
              <a:gd name="connsiteX110" fmla="*/ 759628 w 759628"/>
              <a:gd name="connsiteY110" fmla="*/ 518932 h 727276"/>
              <a:gd name="connsiteX111" fmla="*/ 757699 w 759628"/>
              <a:gd name="connsiteY111" fmla="*/ 453342 h 727276"/>
              <a:gd name="connsiteX112" fmla="*/ 753841 w 759628"/>
              <a:gd name="connsiteY112" fmla="*/ 447555 h 727276"/>
              <a:gd name="connsiteX113" fmla="*/ 748054 w 759628"/>
              <a:gd name="connsiteY113" fmla="*/ 443697 h 727276"/>
              <a:gd name="connsiteX114" fmla="*/ 744195 w 759628"/>
              <a:gd name="connsiteY114" fmla="*/ 439838 h 727276"/>
              <a:gd name="connsiteX115" fmla="*/ 734550 w 759628"/>
              <a:gd name="connsiteY115" fmla="*/ 437909 h 727276"/>
              <a:gd name="connsiteX116" fmla="*/ 728763 w 759628"/>
              <a:gd name="connsiteY116" fmla="*/ 435980 h 727276"/>
              <a:gd name="connsiteX117" fmla="*/ 721046 w 759628"/>
              <a:gd name="connsiteY117" fmla="*/ 434051 h 727276"/>
              <a:gd name="connsiteX118" fmla="*/ 715259 w 759628"/>
              <a:gd name="connsiteY118" fmla="*/ 428264 h 727276"/>
              <a:gd name="connsiteX119" fmla="*/ 709471 w 759628"/>
              <a:gd name="connsiteY119" fmla="*/ 424405 h 727276"/>
              <a:gd name="connsiteX120" fmla="*/ 705613 w 759628"/>
              <a:gd name="connsiteY120" fmla="*/ 416689 h 727276"/>
              <a:gd name="connsiteX121" fmla="*/ 697897 w 759628"/>
              <a:gd name="connsiteY121" fmla="*/ 407043 h 727276"/>
              <a:gd name="connsiteX122" fmla="*/ 694038 w 759628"/>
              <a:gd name="connsiteY122" fmla="*/ 403185 h 727276"/>
              <a:gd name="connsiteX123" fmla="*/ 684393 w 759628"/>
              <a:gd name="connsiteY123" fmla="*/ 399327 h 727276"/>
              <a:gd name="connsiteX124" fmla="*/ 676676 w 759628"/>
              <a:gd name="connsiteY124" fmla="*/ 395469 h 727276"/>
              <a:gd name="connsiteX125" fmla="*/ 655456 w 759628"/>
              <a:gd name="connsiteY125" fmla="*/ 383894 h 727276"/>
              <a:gd name="connsiteX126" fmla="*/ 641952 w 759628"/>
              <a:gd name="connsiteY126" fmla="*/ 380036 h 727276"/>
              <a:gd name="connsiteX127" fmla="*/ 632307 w 759628"/>
              <a:gd name="connsiteY127" fmla="*/ 376178 h 727276"/>
              <a:gd name="connsiteX128" fmla="*/ 626519 w 759628"/>
              <a:gd name="connsiteY128" fmla="*/ 372319 h 727276"/>
              <a:gd name="connsiteX129" fmla="*/ 620732 w 759628"/>
              <a:gd name="connsiteY129" fmla="*/ 370390 h 727276"/>
              <a:gd name="connsiteX130" fmla="*/ 611087 w 759628"/>
              <a:gd name="connsiteY130" fmla="*/ 366532 h 727276"/>
              <a:gd name="connsiteX131" fmla="*/ 601441 w 759628"/>
              <a:gd name="connsiteY131" fmla="*/ 360745 h 727276"/>
              <a:gd name="connsiteX132" fmla="*/ 589866 w 759628"/>
              <a:gd name="connsiteY132" fmla="*/ 356886 h 727276"/>
              <a:gd name="connsiteX133" fmla="*/ 584079 w 759628"/>
              <a:gd name="connsiteY133" fmla="*/ 354957 h 727276"/>
              <a:gd name="connsiteX134" fmla="*/ 568646 w 759628"/>
              <a:gd name="connsiteY134" fmla="*/ 345312 h 727276"/>
              <a:gd name="connsiteX135" fmla="*/ 549355 w 759628"/>
              <a:gd name="connsiteY135" fmla="*/ 337595 h 727276"/>
              <a:gd name="connsiteX136" fmla="*/ 537780 w 759628"/>
              <a:gd name="connsiteY136" fmla="*/ 335666 h 727276"/>
              <a:gd name="connsiteX137" fmla="*/ 531993 w 759628"/>
              <a:gd name="connsiteY137" fmla="*/ 331808 h 727276"/>
              <a:gd name="connsiteX138" fmla="*/ 522347 w 759628"/>
              <a:gd name="connsiteY138" fmla="*/ 324091 h 727276"/>
              <a:gd name="connsiteX139" fmla="*/ 516560 w 759628"/>
              <a:gd name="connsiteY139" fmla="*/ 322162 h 727276"/>
              <a:gd name="connsiteX140" fmla="*/ 497269 w 759628"/>
              <a:gd name="connsiteY140" fmla="*/ 316375 h 727276"/>
              <a:gd name="connsiteX141" fmla="*/ 489552 w 759628"/>
              <a:gd name="connsiteY141" fmla="*/ 310588 h 727276"/>
              <a:gd name="connsiteX142" fmla="*/ 483765 w 759628"/>
              <a:gd name="connsiteY142" fmla="*/ 302871 h 727276"/>
              <a:gd name="connsiteX143" fmla="*/ 476049 w 759628"/>
              <a:gd name="connsiteY143" fmla="*/ 300942 h 727276"/>
              <a:gd name="connsiteX144" fmla="*/ 470261 w 759628"/>
              <a:gd name="connsiteY144" fmla="*/ 293226 h 727276"/>
              <a:gd name="connsiteX145" fmla="*/ 464474 w 759628"/>
              <a:gd name="connsiteY145" fmla="*/ 287438 h 727276"/>
              <a:gd name="connsiteX146" fmla="*/ 460616 w 759628"/>
              <a:gd name="connsiteY146" fmla="*/ 279722 h 727276"/>
              <a:gd name="connsiteX147" fmla="*/ 449041 w 759628"/>
              <a:gd name="connsiteY147" fmla="*/ 268147 h 727276"/>
              <a:gd name="connsiteX148" fmla="*/ 441325 w 759628"/>
              <a:gd name="connsiteY148" fmla="*/ 254643 h 727276"/>
              <a:gd name="connsiteX149" fmla="*/ 437466 w 759628"/>
              <a:gd name="connsiteY149" fmla="*/ 248856 h 727276"/>
              <a:gd name="connsiteX150" fmla="*/ 435537 w 759628"/>
              <a:gd name="connsiteY150" fmla="*/ 243069 h 727276"/>
              <a:gd name="connsiteX151" fmla="*/ 431679 w 759628"/>
              <a:gd name="connsiteY151" fmla="*/ 235352 h 727276"/>
              <a:gd name="connsiteX152" fmla="*/ 429750 w 759628"/>
              <a:gd name="connsiteY152" fmla="*/ 225707 h 727276"/>
              <a:gd name="connsiteX153" fmla="*/ 425892 w 759628"/>
              <a:gd name="connsiteY153" fmla="*/ 214132 h 727276"/>
              <a:gd name="connsiteX154" fmla="*/ 423963 w 759628"/>
              <a:gd name="connsiteY154" fmla="*/ 175550 h 727276"/>
              <a:gd name="connsiteX155" fmla="*/ 420104 w 759628"/>
              <a:gd name="connsiteY155" fmla="*/ 158188 h 727276"/>
              <a:gd name="connsiteX156" fmla="*/ 416246 w 759628"/>
              <a:gd name="connsiteY156" fmla="*/ 146613 h 727276"/>
              <a:gd name="connsiteX157" fmla="*/ 408530 w 759628"/>
              <a:gd name="connsiteY157" fmla="*/ 131180 h 727276"/>
              <a:gd name="connsiteX158" fmla="*/ 402742 w 759628"/>
              <a:gd name="connsiteY158" fmla="*/ 115747 h 727276"/>
              <a:gd name="connsiteX159" fmla="*/ 396955 w 759628"/>
              <a:gd name="connsiteY159" fmla="*/ 98385 h 727276"/>
              <a:gd name="connsiteX160" fmla="*/ 393097 w 759628"/>
              <a:gd name="connsiteY160" fmla="*/ 92598 h 727276"/>
              <a:gd name="connsiteX161" fmla="*/ 389238 w 759628"/>
              <a:gd name="connsiteY161" fmla="*/ 82952 h 727276"/>
              <a:gd name="connsiteX162" fmla="*/ 385380 w 759628"/>
              <a:gd name="connsiteY162" fmla="*/ 69448 h 727276"/>
              <a:gd name="connsiteX163" fmla="*/ 377664 w 759628"/>
              <a:gd name="connsiteY163" fmla="*/ 57874 h 727276"/>
              <a:gd name="connsiteX164" fmla="*/ 375735 w 759628"/>
              <a:gd name="connsiteY164" fmla="*/ 52086 h 727276"/>
              <a:gd name="connsiteX165" fmla="*/ 362231 w 759628"/>
              <a:gd name="connsiteY165" fmla="*/ 42441 h 727276"/>
              <a:gd name="connsiteX166" fmla="*/ 354514 w 759628"/>
              <a:gd name="connsiteY166" fmla="*/ 40512 h 727276"/>
              <a:gd name="connsiteX167" fmla="*/ 342940 w 759628"/>
              <a:gd name="connsiteY167" fmla="*/ 36654 h 727276"/>
              <a:gd name="connsiteX168" fmla="*/ 331365 w 759628"/>
              <a:gd name="connsiteY168" fmla="*/ 30866 h 727276"/>
              <a:gd name="connsiteX169" fmla="*/ 215618 w 759628"/>
              <a:gd name="connsiteY169" fmla="*/ 0 h 727276"/>
              <a:gd name="connsiteX170" fmla="*/ 111446 w 759628"/>
              <a:gd name="connsiteY170" fmla="*/ 63661 h 72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59628" h="727276">
                <a:moveTo>
                  <a:pt x="111446" y="63661"/>
                </a:moveTo>
                <a:lnTo>
                  <a:pt x="111446" y="63661"/>
                </a:lnTo>
                <a:cubicBezTo>
                  <a:pt x="105659" y="69448"/>
                  <a:pt x="99410" y="74809"/>
                  <a:pt x="94084" y="81023"/>
                </a:cubicBezTo>
                <a:cubicBezTo>
                  <a:pt x="91644" y="83870"/>
                  <a:pt x="90377" y="87549"/>
                  <a:pt x="88297" y="90669"/>
                </a:cubicBezTo>
                <a:cubicBezTo>
                  <a:pt x="86513" y="93344"/>
                  <a:pt x="84438" y="95813"/>
                  <a:pt x="82509" y="98385"/>
                </a:cubicBezTo>
                <a:cubicBezTo>
                  <a:pt x="76657" y="115940"/>
                  <a:pt x="85632" y="88217"/>
                  <a:pt x="78651" y="113818"/>
                </a:cubicBezTo>
                <a:cubicBezTo>
                  <a:pt x="77581" y="117742"/>
                  <a:pt x="76079" y="121535"/>
                  <a:pt x="74793" y="125393"/>
                </a:cubicBezTo>
                <a:lnTo>
                  <a:pt x="72864" y="131180"/>
                </a:lnTo>
                <a:cubicBezTo>
                  <a:pt x="69574" y="154214"/>
                  <a:pt x="72853" y="137009"/>
                  <a:pt x="69006" y="150471"/>
                </a:cubicBezTo>
                <a:cubicBezTo>
                  <a:pt x="68277" y="153021"/>
                  <a:pt x="68121" y="155751"/>
                  <a:pt x="67076" y="158188"/>
                </a:cubicBezTo>
                <a:cubicBezTo>
                  <a:pt x="66163" y="160319"/>
                  <a:pt x="64504" y="162046"/>
                  <a:pt x="63218" y="163975"/>
                </a:cubicBezTo>
                <a:cubicBezTo>
                  <a:pt x="63176" y="164187"/>
                  <a:pt x="60139" y="180169"/>
                  <a:pt x="59360" y="181337"/>
                </a:cubicBezTo>
                <a:cubicBezTo>
                  <a:pt x="56838" y="185120"/>
                  <a:pt x="52236" y="187200"/>
                  <a:pt x="49714" y="190983"/>
                </a:cubicBezTo>
                <a:cubicBezTo>
                  <a:pt x="47498" y="194307"/>
                  <a:pt x="43782" y="200700"/>
                  <a:pt x="40069" y="202557"/>
                </a:cubicBezTo>
                <a:cubicBezTo>
                  <a:pt x="35882" y="204651"/>
                  <a:pt x="31088" y="205210"/>
                  <a:pt x="26565" y="206416"/>
                </a:cubicBezTo>
                <a:cubicBezTo>
                  <a:pt x="21441" y="207782"/>
                  <a:pt x="11132" y="210274"/>
                  <a:pt x="11132" y="210274"/>
                </a:cubicBezTo>
                <a:cubicBezTo>
                  <a:pt x="9203" y="211560"/>
                  <a:pt x="6692" y="212245"/>
                  <a:pt x="5345" y="214132"/>
                </a:cubicBezTo>
                <a:cubicBezTo>
                  <a:pt x="-5348" y="229104"/>
                  <a:pt x="3283" y="274530"/>
                  <a:pt x="3416" y="275864"/>
                </a:cubicBezTo>
                <a:cubicBezTo>
                  <a:pt x="3647" y="278171"/>
                  <a:pt x="6237" y="279577"/>
                  <a:pt x="7274" y="281651"/>
                </a:cubicBezTo>
                <a:cubicBezTo>
                  <a:pt x="16126" y="299356"/>
                  <a:pt x="-367" y="273482"/>
                  <a:pt x="14990" y="293226"/>
                </a:cubicBezTo>
                <a:cubicBezTo>
                  <a:pt x="17837" y="296886"/>
                  <a:pt x="22707" y="304800"/>
                  <a:pt x="22707" y="304800"/>
                </a:cubicBezTo>
                <a:cubicBezTo>
                  <a:pt x="26493" y="316159"/>
                  <a:pt x="21925" y="305948"/>
                  <a:pt x="34282" y="318304"/>
                </a:cubicBezTo>
                <a:cubicBezTo>
                  <a:pt x="46745" y="330767"/>
                  <a:pt x="30541" y="318401"/>
                  <a:pt x="41998" y="327950"/>
                </a:cubicBezTo>
                <a:cubicBezTo>
                  <a:pt x="44468" y="330008"/>
                  <a:pt x="47441" y="331464"/>
                  <a:pt x="49714" y="333737"/>
                </a:cubicBezTo>
                <a:cubicBezTo>
                  <a:pt x="51354" y="335376"/>
                  <a:pt x="51934" y="337885"/>
                  <a:pt x="53573" y="339524"/>
                </a:cubicBezTo>
                <a:cubicBezTo>
                  <a:pt x="55212" y="341163"/>
                  <a:pt x="57615" y="341856"/>
                  <a:pt x="59360" y="343383"/>
                </a:cubicBezTo>
                <a:cubicBezTo>
                  <a:pt x="62782" y="346377"/>
                  <a:pt x="65223" y="350506"/>
                  <a:pt x="69006" y="353028"/>
                </a:cubicBezTo>
                <a:cubicBezTo>
                  <a:pt x="74815" y="356901"/>
                  <a:pt x="75660" y="357810"/>
                  <a:pt x="82509" y="360745"/>
                </a:cubicBezTo>
                <a:cubicBezTo>
                  <a:pt x="84378" y="361546"/>
                  <a:pt x="86393" y="361960"/>
                  <a:pt x="88297" y="362674"/>
                </a:cubicBezTo>
                <a:cubicBezTo>
                  <a:pt x="102827" y="368123"/>
                  <a:pt x="92727" y="365228"/>
                  <a:pt x="105659" y="368461"/>
                </a:cubicBezTo>
                <a:cubicBezTo>
                  <a:pt x="109517" y="371033"/>
                  <a:pt x="113954" y="372899"/>
                  <a:pt x="117233" y="376178"/>
                </a:cubicBezTo>
                <a:cubicBezTo>
                  <a:pt x="119162" y="378107"/>
                  <a:pt x="120636" y="380640"/>
                  <a:pt x="123021" y="381965"/>
                </a:cubicBezTo>
                <a:cubicBezTo>
                  <a:pt x="126576" y="383940"/>
                  <a:pt x="130958" y="384005"/>
                  <a:pt x="134595" y="385823"/>
                </a:cubicBezTo>
                <a:cubicBezTo>
                  <a:pt x="137167" y="387109"/>
                  <a:pt x="139873" y="388157"/>
                  <a:pt x="142312" y="389681"/>
                </a:cubicBezTo>
                <a:cubicBezTo>
                  <a:pt x="145038" y="391385"/>
                  <a:pt x="147236" y="393874"/>
                  <a:pt x="150028" y="395469"/>
                </a:cubicBezTo>
                <a:cubicBezTo>
                  <a:pt x="151794" y="396478"/>
                  <a:pt x="153947" y="396597"/>
                  <a:pt x="155816" y="397398"/>
                </a:cubicBezTo>
                <a:cubicBezTo>
                  <a:pt x="170091" y="403515"/>
                  <a:pt x="156533" y="400090"/>
                  <a:pt x="175107" y="403185"/>
                </a:cubicBezTo>
                <a:cubicBezTo>
                  <a:pt x="178965" y="404471"/>
                  <a:pt x="183807" y="404167"/>
                  <a:pt x="186682" y="407043"/>
                </a:cubicBezTo>
                <a:cubicBezTo>
                  <a:pt x="187968" y="408329"/>
                  <a:pt x="188980" y="409966"/>
                  <a:pt x="190540" y="410902"/>
                </a:cubicBezTo>
                <a:cubicBezTo>
                  <a:pt x="192283" y="411948"/>
                  <a:pt x="194550" y="411844"/>
                  <a:pt x="196327" y="412831"/>
                </a:cubicBezTo>
                <a:cubicBezTo>
                  <a:pt x="200381" y="415083"/>
                  <a:pt x="207902" y="420547"/>
                  <a:pt x="207902" y="420547"/>
                </a:cubicBezTo>
                <a:cubicBezTo>
                  <a:pt x="217907" y="433889"/>
                  <a:pt x="208712" y="425483"/>
                  <a:pt x="229122" y="430193"/>
                </a:cubicBezTo>
                <a:cubicBezTo>
                  <a:pt x="242895" y="433371"/>
                  <a:pt x="235100" y="434513"/>
                  <a:pt x="248413" y="439838"/>
                </a:cubicBezTo>
                <a:cubicBezTo>
                  <a:pt x="251457" y="441056"/>
                  <a:pt x="254844" y="441124"/>
                  <a:pt x="258059" y="441767"/>
                </a:cubicBezTo>
                <a:cubicBezTo>
                  <a:pt x="261917" y="444339"/>
                  <a:pt x="265234" y="448018"/>
                  <a:pt x="269633" y="449484"/>
                </a:cubicBezTo>
                <a:cubicBezTo>
                  <a:pt x="284919" y="454579"/>
                  <a:pt x="277196" y="452673"/>
                  <a:pt x="292783" y="455271"/>
                </a:cubicBezTo>
                <a:cubicBezTo>
                  <a:pt x="295355" y="456557"/>
                  <a:pt x="297856" y="457996"/>
                  <a:pt x="300499" y="459129"/>
                </a:cubicBezTo>
                <a:cubicBezTo>
                  <a:pt x="302368" y="459930"/>
                  <a:pt x="304468" y="460149"/>
                  <a:pt x="306287" y="461059"/>
                </a:cubicBezTo>
                <a:cubicBezTo>
                  <a:pt x="308361" y="462096"/>
                  <a:pt x="310000" y="463880"/>
                  <a:pt x="312074" y="464917"/>
                </a:cubicBezTo>
                <a:cubicBezTo>
                  <a:pt x="313893" y="465826"/>
                  <a:pt x="315992" y="466045"/>
                  <a:pt x="317861" y="466846"/>
                </a:cubicBezTo>
                <a:cubicBezTo>
                  <a:pt x="320504" y="467979"/>
                  <a:pt x="322935" y="469571"/>
                  <a:pt x="325578" y="470704"/>
                </a:cubicBezTo>
                <a:cubicBezTo>
                  <a:pt x="327447" y="471505"/>
                  <a:pt x="329546" y="471724"/>
                  <a:pt x="331365" y="472633"/>
                </a:cubicBezTo>
                <a:cubicBezTo>
                  <a:pt x="333439" y="473670"/>
                  <a:pt x="335078" y="475454"/>
                  <a:pt x="337152" y="476491"/>
                </a:cubicBezTo>
                <a:cubicBezTo>
                  <a:pt x="345546" y="480689"/>
                  <a:pt x="341293" y="475591"/>
                  <a:pt x="350656" y="482279"/>
                </a:cubicBezTo>
                <a:cubicBezTo>
                  <a:pt x="352876" y="483865"/>
                  <a:pt x="354391" y="486269"/>
                  <a:pt x="356444" y="488066"/>
                </a:cubicBezTo>
                <a:cubicBezTo>
                  <a:pt x="358339" y="489724"/>
                  <a:pt x="368046" y="497726"/>
                  <a:pt x="371876" y="499641"/>
                </a:cubicBezTo>
                <a:cubicBezTo>
                  <a:pt x="373695" y="500550"/>
                  <a:pt x="375735" y="500927"/>
                  <a:pt x="377664" y="501570"/>
                </a:cubicBezTo>
                <a:cubicBezTo>
                  <a:pt x="379593" y="502856"/>
                  <a:pt x="381564" y="504080"/>
                  <a:pt x="383451" y="505428"/>
                </a:cubicBezTo>
                <a:cubicBezTo>
                  <a:pt x="386068" y="507297"/>
                  <a:pt x="388292" y="509778"/>
                  <a:pt x="391168" y="511216"/>
                </a:cubicBezTo>
                <a:cubicBezTo>
                  <a:pt x="394805" y="513035"/>
                  <a:pt x="398797" y="514088"/>
                  <a:pt x="402742" y="515074"/>
                </a:cubicBezTo>
                <a:lnTo>
                  <a:pt x="418175" y="518932"/>
                </a:lnTo>
                <a:lnTo>
                  <a:pt x="425892" y="520861"/>
                </a:lnTo>
                <a:cubicBezTo>
                  <a:pt x="428464" y="522147"/>
                  <a:pt x="430915" y="523709"/>
                  <a:pt x="433608" y="524719"/>
                </a:cubicBezTo>
                <a:cubicBezTo>
                  <a:pt x="436091" y="525650"/>
                  <a:pt x="438776" y="525919"/>
                  <a:pt x="441325" y="526648"/>
                </a:cubicBezTo>
                <a:cubicBezTo>
                  <a:pt x="448114" y="528588"/>
                  <a:pt x="453166" y="530773"/>
                  <a:pt x="458687" y="536294"/>
                </a:cubicBezTo>
                <a:lnTo>
                  <a:pt x="470261" y="547869"/>
                </a:lnTo>
                <a:cubicBezTo>
                  <a:pt x="471171" y="550598"/>
                  <a:pt x="474119" y="558950"/>
                  <a:pt x="474119" y="561372"/>
                </a:cubicBezTo>
                <a:cubicBezTo>
                  <a:pt x="474119" y="568162"/>
                  <a:pt x="472250" y="572767"/>
                  <a:pt x="470261" y="578735"/>
                </a:cubicBezTo>
                <a:cubicBezTo>
                  <a:pt x="469618" y="583236"/>
                  <a:pt x="470021" y="588016"/>
                  <a:pt x="468332" y="592238"/>
                </a:cubicBezTo>
                <a:cubicBezTo>
                  <a:pt x="467319" y="594771"/>
                  <a:pt x="463477" y="595462"/>
                  <a:pt x="462545" y="598026"/>
                </a:cubicBezTo>
                <a:cubicBezTo>
                  <a:pt x="460773" y="602898"/>
                  <a:pt x="461301" y="608320"/>
                  <a:pt x="460616" y="613459"/>
                </a:cubicBezTo>
                <a:cubicBezTo>
                  <a:pt x="460015" y="617966"/>
                  <a:pt x="459790" y="622551"/>
                  <a:pt x="458687" y="626962"/>
                </a:cubicBezTo>
                <a:cubicBezTo>
                  <a:pt x="457847" y="630322"/>
                  <a:pt x="455923" y="633323"/>
                  <a:pt x="454828" y="636608"/>
                </a:cubicBezTo>
                <a:cubicBezTo>
                  <a:pt x="453990" y="639123"/>
                  <a:pt x="453661" y="641785"/>
                  <a:pt x="452899" y="644324"/>
                </a:cubicBezTo>
                <a:cubicBezTo>
                  <a:pt x="451730" y="648220"/>
                  <a:pt x="450327" y="652041"/>
                  <a:pt x="449041" y="655899"/>
                </a:cubicBezTo>
                <a:cubicBezTo>
                  <a:pt x="448398" y="657828"/>
                  <a:pt x="447605" y="659713"/>
                  <a:pt x="447112" y="661686"/>
                </a:cubicBezTo>
                <a:cubicBezTo>
                  <a:pt x="444690" y="671376"/>
                  <a:pt x="446021" y="666888"/>
                  <a:pt x="443254" y="675190"/>
                </a:cubicBezTo>
                <a:cubicBezTo>
                  <a:pt x="443965" y="680168"/>
                  <a:pt x="444418" y="689093"/>
                  <a:pt x="447112" y="694481"/>
                </a:cubicBezTo>
                <a:cubicBezTo>
                  <a:pt x="448149" y="696555"/>
                  <a:pt x="449933" y="698195"/>
                  <a:pt x="450970" y="700269"/>
                </a:cubicBezTo>
                <a:cubicBezTo>
                  <a:pt x="451879" y="702088"/>
                  <a:pt x="451597" y="704494"/>
                  <a:pt x="452899" y="706056"/>
                </a:cubicBezTo>
                <a:cubicBezTo>
                  <a:pt x="454974" y="708546"/>
                  <a:pt x="464844" y="714897"/>
                  <a:pt x="468332" y="715702"/>
                </a:cubicBezTo>
                <a:cubicBezTo>
                  <a:pt x="474006" y="717012"/>
                  <a:pt x="479911" y="716951"/>
                  <a:pt x="485694" y="717631"/>
                </a:cubicBezTo>
                <a:lnTo>
                  <a:pt x="501127" y="719560"/>
                </a:lnTo>
                <a:cubicBezTo>
                  <a:pt x="506271" y="718917"/>
                  <a:pt x="511384" y="717343"/>
                  <a:pt x="516560" y="717631"/>
                </a:cubicBezTo>
                <a:cubicBezTo>
                  <a:pt x="523108" y="717995"/>
                  <a:pt x="529583" y="719561"/>
                  <a:pt x="535851" y="721489"/>
                </a:cubicBezTo>
                <a:cubicBezTo>
                  <a:pt x="538067" y="722171"/>
                  <a:pt x="539401" y="724737"/>
                  <a:pt x="541638" y="725347"/>
                </a:cubicBezTo>
                <a:cubicBezTo>
                  <a:pt x="546640" y="726711"/>
                  <a:pt x="551927" y="726633"/>
                  <a:pt x="557071" y="727276"/>
                </a:cubicBezTo>
                <a:cubicBezTo>
                  <a:pt x="566074" y="725990"/>
                  <a:pt x="575162" y="725201"/>
                  <a:pt x="584079" y="723418"/>
                </a:cubicBezTo>
                <a:cubicBezTo>
                  <a:pt x="587294" y="722775"/>
                  <a:pt x="590482" y="721975"/>
                  <a:pt x="593725" y="721489"/>
                </a:cubicBezTo>
                <a:cubicBezTo>
                  <a:pt x="603348" y="720046"/>
                  <a:pt x="613016" y="718917"/>
                  <a:pt x="622661" y="717631"/>
                </a:cubicBezTo>
                <a:cubicBezTo>
                  <a:pt x="623304" y="714416"/>
                  <a:pt x="622684" y="710653"/>
                  <a:pt x="624590" y="707985"/>
                </a:cubicBezTo>
                <a:cubicBezTo>
                  <a:pt x="628743" y="702172"/>
                  <a:pt x="650444" y="702313"/>
                  <a:pt x="651598" y="702198"/>
                </a:cubicBezTo>
                <a:cubicBezTo>
                  <a:pt x="656264" y="701032"/>
                  <a:pt x="667531" y="698424"/>
                  <a:pt x="670889" y="696410"/>
                </a:cubicBezTo>
                <a:cubicBezTo>
                  <a:pt x="674104" y="694481"/>
                  <a:pt x="677121" y="692175"/>
                  <a:pt x="680535" y="690623"/>
                </a:cubicBezTo>
                <a:cubicBezTo>
                  <a:pt x="686277" y="688013"/>
                  <a:pt x="693606" y="686391"/>
                  <a:pt x="699826" y="684836"/>
                </a:cubicBezTo>
                <a:cubicBezTo>
                  <a:pt x="701755" y="683550"/>
                  <a:pt x="703853" y="682487"/>
                  <a:pt x="705613" y="680978"/>
                </a:cubicBezTo>
                <a:cubicBezTo>
                  <a:pt x="708375" y="678611"/>
                  <a:pt x="713330" y="673261"/>
                  <a:pt x="713330" y="673261"/>
                </a:cubicBezTo>
                <a:cubicBezTo>
                  <a:pt x="716866" y="662652"/>
                  <a:pt x="713134" y="672156"/>
                  <a:pt x="719117" y="661686"/>
                </a:cubicBezTo>
                <a:cubicBezTo>
                  <a:pt x="720544" y="659189"/>
                  <a:pt x="721134" y="656179"/>
                  <a:pt x="722975" y="653970"/>
                </a:cubicBezTo>
                <a:cubicBezTo>
                  <a:pt x="724459" y="652189"/>
                  <a:pt x="726834" y="651398"/>
                  <a:pt x="728763" y="650112"/>
                </a:cubicBezTo>
                <a:lnTo>
                  <a:pt x="734550" y="632750"/>
                </a:lnTo>
                <a:lnTo>
                  <a:pt x="736479" y="626962"/>
                </a:lnTo>
                <a:cubicBezTo>
                  <a:pt x="737122" y="620532"/>
                  <a:pt x="736955" y="613968"/>
                  <a:pt x="738408" y="607671"/>
                </a:cubicBezTo>
                <a:cubicBezTo>
                  <a:pt x="738929" y="605412"/>
                  <a:pt x="741229" y="603958"/>
                  <a:pt x="742266" y="601884"/>
                </a:cubicBezTo>
                <a:cubicBezTo>
                  <a:pt x="743815" y="598787"/>
                  <a:pt x="744839" y="595453"/>
                  <a:pt x="746125" y="592238"/>
                </a:cubicBezTo>
                <a:cubicBezTo>
                  <a:pt x="746768" y="589023"/>
                  <a:pt x="747112" y="585733"/>
                  <a:pt x="748054" y="582593"/>
                </a:cubicBezTo>
                <a:cubicBezTo>
                  <a:pt x="749049" y="579276"/>
                  <a:pt x="751072" y="576307"/>
                  <a:pt x="751912" y="572947"/>
                </a:cubicBezTo>
                <a:cubicBezTo>
                  <a:pt x="753015" y="568536"/>
                  <a:pt x="753028" y="563917"/>
                  <a:pt x="753841" y="559443"/>
                </a:cubicBezTo>
                <a:cubicBezTo>
                  <a:pt x="754315" y="556835"/>
                  <a:pt x="755127" y="554299"/>
                  <a:pt x="755770" y="551727"/>
                </a:cubicBezTo>
                <a:cubicBezTo>
                  <a:pt x="756413" y="544011"/>
                  <a:pt x="756794" y="536268"/>
                  <a:pt x="757699" y="528578"/>
                </a:cubicBezTo>
                <a:cubicBezTo>
                  <a:pt x="758082" y="525321"/>
                  <a:pt x="759628" y="522211"/>
                  <a:pt x="759628" y="518932"/>
                </a:cubicBezTo>
                <a:cubicBezTo>
                  <a:pt x="759628" y="497059"/>
                  <a:pt x="759467" y="475143"/>
                  <a:pt x="757699" y="453342"/>
                </a:cubicBezTo>
                <a:cubicBezTo>
                  <a:pt x="757512" y="451031"/>
                  <a:pt x="755480" y="449194"/>
                  <a:pt x="753841" y="447555"/>
                </a:cubicBezTo>
                <a:cubicBezTo>
                  <a:pt x="752202" y="445916"/>
                  <a:pt x="749864" y="445145"/>
                  <a:pt x="748054" y="443697"/>
                </a:cubicBezTo>
                <a:cubicBezTo>
                  <a:pt x="746633" y="442561"/>
                  <a:pt x="745867" y="440555"/>
                  <a:pt x="744195" y="439838"/>
                </a:cubicBezTo>
                <a:cubicBezTo>
                  <a:pt x="741181" y="438546"/>
                  <a:pt x="737731" y="438704"/>
                  <a:pt x="734550" y="437909"/>
                </a:cubicBezTo>
                <a:cubicBezTo>
                  <a:pt x="732577" y="437416"/>
                  <a:pt x="730718" y="436539"/>
                  <a:pt x="728763" y="435980"/>
                </a:cubicBezTo>
                <a:cubicBezTo>
                  <a:pt x="726214" y="435252"/>
                  <a:pt x="723618" y="434694"/>
                  <a:pt x="721046" y="434051"/>
                </a:cubicBezTo>
                <a:cubicBezTo>
                  <a:pt x="719117" y="432122"/>
                  <a:pt x="717355" y="430010"/>
                  <a:pt x="715259" y="428264"/>
                </a:cubicBezTo>
                <a:cubicBezTo>
                  <a:pt x="713478" y="426780"/>
                  <a:pt x="710955" y="426186"/>
                  <a:pt x="709471" y="424405"/>
                </a:cubicBezTo>
                <a:cubicBezTo>
                  <a:pt x="707630" y="422196"/>
                  <a:pt x="707208" y="419082"/>
                  <a:pt x="705613" y="416689"/>
                </a:cubicBezTo>
                <a:cubicBezTo>
                  <a:pt x="703329" y="413263"/>
                  <a:pt x="700577" y="410169"/>
                  <a:pt x="697897" y="407043"/>
                </a:cubicBezTo>
                <a:cubicBezTo>
                  <a:pt x="696713" y="405662"/>
                  <a:pt x="695617" y="404087"/>
                  <a:pt x="694038" y="403185"/>
                </a:cubicBezTo>
                <a:cubicBezTo>
                  <a:pt x="691032" y="401467"/>
                  <a:pt x="687557" y="400733"/>
                  <a:pt x="684393" y="399327"/>
                </a:cubicBezTo>
                <a:cubicBezTo>
                  <a:pt x="681765" y="398159"/>
                  <a:pt x="679190" y="396866"/>
                  <a:pt x="676676" y="395469"/>
                </a:cubicBezTo>
                <a:cubicBezTo>
                  <a:pt x="664471" y="388688"/>
                  <a:pt x="669075" y="389946"/>
                  <a:pt x="655456" y="383894"/>
                </a:cubicBezTo>
                <a:cubicBezTo>
                  <a:pt x="649880" y="381416"/>
                  <a:pt x="648086" y="382081"/>
                  <a:pt x="641952" y="380036"/>
                </a:cubicBezTo>
                <a:cubicBezTo>
                  <a:pt x="638667" y="378941"/>
                  <a:pt x="635404" y="377727"/>
                  <a:pt x="632307" y="376178"/>
                </a:cubicBezTo>
                <a:cubicBezTo>
                  <a:pt x="630233" y="375141"/>
                  <a:pt x="628593" y="373356"/>
                  <a:pt x="626519" y="372319"/>
                </a:cubicBezTo>
                <a:cubicBezTo>
                  <a:pt x="624700" y="371410"/>
                  <a:pt x="622636" y="371104"/>
                  <a:pt x="620732" y="370390"/>
                </a:cubicBezTo>
                <a:cubicBezTo>
                  <a:pt x="617490" y="369174"/>
                  <a:pt x="614184" y="368080"/>
                  <a:pt x="611087" y="366532"/>
                </a:cubicBezTo>
                <a:cubicBezTo>
                  <a:pt x="607733" y="364855"/>
                  <a:pt x="604854" y="362297"/>
                  <a:pt x="601441" y="360745"/>
                </a:cubicBezTo>
                <a:cubicBezTo>
                  <a:pt x="597738" y="359062"/>
                  <a:pt x="593724" y="358172"/>
                  <a:pt x="589866" y="356886"/>
                </a:cubicBezTo>
                <a:lnTo>
                  <a:pt x="584079" y="354957"/>
                </a:lnTo>
                <a:cubicBezTo>
                  <a:pt x="576691" y="349416"/>
                  <a:pt x="576887" y="348844"/>
                  <a:pt x="568646" y="345312"/>
                </a:cubicBezTo>
                <a:cubicBezTo>
                  <a:pt x="562280" y="342584"/>
                  <a:pt x="556187" y="338733"/>
                  <a:pt x="549355" y="337595"/>
                </a:cubicBezTo>
                <a:lnTo>
                  <a:pt x="537780" y="335666"/>
                </a:lnTo>
                <a:cubicBezTo>
                  <a:pt x="535851" y="334380"/>
                  <a:pt x="533848" y="333199"/>
                  <a:pt x="531993" y="331808"/>
                </a:cubicBezTo>
                <a:cubicBezTo>
                  <a:pt x="528699" y="329337"/>
                  <a:pt x="525839" y="326273"/>
                  <a:pt x="522347" y="324091"/>
                </a:cubicBezTo>
                <a:cubicBezTo>
                  <a:pt x="520623" y="323013"/>
                  <a:pt x="518429" y="322963"/>
                  <a:pt x="516560" y="322162"/>
                </a:cubicBezTo>
                <a:cubicBezTo>
                  <a:pt x="502287" y="316045"/>
                  <a:pt x="515841" y="319470"/>
                  <a:pt x="497269" y="316375"/>
                </a:cubicBezTo>
                <a:cubicBezTo>
                  <a:pt x="494697" y="314446"/>
                  <a:pt x="491826" y="312862"/>
                  <a:pt x="489552" y="310588"/>
                </a:cubicBezTo>
                <a:cubicBezTo>
                  <a:pt x="487278" y="308314"/>
                  <a:pt x="486381" y="304740"/>
                  <a:pt x="483765" y="302871"/>
                </a:cubicBezTo>
                <a:cubicBezTo>
                  <a:pt x="481608" y="301330"/>
                  <a:pt x="478621" y="301585"/>
                  <a:pt x="476049" y="300942"/>
                </a:cubicBezTo>
                <a:cubicBezTo>
                  <a:pt x="474120" y="298370"/>
                  <a:pt x="472353" y="295667"/>
                  <a:pt x="470261" y="293226"/>
                </a:cubicBezTo>
                <a:cubicBezTo>
                  <a:pt x="468485" y="291155"/>
                  <a:pt x="466060" y="289658"/>
                  <a:pt x="464474" y="287438"/>
                </a:cubicBezTo>
                <a:cubicBezTo>
                  <a:pt x="462803" y="285098"/>
                  <a:pt x="462412" y="281967"/>
                  <a:pt x="460616" y="279722"/>
                </a:cubicBezTo>
                <a:cubicBezTo>
                  <a:pt x="457207" y="275461"/>
                  <a:pt x="452068" y="272687"/>
                  <a:pt x="449041" y="268147"/>
                </a:cubicBezTo>
                <a:cubicBezTo>
                  <a:pt x="439635" y="254038"/>
                  <a:pt x="451123" y="271789"/>
                  <a:pt x="441325" y="254643"/>
                </a:cubicBezTo>
                <a:cubicBezTo>
                  <a:pt x="440175" y="252630"/>
                  <a:pt x="438752" y="250785"/>
                  <a:pt x="437466" y="248856"/>
                </a:cubicBezTo>
                <a:cubicBezTo>
                  <a:pt x="436823" y="246927"/>
                  <a:pt x="436338" y="244938"/>
                  <a:pt x="435537" y="243069"/>
                </a:cubicBezTo>
                <a:cubicBezTo>
                  <a:pt x="434404" y="240426"/>
                  <a:pt x="432588" y="238080"/>
                  <a:pt x="431679" y="235352"/>
                </a:cubicBezTo>
                <a:cubicBezTo>
                  <a:pt x="430642" y="232242"/>
                  <a:pt x="430613" y="228870"/>
                  <a:pt x="429750" y="225707"/>
                </a:cubicBezTo>
                <a:cubicBezTo>
                  <a:pt x="428680" y="221783"/>
                  <a:pt x="425892" y="214132"/>
                  <a:pt x="425892" y="214132"/>
                </a:cubicBezTo>
                <a:cubicBezTo>
                  <a:pt x="425249" y="201271"/>
                  <a:pt x="424990" y="188386"/>
                  <a:pt x="423963" y="175550"/>
                </a:cubicBezTo>
                <a:cubicBezTo>
                  <a:pt x="423763" y="173051"/>
                  <a:pt x="421009" y="161205"/>
                  <a:pt x="420104" y="158188"/>
                </a:cubicBezTo>
                <a:cubicBezTo>
                  <a:pt x="418935" y="154292"/>
                  <a:pt x="418502" y="149997"/>
                  <a:pt x="416246" y="146613"/>
                </a:cubicBezTo>
                <a:cubicBezTo>
                  <a:pt x="411903" y="140098"/>
                  <a:pt x="411104" y="139762"/>
                  <a:pt x="408530" y="131180"/>
                </a:cubicBezTo>
                <a:cubicBezTo>
                  <a:pt x="403980" y="116012"/>
                  <a:pt x="409952" y="126561"/>
                  <a:pt x="402742" y="115747"/>
                </a:cubicBezTo>
                <a:cubicBezTo>
                  <a:pt x="400813" y="109960"/>
                  <a:pt x="400339" y="103461"/>
                  <a:pt x="396955" y="98385"/>
                </a:cubicBezTo>
                <a:cubicBezTo>
                  <a:pt x="395669" y="96456"/>
                  <a:pt x="394134" y="94672"/>
                  <a:pt x="393097" y="92598"/>
                </a:cubicBezTo>
                <a:cubicBezTo>
                  <a:pt x="391548" y="89501"/>
                  <a:pt x="390333" y="86237"/>
                  <a:pt x="389238" y="82952"/>
                </a:cubicBezTo>
                <a:cubicBezTo>
                  <a:pt x="388406" y="80456"/>
                  <a:pt x="386928" y="72234"/>
                  <a:pt x="385380" y="69448"/>
                </a:cubicBezTo>
                <a:cubicBezTo>
                  <a:pt x="383128" y="65395"/>
                  <a:pt x="380236" y="61732"/>
                  <a:pt x="377664" y="57874"/>
                </a:cubicBezTo>
                <a:cubicBezTo>
                  <a:pt x="377021" y="55945"/>
                  <a:pt x="376863" y="53778"/>
                  <a:pt x="375735" y="52086"/>
                </a:cubicBezTo>
                <a:cubicBezTo>
                  <a:pt x="372461" y="47176"/>
                  <a:pt x="367594" y="44452"/>
                  <a:pt x="362231" y="42441"/>
                </a:cubicBezTo>
                <a:cubicBezTo>
                  <a:pt x="359748" y="41510"/>
                  <a:pt x="357054" y="41274"/>
                  <a:pt x="354514" y="40512"/>
                </a:cubicBezTo>
                <a:cubicBezTo>
                  <a:pt x="350619" y="39344"/>
                  <a:pt x="342940" y="36654"/>
                  <a:pt x="342940" y="36654"/>
                </a:cubicBezTo>
                <a:cubicBezTo>
                  <a:pt x="335788" y="29502"/>
                  <a:pt x="339880" y="30866"/>
                  <a:pt x="331365" y="30866"/>
                </a:cubicBezTo>
                <a:lnTo>
                  <a:pt x="215618" y="0"/>
                </a:lnTo>
                <a:lnTo>
                  <a:pt x="111446" y="63661"/>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Forme libre : forme 45">
            <a:extLst>
              <a:ext uri="{FF2B5EF4-FFF2-40B4-BE49-F238E27FC236}">
                <a16:creationId xmlns:a16="http://schemas.microsoft.com/office/drawing/2014/main" id="{C8B3CCF8-C651-BD2D-B642-B6BD37F3D679}"/>
              </a:ext>
            </a:extLst>
          </p:cNvPr>
          <p:cNvSpPr/>
          <p:nvPr/>
        </p:nvSpPr>
        <p:spPr>
          <a:xfrm>
            <a:off x="3831574" y="4308138"/>
            <a:ext cx="461417" cy="410538"/>
          </a:xfrm>
          <a:custGeom>
            <a:avLst/>
            <a:gdLst>
              <a:gd name="connsiteX0" fmla="*/ 62865 w 461417"/>
              <a:gd name="connsiteY0" fmla="*/ 963 h 410538"/>
              <a:gd name="connsiteX1" fmla="*/ 62865 w 461417"/>
              <a:gd name="connsiteY1" fmla="*/ 963 h 410538"/>
              <a:gd name="connsiteX2" fmla="*/ 57150 w 461417"/>
              <a:gd name="connsiteY2" fmla="*/ 16203 h 410538"/>
              <a:gd name="connsiteX3" fmla="*/ 51435 w 461417"/>
              <a:gd name="connsiteY3" fmla="*/ 23823 h 410538"/>
              <a:gd name="connsiteX4" fmla="*/ 49530 w 461417"/>
              <a:gd name="connsiteY4" fmla="*/ 33348 h 410538"/>
              <a:gd name="connsiteX5" fmla="*/ 47625 w 461417"/>
              <a:gd name="connsiteY5" fmla="*/ 39063 h 410538"/>
              <a:gd name="connsiteX6" fmla="*/ 43815 w 461417"/>
              <a:gd name="connsiteY6" fmla="*/ 52398 h 410538"/>
              <a:gd name="connsiteX7" fmla="*/ 45720 w 461417"/>
              <a:gd name="connsiteY7" fmla="*/ 75258 h 410538"/>
              <a:gd name="connsiteX8" fmla="*/ 47625 w 461417"/>
              <a:gd name="connsiteY8" fmla="*/ 80973 h 410538"/>
              <a:gd name="connsiteX9" fmla="*/ 45720 w 461417"/>
              <a:gd name="connsiteY9" fmla="*/ 100023 h 410538"/>
              <a:gd name="connsiteX10" fmla="*/ 43815 w 461417"/>
              <a:gd name="connsiteY10" fmla="*/ 107643 h 410538"/>
              <a:gd name="connsiteX11" fmla="*/ 30480 w 461417"/>
              <a:gd name="connsiteY11" fmla="*/ 109548 h 410538"/>
              <a:gd name="connsiteX12" fmla="*/ 26670 w 461417"/>
              <a:gd name="connsiteY12" fmla="*/ 122883 h 410538"/>
              <a:gd name="connsiteX13" fmla="*/ 22860 w 461417"/>
              <a:gd name="connsiteY13" fmla="*/ 130503 h 410538"/>
              <a:gd name="connsiteX14" fmla="*/ 20955 w 461417"/>
              <a:gd name="connsiteY14" fmla="*/ 155268 h 410538"/>
              <a:gd name="connsiteX15" fmla="*/ 15240 w 461417"/>
              <a:gd name="connsiteY15" fmla="*/ 159078 h 410538"/>
              <a:gd name="connsiteX16" fmla="*/ 9525 w 461417"/>
              <a:gd name="connsiteY16" fmla="*/ 166698 h 410538"/>
              <a:gd name="connsiteX17" fmla="*/ 5715 w 461417"/>
              <a:gd name="connsiteY17" fmla="*/ 172413 h 410538"/>
              <a:gd name="connsiteX18" fmla="*/ 0 w 461417"/>
              <a:gd name="connsiteY18" fmla="*/ 176223 h 410538"/>
              <a:gd name="connsiteX19" fmla="*/ 1905 w 461417"/>
              <a:gd name="connsiteY19" fmla="*/ 237183 h 410538"/>
              <a:gd name="connsiteX20" fmla="*/ 3810 w 461417"/>
              <a:gd name="connsiteY20" fmla="*/ 244803 h 410538"/>
              <a:gd name="connsiteX21" fmla="*/ 7620 w 461417"/>
              <a:gd name="connsiteY21" fmla="*/ 261948 h 410538"/>
              <a:gd name="connsiteX22" fmla="*/ 9525 w 461417"/>
              <a:gd name="connsiteY22" fmla="*/ 313383 h 410538"/>
              <a:gd name="connsiteX23" fmla="*/ 13335 w 461417"/>
              <a:gd name="connsiteY23" fmla="*/ 319098 h 410538"/>
              <a:gd name="connsiteX24" fmla="*/ 20955 w 461417"/>
              <a:gd name="connsiteY24" fmla="*/ 332433 h 410538"/>
              <a:gd name="connsiteX25" fmla="*/ 30480 w 461417"/>
              <a:gd name="connsiteY25" fmla="*/ 345768 h 410538"/>
              <a:gd name="connsiteX26" fmla="*/ 47625 w 461417"/>
              <a:gd name="connsiteY26" fmla="*/ 355293 h 410538"/>
              <a:gd name="connsiteX27" fmla="*/ 60960 w 461417"/>
              <a:gd name="connsiteY27" fmla="*/ 357198 h 410538"/>
              <a:gd name="connsiteX28" fmla="*/ 72390 w 461417"/>
              <a:gd name="connsiteY28" fmla="*/ 364818 h 410538"/>
              <a:gd name="connsiteX29" fmla="*/ 78105 w 461417"/>
              <a:gd name="connsiteY29" fmla="*/ 368628 h 410538"/>
              <a:gd name="connsiteX30" fmla="*/ 89535 w 461417"/>
              <a:gd name="connsiteY30" fmla="*/ 380058 h 410538"/>
              <a:gd name="connsiteX31" fmla="*/ 100965 w 461417"/>
              <a:gd name="connsiteY31" fmla="*/ 385773 h 410538"/>
              <a:gd name="connsiteX32" fmla="*/ 108585 w 461417"/>
              <a:gd name="connsiteY32" fmla="*/ 387678 h 410538"/>
              <a:gd name="connsiteX33" fmla="*/ 118110 w 461417"/>
              <a:gd name="connsiteY33" fmla="*/ 391488 h 410538"/>
              <a:gd name="connsiteX34" fmla="*/ 139065 w 461417"/>
              <a:gd name="connsiteY34" fmla="*/ 393393 h 410538"/>
              <a:gd name="connsiteX35" fmla="*/ 169545 w 461417"/>
              <a:gd name="connsiteY35" fmla="*/ 399108 h 410538"/>
              <a:gd name="connsiteX36" fmla="*/ 175260 w 461417"/>
              <a:gd name="connsiteY36" fmla="*/ 401013 h 410538"/>
              <a:gd name="connsiteX37" fmla="*/ 180975 w 461417"/>
              <a:gd name="connsiteY37" fmla="*/ 404823 h 410538"/>
              <a:gd name="connsiteX38" fmla="*/ 190500 w 461417"/>
              <a:gd name="connsiteY38" fmla="*/ 406728 h 410538"/>
              <a:gd name="connsiteX39" fmla="*/ 203835 w 461417"/>
              <a:gd name="connsiteY39" fmla="*/ 410538 h 410538"/>
              <a:gd name="connsiteX40" fmla="*/ 224790 w 461417"/>
              <a:gd name="connsiteY40" fmla="*/ 408633 h 410538"/>
              <a:gd name="connsiteX41" fmla="*/ 255270 w 461417"/>
              <a:gd name="connsiteY41" fmla="*/ 406728 h 410538"/>
              <a:gd name="connsiteX42" fmla="*/ 260985 w 461417"/>
              <a:gd name="connsiteY42" fmla="*/ 402918 h 410538"/>
              <a:gd name="connsiteX43" fmla="*/ 299085 w 461417"/>
              <a:gd name="connsiteY43" fmla="*/ 399108 h 410538"/>
              <a:gd name="connsiteX44" fmla="*/ 363855 w 461417"/>
              <a:gd name="connsiteY44" fmla="*/ 401013 h 410538"/>
              <a:gd name="connsiteX45" fmla="*/ 371475 w 461417"/>
              <a:gd name="connsiteY45" fmla="*/ 399108 h 410538"/>
              <a:gd name="connsiteX46" fmla="*/ 386715 w 461417"/>
              <a:gd name="connsiteY46" fmla="*/ 395298 h 410538"/>
              <a:gd name="connsiteX47" fmla="*/ 394335 w 461417"/>
              <a:gd name="connsiteY47" fmla="*/ 391488 h 410538"/>
              <a:gd name="connsiteX48" fmla="*/ 415290 w 461417"/>
              <a:gd name="connsiteY48" fmla="*/ 383868 h 410538"/>
              <a:gd name="connsiteX49" fmla="*/ 432435 w 461417"/>
              <a:gd name="connsiteY49" fmla="*/ 362913 h 410538"/>
              <a:gd name="connsiteX50" fmla="*/ 443865 w 461417"/>
              <a:gd name="connsiteY50" fmla="*/ 357198 h 410538"/>
              <a:gd name="connsiteX51" fmla="*/ 459105 w 461417"/>
              <a:gd name="connsiteY51" fmla="*/ 340053 h 410538"/>
              <a:gd name="connsiteX52" fmla="*/ 459105 w 461417"/>
              <a:gd name="connsiteY52" fmla="*/ 279093 h 410538"/>
              <a:gd name="connsiteX53" fmla="*/ 451485 w 461417"/>
              <a:gd name="connsiteY53" fmla="*/ 277188 h 410538"/>
              <a:gd name="connsiteX54" fmla="*/ 447675 w 461417"/>
              <a:gd name="connsiteY54" fmla="*/ 267663 h 410538"/>
              <a:gd name="connsiteX55" fmla="*/ 443865 w 461417"/>
              <a:gd name="connsiteY55" fmla="*/ 261948 h 410538"/>
              <a:gd name="connsiteX56" fmla="*/ 440055 w 461417"/>
              <a:gd name="connsiteY56" fmla="*/ 252423 h 410538"/>
              <a:gd name="connsiteX57" fmla="*/ 426720 w 461417"/>
              <a:gd name="connsiteY57" fmla="*/ 239088 h 410538"/>
              <a:gd name="connsiteX58" fmla="*/ 417195 w 461417"/>
              <a:gd name="connsiteY58" fmla="*/ 237183 h 410538"/>
              <a:gd name="connsiteX59" fmla="*/ 409575 w 461417"/>
              <a:gd name="connsiteY59" fmla="*/ 233373 h 410538"/>
              <a:gd name="connsiteX60" fmla="*/ 398145 w 461417"/>
              <a:gd name="connsiteY60" fmla="*/ 225753 h 410538"/>
              <a:gd name="connsiteX61" fmla="*/ 384810 w 461417"/>
              <a:gd name="connsiteY61" fmla="*/ 212418 h 410538"/>
              <a:gd name="connsiteX62" fmla="*/ 377190 w 461417"/>
              <a:gd name="connsiteY62" fmla="*/ 204798 h 410538"/>
              <a:gd name="connsiteX63" fmla="*/ 373380 w 461417"/>
              <a:gd name="connsiteY63" fmla="*/ 199083 h 410538"/>
              <a:gd name="connsiteX64" fmla="*/ 361950 w 461417"/>
              <a:gd name="connsiteY64" fmla="*/ 187653 h 410538"/>
              <a:gd name="connsiteX65" fmla="*/ 360045 w 461417"/>
              <a:gd name="connsiteY65" fmla="*/ 181938 h 410538"/>
              <a:gd name="connsiteX66" fmla="*/ 348615 w 461417"/>
              <a:gd name="connsiteY66" fmla="*/ 172413 h 410538"/>
              <a:gd name="connsiteX67" fmla="*/ 337185 w 461417"/>
              <a:gd name="connsiteY67" fmla="*/ 159078 h 410538"/>
              <a:gd name="connsiteX68" fmla="*/ 333375 w 461417"/>
              <a:gd name="connsiteY68" fmla="*/ 153363 h 410538"/>
              <a:gd name="connsiteX69" fmla="*/ 327660 w 461417"/>
              <a:gd name="connsiteY69" fmla="*/ 149553 h 410538"/>
              <a:gd name="connsiteX70" fmla="*/ 316230 w 461417"/>
              <a:gd name="connsiteY70" fmla="*/ 132408 h 410538"/>
              <a:gd name="connsiteX71" fmla="*/ 310515 w 461417"/>
              <a:gd name="connsiteY71" fmla="*/ 128598 h 410538"/>
              <a:gd name="connsiteX72" fmla="*/ 299085 w 461417"/>
              <a:gd name="connsiteY72" fmla="*/ 124788 h 410538"/>
              <a:gd name="connsiteX73" fmla="*/ 297180 w 461417"/>
              <a:gd name="connsiteY73" fmla="*/ 119073 h 410538"/>
              <a:gd name="connsiteX74" fmla="*/ 278130 w 461417"/>
              <a:gd name="connsiteY74" fmla="*/ 113358 h 410538"/>
              <a:gd name="connsiteX75" fmla="*/ 266700 w 461417"/>
              <a:gd name="connsiteY75" fmla="*/ 107643 h 410538"/>
              <a:gd name="connsiteX76" fmla="*/ 249555 w 461417"/>
              <a:gd name="connsiteY76" fmla="*/ 100023 h 410538"/>
              <a:gd name="connsiteX77" fmla="*/ 241935 w 461417"/>
              <a:gd name="connsiteY77" fmla="*/ 98118 h 410538"/>
              <a:gd name="connsiteX78" fmla="*/ 230505 w 461417"/>
              <a:gd name="connsiteY78" fmla="*/ 96213 h 410538"/>
              <a:gd name="connsiteX79" fmla="*/ 224790 w 461417"/>
              <a:gd name="connsiteY79" fmla="*/ 94308 h 410538"/>
              <a:gd name="connsiteX80" fmla="*/ 203835 w 461417"/>
              <a:gd name="connsiteY80" fmla="*/ 88593 h 410538"/>
              <a:gd name="connsiteX81" fmla="*/ 192405 w 461417"/>
              <a:gd name="connsiteY81" fmla="*/ 84783 h 410538"/>
              <a:gd name="connsiteX82" fmla="*/ 177165 w 461417"/>
              <a:gd name="connsiteY82" fmla="*/ 80973 h 410538"/>
              <a:gd name="connsiteX83" fmla="*/ 161925 w 461417"/>
              <a:gd name="connsiteY83" fmla="*/ 71448 h 410538"/>
              <a:gd name="connsiteX84" fmla="*/ 154305 w 461417"/>
              <a:gd name="connsiteY84" fmla="*/ 69543 h 410538"/>
              <a:gd name="connsiteX85" fmla="*/ 142875 w 461417"/>
              <a:gd name="connsiteY85" fmla="*/ 63828 h 410538"/>
              <a:gd name="connsiteX86" fmla="*/ 137160 w 461417"/>
              <a:gd name="connsiteY86" fmla="*/ 56208 h 410538"/>
              <a:gd name="connsiteX87" fmla="*/ 133350 w 461417"/>
              <a:gd name="connsiteY87" fmla="*/ 50493 h 410538"/>
              <a:gd name="connsiteX88" fmla="*/ 127635 w 461417"/>
              <a:gd name="connsiteY88" fmla="*/ 46683 h 410538"/>
              <a:gd name="connsiteX89" fmla="*/ 116205 w 461417"/>
              <a:gd name="connsiteY89" fmla="*/ 31443 h 410538"/>
              <a:gd name="connsiteX90" fmla="*/ 104775 w 461417"/>
              <a:gd name="connsiteY90" fmla="*/ 23823 h 410538"/>
              <a:gd name="connsiteX91" fmla="*/ 95250 w 461417"/>
              <a:gd name="connsiteY91" fmla="*/ 14298 h 410538"/>
              <a:gd name="connsiteX92" fmla="*/ 83820 w 461417"/>
              <a:gd name="connsiteY92" fmla="*/ 4773 h 410538"/>
              <a:gd name="connsiteX93" fmla="*/ 62865 w 461417"/>
              <a:gd name="connsiteY93" fmla="*/ 963 h 41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61417" h="410538">
                <a:moveTo>
                  <a:pt x="62865" y="963"/>
                </a:moveTo>
                <a:lnTo>
                  <a:pt x="62865" y="963"/>
                </a:lnTo>
                <a:cubicBezTo>
                  <a:pt x="60960" y="6043"/>
                  <a:pt x="59576" y="11350"/>
                  <a:pt x="57150" y="16203"/>
                </a:cubicBezTo>
                <a:cubicBezTo>
                  <a:pt x="55730" y="19043"/>
                  <a:pt x="52724" y="20922"/>
                  <a:pt x="51435" y="23823"/>
                </a:cubicBezTo>
                <a:cubicBezTo>
                  <a:pt x="50120" y="26782"/>
                  <a:pt x="50315" y="30207"/>
                  <a:pt x="49530" y="33348"/>
                </a:cubicBezTo>
                <a:cubicBezTo>
                  <a:pt x="49043" y="35296"/>
                  <a:pt x="48177" y="37132"/>
                  <a:pt x="47625" y="39063"/>
                </a:cubicBezTo>
                <a:cubicBezTo>
                  <a:pt x="42841" y="55807"/>
                  <a:pt x="48383" y="38695"/>
                  <a:pt x="43815" y="52398"/>
                </a:cubicBezTo>
                <a:cubicBezTo>
                  <a:pt x="44450" y="60018"/>
                  <a:pt x="44709" y="67679"/>
                  <a:pt x="45720" y="75258"/>
                </a:cubicBezTo>
                <a:cubicBezTo>
                  <a:pt x="45985" y="77248"/>
                  <a:pt x="47625" y="78965"/>
                  <a:pt x="47625" y="80973"/>
                </a:cubicBezTo>
                <a:cubicBezTo>
                  <a:pt x="47625" y="87355"/>
                  <a:pt x="46623" y="93705"/>
                  <a:pt x="45720" y="100023"/>
                </a:cubicBezTo>
                <a:cubicBezTo>
                  <a:pt x="45350" y="102615"/>
                  <a:pt x="46035" y="106255"/>
                  <a:pt x="43815" y="107643"/>
                </a:cubicBezTo>
                <a:cubicBezTo>
                  <a:pt x="40007" y="110023"/>
                  <a:pt x="34925" y="108913"/>
                  <a:pt x="30480" y="109548"/>
                </a:cubicBezTo>
                <a:cubicBezTo>
                  <a:pt x="29513" y="113415"/>
                  <a:pt x="28310" y="119057"/>
                  <a:pt x="26670" y="122883"/>
                </a:cubicBezTo>
                <a:cubicBezTo>
                  <a:pt x="25551" y="125493"/>
                  <a:pt x="24130" y="127963"/>
                  <a:pt x="22860" y="130503"/>
                </a:cubicBezTo>
                <a:cubicBezTo>
                  <a:pt x="22225" y="138758"/>
                  <a:pt x="23088" y="147268"/>
                  <a:pt x="20955" y="155268"/>
                </a:cubicBezTo>
                <a:cubicBezTo>
                  <a:pt x="20365" y="157480"/>
                  <a:pt x="16859" y="157459"/>
                  <a:pt x="15240" y="159078"/>
                </a:cubicBezTo>
                <a:cubicBezTo>
                  <a:pt x="12995" y="161323"/>
                  <a:pt x="11370" y="164114"/>
                  <a:pt x="9525" y="166698"/>
                </a:cubicBezTo>
                <a:cubicBezTo>
                  <a:pt x="8194" y="168561"/>
                  <a:pt x="7334" y="170794"/>
                  <a:pt x="5715" y="172413"/>
                </a:cubicBezTo>
                <a:cubicBezTo>
                  <a:pt x="4096" y="174032"/>
                  <a:pt x="1905" y="174953"/>
                  <a:pt x="0" y="176223"/>
                </a:cubicBezTo>
                <a:cubicBezTo>
                  <a:pt x="635" y="196543"/>
                  <a:pt x="777" y="216884"/>
                  <a:pt x="1905" y="237183"/>
                </a:cubicBezTo>
                <a:cubicBezTo>
                  <a:pt x="2050" y="239797"/>
                  <a:pt x="3297" y="242236"/>
                  <a:pt x="3810" y="244803"/>
                </a:cubicBezTo>
                <a:cubicBezTo>
                  <a:pt x="7163" y="261566"/>
                  <a:pt x="3913" y="250826"/>
                  <a:pt x="7620" y="261948"/>
                </a:cubicBezTo>
                <a:cubicBezTo>
                  <a:pt x="8255" y="279093"/>
                  <a:pt x="7818" y="296311"/>
                  <a:pt x="9525" y="313383"/>
                </a:cubicBezTo>
                <a:cubicBezTo>
                  <a:pt x="9753" y="315661"/>
                  <a:pt x="12311" y="317050"/>
                  <a:pt x="13335" y="319098"/>
                </a:cubicBezTo>
                <a:cubicBezTo>
                  <a:pt x="21579" y="335585"/>
                  <a:pt x="5600" y="310936"/>
                  <a:pt x="20955" y="332433"/>
                </a:cubicBezTo>
                <a:cubicBezTo>
                  <a:pt x="23171" y="335536"/>
                  <a:pt x="28044" y="343602"/>
                  <a:pt x="30480" y="345768"/>
                </a:cubicBezTo>
                <a:cubicBezTo>
                  <a:pt x="34915" y="349710"/>
                  <a:pt x="41366" y="354041"/>
                  <a:pt x="47625" y="355293"/>
                </a:cubicBezTo>
                <a:cubicBezTo>
                  <a:pt x="52028" y="356174"/>
                  <a:pt x="56515" y="356563"/>
                  <a:pt x="60960" y="357198"/>
                </a:cubicBezTo>
                <a:lnTo>
                  <a:pt x="72390" y="364818"/>
                </a:lnTo>
                <a:cubicBezTo>
                  <a:pt x="74295" y="366088"/>
                  <a:pt x="76486" y="367009"/>
                  <a:pt x="78105" y="368628"/>
                </a:cubicBezTo>
                <a:cubicBezTo>
                  <a:pt x="81915" y="372438"/>
                  <a:pt x="84423" y="378354"/>
                  <a:pt x="89535" y="380058"/>
                </a:cubicBezTo>
                <a:cubicBezTo>
                  <a:pt x="113616" y="388085"/>
                  <a:pt x="75115" y="374694"/>
                  <a:pt x="100965" y="385773"/>
                </a:cubicBezTo>
                <a:cubicBezTo>
                  <a:pt x="103371" y="386804"/>
                  <a:pt x="106101" y="386850"/>
                  <a:pt x="108585" y="387678"/>
                </a:cubicBezTo>
                <a:cubicBezTo>
                  <a:pt x="111829" y="388759"/>
                  <a:pt x="114749" y="390858"/>
                  <a:pt x="118110" y="391488"/>
                </a:cubicBezTo>
                <a:cubicBezTo>
                  <a:pt x="125004" y="392781"/>
                  <a:pt x="132080" y="392758"/>
                  <a:pt x="139065" y="393393"/>
                </a:cubicBezTo>
                <a:cubicBezTo>
                  <a:pt x="159272" y="398445"/>
                  <a:pt x="149109" y="396554"/>
                  <a:pt x="169545" y="399108"/>
                </a:cubicBezTo>
                <a:cubicBezTo>
                  <a:pt x="171450" y="399743"/>
                  <a:pt x="173464" y="400115"/>
                  <a:pt x="175260" y="401013"/>
                </a:cubicBezTo>
                <a:cubicBezTo>
                  <a:pt x="177308" y="402037"/>
                  <a:pt x="178831" y="404019"/>
                  <a:pt x="180975" y="404823"/>
                </a:cubicBezTo>
                <a:cubicBezTo>
                  <a:pt x="184007" y="405960"/>
                  <a:pt x="187339" y="406026"/>
                  <a:pt x="190500" y="406728"/>
                </a:cubicBezTo>
                <a:cubicBezTo>
                  <a:pt x="197676" y="408323"/>
                  <a:pt x="197471" y="408417"/>
                  <a:pt x="203835" y="410538"/>
                </a:cubicBezTo>
                <a:lnTo>
                  <a:pt x="224790" y="408633"/>
                </a:lnTo>
                <a:cubicBezTo>
                  <a:pt x="234942" y="407881"/>
                  <a:pt x="245215" y="408316"/>
                  <a:pt x="255270" y="406728"/>
                </a:cubicBezTo>
                <a:cubicBezTo>
                  <a:pt x="257532" y="406371"/>
                  <a:pt x="258729" y="403310"/>
                  <a:pt x="260985" y="402918"/>
                </a:cubicBezTo>
                <a:cubicBezTo>
                  <a:pt x="273560" y="400731"/>
                  <a:pt x="286385" y="400378"/>
                  <a:pt x="299085" y="399108"/>
                </a:cubicBezTo>
                <a:cubicBezTo>
                  <a:pt x="320675" y="399743"/>
                  <a:pt x="342256" y="401013"/>
                  <a:pt x="363855" y="401013"/>
                </a:cubicBezTo>
                <a:cubicBezTo>
                  <a:pt x="366473" y="401013"/>
                  <a:pt x="368919" y="399676"/>
                  <a:pt x="371475" y="399108"/>
                </a:cubicBezTo>
                <a:cubicBezTo>
                  <a:pt x="377668" y="397732"/>
                  <a:pt x="381216" y="397655"/>
                  <a:pt x="386715" y="395298"/>
                </a:cubicBezTo>
                <a:cubicBezTo>
                  <a:pt x="389325" y="394179"/>
                  <a:pt x="391666" y="392458"/>
                  <a:pt x="394335" y="391488"/>
                </a:cubicBezTo>
                <a:cubicBezTo>
                  <a:pt x="419581" y="382308"/>
                  <a:pt x="397896" y="392565"/>
                  <a:pt x="415290" y="383868"/>
                </a:cubicBezTo>
                <a:cubicBezTo>
                  <a:pt x="416310" y="382509"/>
                  <a:pt x="427332" y="366315"/>
                  <a:pt x="432435" y="362913"/>
                </a:cubicBezTo>
                <a:cubicBezTo>
                  <a:pt x="445675" y="354086"/>
                  <a:pt x="430376" y="369188"/>
                  <a:pt x="443865" y="357198"/>
                </a:cubicBezTo>
                <a:cubicBezTo>
                  <a:pt x="454541" y="347708"/>
                  <a:pt x="453314" y="348739"/>
                  <a:pt x="459105" y="340053"/>
                </a:cubicBezTo>
                <a:cubicBezTo>
                  <a:pt x="460522" y="321637"/>
                  <a:pt x="463510" y="296713"/>
                  <a:pt x="459105" y="279093"/>
                </a:cubicBezTo>
                <a:cubicBezTo>
                  <a:pt x="458470" y="276553"/>
                  <a:pt x="454025" y="277823"/>
                  <a:pt x="451485" y="277188"/>
                </a:cubicBezTo>
                <a:cubicBezTo>
                  <a:pt x="450215" y="274013"/>
                  <a:pt x="449204" y="270722"/>
                  <a:pt x="447675" y="267663"/>
                </a:cubicBezTo>
                <a:cubicBezTo>
                  <a:pt x="446651" y="265615"/>
                  <a:pt x="444889" y="263996"/>
                  <a:pt x="443865" y="261948"/>
                </a:cubicBezTo>
                <a:cubicBezTo>
                  <a:pt x="442336" y="258889"/>
                  <a:pt x="442107" y="255159"/>
                  <a:pt x="440055" y="252423"/>
                </a:cubicBezTo>
                <a:cubicBezTo>
                  <a:pt x="436283" y="247394"/>
                  <a:pt x="432884" y="240321"/>
                  <a:pt x="426720" y="239088"/>
                </a:cubicBezTo>
                <a:lnTo>
                  <a:pt x="417195" y="237183"/>
                </a:lnTo>
                <a:cubicBezTo>
                  <a:pt x="414655" y="235913"/>
                  <a:pt x="411886" y="235024"/>
                  <a:pt x="409575" y="233373"/>
                </a:cubicBezTo>
                <a:cubicBezTo>
                  <a:pt x="397089" y="224454"/>
                  <a:pt x="410404" y="229839"/>
                  <a:pt x="398145" y="225753"/>
                </a:cubicBezTo>
                <a:lnTo>
                  <a:pt x="384810" y="212418"/>
                </a:lnTo>
                <a:cubicBezTo>
                  <a:pt x="382270" y="209878"/>
                  <a:pt x="379183" y="207787"/>
                  <a:pt x="377190" y="204798"/>
                </a:cubicBezTo>
                <a:cubicBezTo>
                  <a:pt x="375920" y="202893"/>
                  <a:pt x="374901" y="200794"/>
                  <a:pt x="373380" y="199083"/>
                </a:cubicBezTo>
                <a:cubicBezTo>
                  <a:pt x="369800" y="195056"/>
                  <a:pt x="361950" y="187653"/>
                  <a:pt x="361950" y="187653"/>
                </a:cubicBezTo>
                <a:cubicBezTo>
                  <a:pt x="361315" y="185748"/>
                  <a:pt x="361159" y="183609"/>
                  <a:pt x="360045" y="181938"/>
                </a:cubicBezTo>
                <a:cubicBezTo>
                  <a:pt x="357111" y="177538"/>
                  <a:pt x="352832" y="175224"/>
                  <a:pt x="348615" y="172413"/>
                </a:cubicBezTo>
                <a:cubicBezTo>
                  <a:pt x="339868" y="159293"/>
                  <a:pt x="351043" y="175246"/>
                  <a:pt x="337185" y="159078"/>
                </a:cubicBezTo>
                <a:cubicBezTo>
                  <a:pt x="335695" y="157340"/>
                  <a:pt x="334994" y="154982"/>
                  <a:pt x="333375" y="153363"/>
                </a:cubicBezTo>
                <a:cubicBezTo>
                  <a:pt x="331756" y="151744"/>
                  <a:pt x="329279" y="151172"/>
                  <a:pt x="327660" y="149553"/>
                </a:cubicBezTo>
                <a:cubicBezTo>
                  <a:pt x="316693" y="138586"/>
                  <a:pt x="327113" y="145105"/>
                  <a:pt x="316230" y="132408"/>
                </a:cubicBezTo>
                <a:cubicBezTo>
                  <a:pt x="314740" y="130670"/>
                  <a:pt x="312607" y="129528"/>
                  <a:pt x="310515" y="128598"/>
                </a:cubicBezTo>
                <a:cubicBezTo>
                  <a:pt x="306845" y="126967"/>
                  <a:pt x="299085" y="124788"/>
                  <a:pt x="299085" y="124788"/>
                </a:cubicBezTo>
                <a:cubicBezTo>
                  <a:pt x="298450" y="122883"/>
                  <a:pt x="298814" y="120240"/>
                  <a:pt x="297180" y="119073"/>
                </a:cubicBezTo>
                <a:cubicBezTo>
                  <a:pt x="294683" y="117289"/>
                  <a:pt x="282204" y="114376"/>
                  <a:pt x="278130" y="113358"/>
                </a:cubicBezTo>
                <a:cubicBezTo>
                  <a:pt x="261752" y="102439"/>
                  <a:pt x="282474" y="115530"/>
                  <a:pt x="266700" y="107643"/>
                </a:cubicBezTo>
                <a:cubicBezTo>
                  <a:pt x="254190" y="101388"/>
                  <a:pt x="269214" y="104938"/>
                  <a:pt x="249555" y="100023"/>
                </a:cubicBezTo>
                <a:cubicBezTo>
                  <a:pt x="247015" y="99388"/>
                  <a:pt x="244502" y="98631"/>
                  <a:pt x="241935" y="98118"/>
                </a:cubicBezTo>
                <a:cubicBezTo>
                  <a:pt x="238147" y="97360"/>
                  <a:pt x="234276" y="97051"/>
                  <a:pt x="230505" y="96213"/>
                </a:cubicBezTo>
                <a:cubicBezTo>
                  <a:pt x="228545" y="95777"/>
                  <a:pt x="226738" y="94795"/>
                  <a:pt x="224790" y="94308"/>
                </a:cubicBezTo>
                <a:cubicBezTo>
                  <a:pt x="203249" y="88923"/>
                  <a:pt x="228356" y="96767"/>
                  <a:pt x="203835" y="88593"/>
                </a:cubicBezTo>
                <a:cubicBezTo>
                  <a:pt x="200025" y="87323"/>
                  <a:pt x="196343" y="85571"/>
                  <a:pt x="192405" y="84783"/>
                </a:cubicBezTo>
                <a:cubicBezTo>
                  <a:pt x="180911" y="82484"/>
                  <a:pt x="185952" y="83902"/>
                  <a:pt x="177165" y="80973"/>
                </a:cubicBezTo>
                <a:cubicBezTo>
                  <a:pt x="171171" y="76478"/>
                  <a:pt x="168898" y="74063"/>
                  <a:pt x="161925" y="71448"/>
                </a:cubicBezTo>
                <a:cubicBezTo>
                  <a:pt x="159474" y="70529"/>
                  <a:pt x="156822" y="70262"/>
                  <a:pt x="154305" y="69543"/>
                </a:cubicBezTo>
                <a:cubicBezTo>
                  <a:pt x="149967" y="68303"/>
                  <a:pt x="146215" y="67168"/>
                  <a:pt x="142875" y="63828"/>
                </a:cubicBezTo>
                <a:cubicBezTo>
                  <a:pt x="140630" y="61583"/>
                  <a:pt x="139005" y="58792"/>
                  <a:pt x="137160" y="56208"/>
                </a:cubicBezTo>
                <a:cubicBezTo>
                  <a:pt x="135829" y="54345"/>
                  <a:pt x="134969" y="52112"/>
                  <a:pt x="133350" y="50493"/>
                </a:cubicBezTo>
                <a:cubicBezTo>
                  <a:pt x="131731" y="48874"/>
                  <a:pt x="129540" y="47953"/>
                  <a:pt x="127635" y="46683"/>
                </a:cubicBezTo>
                <a:cubicBezTo>
                  <a:pt x="123487" y="38387"/>
                  <a:pt x="124228" y="37862"/>
                  <a:pt x="116205" y="31443"/>
                </a:cubicBezTo>
                <a:cubicBezTo>
                  <a:pt x="112629" y="28582"/>
                  <a:pt x="104775" y="23823"/>
                  <a:pt x="104775" y="23823"/>
                </a:cubicBezTo>
                <a:cubicBezTo>
                  <a:pt x="97790" y="13346"/>
                  <a:pt x="104775" y="22235"/>
                  <a:pt x="95250" y="14298"/>
                </a:cubicBezTo>
                <a:cubicBezTo>
                  <a:pt x="80582" y="2075"/>
                  <a:pt x="98009" y="14233"/>
                  <a:pt x="83820" y="4773"/>
                </a:cubicBezTo>
                <a:cubicBezTo>
                  <a:pt x="81761" y="-3463"/>
                  <a:pt x="66358" y="1598"/>
                  <a:pt x="62865" y="963"/>
                </a:cubicBez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orme libre : forme 46">
            <a:extLst>
              <a:ext uri="{FF2B5EF4-FFF2-40B4-BE49-F238E27FC236}">
                <a16:creationId xmlns:a16="http://schemas.microsoft.com/office/drawing/2014/main" id="{E19ADA1B-8D03-0048-50B0-B880D0D0E7F2}"/>
              </a:ext>
            </a:extLst>
          </p:cNvPr>
          <p:cNvSpPr/>
          <p:nvPr/>
        </p:nvSpPr>
        <p:spPr>
          <a:xfrm>
            <a:off x="2788635" y="3580394"/>
            <a:ext cx="1341120" cy="2651760"/>
          </a:xfrm>
          <a:custGeom>
            <a:avLst/>
            <a:gdLst>
              <a:gd name="connsiteX0" fmla="*/ 495300 w 1341120"/>
              <a:gd name="connsiteY0" fmla="*/ 0 h 2651760"/>
              <a:gd name="connsiteX1" fmla="*/ 495300 w 1341120"/>
              <a:gd name="connsiteY1" fmla="*/ 0 h 2651760"/>
              <a:gd name="connsiteX2" fmla="*/ 411480 w 1341120"/>
              <a:gd name="connsiteY2" fmla="*/ 53340 h 2651760"/>
              <a:gd name="connsiteX3" fmla="*/ 365760 w 1341120"/>
              <a:gd name="connsiteY3" fmla="*/ 68580 h 2651760"/>
              <a:gd name="connsiteX4" fmla="*/ 281940 w 1341120"/>
              <a:gd name="connsiteY4" fmla="*/ 45720 h 2651760"/>
              <a:gd name="connsiteX5" fmla="*/ 220980 w 1341120"/>
              <a:gd name="connsiteY5" fmla="*/ 53340 h 2651760"/>
              <a:gd name="connsiteX6" fmla="*/ 182880 w 1341120"/>
              <a:gd name="connsiteY6" fmla="*/ 91440 h 2651760"/>
              <a:gd name="connsiteX7" fmla="*/ 175260 w 1341120"/>
              <a:gd name="connsiteY7" fmla="*/ 114300 h 2651760"/>
              <a:gd name="connsiteX8" fmla="*/ 137160 w 1341120"/>
              <a:gd name="connsiteY8" fmla="*/ 121920 h 2651760"/>
              <a:gd name="connsiteX9" fmla="*/ 114300 w 1341120"/>
              <a:gd name="connsiteY9" fmla="*/ 129540 h 2651760"/>
              <a:gd name="connsiteX10" fmla="*/ 91440 w 1341120"/>
              <a:gd name="connsiteY10" fmla="*/ 220980 h 2651760"/>
              <a:gd name="connsiteX11" fmla="*/ 83820 w 1341120"/>
              <a:gd name="connsiteY11" fmla="*/ 243840 h 2651760"/>
              <a:gd name="connsiteX12" fmla="*/ 76200 w 1341120"/>
              <a:gd name="connsiteY12" fmla="*/ 274320 h 2651760"/>
              <a:gd name="connsiteX13" fmla="*/ 83820 w 1341120"/>
              <a:gd name="connsiteY13" fmla="*/ 312420 h 2651760"/>
              <a:gd name="connsiteX14" fmla="*/ 99060 w 1341120"/>
              <a:gd name="connsiteY14" fmla="*/ 373380 h 2651760"/>
              <a:gd name="connsiteX15" fmla="*/ 114300 w 1341120"/>
              <a:gd name="connsiteY15" fmla="*/ 419100 h 2651760"/>
              <a:gd name="connsiteX16" fmla="*/ 91440 w 1341120"/>
              <a:gd name="connsiteY16" fmla="*/ 487680 h 2651760"/>
              <a:gd name="connsiteX17" fmla="*/ 45720 w 1341120"/>
              <a:gd name="connsiteY17" fmla="*/ 525780 h 2651760"/>
              <a:gd name="connsiteX18" fmla="*/ 45720 w 1341120"/>
              <a:gd name="connsiteY18" fmla="*/ 525780 h 2651760"/>
              <a:gd name="connsiteX19" fmla="*/ 15240 w 1341120"/>
              <a:gd name="connsiteY19" fmla="*/ 594360 h 2651760"/>
              <a:gd name="connsiteX20" fmla="*/ 7620 w 1341120"/>
              <a:gd name="connsiteY20" fmla="*/ 624840 h 2651760"/>
              <a:gd name="connsiteX21" fmla="*/ 0 w 1341120"/>
              <a:gd name="connsiteY21" fmla="*/ 708660 h 2651760"/>
              <a:gd name="connsiteX22" fmla="*/ 7620 w 1341120"/>
              <a:gd name="connsiteY22" fmla="*/ 754380 h 2651760"/>
              <a:gd name="connsiteX23" fmla="*/ 7620 w 1341120"/>
              <a:gd name="connsiteY23" fmla="*/ 815340 h 2651760"/>
              <a:gd name="connsiteX24" fmla="*/ 7620 w 1341120"/>
              <a:gd name="connsiteY24" fmla="*/ 845820 h 2651760"/>
              <a:gd name="connsiteX25" fmla="*/ 53340 w 1341120"/>
              <a:gd name="connsiteY25" fmla="*/ 952500 h 2651760"/>
              <a:gd name="connsiteX26" fmla="*/ 91440 w 1341120"/>
              <a:gd name="connsiteY26" fmla="*/ 1005840 h 2651760"/>
              <a:gd name="connsiteX27" fmla="*/ 106680 w 1341120"/>
              <a:gd name="connsiteY27" fmla="*/ 1059180 h 2651760"/>
              <a:gd name="connsiteX28" fmla="*/ 99060 w 1341120"/>
              <a:gd name="connsiteY28" fmla="*/ 1082040 h 2651760"/>
              <a:gd name="connsiteX29" fmla="*/ 99060 w 1341120"/>
              <a:gd name="connsiteY29" fmla="*/ 1135380 h 2651760"/>
              <a:gd name="connsiteX30" fmla="*/ 121920 w 1341120"/>
              <a:gd name="connsiteY30" fmla="*/ 1211580 h 2651760"/>
              <a:gd name="connsiteX31" fmla="*/ 121920 w 1341120"/>
              <a:gd name="connsiteY31" fmla="*/ 1257300 h 2651760"/>
              <a:gd name="connsiteX32" fmla="*/ 83820 w 1341120"/>
              <a:gd name="connsiteY32" fmla="*/ 1310640 h 2651760"/>
              <a:gd name="connsiteX33" fmla="*/ 114300 w 1341120"/>
              <a:gd name="connsiteY33" fmla="*/ 1440180 h 2651760"/>
              <a:gd name="connsiteX34" fmla="*/ 152400 w 1341120"/>
              <a:gd name="connsiteY34" fmla="*/ 1539240 h 2651760"/>
              <a:gd name="connsiteX35" fmla="*/ 167640 w 1341120"/>
              <a:gd name="connsiteY35" fmla="*/ 1600200 h 2651760"/>
              <a:gd name="connsiteX36" fmla="*/ 167640 w 1341120"/>
              <a:gd name="connsiteY36" fmla="*/ 1668780 h 2651760"/>
              <a:gd name="connsiteX37" fmla="*/ 236220 w 1341120"/>
              <a:gd name="connsiteY37" fmla="*/ 1760220 h 2651760"/>
              <a:gd name="connsiteX38" fmla="*/ 243840 w 1341120"/>
              <a:gd name="connsiteY38" fmla="*/ 1828800 h 2651760"/>
              <a:gd name="connsiteX39" fmla="*/ 358140 w 1341120"/>
              <a:gd name="connsiteY39" fmla="*/ 2011680 h 2651760"/>
              <a:gd name="connsiteX40" fmla="*/ 381000 w 1341120"/>
              <a:gd name="connsiteY40" fmla="*/ 2118360 h 2651760"/>
              <a:gd name="connsiteX41" fmla="*/ 396240 w 1341120"/>
              <a:gd name="connsiteY41" fmla="*/ 2194560 h 2651760"/>
              <a:gd name="connsiteX42" fmla="*/ 411480 w 1341120"/>
              <a:gd name="connsiteY42" fmla="*/ 2286000 h 2651760"/>
              <a:gd name="connsiteX43" fmla="*/ 419100 w 1341120"/>
              <a:gd name="connsiteY43" fmla="*/ 2339340 h 2651760"/>
              <a:gd name="connsiteX44" fmla="*/ 419100 w 1341120"/>
              <a:gd name="connsiteY44" fmla="*/ 2377440 h 2651760"/>
              <a:gd name="connsiteX45" fmla="*/ 403860 w 1341120"/>
              <a:gd name="connsiteY45" fmla="*/ 2400300 h 2651760"/>
              <a:gd name="connsiteX46" fmla="*/ 419100 w 1341120"/>
              <a:gd name="connsiteY46" fmla="*/ 2453640 h 2651760"/>
              <a:gd name="connsiteX47" fmla="*/ 441960 w 1341120"/>
              <a:gd name="connsiteY47" fmla="*/ 2476500 h 2651760"/>
              <a:gd name="connsiteX48" fmla="*/ 472440 w 1341120"/>
              <a:gd name="connsiteY48" fmla="*/ 2484120 h 2651760"/>
              <a:gd name="connsiteX49" fmla="*/ 502920 w 1341120"/>
              <a:gd name="connsiteY49" fmla="*/ 2491740 h 2651760"/>
              <a:gd name="connsiteX50" fmla="*/ 541020 w 1341120"/>
              <a:gd name="connsiteY50" fmla="*/ 2529840 h 2651760"/>
              <a:gd name="connsiteX51" fmla="*/ 571500 w 1341120"/>
              <a:gd name="connsiteY51" fmla="*/ 2590800 h 2651760"/>
              <a:gd name="connsiteX52" fmla="*/ 647700 w 1341120"/>
              <a:gd name="connsiteY52" fmla="*/ 2621280 h 2651760"/>
              <a:gd name="connsiteX53" fmla="*/ 670560 w 1341120"/>
              <a:gd name="connsiteY53" fmla="*/ 2651760 h 2651760"/>
              <a:gd name="connsiteX54" fmla="*/ 769620 w 1341120"/>
              <a:gd name="connsiteY54" fmla="*/ 2621280 h 2651760"/>
              <a:gd name="connsiteX55" fmla="*/ 777240 w 1341120"/>
              <a:gd name="connsiteY55" fmla="*/ 2522220 h 2651760"/>
              <a:gd name="connsiteX56" fmla="*/ 792480 w 1341120"/>
              <a:gd name="connsiteY56" fmla="*/ 2453640 h 2651760"/>
              <a:gd name="connsiteX57" fmla="*/ 845820 w 1341120"/>
              <a:gd name="connsiteY57" fmla="*/ 2346960 h 2651760"/>
              <a:gd name="connsiteX58" fmla="*/ 861060 w 1341120"/>
              <a:gd name="connsiteY58" fmla="*/ 2308860 h 2651760"/>
              <a:gd name="connsiteX59" fmla="*/ 853440 w 1341120"/>
              <a:gd name="connsiteY59" fmla="*/ 2232660 h 2651760"/>
              <a:gd name="connsiteX60" fmla="*/ 815340 w 1341120"/>
              <a:gd name="connsiteY60" fmla="*/ 2217420 h 2651760"/>
              <a:gd name="connsiteX61" fmla="*/ 769620 w 1341120"/>
              <a:gd name="connsiteY61" fmla="*/ 2186940 h 2651760"/>
              <a:gd name="connsiteX62" fmla="*/ 731520 w 1341120"/>
              <a:gd name="connsiteY62" fmla="*/ 2156460 h 2651760"/>
              <a:gd name="connsiteX63" fmla="*/ 716280 w 1341120"/>
              <a:gd name="connsiteY63" fmla="*/ 2118360 h 2651760"/>
              <a:gd name="connsiteX64" fmla="*/ 723900 w 1341120"/>
              <a:gd name="connsiteY64" fmla="*/ 2057400 h 2651760"/>
              <a:gd name="connsiteX65" fmla="*/ 777240 w 1341120"/>
              <a:gd name="connsiteY65" fmla="*/ 2004060 h 2651760"/>
              <a:gd name="connsiteX66" fmla="*/ 807720 w 1341120"/>
              <a:gd name="connsiteY66" fmla="*/ 1973580 h 2651760"/>
              <a:gd name="connsiteX67" fmla="*/ 807720 w 1341120"/>
              <a:gd name="connsiteY67" fmla="*/ 1943100 h 2651760"/>
              <a:gd name="connsiteX68" fmla="*/ 807720 w 1341120"/>
              <a:gd name="connsiteY68" fmla="*/ 1897380 h 2651760"/>
              <a:gd name="connsiteX69" fmla="*/ 838200 w 1341120"/>
              <a:gd name="connsiteY69" fmla="*/ 1836420 h 2651760"/>
              <a:gd name="connsiteX70" fmla="*/ 769620 w 1341120"/>
              <a:gd name="connsiteY70" fmla="*/ 1790700 h 2651760"/>
              <a:gd name="connsiteX71" fmla="*/ 746760 w 1341120"/>
              <a:gd name="connsiteY71" fmla="*/ 1744980 h 2651760"/>
              <a:gd name="connsiteX72" fmla="*/ 716280 w 1341120"/>
              <a:gd name="connsiteY72" fmla="*/ 1714500 h 2651760"/>
              <a:gd name="connsiteX73" fmla="*/ 701040 w 1341120"/>
              <a:gd name="connsiteY73" fmla="*/ 1661160 h 2651760"/>
              <a:gd name="connsiteX74" fmla="*/ 784860 w 1341120"/>
              <a:gd name="connsiteY74" fmla="*/ 1691640 h 2651760"/>
              <a:gd name="connsiteX75" fmla="*/ 853440 w 1341120"/>
              <a:gd name="connsiteY75" fmla="*/ 1706880 h 2651760"/>
              <a:gd name="connsiteX76" fmla="*/ 906780 w 1341120"/>
              <a:gd name="connsiteY76" fmla="*/ 1691640 h 2651760"/>
              <a:gd name="connsiteX77" fmla="*/ 914400 w 1341120"/>
              <a:gd name="connsiteY77" fmla="*/ 1638300 h 2651760"/>
              <a:gd name="connsiteX78" fmla="*/ 906780 w 1341120"/>
              <a:gd name="connsiteY78" fmla="*/ 1592580 h 2651760"/>
              <a:gd name="connsiteX79" fmla="*/ 891540 w 1341120"/>
              <a:gd name="connsiteY79" fmla="*/ 1554480 h 2651760"/>
              <a:gd name="connsiteX80" fmla="*/ 914400 w 1341120"/>
              <a:gd name="connsiteY80" fmla="*/ 1501140 h 2651760"/>
              <a:gd name="connsiteX81" fmla="*/ 967740 w 1341120"/>
              <a:gd name="connsiteY81" fmla="*/ 1501140 h 2651760"/>
              <a:gd name="connsiteX82" fmla="*/ 1120140 w 1341120"/>
              <a:gd name="connsiteY82" fmla="*/ 1478280 h 2651760"/>
              <a:gd name="connsiteX83" fmla="*/ 1211580 w 1341120"/>
              <a:gd name="connsiteY83" fmla="*/ 1440180 h 2651760"/>
              <a:gd name="connsiteX84" fmla="*/ 1257300 w 1341120"/>
              <a:gd name="connsiteY84" fmla="*/ 1379220 h 2651760"/>
              <a:gd name="connsiteX85" fmla="*/ 1257300 w 1341120"/>
              <a:gd name="connsiteY85" fmla="*/ 1333500 h 2651760"/>
              <a:gd name="connsiteX86" fmla="*/ 1219200 w 1341120"/>
              <a:gd name="connsiteY86" fmla="*/ 1257300 h 2651760"/>
              <a:gd name="connsiteX87" fmla="*/ 1173480 w 1341120"/>
              <a:gd name="connsiteY87" fmla="*/ 1211580 h 2651760"/>
              <a:gd name="connsiteX88" fmla="*/ 1150620 w 1341120"/>
              <a:gd name="connsiteY88" fmla="*/ 1165860 h 2651760"/>
              <a:gd name="connsiteX89" fmla="*/ 1104900 w 1341120"/>
              <a:gd name="connsiteY89" fmla="*/ 1135380 h 2651760"/>
              <a:gd name="connsiteX90" fmla="*/ 1104900 w 1341120"/>
              <a:gd name="connsiteY90" fmla="*/ 1089660 h 2651760"/>
              <a:gd name="connsiteX91" fmla="*/ 1066800 w 1341120"/>
              <a:gd name="connsiteY91" fmla="*/ 1059180 h 2651760"/>
              <a:gd name="connsiteX92" fmla="*/ 1059180 w 1341120"/>
              <a:gd name="connsiteY92" fmla="*/ 1013460 h 2651760"/>
              <a:gd name="connsiteX93" fmla="*/ 1059180 w 1341120"/>
              <a:gd name="connsiteY93" fmla="*/ 967740 h 2651760"/>
              <a:gd name="connsiteX94" fmla="*/ 1043940 w 1341120"/>
              <a:gd name="connsiteY94" fmla="*/ 906780 h 2651760"/>
              <a:gd name="connsiteX95" fmla="*/ 1043940 w 1341120"/>
              <a:gd name="connsiteY95" fmla="*/ 906780 h 2651760"/>
              <a:gd name="connsiteX96" fmla="*/ 1082040 w 1341120"/>
              <a:gd name="connsiteY96" fmla="*/ 822960 h 2651760"/>
              <a:gd name="connsiteX97" fmla="*/ 1120140 w 1341120"/>
              <a:gd name="connsiteY97" fmla="*/ 723900 h 2651760"/>
              <a:gd name="connsiteX98" fmla="*/ 1127760 w 1341120"/>
              <a:gd name="connsiteY98" fmla="*/ 662940 h 2651760"/>
              <a:gd name="connsiteX99" fmla="*/ 1226820 w 1341120"/>
              <a:gd name="connsiteY99" fmla="*/ 586740 h 2651760"/>
              <a:gd name="connsiteX100" fmla="*/ 1318260 w 1341120"/>
              <a:gd name="connsiteY100" fmla="*/ 525780 h 2651760"/>
              <a:gd name="connsiteX101" fmla="*/ 1341120 w 1341120"/>
              <a:gd name="connsiteY101" fmla="*/ 419100 h 2651760"/>
              <a:gd name="connsiteX102" fmla="*/ 1318260 w 1341120"/>
              <a:gd name="connsiteY102" fmla="*/ 335280 h 2651760"/>
              <a:gd name="connsiteX103" fmla="*/ 1272540 w 1341120"/>
              <a:gd name="connsiteY103" fmla="*/ 312420 h 2651760"/>
              <a:gd name="connsiteX104" fmla="*/ 1242060 w 1341120"/>
              <a:gd name="connsiteY104" fmla="*/ 396240 h 2651760"/>
              <a:gd name="connsiteX105" fmla="*/ 1226820 w 1341120"/>
              <a:gd name="connsiteY105" fmla="*/ 441960 h 2651760"/>
              <a:gd name="connsiteX106" fmla="*/ 1158240 w 1341120"/>
              <a:gd name="connsiteY106" fmla="*/ 472440 h 2651760"/>
              <a:gd name="connsiteX107" fmla="*/ 1089660 w 1341120"/>
              <a:gd name="connsiteY107" fmla="*/ 495300 h 2651760"/>
              <a:gd name="connsiteX108" fmla="*/ 998220 w 1341120"/>
              <a:gd name="connsiteY108" fmla="*/ 487680 h 2651760"/>
              <a:gd name="connsiteX109" fmla="*/ 944880 w 1341120"/>
              <a:gd name="connsiteY109" fmla="*/ 449580 h 2651760"/>
              <a:gd name="connsiteX110" fmla="*/ 975360 w 1341120"/>
              <a:gd name="connsiteY110" fmla="*/ 358140 h 2651760"/>
              <a:gd name="connsiteX111" fmla="*/ 960120 w 1341120"/>
              <a:gd name="connsiteY111" fmla="*/ 312420 h 2651760"/>
              <a:gd name="connsiteX112" fmla="*/ 868680 w 1341120"/>
              <a:gd name="connsiteY112" fmla="*/ 266700 h 2651760"/>
              <a:gd name="connsiteX113" fmla="*/ 723900 w 1341120"/>
              <a:gd name="connsiteY113" fmla="*/ 198120 h 2651760"/>
              <a:gd name="connsiteX114" fmla="*/ 571500 w 1341120"/>
              <a:gd name="connsiteY114" fmla="*/ 121920 h 2651760"/>
              <a:gd name="connsiteX115" fmla="*/ 518160 w 1341120"/>
              <a:gd name="connsiteY115" fmla="*/ 53340 h 2651760"/>
              <a:gd name="connsiteX116" fmla="*/ 495300 w 1341120"/>
              <a:gd name="connsiteY116"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341120" h="2651760">
                <a:moveTo>
                  <a:pt x="495300" y="0"/>
                </a:moveTo>
                <a:lnTo>
                  <a:pt x="495300" y="0"/>
                </a:lnTo>
                <a:cubicBezTo>
                  <a:pt x="423333" y="61686"/>
                  <a:pt x="469453" y="35948"/>
                  <a:pt x="411480" y="53340"/>
                </a:cubicBezTo>
                <a:cubicBezTo>
                  <a:pt x="396093" y="57956"/>
                  <a:pt x="365760" y="68580"/>
                  <a:pt x="365760" y="68580"/>
                </a:cubicBezTo>
                <a:cubicBezTo>
                  <a:pt x="335157" y="56339"/>
                  <a:pt x="316480" y="45720"/>
                  <a:pt x="281940" y="45720"/>
                </a:cubicBezTo>
                <a:cubicBezTo>
                  <a:pt x="261462" y="45720"/>
                  <a:pt x="241300" y="50800"/>
                  <a:pt x="220980" y="53340"/>
                </a:cubicBezTo>
                <a:cubicBezTo>
                  <a:pt x="198120" y="68580"/>
                  <a:pt x="195580" y="66040"/>
                  <a:pt x="182880" y="91440"/>
                </a:cubicBezTo>
                <a:cubicBezTo>
                  <a:pt x="179288" y="98624"/>
                  <a:pt x="181943" y="109845"/>
                  <a:pt x="175260" y="114300"/>
                </a:cubicBezTo>
                <a:cubicBezTo>
                  <a:pt x="164484" y="121484"/>
                  <a:pt x="149725" y="118779"/>
                  <a:pt x="137160" y="121920"/>
                </a:cubicBezTo>
                <a:cubicBezTo>
                  <a:pt x="129368" y="123868"/>
                  <a:pt x="121920" y="127000"/>
                  <a:pt x="114300" y="129540"/>
                </a:cubicBezTo>
                <a:cubicBezTo>
                  <a:pt x="83505" y="221924"/>
                  <a:pt x="111962" y="128631"/>
                  <a:pt x="91440" y="220980"/>
                </a:cubicBezTo>
                <a:cubicBezTo>
                  <a:pt x="89698" y="228821"/>
                  <a:pt x="86027" y="236117"/>
                  <a:pt x="83820" y="243840"/>
                </a:cubicBezTo>
                <a:cubicBezTo>
                  <a:pt x="80943" y="253910"/>
                  <a:pt x="78740" y="264160"/>
                  <a:pt x="76200" y="274320"/>
                </a:cubicBezTo>
                <a:cubicBezTo>
                  <a:pt x="85426" y="301999"/>
                  <a:pt x="83820" y="289148"/>
                  <a:pt x="83820" y="312420"/>
                </a:cubicBezTo>
                <a:lnTo>
                  <a:pt x="99060" y="373380"/>
                </a:lnTo>
                <a:lnTo>
                  <a:pt x="114300" y="419100"/>
                </a:lnTo>
                <a:lnTo>
                  <a:pt x="91440" y="487680"/>
                </a:lnTo>
                <a:lnTo>
                  <a:pt x="45720" y="525780"/>
                </a:lnTo>
                <a:lnTo>
                  <a:pt x="45720" y="525780"/>
                </a:lnTo>
                <a:lnTo>
                  <a:pt x="15240" y="594360"/>
                </a:lnTo>
                <a:lnTo>
                  <a:pt x="7620" y="624840"/>
                </a:lnTo>
                <a:lnTo>
                  <a:pt x="0" y="708660"/>
                </a:lnTo>
                <a:lnTo>
                  <a:pt x="7620" y="754380"/>
                </a:lnTo>
                <a:lnTo>
                  <a:pt x="7620" y="815340"/>
                </a:lnTo>
                <a:lnTo>
                  <a:pt x="7620" y="845820"/>
                </a:lnTo>
                <a:lnTo>
                  <a:pt x="53340" y="952500"/>
                </a:lnTo>
                <a:lnTo>
                  <a:pt x="91440" y="1005840"/>
                </a:lnTo>
                <a:lnTo>
                  <a:pt x="106680" y="1059180"/>
                </a:lnTo>
                <a:lnTo>
                  <a:pt x="99060" y="1082040"/>
                </a:lnTo>
                <a:lnTo>
                  <a:pt x="99060" y="1135380"/>
                </a:lnTo>
                <a:lnTo>
                  <a:pt x="121920" y="1211580"/>
                </a:lnTo>
                <a:lnTo>
                  <a:pt x="121920" y="1257300"/>
                </a:lnTo>
                <a:lnTo>
                  <a:pt x="83820" y="1310640"/>
                </a:lnTo>
                <a:lnTo>
                  <a:pt x="114300" y="1440180"/>
                </a:lnTo>
                <a:lnTo>
                  <a:pt x="152400" y="1539240"/>
                </a:lnTo>
                <a:lnTo>
                  <a:pt x="167640" y="1600200"/>
                </a:lnTo>
                <a:lnTo>
                  <a:pt x="167640" y="1668780"/>
                </a:lnTo>
                <a:lnTo>
                  <a:pt x="236220" y="1760220"/>
                </a:lnTo>
                <a:lnTo>
                  <a:pt x="243840" y="1828800"/>
                </a:lnTo>
                <a:lnTo>
                  <a:pt x="358140" y="2011680"/>
                </a:lnTo>
                <a:lnTo>
                  <a:pt x="381000" y="2118360"/>
                </a:lnTo>
                <a:lnTo>
                  <a:pt x="396240" y="2194560"/>
                </a:lnTo>
                <a:lnTo>
                  <a:pt x="411480" y="2286000"/>
                </a:lnTo>
                <a:lnTo>
                  <a:pt x="419100" y="2339340"/>
                </a:lnTo>
                <a:lnTo>
                  <a:pt x="419100" y="2377440"/>
                </a:lnTo>
                <a:lnTo>
                  <a:pt x="403860" y="2400300"/>
                </a:lnTo>
                <a:lnTo>
                  <a:pt x="419100" y="2453640"/>
                </a:lnTo>
                <a:lnTo>
                  <a:pt x="441960" y="2476500"/>
                </a:lnTo>
                <a:lnTo>
                  <a:pt x="472440" y="2484120"/>
                </a:lnTo>
                <a:lnTo>
                  <a:pt x="502920" y="2491740"/>
                </a:lnTo>
                <a:lnTo>
                  <a:pt x="541020" y="2529840"/>
                </a:lnTo>
                <a:lnTo>
                  <a:pt x="571500" y="2590800"/>
                </a:lnTo>
                <a:lnTo>
                  <a:pt x="647700" y="2621280"/>
                </a:lnTo>
                <a:lnTo>
                  <a:pt x="670560" y="2651760"/>
                </a:lnTo>
                <a:lnTo>
                  <a:pt x="769620" y="2621280"/>
                </a:lnTo>
                <a:lnTo>
                  <a:pt x="777240" y="2522220"/>
                </a:lnTo>
                <a:lnTo>
                  <a:pt x="792480" y="2453640"/>
                </a:lnTo>
                <a:lnTo>
                  <a:pt x="845820" y="2346960"/>
                </a:lnTo>
                <a:lnTo>
                  <a:pt x="861060" y="2308860"/>
                </a:lnTo>
                <a:lnTo>
                  <a:pt x="853440" y="2232660"/>
                </a:lnTo>
                <a:lnTo>
                  <a:pt x="815340" y="2217420"/>
                </a:lnTo>
                <a:lnTo>
                  <a:pt x="769620" y="2186940"/>
                </a:lnTo>
                <a:lnTo>
                  <a:pt x="731520" y="2156460"/>
                </a:lnTo>
                <a:lnTo>
                  <a:pt x="716280" y="2118360"/>
                </a:lnTo>
                <a:lnTo>
                  <a:pt x="723900" y="2057400"/>
                </a:lnTo>
                <a:lnTo>
                  <a:pt x="777240" y="2004060"/>
                </a:lnTo>
                <a:lnTo>
                  <a:pt x="807720" y="1973580"/>
                </a:lnTo>
                <a:lnTo>
                  <a:pt x="807720" y="1943100"/>
                </a:lnTo>
                <a:lnTo>
                  <a:pt x="807720" y="1897380"/>
                </a:lnTo>
                <a:lnTo>
                  <a:pt x="838200" y="1836420"/>
                </a:lnTo>
                <a:lnTo>
                  <a:pt x="769620" y="1790700"/>
                </a:lnTo>
                <a:lnTo>
                  <a:pt x="746760" y="1744980"/>
                </a:lnTo>
                <a:lnTo>
                  <a:pt x="716280" y="1714500"/>
                </a:lnTo>
                <a:lnTo>
                  <a:pt x="701040" y="1661160"/>
                </a:lnTo>
                <a:lnTo>
                  <a:pt x="784860" y="1691640"/>
                </a:lnTo>
                <a:lnTo>
                  <a:pt x="853440" y="1706880"/>
                </a:lnTo>
                <a:lnTo>
                  <a:pt x="906780" y="1691640"/>
                </a:lnTo>
                <a:lnTo>
                  <a:pt x="914400" y="1638300"/>
                </a:lnTo>
                <a:lnTo>
                  <a:pt x="906780" y="1592580"/>
                </a:lnTo>
                <a:lnTo>
                  <a:pt x="891540" y="1554480"/>
                </a:lnTo>
                <a:lnTo>
                  <a:pt x="914400" y="1501140"/>
                </a:lnTo>
                <a:lnTo>
                  <a:pt x="967740" y="1501140"/>
                </a:lnTo>
                <a:lnTo>
                  <a:pt x="1120140" y="1478280"/>
                </a:lnTo>
                <a:lnTo>
                  <a:pt x="1211580" y="1440180"/>
                </a:lnTo>
                <a:lnTo>
                  <a:pt x="1257300" y="1379220"/>
                </a:lnTo>
                <a:lnTo>
                  <a:pt x="1257300" y="1333500"/>
                </a:lnTo>
                <a:lnTo>
                  <a:pt x="1219200" y="1257300"/>
                </a:lnTo>
                <a:lnTo>
                  <a:pt x="1173480" y="1211580"/>
                </a:lnTo>
                <a:lnTo>
                  <a:pt x="1150620" y="1165860"/>
                </a:lnTo>
                <a:lnTo>
                  <a:pt x="1104900" y="1135380"/>
                </a:lnTo>
                <a:lnTo>
                  <a:pt x="1104900" y="1089660"/>
                </a:lnTo>
                <a:lnTo>
                  <a:pt x="1066800" y="1059180"/>
                </a:lnTo>
                <a:lnTo>
                  <a:pt x="1059180" y="1013460"/>
                </a:lnTo>
                <a:lnTo>
                  <a:pt x="1059180" y="967740"/>
                </a:lnTo>
                <a:lnTo>
                  <a:pt x="1043940" y="906780"/>
                </a:lnTo>
                <a:lnTo>
                  <a:pt x="1043940" y="906780"/>
                </a:lnTo>
                <a:lnTo>
                  <a:pt x="1082040" y="822960"/>
                </a:lnTo>
                <a:lnTo>
                  <a:pt x="1120140" y="723900"/>
                </a:lnTo>
                <a:lnTo>
                  <a:pt x="1127760" y="662940"/>
                </a:lnTo>
                <a:lnTo>
                  <a:pt x="1226820" y="586740"/>
                </a:lnTo>
                <a:lnTo>
                  <a:pt x="1318260" y="525780"/>
                </a:lnTo>
                <a:lnTo>
                  <a:pt x="1341120" y="419100"/>
                </a:lnTo>
                <a:lnTo>
                  <a:pt x="1318260" y="335280"/>
                </a:lnTo>
                <a:lnTo>
                  <a:pt x="1272540" y="312420"/>
                </a:lnTo>
                <a:lnTo>
                  <a:pt x="1242060" y="396240"/>
                </a:lnTo>
                <a:lnTo>
                  <a:pt x="1226820" y="441960"/>
                </a:lnTo>
                <a:lnTo>
                  <a:pt x="1158240" y="472440"/>
                </a:lnTo>
                <a:lnTo>
                  <a:pt x="1089660" y="495300"/>
                </a:lnTo>
                <a:lnTo>
                  <a:pt x="998220" y="487680"/>
                </a:lnTo>
                <a:lnTo>
                  <a:pt x="944880" y="449580"/>
                </a:lnTo>
                <a:lnTo>
                  <a:pt x="975360" y="358140"/>
                </a:lnTo>
                <a:lnTo>
                  <a:pt x="960120" y="312420"/>
                </a:lnTo>
                <a:lnTo>
                  <a:pt x="868680" y="266700"/>
                </a:lnTo>
                <a:lnTo>
                  <a:pt x="723900" y="198120"/>
                </a:lnTo>
                <a:lnTo>
                  <a:pt x="571500" y="121920"/>
                </a:lnTo>
                <a:lnTo>
                  <a:pt x="518160" y="53340"/>
                </a:lnTo>
                <a:lnTo>
                  <a:pt x="495300"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Forme libre : forme 47">
            <a:extLst>
              <a:ext uri="{FF2B5EF4-FFF2-40B4-BE49-F238E27FC236}">
                <a16:creationId xmlns:a16="http://schemas.microsoft.com/office/drawing/2014/main" id="{000632FB-4501-4F4E-D599-00C068C1B65B}"/>
              </a:ext>
            </a:extLst>
          </p:cNvPr>
          <p:cNvSpPr/>
          <p:nvPr/>
        </p:nvSpPr>
        <p:spPr>
          <a:xfrm>
            <a:off x="2598414" y="3255582"/>
            <a:ext cx="967740" cy="3070860"/>
          </a:xfrm>
          <a:custGeom>
            <a:avLst/>
            <a:gdLst>
              <a:gd name="connsiteX0" fmla="*/ 53340 w 967740"/>
              <a:gd name="connsiteY0" fmla="*/ 0 h 3070860"/>
              <a:gd name="connsiteX1" fmla="*/ 0 w 967740"/>
              <a:gd name="connsiteY1" fmla="*/ 83820 h 3070860"/>
              <a:gd name="connsiteX2" fmla="*/ 0 w 967740"/>
              <a:gd name="connsiteY2" fmla="*/ 121920 h 3070860"/>
              <a:gd name="connsiteX3" fmla="*/ 22860 w 967740"/>
              <a:gd name="connsiteY3" fmla="*/ 160020 h 3070860"/>
              <a:gd name="connsiteX4" fmla="*/ 60960 w 967740"/>
              <a:gd name="connsiteY4" fmla="*/ 213360 h 3070860"/>
              <a:gd name="connsiteX5" fmla="*/ 60960 w 967740"/>
              <a:gd name="connsiteY5" fmla="*/ 251460 h 3070860"/>
              <a:gd name="connsiteX6" fmla="*/ 76200 w 967740"/>
              <a:gd name="connsiteY6" fmla="*/ 342900 h 3070860"/>
              <a:gd name="connsiteX7" fmla="*/ 91440 w 967740"/>
              <a:gd name="connsiteY7" fmla="*/ 388620 h 3070860"/>
              <a:gd name="connsiteX8" fmla="*/ 68580 w 967740"/>
              <a:gd name="connsiteY8" fmla="*/ 464820 h 3070860"/>
              <a:gd name="connsiteX9" fmla="*/ 60960 w 967740"/>
              <a:gd name="connsiteY9" fmla="*/ 495300 h 3070860"/>
              <a:gd name="connsiteX10" fmla="*/ 45720 w 967740"/>
              <a:gd name="connsiteY10" fmla="*/ 525780 h 3070860"/>
              <a:gd name="connsiteX11" fmla="*/ 45720 w 967740"/>
              <a:gd name="connsiteY11" fmla="*/ 571500 h 3070860"/>
              <a:gd name="connsiteX12" fmla="*/ 45720 w 967740"/>
              <a:gd name="connsiteY12" fmla="*/ 601980 h 3070860"/>
              <a:gd name="connsiteX13" fmla="*/ 53340 w 967740"/>
              <a:gd name="connsiteY13" fmla="*/ 640080 h 3070860"/>
              <a:gd name="connsiteX14" fmla="*/ 91440 w 967740"/>
              <a:gd name="connsiteY14" fmla="*/ 678180 h 3070860"/>
              <a:gd name="connsiteX15" fmla="*/ 91440 w 967740"/>
              <a:gd name="connsiteY15" fmla="*/ 762000 h 3070860"/>
              <a:gd name="connsiteX16" fmla="*/ 68580 w 967740"/>
              <a:gd name="connsiteY16" fmla="*/ 800100 h 3070860"/>
              <a:gd name="connsiteX17" fmla="*/ 60960 w 967740"/>
              <a:gd name="connsiteY17" fmla="*/ 853440 h 3070860"/>
              <a:gd name="connsiteX18" fmla="*/ 60960 w 967740"/>
              <a:gd name="connsiteY18" fmla="*/ 883920 h 3070860"/>
              <a:gd name="connsiteX19" fmla="*/ 53340 w 967740"/>
              <a:gd name="connsiteY19" fmla="*/ 914400 h 3070860"/>
              <a:gd name="connsiteX20" fmla="*/ 53340 w 967740"/>
              <a:gd name="connsiteY20" fmla="*/ 975360 h 3070860"/>
              <a:gd name="connsiteX21" fmla="*/ 53340 w 967740"/>
              <a:gd name="connsiteY21" fmla="*/ 1005840 h 3070860"/>
              <a:gd name="connsiteX22" fmla="*/ 68580 w 967740"/>
              <a:gd name="connsiteY22" fmla="*/ 1021080 h 3070860"/>
              <a:gd name="connsiteX23" fmla="*/ 68580 w 967740"/>
              <a:gd name="connsiteY23" fmla="*/ 1059180 h 3070860"/>
              <a:gd name="connsiteX24" fmla="*/ 91440 w 967740"/>
              <a:gd name="connsiteY24" fmla="*/ 1120140 h 3070860"/>
              <a:gd name="connsiteX25" fmla="*/ 114300 w 967740"/>
              <a:gd name="connsiteY25" fmla="*/ 1150620 h 3070860"/>
              <a:gd name="connsiteX26" fmla="*/ 114300 w 967740"/>
              <a:gd name="connsiteY26" fmla="*/ 1150620 h 3070860"/>
              <a:gd name="connsiteX27" fmla="*/ 129540 w 967740"/>
              <a:gd name="connsiteY27" fmla="*/ 1287780 h 3070860"/>
              <a:gd name="connsiteX28" fmla="*/ 152400 w 967740"/>
              <a:gd name="connsiteY28" fmla="*/ 1325880 h 3070860"/>
              <a:gd name="connsiteX29" fmla="*/ 152400 w 967740"/>
              <a:gd name="connsiteY29" fmla="*/ 1577340 h 3070860"/>
              <a:gd name="connsiteX30" fmla="*/ 121920 w 967740"/>
              <a:gd name="connsiteY30" fmla="*/ 1653540 h 3070860"/>
              <a:gd name="connsiteX31" fmla="*/ 121920 w 967740"/>
              <a:gd name="connsiteY31" fmla="*/ 1737360 h 3070860"/>
              <a:gd name="connsiteX32" fmla="*/ 144780 w 967740"/>
              <a:gd name="connsiteY32" fmla="*/ 1790700 h 3070860"/>
              <a:gd name="connsiteX33" fmla="*/ 144780 w 967740"/>
              <a:gd name="connsiteY33" fmla="*/ 1790700 h 3070860"/>
              <a:gd name="connsiteX34" fmla="*/ 182880 w 967740"/>
              <a:gd name="connsiteY34" fmla="*/ 1866900 h 3070860"/>
              <a:gd name="connsiteX35" fmla="*/ 167640 w 967740"/>
              <a:gd name="connsiteY35" fmla="*/ 1889760 h 3070860"/>
              <a:gd name="connsiteX36" fmla="*/ 167640 w 967740"/>
              <a:gd name="connsiteY36" fmla="*/ 1927860 h 3070860"/>
              <a:gd name="connsiteX37" fmla="*/ 167640 w 967740"/>
              <a:gd name="connsiteY37" fmla="*/ 1927860 h 3070860"/>
              <a:gd name="connsiteX38" fmla="*/ 190500 w 967740"/>
              <a:gd name="connsiteY38" fmla="*/ 1981200 h 3070860"/>
              <a:gd name="connsiteX39" fmla="*/ 213360 w 967740"/>
              <a:gd name="connsiteY39" fmla="*/ 2042160 h 3070860"/>
              <a:gd name="connsiteX40" fmla="*/ 236220 w 967740"/>
              <a:gd name="connsiteY40" fmla="*/ 2072640 h 3070860"/>
              <a:gd name="connsiteX41" fmla="*/ 289560 w 967740"/>
              <a:gd name="connsiteY41" fmla="*/ 2118360 h 3070860"/>
              <a:gd name="connsiteX42" fmla="*/ 335280 w 967740"/>
              <a:gd name="connsiteY42" fmla="*/ 2156460 h 3070860"/>
              <a:gd name="connsiteX43" fmla="*/ 335280 w 967740"/>
              <a:gd name="connsiteY43" fmla="*/ 2179320 h 3070860"/>
              <a:gd name="connsiteX44" fmla="*/ 335280 w 967740"/>
              <a:gd name="connsiteY44" fmla="*/ 2209800 h 3070860"/>
              <a:gd name="connsiteX45" fmla="*/ 342900 w 967740"/>
              <a:gd name="connsiteY45" fmla="*/ 2240280 h 3070860"/>
              <a:gd name="connsiteX46" fmla="*/ 358140 w 967740"/>
              <a:gd name="connsiteY46" fmla="*/ 2270760 h 3070860"/>
              <a:gd name="connsiteX47" fmla="*/ 373380 w 967740"/>
              <a:gd name="connsiteY47" fmla="*/ 2293620 h 3070860"/>
              <a:gd name="connsiteX48" fmla="*/ 388620 w 967740"/>
              <a:gd name="connsiteY48" fmla="*/ 2308860 h 3070860"/>
              <a:gd name="connsiteX49" fmla="*/ 411480 w 967740"/>
              <a:gd name="connsiteY49" fmla="*/ 2346960 h 3070860"/>
              <a:gd name="connsiteX50" fmla="*/ 411480 w 967740"/>
              <a:gd name="connsiteY50" fmla="*/ 2377440 h 3070860"/>
              <a:gd name="connsiteX51" fmla="*/ 396240 w 967740"/>
              <a:gd name="connsiteY51" fmla="*/ 2423160 h 3070860"/>
              <a:gd name="connsiteX52" fmla="*/ 396240 w 967740"/>
              <a:gd name="connsiteY52" fmla="*/ 2453640 h 3070860"/>
              <a:gd name="connsiteX53" fmla="*/ 388620 w 967740"/>
              <a:gd name="connsiteY53" fmla="*/ 2476500 h 3070860"/>
              <a:gd name="connsiteX54" fmla="*/ 358140 w 967740"/>
              <a:gd name="connsiteY54" fmla="*/ 2476500 h 3070860"/>
              <a:gd name="connsiteX55" fmla="*/ 304800 w 967740"/>
              <a:gd name="connsiteY55" fmla="*/ 2491740 h 3070860"/>
              <a:gd name="connsiteX56" fmla="*/ 327660 w 967740"/>
              <a:gd name="connsiteY56" fmla="*/ 2529840 h 3070860"/>
              <a:gd name="connsiteX57" fmla="*/ 350520 w 967740"/>
              <a:gd name="connsiteY57" fmla="*/ 2537460 h 3070860"/>
              <a:gd name="connsiteX58" fmla="*/ 381000 w 967740"/>
              <a:gd name="connsiteY58" fmla="*/ 2552700 h 3070860"/>
              <a:gd name="connsiteX59" fmla="*/ 403860 w 967740"/>
              <a:gd name="connsiteY59" fmla="*/ 2560320 h 3070860"/>
              <a:gd name="connsiteX60" fmla="*/ 449580 w 967740"/>
              <a:gd name="connsiteY60" fmla="*/ 2613660 h 3070860"/>
              <a:gd name="connsiteX61" fmla="*/ 480060 w 967740"/>
              <a:gd name="connsiteY61" fmla="*/ 2689860 h 3070860"/>
              <a:gd name="connsiteX62" fmla="*/ 510540 w 967740"/>
              <a:gd name="connsiteY62" fmla="*/ 2750820 h 3070860"/>
              <a:gd name="connsiteX63" fmla="*/ 541020 w 967740"/>
              <a:gd name="connsiteY63" fmla="*/ 2819400 h 3070860"/>
              <a:gd name="connsiteX64" fmla="*/ 579120 w 967740"/>
              <a:gd name="connsiteY64" fmla="*/ 2865120 h 3070860"/>
              <a:gd name="connsiteX65" fmla="*/ 601980 w 967740"/>
              <a:gd name="connsiteY65" fmla="*/ 2895600 h 3070860"/>
              <a:gd name="connsiteX66" fmla="*/ 647700 w 967740"/>
              <a:gd name="connsiteY66" fmla="*/ 2941320 h 3070860"/>
              <a:gd name="connsiteX67" fmla="*/ 693420 w 967740"/>
              <a:gd name="connsiteY67" fmla="*/ 2971800 h 3070860"/>
              <a:gd name="connsiteX68" fmla="*/ 723900 w 967740"/>
              <a:gd name="connsiteY68" fmla="*/ 3009900 h 3070860"/>
              <a:gd name="connsiteX69" fmla="*/ 754380 w 967740"/>
              <a:gd name="connsiteY69" fmla="*/ 3055620 h 3070860"/>
              <a:gd name="connsiteX70" fmla="*/ 807720 w 967740"/>
              <a:gd name="connsiteY70" fmla="*/ 3040380 h 3070860"/>
              <a:gd name="connsiteX71" fmla="*/ 845820 w 967740"/>
              <a:gd name="connsiteY71" fmla="*/ 3048000 h 3070860"/>
              <a:gd name="connsiteX72" fmla="*/ 868680 w 967740"/>
              <a:gd name="connsiteY72" fmla="*/ 3070860 h 3070860"/>
              <a:gd name="connsiteX73" fmla="*/ 944880 w 967740"/>
              <a:gd name="connsiteY73" fmla="*/ 3040380 h 3070860"/>
              <a:gd name="connsiteX74" fmla="*/ 967740 w 967740"/>
              <a:gd name="connsiteY74" fmla="*/ 2994660 h 3070860"/>
              <a:gd name="connsiteX75" fmla="*/ 960120 w 967740"/>
              <a:gd name="connsiteY75" fmla="*/ 2971800 h 3070860"/>
              <a:gd name="connsiteX76" fmla="*/ 899160 w 967740"/>
              <a:gd name="connsiteY76" fmla="*/ 2987040 h 3070860"/>
              <a:gd name="connsiteX77" fmla="*/ 876300 w 967740"/>
              <a:gd name="connsiteY77" fmla="*/ 2994660 h 3070860"/>
              <a:gd name="connsiteX78" fmla="*/ 800100 w 967740"/>
              <a:gd name="connsiteY78" fmla="*/ 2948940 h 3070860"/>
              <a:gd name="connsiteX79" fmla="*/ 754380 w 967740"/>
              <a:gd name="connsiteY79" fmla="*/ 2918460 h 3070860"/>
              <a:gd name="connsiteX80" fmla="*/ 723900 w 967740"/>
              <a:gd name="connsiteY80" fmla="*/ 2872740 h 3070860"/>
              <a:gd name="connsiteX81" fmla="*/ 678180 w 967740"/>
              <a:gd name="connsiteY81" fmla="*/ 2842260 h 3070860"/>
              <a:gd name="connsiteX82" fmla="*/ 601980 w 967740"/>
              <a:gd name="connsiteY82" fmla="*/ 2796540 h 3070860"/>
              <a:gd name="connsiteX83" fmla="*/ 594360 w 967740"/>
              <a:gd name="connsiteY83" fmla="*/ 2743200 h 3070860"/>
              <a:gd name="connsiteX84" fmla="*/ 601980 w 967740"/>
              <a:gd name="connsiteY84" fmla="*/ 2682240 h 3070860"/>
              <a:gd name="connsiteX85" fmla="*/ 601980 w 967740"/>
              <a:gd name="connsiteY85" fmla="*/ 2651760 h 3070860"/>
              <a:gd name="connsiteX86" fmla="*/ 586740 w 967740"/>
              <a:gd name="connsiteY86" fmla="*/ 2613660 h 3070860"/>
              <a:gd name="connsiteX87" fmla="*/ 586740 w 967740"/>
              <a:gd name="connsiteY87" fmla="*/ 2567940 h 3070860"/>
              <a:gd name="connsiteX88" fmla="*/ 571500 w 967740"/>
              <a:gd name="connsiteY88" fmla="*/ 2484120 h 3070860"/>
              <a:gd name="connsiteX89" fmla="*/ 541020 w 967740"/>
              <a:gd name="connsiteY89" fmla="*/ 2362200 h 3070860"/>
              <a:gd name="connsiteX90" fmla="*/ 502920 w 967740"/>
              <a:gd name="connsiteY90" fmla="*/ 2293620 h 3070860"/>
              <a:gd name="connsiteX91" fmla="*/ 434340 w 967740"/>
              <a:gd name="connsiteY91" fmla="*/ 2171700 h 3070860"/>
              <a:gd name="connsiteX92" fmla="*/ 403860 w 967740"/>
              <a:gd name="connsiteY92" fmla="*/ 2087880 h 3070860"/>
              <a:gd name="connsiteX93" fmla="*/ 373380 w 967740"/>
              <a:gd name="connsiteY93" fmla="*/ 2049780 h 3070860"/>
              <a:gd name="connsiteX94" fmla="*/ 350520 w 967740"/>
              <a:gd name="connsiteY94" fmla="*/ 2004060 h 3070860"/>
              <a:gd name="connsiteX95" fmla="*/ 350520 w 967740"/>
              <a:gd name="connsiteY95" fmla="*/ 1958340 h 3070860"/>
              <a:gd name="connsiteX96" fmla="*/ 342900 w 967740"/>
              <a:gd name="connsiteY96" fmla="*/ 1889760 h 3070860"/>
              <a:gd name="connsiteX97" fmla="*/ 320040 w 967740"/>
              <a:gd name="connsiteY97" fmla="*/ 1851660 h 3070860"/>
              <a:gd name="connsiteX98" fmla="*/ 304800 w 967740"/>
              <a:gd name="connsiteY98" fmla="*/ 1790700 h 3070860"/>
              <a:gd name="connsiteX99" fmla="*/ 281940 w 967740"/>
              <a:gd name="connsiteY99" fmla="*/ 1706880 h 3070860"/>
              <a:gd name="connsiteX100" fmla="*/ 281940 w 967740"/>
              <a:gd name="connsiteY100" fmla="*/ 1638300 h 3070860"/>
              <a:gd name="connsiteX101" fmla="*/ 304800 w 967740"/>
              <a:gd name="connsiteY101" fmla="*/ 1592580 h 3070860"/>
              <a:gd name="connsiteX102" fmla="*/ 304800 w 967740"/>
              <a:gd name="connsiteY102" fmla="*/ 1554480 h 3070860"/>
              <a:gd name="connsiteX103" fmla="*/ 289560 w 967740"/>
              <a:gd name="connsiteY103" fmla="*/ 1501140 h 3070860"/>
              <a:gd name="connsiteX104" fmla="*/ 289560 w 967740"/>
              <a:gd name="connsiteY104" fmla="*/ 1478280 h 3070860"/>
              <a:gd name="connsiteX105" fmla="*/ 281940 w 967740"/>
              <a:gd name="connsiteY105" fmla="*/ 1417320 h 3070860"/>
              <a:gd name="connsiteX106" fmla="*/ 289560 w 967740"/>
              <a:gd name="connsiteY106" fmla="*/ 1402080 h 3070860"/>
              <a:gd name="connsiteX107" fmla="*/ 259080 w 967740"/>
              <a:gd name="connsiteY107" fmla="*/ 1333500 h 3070860"/>
              <a:gd name="connsiteX108" fmla="*/ 228600 w 967740"/>
              <a:gd name="connsiteY108" fmla="*/ 1272540 h 3070860"/>
              <a:gd name="connsiteX109" fmla="*/ 190500 w 967740"/>
              <a:gd name="connsiteY109" fmla="*/ 1196340 h 3070860"/>
              <a:gd name="connsiteX110" fmla="*/ 190500 w 967740"/>
              <a:gd name="connsiteY110" fmla="*/ 1127760 h 3070860"/>
              <a:gd name="connsiteX111" fmla="*/ 182880 w 967740"/>
              <a:gd name="connsiteY111" fmla="*/ 1051560 h 3070860"/>
              <a:gd name="connsiteX112" fmla="*/ 190500 w 967740"/>
              <a:gd name="connsiteY112" fmla="*/ 960120 h 3070860"/>
              <a:gd name="connsiteX113" fmla="*/ 236220 w 967740"/>
              <a:gd name="connsiteY113" fmla="*/ 876300 h 3070860"/>
              <a:gd name="connsiteX114" fmla="*/ 274320 w 967740"/>
              <a:gd name="connsiteY114" fmla="*/ 815340 h 3070860"/>
              <a:gd name="connsiteX115" fmla="*/ 289560 w 967740"/>
              <a:gd name="connsiteY115" fmla="*/ 762000 h 3070860"/>
              <a:gd name="connsiteX116" fmla="*/ 274320 w 967740"/>
              <a:gd name="connsiteY116" fmla="*/ 723900 h 3070860"/>
              <a:gd name="connsiteX117" fmla="*/ 266700 w 967740"/>
              <a:gd name="connsiteY117" fmla="*/ 678180 h 3070860"/>
              <a:gd name="connsiteX118" fmla="*/ 259080 w 967740"/>
              <a:gd name="connsiteY118" fmla="*/ 617220 h 3070860"/>
              <a:gd name="connsiteX119" fmla="*/ 259080 w 967740"/>
              <a:gd name="connsiteY119" fmla="*/ 586740 h 3070860"/>
              <a:gd name="connsiteX120" fmla="*/ 281940 w 967740"/>
              <a:gd name="connsiteY120" fmla="*/ 518160 h 3070860"/>
              <a:gd name="connsiteX121" fmla="*/ 297180 w 967740"/>
              <a:gd name="connsiteY121" fmla="*/ 449580 h 3070860"/>
              <a:gd name="connsiteX122" fmla="*/ 259080 w 967740"/>
              <a:gd name="connsiteY122" fmla="*/ 411480 h 3070860"/>
              <a:gd name="connsiteX123" fmla="*/ 236220 w 967740"/>
              <a:gd name="connsiteY123" fmla="*/ 373380 h 3070860"/>
              <a:gd name="connsiteX124" fmla="*/ 213360 w 967740"/>
              <a:gd name="connsiteY124" fmla="*/ 342900 h 3070860"/>
              <a:gd name="connsiteX125" fmla="*/ 198120 w 967740"/>
              <a:gd name="connsiteY125" fmla="*/ 297180 h 3070860"/>
              <a:gd name="connsiteX126" fmla="*/ 190500 w 967740"/>
              <a:gd name="connsiteY126" fmla="*/ 266700 h 3070860"/>
              <a:gd name="connsiteX127" fmla="*/ 160020 w 967740"/>
              <a:gd name="connsiteY127" fmla="*/ 182880 h 3070860"/>
              <a:gd name="connsiteX128" fmla="*/ 129540 w 967740"/>
              <a:gd name="connsiteY128" fmla="*/ 137160 h 3070860"/>
              <a:gd name="connsiteX129" fmla="*/ 106680 w 967740"/>
              <a:gd name="connsiteY129" fmla="*/ 114300 h 3070860"/>
              <a:gd name="connsiteX130" fmla="*/ 76200 w 967740"/>
              <a:gd name="connsiteY130" fmla="*/ 68580 h 3070860"/>
              <a:gd name="connsiteX131" fmla="*/ 53340 w 967740"/>
              <a:gd name="connsiteY131" fmla="*/ 0 h 307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967740" h="3070860">
                <a:moveTo>
                  <a:pt x="53340" y="0"/>
                </a:moveTo>
                <a:lnTo>
                  <a:pt x="0" y="83820"/>
                </a:lnTo>
                <a:lnTo>
                  <a:pt x="0" y="121920"/>
                </a:lnTo>
                <a:lnTo>
                  <a:pt x="22860" y="160020"/>
                </a:lnTo>
                <a:lnTo>
                  <a:pt x="60960" y="213360"/>
                </a:lnTo>
                <a:lnTo>
                  <a:pt x="60960" y="251460"/>
                </a:lnTo>
                <a:lnTo>
                  <a:pt x="76200" y="342900"/>
                </a:lnTo>
                <a:lnTo>
                  <a:pt x="91440" y="388620"/>
                </a:lnTo>
                <a:lnTo>
                  <a:pt x="68580" y="464820"/>
                </a:lnTo>
                <a:lnTo>
                  <a:pt x="60960" y="495300"/>
                </a:lnTo>
                <a:lnTo>
                  <a:pt x="45720" y="525780"/>
                </a:lnTo>
                <a:lnTo>
                  <a:pt x="45720" y="571500"/>
                </a:lnTo>
                <a:lnTo>
                  <a:pt x="45720" y="601980"/>
                </a:lnTo>
                <a:lnTo>
                  <a:pt x="53340" y="640080"/>
                </a:lnTo>
                <a:lnTo>
                  <a:pt x="91440" y="678180"/>
                </a:lnTo>
                <a:lnTo>
                  <a:pt x="91440" y="762000"/>
                </a:lnTo>
                <a:lnTo>
                  <a:pt x="68580" y="800100"/>
                </a:lnTo>
                <a:lnTo>
                  <a:pt x="60960" y="853440"/>
                </a:lnTo>
                <a:lnTo>
                  <a:pt x="60960" y="883920"/>
                </a:lnTo>
                <a:lnTo>
                  <a:pt x="53340" y="914400"/>
                </a:lnTo>
                <a:lnTo>
                  <a:pt x="53340" y="975360"/>
                </a:lnTo>
                <a:lnTo>
                  <a:pt x="53340" y="1005840"/>
                </a:lnTo>
                <a:lnTo>
                  <a:pt x="68580" y="1021080"/>
                </a:lnTo>
                <a:lnTo>
                  <a:pt x="68580" y="1059180"/>
                </a:lnTo>
                <a:lnTo>
                  <a:pt x="91440" y="1120140"/>
                </a:lnTo>
                <a:lnTo>
                  <a:pt x="114300" y="1150620"/>
                </a:lnTo>
                <a:lnTo>
                  <a:pt x="114300" y="1150620"/>
                </a:lnTo>
                <a:lnTo>
                  <a:pt x="129540" y="1287780"/>
                </a:lnTo>
                <a:lnTo>
                  <a:pt x="152400" y="1325880"/>
                </a:lnTo>
                <a:lnTo>
                  <a:pt x="152400" y="1577340"/>
                </a:lnTo>
                <a:lnTo>
                  <a:pt x="121920" y="1653540"/>
                </a:lnTo>
                <a:lnTo>
                  <a:pt x="121920" y="1737360"/>
                </a:lnTo>
                <a:lnTo>
                  <a:pt x="144780" y="1790700"/>
                </a:lnTo>
                <a:lnTo>
                  <a:pt x="144780" y="1790700"/>
                </a:lnTo>
                <a:lnTo>
                  <a:pt x="182880" y="1866900"/>
                </a:lnTo>
                <a:lnTo>
                  <a:pt x="167640" y="1889760"/>
                </a:lnTo>
                <a:lnTo>
                  <a:pt x="167640" y="1927860"/>
                </a:lnTo>
                <a:lnTo>
                  <a:pt x="167640" y="1927860"/>
                </a:lnTo>
                <a:lnTo>
                  <a:pt x="190500" y="1981200"/>
                </a:lnTo>
                <a:lnTo>
                  <a:pt x="213360" y="2042160"/>
                </a:lnTo>
                <a:lnTo>
                  <a:pt x="236220" y="2072640"/>
                </a:lnTo>
                <a:lnTo>
                  <a:pt x="289560" y="2118360"/>
                </a:lnTo>
                <a:lnTo>
                  <a:pt x="335280" y="2156460"/>
                </a:lnTo>
                <a:lnTo>
                  <a:pt x="335280" y="2179320"/>
                </a:lnTo>
                <a:lnTo>
                  <a:pt x="335280" y="2209800"/>
                </a:lnTo>
                <a:lnTo>
                  <a:pt x="342900" y="2240280"/>
                </a:lnTo>
                <a:lnTo>
                  <a:pt x="358140" y="2270760"/>
                </a:lnTo>
                <a:lnTo>
                  <a:pt x="373380" y="2293620"/>
                </a:lnTo>
                <a:lnTo>
                  <a:pt x="388620" y="2308860"/>
                </a:lnTo>
                <a:lnTo>
                  <a:pt x="411480" y="2346960"/>
                </a:lnTo>
                <a:lnTo>
                  <a:pt x="411480" y="2377440"/>
                </a:lnTo>
                <a:lnTo>
                  <a:pt x="396240" y="2423160"/>
                </a:lnTo>
                <a:lnTo>
                  <a:pt x="396240" y="2453640"/>
                </a:lnTo>
                <a:lnTo>
                  <a:pt x="388620" y="2476500"/>
                </a:lnTo>
                <a:lnTo>
                  <a:pt x="358140" y="2476500"/>
                </a:lnTo>
                <a:lnTo>
                  <a:pt x="304800" y="2491740"/>
                </a:lnTo>
                <a:lnTo>
                  <a:pt x="327660" y="2529840"/>
                </a:lnTo>
                <a:lnTo>
                  <a:pt x="350520" y="2537460"/>
                </a:lnTo>
                <a:lnTo>
                  <a:pt x="381000" y="2552700"/>
                </a:lnTo>
                <a:lnTo>
                  <a:pt x="403860" y="2560320"/>
                </a:lnTo>
                <a:lnTo>
                  <a:pt x="449580" y="2613660"/>
                </a:lnTo>
                <a:lnTo>
                  <a:pt x="480060" y="2689860"/>
                </a:lnTo>
                <a:lnTo>
                  <a:pt x="510540" y="2750820"/>
                </a:lnTo>
                <a:lnTo>
                  <a:pt x="541020" y="2819400"/>
                </a:lnTo>
                <a:lnTo>
                  <a:pt x="579120" y="2865120"/>
                </a:lnTo>
                <a:lnTo>
                  <a:pt x="601980" y="2895600"/>
                </a:lnTo>
                <a:lnTo>
                  <a:pt x="647700" y="2941320"/>
                </a:lnTo>
                <a:lnTo>
                  <a:pt x="693420" y="2971800"/>
                </a:lnTo>
                <a:lnTo>
                  <a:pt x="723900" y="3009900"/>
                </a:lnTo>
                <a:lnTo>
                  <a:pt x="754380" y="3055620"/>
                </a:lnTo>
                <a:lnTo>
                  <a:pt x="807720" y="3040380"/>
                </a:lnTo>
                <a:lnTo>
                  <a:pt x="845820" y="3048000"/>
                </a:lnTo>
                <a:lnTo>
                  <a:pt x="868680" y="3070860"/>
                </a:lnTo>
                <a:lnTo>
                  <a:pt x="944880" y="3040380"/>
                </a:lnTo>
                <a:lnTo>
                  <a:pt x="967740" y="2994660"/>
                </a:lnTo>
                <a:lnTo>
                  <a:pt x="960120" y="2971800"/>
                </a:lnTo>
                <a:lnTo>
                  <a:pt x="899160" y="2987040"/>
                </a:lnTo>
                <a:lnTo>
                  <a:pt x="876300" y="2994660"/>
                </a:lnTo>
                <a:lnTo>
                  <a:pt x="800100" y="2948940"/>
                </a:lnTo>
                <a:lnTo>
                  <a:pt x="754380" y="2918460"/>
                </a:lnTo>
                <a:lnTo>
                  <a:pt x="723900" y="2872740"/>
                </a:lnTo>
                <a:lnTo>
                  <a:pt x="678180" y="2842260"/>
                </a:lnTo>
                <a:lnTo>
                  <a:pt x="601980" y="2796540"/>
                </a:lnTo>
                <a:lnTo>
                  <a:pt x="594360" y="2743200"/>
                </a:lnTo>
                <a:lnTo>
                  <a:pt x="601980" y="2682240"/>
                </a:lnTo>
                <a:lnTo>
                  <a:pt x="601980" y="2651760"/>
                </a:lnTo>
                <a:lnTo>
                  <a:pt x="586740" y="2613660"/>
                </a:lnTo>
                <a:lnTo>
                  <a:pt x="586740" y="2567940"/>
                </a:lnTo>
                <a:lnTo>
                  <a:pt x="571500" y="2484120"/>
                </a:lnTo>
                <a:lnTo>
                  <a:pt x="541020" y="2362200"/>
                </a:lnTo>
                <a:lnTo>
                  <a:pt x="502920" y="2293620"/>
                </a:lnTo>
                <a:lnTo>
                  <a:pt x="434340" y="2171700"/>
                </a:lnTo>
                <a:lnTo>
                  <a:pt x="403860" y="2087880"/>
                </a:lnTo>
                <a:lnTo>
                  <a:pt x="373380" y="2049780"/>
                </a:lnTo>
                <a:lnTo>
                  <a:pt x="350520" y="2004060"/>
                </a:lnTo>
                <a:lnTo>
                  <a:pt x="350520" y="1958340"/>
                </a:lnTo>
                <a:lnTo>
                  <a:pt x="342900" y="1889760"/>
                </a:lnTo>
                <a:lnTo>
                  <a:pt x="320040" y="1851660"/>
                </a:lnTo>
                <a:lnTo>
                  <a:pt x="304800" y="1790700"/>
                </a:lnTo>
                <a:lnTo>
                  <a:pt x="281940" y="1706880"/>
                </a:lnTo>
                <a:lnTo>
                  <a:pt x="281940" y="1638300"/>
                </a:lnTo>
                <a:lnTo>
                  <a:pt x="304800" y="1592580"/>
                </a:lnTo>
                <a:lnTo>
                  <a:pt x="304800" y="1554480"/>
                </a:lnTo>
                <a:lnTo>
                  <a:pt x="289560" y="1501140"/>
                </a:lnTo>
                <a:lnTo>
                  <a:pt x="289560" y="1478280"/>
                </a:lnTo>
                <a:lnTo>
                  <a:pt x="281940" y="1417320"/>
                </a:lnTo>
                <a:lnTo>
                  <a:pt x="289560" y="1402080"/>
                </a:lnTo>
                <a:lnTo>
                  <a:pt x="259080" y="1333500"/>
                </a:lnTo>
                <a:lnTo>
                  <a:pt x="228600" y="1272540"/>
                </a:lnTo>
                <a:lnTo>
                  <a:pt x="190500" y="1196340"/>
                </a:lnTo>
                <a:lnTo>
                  <a:pt x="190500" y="1127760"/>
                </a:lnTo>
                <a:lnTo>
                  <a:pt x="182880" y="1051560"/>
                </a:lnTo>
                <a:lnTo>
                  <a:pt x="190500" y="960120"/>
                </a:lnTo>
                <a:lnTo>
                  <a:pt x="236220" y="876300"/>
                </a:lnTo>
                <a:lnTo>
                  <a:pt x="274320" y="815340"/>
                </a:lnTo>
                <a:lnTo>
                  <a:pt x="289560" y="762000"/>
                </a:lnTo>
                <a:lnTo>
                  <a:pt x="274320" y="723900"/>
                </a:lnTo>
                <a:lnTo>
                  <a:pt x="266700" y="678180"/>
                </a:lnTo>
                <a:lnTo>
                  <a:pt x="259080" y="617220"/>
                </a:lnTo>
                <a:lnTo>
                  <a:pt x="259080" y="586740"/>
                </a:lnTo>
                <a:lnTo>
                  <a:pt x="281940" y="518160"/>
                </a:lnTo>
                <a:lnTo>
                  <a:pt x="297180" y="449580"/>
                </a:lnTo>
                <a:lnTo>
                  <a:pt x="259080" y="411480"/>
                </a:lnTo>
                <a:lnTo>
                  <a:pt x="236220" y="373380"/>
                </a:lnTo>
                <a:lnTo>
                  <a:pt x="213360" y="342900"/>
                </a:lnTo>
                <a:lnTo>
                  <a:pt x="198120" y="297180"/>
                </a:lnTo>
                <a:lnTo>
                  <a:pt x="190500" y="266700"/>
                </a:lnTo>
                <a:lnTo>
                  <a:pt x="160020" y="182880"/>
                </a:lnTo>
                <a:lnTo>
                  <a:pt x="129540" y="137160"/>
                </a:lnTo>
                <a:lnTo>
                  <a:pt x="106680" y="114300"/>
                </a:lnTo>
                <a:lnTo>
                  <a:pt x="76200" y="68580"/>
                </a:lnTo>
                <a:lnTo>
                  <a:pt x="53340"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Forme libre : forme 48">
            <a:extLst>
              <a:ext uri="{FF2B5EF4-FFF2-40B4-BE49-F238E27FC236}">
                <a16:creationId xmlns:a16="http://schemas.microsoft.com/office/drawing/2014/main" id="{43F8F923-0049-F0AB-9A1F-187D547A141F}"/>
              </a:ext>
            </a:extLst>
          </p:cNvPr>
          <p:cNvSpPr/>
          <p:nvPr/>
        </p:nvSpPr>
        <p:spPr>
          <a:xfrm>
            <a:off x="1553822" y="1690348"/>
            <a:ext cx="1150620" cy="1623060"/>
          </a:xfrm>
          <a:custGeom>
            <a:avLst/>
            <a:gdLst>
              <a:gd name="connsiteX0" fmla="*/ 1028700 w 1150620"/>
              <a:gd name="connsiteY0" fmla="*/ 1623060 h 1623060"/>
              <a:gd name="connsiteX1" fmla="*/ 960120 w 1150620"/>
              <a:gd name="connsiteY1" fmla="*/ 1546860 h 1623060"/>
              <a:gd name="connsiteX2" fmla="*/ 883920 w 1150620"/>
              <a:gd name="connsiteY2" fmla="*/ 1493520 h 1623060"/>
              <a:gd name="connsiteX3" fmla="*/ 845820 w 1150620"/>
              <a:gd name="connsiteY3" fmla="*/ 1470660 h 1623060"/>
              <a:gd name="connsiteX4" fmla="*/ 800100 w 1150620"/>
              <a:gd name="connsiteY4" fmla="*/ 1424940 h 1623060"/>
              <a:gd name="connsiteX5" fmla="*/ 769620 w 1150620"/>
              <a:gd name="connsiteY5" fmla="*/ 1394460 h 1623060"/>
              <a:gd name="connsiteX6" fmla="*/ 678180 w 1150620"/>
              <a:gd name="connsiteY6" fmla="*/ 1363980 h 1623060"/>
              <a:gd name="connsiteX7" fmla="*/ 632460 w 1150620"/>
              <a:gd name="connsiteY7" fmla="*/ 1333500 h 1623060"/>
              <a:gd name="connsiteX8" fmla="*/ 579120 w 1150620"/>
              <a:gd name="connsiteY8" fmla="*/ 1287780 h 1623060"/>
              <a:gd name="connsiteX9" fmla="*/ 548640 w 1150620"/>
              <a:gd name="connsiteY9" fmla="*/ 1264920 h 1623060"/>
              <a:gd name="connsiteX10" fmla="*/ 487680 w 1150620"/>
              <a:gd name="connsiteY10" fmla="*/ 1188720 h 1623060"/>
              <a:gd name="connsiteX11" fmla="*/ 449580 w 1150620"/>
              <a:gd name="connsiteY11" fmla="*/ 1127760 h 1623060"/>
              <a:gd name="connsiteX12" fmla="*/ 434340 w 1150620"/>
              <a:gd name="connsiteY12" fmla="*/ 1082040 h 1623060"/>
              <a:gd name="connsiteX13" fmla="*/ 403860 w 1150620"/>
              <a:gd name="connsiteY13" fmla="*/ 1051560 h 1623060"/>
              <a:gd name="connsiteX14" fmla="*/ 373380 w 1150620"/>
              <a:gd name="connsiteY14" fmla="*/ 990600 h 1623060"/>
              <a:gd name="connsiteX15" fmla="*/ 350520 w 1150620"/>
              <a:gd name="connsiteY15" fmla="*/ 960120 h 1623060"/>
              <a:gd name="connsiteX16" fmla="*/ 312420 w 1150620"/>
              <a:gd name="connsiteY16" fmla="*/ 914400 h 1623060"/>
              <a:gd name="connsiteX17" fmla="*/ 281940 w 1150620"/>
              <a:gd name="connsiteY17" fmla="*/ 891540 h 1623060"/>
              <a:gd name="connsiteX18" fmla="*/ 228600 w 1150620"/>
              <a:gd name="connsiteY18" fmla="*/ 792480 h 1623060"/>
              <a:gd name="connsiteX19" fmla="*/ 220980 w 1150620"/>
              <a:gd name="connsiteY19" fmla="*/ 708660 h 1623060"/>
              <a:gd name="connsiteX20" fmla="*/ 99060 w 1150620"/>
              <a:gd name="connsiteY20" fmla="*/ 579120 h 1623060"/>
              <a:gd name="connsiteX21" fmla="*/ 22860 w 1150620"/>
              <a:gd name="connsiteY21" fmla="*/ 533400 h 1623060"/>
              <a:gd name="connsiteX22" fmla="*/ 22860 w 1150620"/>
              <a:gd name="connsiteY22" fmla="*/ 533400 h 1623060"/>
              <a:gd name="connsiteX23" fmla="*/ 0 w 1150620"/>
              <a:gd name="connsiteY23" fmla="*/ 419100 h 1623060"/>
              <a:gd name="connsiteX24" fmla="*/ 7620 w 1150620"/>
              <a:gd name="connsiteY24" fmla="*/ 365760 h 1623060"/>
              <a:gd name="connsiteX25" fmla="*/ 22860 w 1150620"/>
              <a:gd name="connsiteY25" fmla="*/ 365760 h 1623060"/>
              <a:gd name="connsiteX26" fmla="*/ 60960 w 1150620"/>
              <a:gd name="connsiteY26" fmla="*/ 388620 h 1623060"/>
              <a:gd name="connsiteX27" fmla="*/ 137160 w 1150620"/>
              <a:gd name="connsiteY27" fmla="*/ 403860 h 1623060"/>
              <a:gd name="connsiteX28" fmla="*/ 198120 w 1150620"/>
              <a:gd name="connsiteY28" fmla="*/ 403860 h 1623060"/>
              <a:gd name="connsiteX29" fmla="*/ 251460 w 1150620"/>
              <a:gd name="connsiteY29" fmla="*/ 281940 h 1623060"/>
              <a:gd name="connsiteX30" fmla="*/ 320040 w 1150620"/>
              <a:gd name="connsiteY30" fmla="*/ 266700 h 1623060"/>
              <a:gd name="connsiteX31" fmla="*/ 381000 w 1150620"/>
              <a:gd name="connsiteY31" fmla="*/ 213360 h 1623060"/>
              <a:gd name="connsiteX32" fmla="*/ 411480 w 1150620"/>
              <a:gd name="connsiteY32" fmla="*/ 175260 h 1623060"/>
              <a:gd name="connsiteX33" fmla="*/ 472440 w 1150620"/>
              <a:gd name="connsiteY33" fmla="*/ 121920 h 1623060"/>
              <a:gd name="connsiteX34" fmla="*/ 510540 w 1150620"/>
              <a:gd name="connsiteY34" fmla="*/ 76200 h 1623060"/>
              <a:gd name="connsiteX35" fmla="*/ 518160 w 1150620"/>
              <a:gd name="connsiteY35" fmla="*/ 22860 h 1623060"/>
              <a:gd name="connsiteX36" fmla="*/ 525780 w 1150620"/>
              <a:gd name="connsiteY36" fmla="*/ 0 h 1623060"/>
              <a:gd name="connsiteX37" fmla="*/ 594360 w 1150620"/>
              <a:gd name="connsiteY37" fmla="*/ 53340 h 1623060"/>
              <a:gd name="connsiteX38" fmla="*/ 624840 w 1150620"/>
              <a:gd name="connsiteY38" fmla="*/ 91440 h 1623060"/>
              <a:gd name="connsiteX39" fmla="*/ 640080 w 1150620"/>
              <a:gd name="connsiteY39" fmla="*/ 121920 h 1623060"/>
              <a:gd name="connsiteX40" fmla="*/ 685800 w 1150620"/>
              <a:gd name="connsiteY40" fmla="*/ 182880 h 1623060"/>
              <a:gd name="connsiteX41" fmla="*/ 708660 w 1150620"/>
              <a:gd name="connsiteY41" fmla="*/ 205740 h 1623060"/>
              <a:gd name="connsiteX42" fmla="*/ 800100 w 1150620"/>
              <a:gd name="connsiteY42" fmla="*/ 175260 h 1623060"/>
              <a:gd name="connsiteX43" fmla="*/ 876300 w 1150620"/>
              <a:gd name="connsiteY43" fmla="*/ 198120 h 1623060"/>
              <a:gd name="connsiteX44" fmla="*/ 922020 w 1150620"/>
              <a:gd name="connsiteY44" fmla="*/ 220980 h 1623060"/>
              <a:gd name="connsiteX45" fmla="*/ 929640 w 1150620"/>
              <a:gd name="connsiteY45" fmla="*/ 228600 h 1623060"/>
              <a:gd name="connsiteX46" fmla="*/ 937260 w 1150620"/>
              <a:gd name="connsiteY46" fmla="*/ 243840 h 1623060"/>
              <a:gd name="connsiteX47" fmla="*/ 914400 w 1150620"/>
              <a:gd name="connsiteY47" fmla="*/ 274320 h 1623060"/>
              <a:gd name="connsiteX48" fmla="*/ 922020 w 1150620"/>
              <a:gd name="connsiteY48" fmla="*/ 304800 h 1623060"/>
              <a:gd name="connsiteX49" fmla="*/ 922020 w 1150620"/>
              <a:gd name="connsiteY49" fmla="*/ 350520 h 1623060"/>
              <a:gd name="connsiteX50" fmla="*/ 876300 w 1150620"/>
              <a:gd name="connsiteY50" fmla="*/ 365760 h 1623060"/>
              <a:gd name="connsiteX51" fmla="*/ 838200 w 1150620"/>
              <a:gd name="connsiteY51" fmla="*/ 388620 h 1623060"/>
              <a:gd name="connsiteX52" fmla="*/ 784860 w 1150620"/>
              <a:gd name="connsiteY52" fmla="*/ 403860 h 1623060"/>
              <a:gd name="connsiteX53" fmla="*/ 739140 w 1150620"/>
              <a:gd name="connsiteY53" fmla="*/ 434340 h 1623060"/>
              <a:gd name="connsiteX54" fmla="*/ 708660 w 1150620"/>
              <a:gd name="connsiteY54" fmla="*/ 480060 h 1623060"/>
              <a:gd name="connsiteX55" fmla="*/ 670560 w 1150620"/>
              <a:gd name="connsiteY55" fmla="*/ 548640 h 1623060"/>
              <a:gd name="connsiteX56" fmla="*/ 670560 w 1150620"/>
              <a:gd name="connsiteY56" fmla="*/ 601980 h 1623060"/>
              <a:gd name="connsiteX57" fmla="*/ 662940 w 1150620"/>
              <a:gd name="connsiteY57" fmla="*/ 647700 h 1623060"/>
              <a:gd name="connsiteX58" fmla="*/ 678180 w 1150620"/>
              <a:gd name="connsiteY58" fmla="*/ 693420 h 1623060"/>
              <a:gd name="connsiteX59" fmla="*/ 685800 w 1150620"/>
              <a:gd name="connsiteY59" fmla="*/ 754380 h 1623060"/>
              <a:gd name="connsiteX60" fmla="*/ 723900 w 1150620"/>
              <a:gd name="connsiteY60" fmla="*/ 777240 h 1623060"/>
              <a:gd name="connsiteX61" fmla="*/ 754380 w 1150620"/>
              <a:gd name="connsiteY61" fmla="*/ 807720 h 1623060"/>
              <a:gd name="connsiteX62" fmla="*/ 807720 w 1150620"/>
              <a:gd name="connsiteY62" fmla="*/ 845820 h 1623060"/>
              <a:gd name="connsiteX63" fmla="*/ 853440 w 1150620"/>
              <a:gd name="connsiteY63" fmla="*/ 853440 h 1623060"/>
              <a:gd name="connsiteX64" fmla="*/ 891540 w 1150620"/>
              <a:gd name="connsiteY64" fmla="*/ 838200 h 1623060"/>
              <a:gd name="connsiteX65" fmla="*/ 929640 w 1150620"/>
              <a:gd name="connsiteY65" fmla="*/ 845820 h 1623060"/>
              <a:gd name="connsiteX66" fmla="*/ 975360 w 1150620"/>
              <a:gd name="connsiteY66" fmla="*/ 906780 h 1623060"/>
              <a:gd name="connsiteX67" fmla="*/ 1036320 w 1150620"/>
              <a:gd name="connsiteY67" fmla="*/ 944880 h 1623060"/>
              <a:gd name="connsiteX68" fmla="*/ 1059180 w 1150620"/>
              <a:gd name="connsiteY68" fmla="*/ 960120 h 1623060"/>
              <a:gd name="connsiteX69" fmla="*/ 1074420 w 1150620"/>
              <a:gd name="connsiteY69" fmla="*/ 1021080 h 1623060"/>
              <a:gd name="connsiteX70" fmla="*/ 1127760 w 1150620"/>
              <a:gd name="connsiteY70" fmla="*/ 1097280 h 1623060"/>
              <a:gd name="connsiteX71" fmla="*/ 1120140 w 1150620"/>
              <a:gd name="connsiteY71" fmla="*/ 1219200 h 1623060"/>
              <a:gd name="connsiteX72" fmla="*/ 1104900 w 1150620"/>
              <a:gd name="connsiteY72" fmla="*/ 1257300 h 1623060"/>
              <a:gd name="connsiteX73" fmla="*/ 1112520 w 1150620"/>
              <a:gd name="connsiteY73" fmla="*/ 1318260 h 1623060"/>
              <a:gd name="connsiteX74" fmla="*/ 1120140 w 1150620"/>
              <a:gd name="connsiteY74" fmla="*/ 1356360 h 1623060"/>
              <a:gd name="connsiteX75" fmla="*/ 1127760 w 1150620"/>
              <a:gd name="connsiteY75" fmla="*/ 1417320 h 1623060"/>
              <a:gd name="connsiteX76" fmla="*/ 1150620 w 1150620"/>
              <a:gd name="connsiteY76" fmla="*/ 1470660 h 1623060"/>
              <a:gd name="connsiteX77" fmla="*/ 1120140 w 1150620"/>
              <a:gd name="connsiteY77" fmla="*/ 1524000 h 1623060"/>
              <a:gd name="connsiteX78" fmla="*/ 1089660 w 1150620"/>
              <a:gd name="connsiteY78" fmla="*/ 1577340 h 1623060"/>
              <a:gd name="connsiteX79" fmla="*/ 1028700 w 1150620"/>
              <a:gd name="connsiteY79" fmla="*/ 1623060 h 16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50620" h="1623060">
                <a:moveTo>
                  <a:pt x="1028700" y="1623060"/>
                </a:moveTo>
                <a:lnTo>
                  <a:pt x="960120" y="1546860"/>
                </a:lnTo>
                <a:lnTo>
                  <a:pt x="883920" y="1493520"/>
                </a:lnTo>
                <a:lnTo>
                  <a:pt x="845820" y="1470660"/>
                </a:lnTo>
                <a:lnTo>
                  <a:pt x="800100" y="1424940"/>
                </a:lnTo>
                <a:lnTo>
                  <a:pt x="769620" y="1394460"/>
                </a:lnTo>
                <a:lnTo>
                  <a:pt x="678180" y="1363980"/>
                </a:lnTo>
                <a:lnTo>
                  <a:pt x="632460" y="1333500"/>
                </a:lnTo>
                <a:lnTo>
                  <a:pt x="579120" y="1287780"/>
                </a:lnTo>
                <a:lnTo>
                  <a:pt x="548640" y="1264920"/>
                </a:lnTo>
                <a:lnTo>
                  <a:pt x="487680" y="1188720"/>
                </a:lnTo>
                <a:lnTo>
                  <a:pt x="449580" y="1127760"/>
                </a:lnTo>
                <a:lnTo>
                  <a:pt x="434340" y="1082040"/>
                </a:lnTo>
                <a:lnTo>
                  <a:pt x="403860" y="1051560"/>
                </a:lnTo>
                <a:lnTo>
                  <a:pt x="373380" y="990600"/>
                </a:lnTo>
                <a:lnTo>
                  <a:pt x="350520" y="960120"/>
                </a:lnTo>
                <a:lnTo>
                  <a:pt x="312420" y="914400"/>
                </a:lnTo>
                <a:lnTo>
                  <a:pt x="281940" y="891540"/>
                </a:lnTo>
                <a:lnTo>
                  <a:pt x="228600" y="792480"/>
                </a:lnTo>
                <a:lnTo>
                  <a:pt x="220980" y="708660"/>
                </a:lnTo>
                <a:lnTo>
                  <a:pt x="99060" y="579120"/>
                </a:lnTo>
                <a:lnTo>
                  <a:pt x="22860" y="533400"/>
                </a:lnTo>
                <a:lnTo>
                  <a:pt x="22860" y="533400"/>
                </a:lnTo>
                <a:lnTo>
                  <a:pt x="0" y="419100"/>
                </a:lnTo>
                <a:lnTo>
                  <a:pt x="7620" y="365760"/>
                </a:lnTo>
                <a:lnTo>
                  <a:pt x="22860" y="365760"/>
                </a:lnTo>
                <a:lnTo>
                  <a:pt x="60960" y="388620"/>
                </a:lnTo>
                <a:lnTo>
                  <a:pt x="137160" y="403860"/>
                </a:lnTo>
                <a:lnTo>
                  <a:pt x="198120" y="403860"/>
                </a:lnTo>
                <a:lnTo>
                  <a:pt x="251460" y="281940"/>
                </a:lnTo>
                <a:lnTo>
                  <a:pt x="320040" y="266700"/>
                </a:lnTo>
                <a:lnTo>
                  <a:pt x="381000" y="213360"/>
                </a:lnTo>
                <a:lnTo>
                  <a:pt x="411480" y="175260"/>
                </a:lnTo>
                <a:lnTo>
                  <a:pt x="472440" y="121920"/>
                </a:lnTo>
                <a:lnTo>
                  <a:pt x="510540" y="76200"/>
                </a:lnTo>
                <a:lnTo>
                  <a:pt x="518160" y="22860"/>
                </a:lnTo>
                <a:lnTo>
                  <a:pt x="525780" y="0"/>
                </a:lnTo>
                <a:lnTo>
                  <a:pt x="594360" y="53340"/>
                </a:lnTo>
                <a:lnTo>
                  <a:pt x="624840" y="91440"/>
                </a:lnTo>
                <a:lnTo>
                  <a:pt x="640080" y="121920"/>
                </a:lnTo>
                <a:lnTo>
                  <a:pt x="685800" y="182880"/>
                </a:lnTo>
                <a:lnTo>
                  <a:pt x="708660" y="205740"/>
                </a:lnTo>
                <a:lnTo>
                  <a:pt x="800100" y="175260"/>
                </a:lnTo>
                <a:lnTo>
                  <a:pt x="876300" y="198120"/>
                </a:lnTo>
                <a:lnTo>
                  <a:pt x="922020" y="220980"/>
                </a:lnTo>
                <a:lnTo>
                  <a:pt x="929640" y="228600"/>
                </a:lnTo>
                <a:lnTo>
                  <a:pt x="937260" y="243840"/>
                </a:lnTo>
                <a:lnTo>
                  <a:pt x="914400" y="274320"/>
                </a:lnTo>
                <a:lnTo>
                  <a:pt x="922020" y="304800"/>
                </a:lnTo>
                <a:lnTo>
                  <a:pt x="922020" y="350520"/>
                </a:lnTo>
                <a:lnTo>
                  <a:pt x="876300" y="365760"/>
                </a:lnTo>
                <a:lnTo>
                  <a:pt x="838200" y="388620"/>
                </a:lnTo>
                <a:lnTo>
                  <a:pt x="784860" y="403860"/>
                </a:lnTo>
                <a:lnTo>
                  <a:pt x="739140" y="434340"/>
                </a:lnTo>
                <a:lnTo>
                  <a:pt x="708660" y="480060"/>
                </a:lnTo>
                <a:lnTo>
                  <a:pt x="670560" y="548640"/>
                </a:lnTo>
                <a:lnTo>
                  <a:pt x="670560" y="601980"/>
                </a:lnTo>
                <a:lnTo>
                  <a:pt x="662940" y="647700"/>
                </a:lnTo>
                <a:lnTo>
                  <a:pt x="678180" y="693420"/>
                </a:lnTo>
                <a:lnTo>
                  <a:pt x="685800" y="754380"/>
                </a:lnTo>
                <a:lnTo>
                  <a:pt x="723900" y="777240"/>
                </a:lnTo>
                <a:lnTo>
                  <a:pt x="754380" y="807720"/>
                </a:lnTo>
                <a:lnTo>
                  <a:pt x="807720" y="845820"/>
                </a:lnTo>
                <a:lnTo>
                  <a:pt x="853440" y="853440"/>
                </a:lnTo>
                <a:lnTo>
                  <a:pt x="891540" y="838200"/>
                </a:lnTo>
                <a:lnTo>
                  <a:pt x="929640" y="845820"/>
                </a:lnTo>
                <a:lnTo>
                  <a:pt x="975360" y="906780"/>
                </a:lnTo>
                <a:lnTo>
                  <a:pt x="1036320" y="944880"/>
                </a:lnTo>
                <a:lnTo>
                  <a:pt x="1059180" y="960120"/>
                </a:lnTo>
                <a:lnTo>
                  <a:pt x="1074420" y="1021080"/>
                </a:lnTo>
                <a:lnTo>
                  <a:pt x="1127760" y="1097280"/>
                </a:lnTo>
                <a:lnTo>
                  <a:pt x="1120140" y="1219200"/>
                </a:lnTo>
                <a:lnTo>
                  <a:pt x="1104900" y="1257300"/>
                </a:lnTo>
                <a:lnTo>
                  <a:pt x="1112520" y="1318260"/>
                </a:lnTo>
                <a:lnTo>
                  <a:pt x="1120140" y="1356360"/>
                </a:lnTo>
                <a:lnTo>
                  <a:pt x="1127760" y="1417320"/>
                </a:lnTo>
                <a:lnTo>
                  <a:pt x="1150620" y="1470660"/>
                </a:lnTo>
                <a:lnTo>
                  <a:pt x="1120140" y="1524000"/>
                </a:lnTo>
                <a:lnTo>
                  <a:pt x="1089660" y="1577340"/>
                </a:lnTo>
                <a:lnTo>
                  <a:pt x="1028700" y="162306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Forme libre : forme 49">
            <a:extLst>
              <a:ext uri="{FF2B5EF4-FFF2-40B4-BE49-F238E27FC236}">
                <a16:creationId xmlns:a16="http://schemas.microsoft.com/office/drawing/2014/main" id="{67388BD3-DE6A-5FF3-1349-97A20BC13A42}"/>
              </a:ext>
            </a:extLst>
          </p:cNvPr>
          <p:cNvSpPr/>
          <p:nvPr/>
        </p:nvSpPr>
        <p:spPr>
          <a:xfrm>
            <a:off x="1584960" y="1584960"/>
            <a:ext cx="487680" cy="510540"/>
          </a:xfrm>
          <a:custGeom>
            <a:avLst/>
            <a:gdLst>
              <a:gd name="connsiteX0" fmla="*/ 144780 w 487680"/>
              <a:gd name="connsiteY0" fmla="*/ 0 h 510540"/>
              <a:gd name="connsiteX1" fmla="*/ 91440 w 487680"/>
              <a:gd name="connsiteY1" fmla="*/ 60960 h 510540"/>
              <a:gd name="connsiteX2" fmla="*/ 30480 w 487680"/>
              <a:gd name="connsiteY2" fmla="*/ 152400 h 510540"/>
              <a:gd name="connsiteX3" fmla="*/ 15240 w 487680"/>
              <a:gd name="connsiteY3" fmla="*/ 236220 h 510540"/>
              <a:gd name="connsiteX4" fmla="*/ 45720 w 487680"/>
              <a:gd name="connsiteY4" fmla="*/ 281940 h 510540"/>
              <a:gd name="connsiteX5" fmla="*/ 99060 w 487680"/>
              <a:gd name="connsiteY5" fmla="*/ 320040 h 510540"/>
              <a:gd name="connsiteX6" fmla="*/ 60960 w 487680"/>
              <a:gd name="connsiteY6" fmla="*/ 388620 h 510540"/>
              <a:gd name="connsiteX7" fmla="*/ 0 w 487680"/>
              <a:gd name="connsiteY7" fmla="*/ 464820 h 510540"/>
              <a:gd name="connsiteX8" fmla="*/ 60960 w 487680"/>
              <a:gd name="connsiteY8" fmla="*/ 510540 h 510540"/>
              <a:gd name="connsiteX9" fmla="*/ 175260 w 487680"/>
              <a:gd name="connsiteY9" fmla="*/ 487680 h 510540"/>
              <a:gd name="connsiteX10" fmla="*/ 213360 w 487680"/>
              <a:gd name="connsiteY10" fmla="*/ 403860 h 510540"/>
              <a:gd name="connsiteX11" fmla="*/ 236220 w 487680"/>
              <a:gd name="connsiteY11" fmla="*/ 381000 h 510540"/>
              <a:gd name="connsiteX12" fmla="*/ 297180 w 487680"/>
              <a:gd name="connsiteY12" fmla="*/ 381000 h 510540"/>
              <a:gd name="connsiteX13" fmla="*/ 342900 w 487680"/>
              <a:gd name="connsiteY13" fmla="*/ 320040 h 510540"/>
              <a:gd name="connsiteX14" fmla="*/ 373380 w 487680"/>
              <a:gd name="connsiteY14" fmla="*/ 304800 h 510540"/>
              <a:gd name="connsiteX15" fmla="*/ 434340 w 487680"/>
              <a:gd name="connsiteY15" fmla="*/ 228600 h 510540"/>
              <a:gd name="connsiteX16" fmla="*/ 472440 w 487680"/>
              <a:gd name="connsiteY16" fmla="*/ 182880 h 510540"/>
              <a:gd name="connsiteX17" fmla="*/ 487680 w 487680"/>
              <a:gd name="connsiteY17" fmla="*/ 114300 h 510540"/>
              <a:gd name="connsiteX18" fmla="*/ 396240 w 487680"/>
              <a:gd name="connsiteY18" fmla="*/ 91440 h 510540"/>
              <a:gd name="connsiteX19" fmla="*/ 365760 w 487680"/>
              <a:gd name="connsiteY19" fmla="*/ 91440 h 510540"/>
              <a:gd name="connsiteX20" fmla="*/ 365760 w 487680"/>
              <a:gd name="connsiteY20" fmla="*/ 91440 h 510540"/>
              <a:gd name="connsiteX21" fmla="*/ 297180 w 487680"/>
              <a:gd name="connsiteY21" fmla="*/ 83820 h 510540"/>
              <a:gd name="connsiteX22" fmla="*/ 281940 w 487680"/>
              <a:gd name="connsiteY22" fmla="*/ 53340 h 510540"/>
              <a:gd name="connsiteX23" fmla="*/ 243840 w 487680"/>
              <a:gd name="connsiteY23" fmla="*/ 30480 h 510540"/>
              <a:gd name="connsiteX24" fmla="*/ 144780 w 487680"/>
              <a:gd name="connsiteY24" fmla="*/ 0 h 51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7680" h="510540">
                <a:moveTo>
                  <a:pt x="144780" y="0"/>
                </a:moveTo>
                <a:lnTo>
                  <a:pt x="91440" y="60960"/>
                </a:lnTo>
                <a:lnTo>
                  <a:pt x="30480" y="152400"/>
                </a:lnTo>
                <a:lnTo>
                  <a:pt x="15240" y="236220"/>
                </a:lnTo>
                <a:lnTo>
                  <a:pt x="45720" y="281940"/>
                </a:lnTo>
                <a:lnTo>
                  <a:pt x="99060" y="320040"/>
                </a:lnTo>
                <a:lnTo>
                  <a:pt x="60960" y="388620"/>
                </a:lnTo>
                <a:lnTo>
                  <a:pt x="0" y="464820"/>
                </a:lnTo>
                <a:lnTo>
                  <a:pt x="60960" y="510540"/>
                </a:lnTo>
                <a:lnTo>
                  <a:pt x="175260" y="487680"/>
                </a:lnTo>
                <a:lnTo>
                  <a:pt x="213360" y="403860"/>
                </a:lnTo>
                <a:lnTo>
                  <a:pt x="236220" y="381000"/>
                </a:lnTo>
                <a:lnTo>
                  <a:pt x="297180" y="381000"/>
                </a:lnTo>
                <a:lnTo>
                  <a:pt x="342900" y="320040"/>
                </a:lnTo>
                <a:lnTo>
                  <a:pt x="373380" y="304800"/>
                </a:lnTo>
                <a:lnTo>
                  <a:pt x="434340" y="228600"/>
                </a:lnTo>
                <a:lnTo>
                  <a:pt x="472440" y="182880"/>
                </a:lnTo>
                <a:lnTo>
                  <a:pt x="487680" y="114300"/>
                </a:lnTo>
                <a:lnTo>
                  <a:pt x="396240" y="91440"/>
                </a:lnTo>
                <a:lnTo>
                  <a:pt x="365760" y="91440"/>
                </a:lnTo>
                <a:lnTo>
                  <a:pt x="365760" y="91440"/>
                </a:lnTo>
                <a:lnTo>
                  <a:pt x="297180" y="83820"/>
                </a:lnTo>
                <a:lnTo>
                  <a:pt x="281940" y="53340"/>
                </a:lnTo>
                <a:lnTo>
                  <a:pt x="243840" y="30480"/>
                </a:lnTo>
                <a:lnTo>
                  <a:pt x="144780"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Forme libre : forme 50">
            <a:extLst>
              <a:ext uri="{FF2B5EF4-FFF2-40B4-BE49-F238E27FC236}">
                <a16:creationId xmlns:a16="http://schemas.microsoft.com/office/drawing/2014/main" id="{7B5A21A4-A6D8-4818-7503-B84593EA752F}"/>
              </a:ext>
            </a:extLst>
          </p:cNvPr>
          <p:cNvSpPr/>
          <p:nvPr/>
        </p:nvSpPr>
        <p:spPr>
          <a:xfrm>
            <a:off x="1752600" y="601980"/>
            <a:ext cx="1021080" cy="1470660"/>
          </a:xfrm>
          <a:custGeom>
            <a:avLst/>
            <a:gdLst>
              <a:gd name="connsiteX0" fmla="*/ 0 w 1021080"/>
              <a:gd name="connsiteY0" fmla="*/ 967740 h 1470660"/>
              <a:gd name="connsiteX1" fmla="*/ 129540 w 1021080"/>
              <a:gd name="connsiteY1" fmla="*/ 792480 h 1470660"/>
              <a:gd name="connsiteX2" fmla="*/ 167640 w 1021080"/>
              <a:gd name="connsiteY2" fmla="*/ 693420 h 1470660"/>
              <a:gd name="connsiteX3" fmla="*/ 167640 w 1021080"/>
              <a:gd name="connsiteY3" fmla="*/ 647700 h 1470660"/>
              <a:gd name="connsiteX4" fmla="*/ 167640 w 1021080"/>
              <a:gd name="connsiteY4" fmla="*/ 571500 h 1470660"/>
              <a:gd name="connsiteX5" fmla="*/ 121920 w 1021080"/>
              <a:gd name="connsiteY5" fmla="*/ 464820 h 1470660"/>
              <a:gd name="connsiteX6" fmla="*/ 114300 w 1021080"/>
              <a:gd name="connsiteY6" fmla="*/ 449580 h 1470660"/>
              <a:gd name="connsiteX7" fmla="*/ 213360 w 1021080"/>
              <a:gd name="connsiteY7" fmla="*/ 365760 h 1470660"/>
              <a:gd name="connsiteX8" fmla="*/ 281940 w 1021080"/>
              <a:gd name="connsiteY8" fmla="*/ 259080 h 1470660"/>
              <a:gd name="connsiteX9" fmla="*/ 342900 w 1021080"/>
              <a:gd name="connsiteY9" fmla="*/ 220980 h 1470660"/>
              <a:gd name="connsiteX10" fmla="*/ 373380 w 1021080"/>
              <a:gd name="connsiteY10" fmla="*/ 144780 h 1470660"/>
              <a:gd name="connsiteX11" fmla="*/ 434340 w 1021080"/>
              <a:gd name="connsiteY11" fmla="*/ 121920 h 1470660"/>
              <a:gd name="connsiteX12" fmla="*/ 487680 w 1021080"/>
              <a:gd name="connsiteY12" fmla="*/ 99060 h 1470660"/>
              <a:gd name="connsiteX13" fmla="*/ 518160 w 1021080"/>
              <a:gd name="connsiteY13" fmla="*/ 99060 h 1470660"/>
              <a:gd name="connsiteX14" fmla="*/ 563880 w 1021080"/>
              <a:gd name="connsiteY14" fmla="*/ 53340 h 1470660"/>
              <a:gd name="connsiteX15" fmla="*/ 647700 w 1021080"/>
              <a:gd name="connsiteY15" fmla="*/ 7620 h 1470660"/>
              <a:gd name="connsiteX16" fmla="*/ 708660 w 1021080"/>
              <a:gd name="connsiteY16" fmla="*/ 0 h 1470660"/>
              <a:gd name="connsiteX17" fmla="*/ 716280 w 1021080"/>
              <a:gd name="connsiteY17" fmla="*/ 30480 h 1470660"/>
              <a:gd name="connsiteX18" fmla="*/ 670560 w 1021080"/>
              <a:gd name="connsiteY18" fmla="*/ 60960 h 1470660"/>
              <a:gd name="connsiteX19" fmla="*/ 624840 w 1021080"/>
              <a:gd name="connsiteY19" fmla="*/ 76200 h 1470660"/>
              <a:gd name="connsiteX20" fmla="*/ 609600 w 1021080"/>
              <a:gd name="connsiteY20" fmla="*/ 91440 h 1470660"/>
              <a:gd name="connsiteX21" fmla="*/ 594360 w 1021080"/>
              <a:gd name="connsiteY21" fmla="*/ 121920 h 1470660"/>
              <a:gd name="connsiteX22" fmla="*/ 579120 w 1021080"/>
              <a:gd name="connsiteY22" fmla="*/ 152400 h 1470660"/>
              <a:gd name="connsiteX23" fmla="*/ 563880 w 1021080"/>
              <a:gd name="connsiteY23" fmla="*/ 190500 h 1470660"/>
              <a:gd name="connsiteX24" fmla="*/ 533400 w 1021080"/>
              <a:gd name="connsiteY24" fmla="*/ 236220 h 1470660"/>
              <a:gd name="connsiteX25" fmla="*/ 525780 w 1021080"/>
              <a:gd name="connsiteY25" fmla="*/ 251460 h 1470660"/>
              <a:gd name="connsiteX26" fmla="*/ 518160 w 1021080"/>
              <a:gd name="connsiteY26" fmla="*/ 289560 h 1470660"/>
              <a:gd name="connsiteX27" fmla="*/ 541020 w 1021080"/>
              <a:gd name="connsiteY27" fmla="*/ 335280 h 1470660"/>
              <a:gd name="connsiteX28" fmla="*/ 579120 w 1021080"/>
              <a:gd name="connsiteY28" fmla="*/ 381000 h 1470660"/>
              <a:gd name="connsiteX29" fmla="*/ 601980 w 1021080"/>
              <a:gd name="connsiteY29" fmla="*/ 411480 h 1470660"/>
              <a:gd name="connsiteX30" fmla="*/ 662940 w 1021080"/>
              <a:gd name="connsiteY30" fmla="*/ 449580 h 1470660"/>
              <a:gd name="connsiteX31" fmla="*/ 685800 w 1021080"/>
              <a:gd name="connsiteY31" fmla="*/ 472440 h 1470660"/>
              <a:gd name="connsiteX32" fmla="*/ 731520 w 1021080"/>
              <a:gd name="connsiteY32" fmla="*/ 502920 h 1470660"/>
              <a:gd name="connsiteX33" fmla="*/ 754380 w 1021080"/>
              <a:gd name="connsiteY33" fmla="*/ 518160 h 1470660"/>
              <a:gd name="connsiteX34" fmla="*/ 800100 w 1021080"/>
              <a:gd name="connsiteY34" fmla="*/ 541020 h 1470660"/>
              <a:gd name="connsiteX35" fmla="*/ 853440 w 1021080"/>
              <a:gd name="connsiteY35" fmla="*/ 533400 h 1470660"/>
              <a:gd name="connsiteX36" fmla="*/ 891540 w 1021080"/>
              <a:gd name="connsiteY36" fmla="*/ 541020 h 1470660"/>
              <a:gd name="connsiteX37" fmla="*/ 944880 w 1021080"/>
              <a:gd name="connsiteY37" fmla="*/ 541020 h 1470660"/>
              <a:gd name="connsiteX38" fmla="*/ 975360 w 1021080"/>
              <a:gd name="connsiteY38" fmla="*/ 563880 h 1470660"/>
              <a:gd name="connsiteX39" fmla="*/ 990600 w 1021080"/>
              <a:gd name="connsiteY39" fmla="*/ 594360 h 1470660"/>
              <a:gd name="connsiteX40" fmla="*/ 982980 w 1021080"/>
              <a:gd name="connsiteY40" fmla="*/ 655320 h 1470660"/>
              <a:gd name="connsiteX41" fmla="*/ 982980 w 1021080"/>
              <a:gd name="connsiteY41" fmla="*/ 693420 h 1470660"/>
              <a:gd name="connsiteX42" fmla="*/ 1013460 w 1021080"/>
              <a:gd name="connsiteY42" fmla="*/ 731520 h 1470660"/>
              <a:gd name="connsiteX43" fmla="*/ 1005840 w 1021080"/>
              <a:gd name="connsiteY43" fmla="*/ 784860 h 1470660"/>
              <a:gd name="connsiteX44" fmla="*/ 982980 w 1021080"/>
              <a:gd name="connsiteY44" fmla="*/ 800100 h 1470660"/>
              <a:gd name="connsiteX45" fmla="*/ 982980 w 1021080"/>
              <a:gd name="connsiteY45" fmla="*/ 830580 h 1470660"/>
              <a:gd name="connsiteX46" fmla="*/ 998220 w 1021080"/>
              <a:gd name="connsiteY46" fmla="*/ 845820 h 1470660"/>
              <a:gd name="connsiteX47" fmla="*/ 1021080 w 1021080"/>
              <a:gd name="connsiteY47" fmla="*/ 861060 h 1470660"/>
              <a:gd name="connsiteX48" fmla="*/ 998220 w 1021080"/>
              <a:gd name="connsiteY48" fmla="*/ 891540 h 1470660"/>
              <a:gd name="connsiteX49" fmla="*/ 975360 w 1021080"/>
              <a:gd name="connsiteY49" fmla="*/ 914400 h 1470660"/>
              <a:gd name="connsiteX50" fmla="*/ 937260 w 1021080"/>
              <a:gd name="connsiteY50" fmla="*/ 937260 h 1470660"/>
              <a:gd name="connsiteX51" fmla="*/ 876300 w 1021080"/>
              <a:gd name="connsiteY51" fmla="*/ 922020 h 1470660"/>
              <a:gd name="connsiteX52" fmla="*/ 822960 w 1021080"/>
              <a:gd name="connsiteY52" fmla="*/ 929640 h 1470660"/>
              <a:gd name="connsiteX53" fmla="*/ 807720 w 1021080"/>
              <a:gd name="connsiteY53" fmla="*/ 960120 h 1470660"/>
              <a:gd name="connsiteX54" fmla="*/ 807720 w 1021080"/>
              <a:gd name="connsiteY54" fmla="*/ 960120 h 1470660"/>
              <a:gd name="connsiteX55" fmla="*/ 830580 w 1021080"/>
              <a:gd name="connsiteY55" fmla="*/ 1059180 h 1470660"/>
              <a:gd name="connsiteX56" fmla="*/ 807720 w 1021080"/>
              <a:gd name="connsiteY56" fmla="*/ 1074420 h 1470660"/>
              <a:gd name="connsiteX57" fmla="*/ 800100 w 1021080"/>
              <a:gd name="connsiteY57" fmla="*/ 1104900 h 1470660"/>
              <a:gd name="connsiteX58" fmla="*/ 800100 w 1021080"/>
              <a:gd name="connsiteY58" fmla="*/ 1135380 h 1470660"/>
              <a:gd name="connsiteX59" fmla="*/ 800100 w 1021080"/>
              <a:gd name="connsiteY59" fmla="*/ 1181100 h 1470660"/>
              <a:gd name="connsiteX60" fmla="*/ 822960 w 1021080"/>
              <a:gd name="connsiteY60" fmla="*/ 1211580 h 1470660"/>
              <a:gd name="connsiteX61" fmla="*/ 838200 w 1021080"/>
              <a:gd name="connsiteY61" fmla="*/ 1249680 h 1470660"/>
              <a:gd name="connsiteX62" fmla="*/ 830580 w 1021080"/>
              <a:gd name="connsiteY62" fmla="*/ 1303020 h 1470660"/>
              <a:gd name="connsiteX63" fmla="*/ 815340 w 1021080"/>
              <a:gd name="connsiteY63" fmla="*/ 1348740 h 1470660"/>
              <a:gd name="connsiteX64" fmla="*/ 800100 w 1021080"/>
              <a:gd name="connsiteY64" fmla="*/ 1402080 h 1470660"/>
              <a:gd name="connsiteX65" fmla="*/ 792480 w 1021080"/>
              <a:gd name="connsiteY65" fmla="*/ 1455420 h 1470660"/>
              <a:gd name="connsiteX66" fmla="*/ 792480 w 1021080"/>
              <a:gd name="connsiteY66" fmla="*/ 1470660 h 1470660"/>
              <a:gd name="connsiteX67" fmla="*/ 754380 w 1021080"/>
              <a:gd name="connsiteY67" fmla="*/ 1470660 h 1470660"/>
              <a:gd name="connsiteX68" fmla="*/ 731520 w 1021080"/>
              <a:gd name="connsiteY68" fmla="*/ 1432560 h 1470660"/>
              <a:gd name="connsiteX69" fmla="*/ 731520 w 1021080"/>
              <a:gd name="connsiteY69" fmla="*/ 1386840 h 1470660"/>
              <a:gd name="connsiteX70" fmla="*/ 723900 w 1021080"/>
              <a:gd name="connsiteY70" fmla="*/ 1356360 h 1470660"/>
              <a:gd name="connsiteX71" fmla="*/ 731520 w 1021080"/>
              <a:gd name="connsiteY71" fmla="*/ 1318260 h 1470660"/>
              <a:gd name="connsiteX72" fmla="*/ 662940 w 1021080"/>
              <a:gd name="connsiteY72" fmla="*/ 1287780 h 1470660"/>
              <a:gd name="connsiteX73" fmla="*/ 609600 w 1021080"/>
              <a:gd name="connsiteY73" fmla="*/ 1264920 h 1470660"/>
              <a:gd name="connsiteX74" fmla="*/ 594360 w 1021080"/>
              <a:gd name="connsiteY74" fmla="*/ 1272540 h 1470660"/>
              <a:gd name="connsiteX75" fmla="*/ 525780 w 1021080"/>
              <a:gd name="connsiteY75" fmla="*/ 1295400 h 1470660"/>
              <a:gd name="connsiteX76" fmla="*/ 510540 w 1021080"/>
              <a:gd name="connsiteY76" fmla="*/ 1295400 h 1470660"/>
              <a:gd name="connsiteX77" fmla="*/ 480060 w 1021080"/>
              <a:gd name="connsiteY77" fmla="*/ 1257300 h 1470660"/>
              <a:gd name="connsiteX78" fmla="*/ 441960 w 1021080"/>
              <a:gd name="connsiteY78" fmla="*/ 1188720 h 1470660"/>
              <a:gd name="connsiteX79" fmla="*/ 403860 w 1021080"/>
              <a:gd name="connsiteY79" fmla="*/ 1165860 h 1470660"/>
              <a:gd name="connsiteX80" fmla="*/ 381000 w 1021080"/>
              <a:gd name="connsiteY80" fmla="*/ 1127760 h 1470660"/>
              <a:gd name="connsiteX81" fmla="*/ 342900 w 1021080"/>
              <a:gd name="connsiteY81" fmla="*/ 1097280 h 1470660"/>
              <a:gd name="connsiteX82" fmla="*/ 312420 w 1021080"/>
              <a:gd name="connsiteY82" fmla="*/ 1089660 h 1470660"/>
              <a:gd name="connsiteX83" fmla="*/ 259080 w 1021080"/>
              <a:gd name="connsiteY83" fmla="*/ 1082040 h 1470660"/>
              <a:gd name="connsiteX84" fmla="*/ 198120 w 1021080"/>
              <a:gd name="connsiteY84" fmla="*/ 1066800 h 1470660"/>
              <a:gd name="connsiteX85" fmla="*/ 137160 w 1021080"/>
              <a:gd name="connsiteY85" fmla="*/ 1066800 h 1470660"/>
              <a:gd name="connsiteX86" fmla="*/ 137160 w 1021080"/>
              <a:gd name="connsiteY86" fmla="*/ 1066800 h 1470660"/>
              <a:gd name="connsiteX87" fmla="*/ 121920 w 1021080"/>
              <a:gd name="connsiteY87" fmla="*/ 1043940 h 1470660"/>
              <a:gd name="connsiteX88" fmla="*/ 91440 w 1021080"/>
              <a:gd name="connsiteY88" fmla="*/ 1013460 h 1470660"/>
              <a:gd name="connsiteX89" fmla="*/ 68580 w 1021080"/>
              <a:gd name="connsiteY89" fmla="*/ 1005840 h 1470660"/>
              <a:gd name="connsiteX90" fmla="*/ 0 w 1021080"/>
              <a:gd name="connsiteY90" fmla="*/ 967740 h 147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21080" h="1470660">
                <a:moveTo>
                  <a:pt x="0" y="967740"/>
                </a:moveTo>
                <a:lnTo>
                  <a:pt x="129540" y="792480"/>
                </a:lnTo>
                <a:lnTo>
                  <a:pt x="167640" y="693420"/>
                </a:lnTo>
                <a:lnTo>
                  <a:pt x="167640" y="647700"/>
                </a:lnTo>
                <a:lnTo>
                  <a:pt x="167640" y="571500"/>
                </a:lnTo>
                <a:lnTo>
                  <a:pt x="121920" y="464820"/>
                </a:lnTo>
                <a:lnTo>
                  <a:pt x="114300" y="449580"/>
                </a:lnTo>
                <a:lnTo>
                  <a:pt x="213360" y="365760"/>
                </a:lnTo>
                <a:lnTo>
                  <a:pt x="281940" y="259080"/>
                </a:lnTo>
                <a:lnTo>
                  <a:pt x="342900" y="220980"/>
                </a:lnTo>
                <a:lnTo>
                  <a:pt x="373380" y="144780"/>
                </a:lnTo>
                <a:lnTo>
                  <a:pt x="434340" y="121920"/>
                </a:lnTo>
                <a:lnTo>
                  <a:pt x="487680" y="99060"/>
                </a:lnTo>
                <a:lnTo>
                  <a:pt x="518160" y="99060"/>
                </a:lnTo>
                <a:lnTo>
                  <a:pt x="563880" y="53340"/>
                </a:lnTo>
                <a:lnTo>
                  <a:pt x="647700" y="7620"/>
                </a:lnTo>
                <a:lnTo>
                  <a:pt x="708660" y="0"/>
                </a:lnTo>
                <a:lnTo>
                  <a:pt x="716280" y="30480"/>
                </a:lnTo>
                <a:lnTo>
                  <a:pt x="670560" y="60960"/>
                </a:lnTo>
                <a:lnTo>
                  <a:pt x="624840" y="76200"/>
                </a:lnTo>
                <a:lnTo>
                  <a:pt x="609600" y="91440"/>
                </a:lnTo>
                <a:lnTo>
                  <a:pt x="594360" y="121920"/>
                </a:lnTo>
                <a:lnTo>
                  <a:pt x="579120" y="152400"/>
                </a:lnTo>
                <a:lnTo>
                  <a:pt x="563880" y="190500"/>
                </a:lnTo>
                <a:lnTo>
                  <a:pt x="533400" y="236220"/>
                </a:lnTo>
                <a:lnTo>
                  <a:pt x="525780" y="251460"/>
                </a:lnTo>
                <a:lnTo>
                  <a:pt x="518160" y="289560"/>
                </a:lnTo>
                <a:lnTo>
                  <a:pt x="541020" y="335280"/>
                </a:lnTo>
                <a:lnTo>
                  <a:pt x="579120" y="381000"/>
                </a:lnTo>
                <a:lnTo>
                  <a:pt x="601980" y="411480"/>
                </a:lnTo>
                <a:lnTo>
                  <a:pt x="662940" y="449580"/>
                </a:lnTo>
                <a:lnTo>
                  <a:pt x="685800" y="472440"/>
                </a:lnTo>
                <a:lnTo>
                  <a:pt x="731520" y="502920"/>
                </a:lnTo>
                <a:lnTo>
                  <a:pt x="754380" y="518160"/>
                </a:lnTo>
                <a:lnTo>
                  <a:pt x="800100" y="541020"/>
                </a:lnTo>
                <a:lnTo>
                  <a:pt x="853440" y="533400"/>
                </a:lnTo>
                <a:lnTo>
                  <a:pt x="891540" y="541020"/>
                </a:lnTo>
                <a:lnTo>
                  <a:pt x="944880" y="541020"/>
                </a:lnTo>
                <a:lnTo>
                  <a:pt x="975360" y="563880"/>
                </a:lnTo>
                <a:lnTo>
                  <a:pt x="990600" y="594360"/>
                </a:lnTo>
                <a:lnTo>
                  <a:pt x="982980" y="655320"/>
                </a:lnTo>
                <a:lnTo>
                  <a:pt x="982980" y="693420"/>
                </a:lnTo>
                <a:lnTo>
                  <a:pt x="1013460" y="731520"/>
                </a:lnTo>
                <a:lnTo>
                  <a:pt x="1005840" y="784860"/>
                </a:lnTo>
                <a:lnTo>
                  <a:pt x="982980" y="800100"/>
                </a:lnTo>
                <a:lnTo>
                  <a:pt x="982980" y="830580"/>
                </a:lnTo>
                <a:lnTo>
                  <a:pt x="998220" y="845820"/>
                </a:lnTo>
                <a:lnTo>
                  <a:pt x="1021080" y="861060"/>
                </a:lnTo>
                <a:lnTo>
                  <a:pt x="998220" y="891540"/>
                </a:lnTo>
                <a:lnTo>
                  <a:pt x="975360" y="914400"/>
                </a:lnTo>
                <a:lnTo>
                  <a:pt x="937260" y="937260"/>
                </a:lnTo>
                <a:lnTo>
                  <a:pt x="876300" y="922020"/>
                </a:lnTo>
                <a:lnTo>
                  <a:pt x="822960" y="929640"/>
                </a:lnTo>
                <a:lnTo>
                  <a:pt x="807720" y="960120"/>
                </a:lnTo>
                <a:lnTo>
                  <a:pt x="807720" y="960120"/>
                </a:lnTo>
                <a:lnTo>
                  <a:pt x="830580" y="1059180"/>
                </a:lnTo>
                <a:lnTo>
                  <a:pt x="807720" y="1074420"/>
                </a:lnTo>
                <a:lnTo>
                  <a:pt x="800100" y="1104900"/>
                </a:lnTo>
                <a:lnTo>
                  <a:pt x="800100" y="1135380"/>
                </a:lnTo>
                <a:lnTo>
                  <a:pt x="800100" y="1181100"/>
                </a:lnTo>
                <a:lnTo>
                  <a:pt x="822960" y="1211580"/>
                </a:lnTo>
                <a:lnTo>
                  <a:pt x="838200" y="1249680"/>
                </a:lnTo>
                <a:lnTo>
                  <a:pt x="830580" y="1303020"/>
                </a:lnTo>
                <a:lnTo>
                  <a:pt x="815340" y="1348740"/>
                </a:lnTo>
                <a:lnTo>
                  <a:pt x="800100" y="1402080"/>
                </a:lnTo>
                <a:lnTo>
                  <a:pt x="792480" y="1455420"/>
                </a:lnTo>
                <a:lnTo>
                  <a:pt x="792480" y="1470660"/>
                </a:lnTo>
                <a:lnTo>
                  <a:pt x="754380" y="1470660"/>
                </a:lnTo>
                <a:lnTo>
                  <a:pt x="731520" y="1432560"/>
                </a:lnTo>
                <a:lnTo>
                  <a:pt x="731520" y="1386840"/>
                </a:lnTo>
                <a:lnTo>
                  <a:pt x="723900" y="1356360"/>
                </a:lnTo>
                <a:lnTo>
                  <a:pt x="731520" y="1318260"/>
                </a:lnTo>
                <a:lnTo>
                  <a:pt x="662940" y="1287780"/>
                </a:lnTo>
                <a:lnTo>
                  <a:pt x="609600" y="1264920"/>
                </a:lnTo>
                <a:lnTo>
                  <a:pt x="594360" y="1272540"/>
                </a:lnTo>
                <a:lnTo>
                  <a:pt x="525780" y="1295400"/>
                </a:lnTo>
                <a:lnTo>
                  <a:pt x="510540" y="1295400"/>
                </a:lnTo>
                <a:lnTo>
                  <a:pt x="480060" y="1257300"/>
                </a:lnTo>
                <a:lnTo>
                  <a:pt x="441960" y="1188720"/>
                </a:lnTo>
                <a:lnTo>
                  <a:pt x="403860" y="1165860"/>
                </a:lnTo>
                <a:lnTo>
                  <a:pt x="381000" y="1127760"/>
                </a:lnTo>
                <a:lnTo>
                  <a:pt x="342900" y="1097280"/>
                </a:lnTo>
                <a:lnTo>
                  <a:pt x="312420" y="1089660"/>
                </a:lnTo>
                <a:lnTo>
                  <a:pt x="259080" y="1082040"/>
                </a:lnTo>
                <a:lnTo>
                  <a:pt x="198120" y="1066800"/>
                </a:lnTo>
                <a:lnTo>
                  <a:pt x="137160" y="1066800"/>
                </a:lnTo>
                <a:lnTo>
                  <a:pt x="137160" y="1066800"/>
                </a:lnTo>
                <a:lnTo>
                  <a:pt x="121920" y="1043940"/>
                </a:lnTo>
                <a:lnTo>
                  <a:pt x="91440" y="1013460"/>
                </a:lnTo>
                <a:lnTo>
                  <a:pt x="68580" y="1005840"/>
                </a:lnTo>
                <a:lnTo>
                  <a:pt x="0" y="96774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orme libre : forme 23">
            <a:extLst>
              <a:ext uri="{FF2B5EF4-FFF2-40B4-BE49-F238E27FC236}">
                <a16:creationId xmlns:a16="http://schemas.microsoft.com/office/drawing/2014/main" id="{E802FF88-698B-EB46-31A0-3259E22F540D}"/>
              </a:ext>
            </a:extLst>
          </p:cNvPr>
          <p:cNvSpPr/>
          <p:nvPr/>
        </p:nvSpPr>
        <p:spPr>
          <a:xfrm>
            <a:off x="3324511" y="943521"/>
            <a:ext cx="362210" cy="623190"/>
          </a:xfrm>
          <a:custGeom>
            <a:avLst/>
            <a:gdLst>
              <a:gd name="connsiteX0" fmla="*/ 110659 w 355276"/>
              <a:gd name="connsiteY0" fmla="*/ 0 h 623190"/>
              <a:gd name="connsiteX1" fmla="*/ 110659 w 355276"/>
              <a:gd name="connsiteY1" fmla="*/ 0 h 623190"/>
              <a:gd name="connsiteX2" fmla="*/ 93187 w 355276"/>
              <a:gd name="connsiteY2" fmla="*/ 46594 h 623190"/>
              <a:gd name="connsiteX3" fmla="*/ 81538 w 355276"/>
              <a:gd name="connsiteY3" fmla="*/ 58242 h 623190"/>
              <a:gd name="connsiteX4" fmla="*/ 58242 w 355276"/>
              <a:gd name="connsiteY4" fmla="*/ 87363 h 623190"/>
              <a:gd name="connsiteX5" fmla="*/ 29121 w 355276"/>
              <a:gd name="connsiteY5" fmla="*/ 133957 h 623190"/>
              <a:gd name="connsiteX6" fmla="*/ 11648 w 355276"/>
              <a:gd name="connsiteY6" fmla="*/ 163078 h 623190"/>
              <a:gd name="connsiteX7" fmla="*/ 0 w 355276"/>
              <a:gd name="connsiteY7" fmla="*/ 192199 h 623190"/>
              <a:gd name="connsiteX8" fmla="*/ 5824 w 355276"/>
              <a:gd name="connsiteY8" fmla="*/ 209671 h 623190"/>
              <a:gd name="connsiteX9" fmla="*/ 17472 w 355276"/>
              <a:gd name="connsiteY9" fmla="*/ 232968 h 623190"/>
              <a:gd name="connsiteX10" fmla="*/ 34945 w 355276"/>
              <a:gd name="connsiteY10" fmla="*/ 314507 h 623190"/>
              <a:gd name="connsiteX11" fmla="*/ 46593 w 355276"/>
              <a:gd name="connsiteY11" fmla="*/ 331980 h 623190"/>
              <a:gd name="connsiteX12" fmla="*/ 69890 w 355276"/>
              <a:gd name="connsiteY12" fmla="*/ 337804 h 623190"/>
              <a:gd name="connsiteX13" fmla="*/ 87363 w 355276"/>
              <a:gd name="connsiteY13" fmla="*/ 384397 h 623190"/>
              <a:gd name="connsiteX14" fmla="*/ 64066 w 355276"/>
              <a:gd name="connsiteY14" fmla="*/ 471761 h 623190"/>
              <a:gd name="connsiteX15" fmla="*/ 64066 w 355276"/>
              <a:gd name="connsiteY15" fmla="*/ 524178 h 623190"/>
              <a:gd name="connsiteX16" fmla="*/ 81538 w 355276"/>
              <a:gd name="connsiteY16" fmla="*/ 570772 h 623190"/>
              <a:gd name="connsiteX17" fmla="*/ 128132 w 355276"/>
              <a:gd name="connsiteY17" fmla="*/ 623190 h 623190"/>
              <a:gd name="connsiteX18" fmla="*/ 203847 w 355276"/>
              <a:gd name="connsiteY18" fmla="*/ 617366 h 623190"/>
              <a:gd name="connsiteX19" fmla="*/ 285386 w 355276"/>
              <a:gd name="connsiteY19" fmla="*/ 605717 h 623190"/>
              <a:gd name="connsiteX20" fmla="*/ 285386 w 355276"/>
              <a:gd name="connsiteY20" fmla="*/ 605717 h 623190"/>
              <a:gd name="connsiteX21" fmla="*/ 355276 w 355276"/>
              <a:gd name="connsiteY21" fmla="*/ 576596 h 623190"/>
              <a:gd name="connsiteX22" fmla="*/ 349452 w 355276"/>
              <a:gd name="connsiteY22" fmla="*/ 559124 h 623190"/>
              <a:gd name="connsiteX23" fmla="*/ 337803 w 355276"/>
              <a:gd name="connsiteY23" fmla="*/ 512530 h 623190"/>
              <a:gd name="connsiteX24" fmla="*/ 326155 w 355276"/>
              <a:gd name="connsiteY24" fmla="*/ 471761 h 623190"/>
              <a:gd name="connsiteX25" fmla="*/ 308682 w 355276"/>
              <a:gd name="connsiteY25" fmla="*/ 430991 h 623190"/>
              <a:gd name="connsiteX26" fmla="*/ 297034 w 355276"/>
              <a:gd name="connsiteY26" fmla="*/ 390222 h 623190"/>
              <a:gd name="connsiteX27" fmla="*/ 273737 w 355276"/>
              <a:gd name="connsiteY27" fmla="*/ 378573 h 623190"/>
              <a:gd name="connsiteX28" fmla="*/ 267913 w 355276"/>
              <a:gd name="connsiteY28" fmla="*/ 349452 h 623190"/>
              <a:gd name="connsiteX29" fmla="*/ 267913 w 355276"/>
              <a:gd name="connsiteY29" fmla="*/ 320331 h 623190"/>
              <a:gd name="connsiteX30" fmla="*/ 291210 w 355276"/>
              <a:gd name="connsiteY30" fmla="*/ 308683 h 623190"/>
              <a:gd name="connsiteX31" fmla="*/ 349452 w 355276"/>
              <a:gd name="connsiteY31" fmla="*/ 262089 h 623190"/>
              <a:gd name="connsiteX32" fmla="*/ 355276 w 355276"/>
              <a:gd name="connsiteY32" fmla="*/ 221320 h 623190"/>
              <a:gd name="connsiteX33" fmla="*/ 337803 w 355276"/>
              <a:gd name="connsiteY33" fmla="*/ 203847 h 623190"/>
              <a:gd name="connsiteX34" fmla="*/ 279561 w 355276"/>
              <a:gd name="connsiteY34" fmla="*/ 174726 h 623190"/>
              <a:gd name="connsiteX35" fmla="*/ 250440 w 355276"/>
              <a:gd name="connsiteY35" fmla="*/ 157254 h 623190"/>
              <a:gd name="connsiteX36" fmla="*/ 221319 w 355276"/>
              <a:gd name="connsiteY36" fmla="*/ 133957 h 623190"/>
              <a:gd name="connsiteX37" fmla="*/ 192198 w 355276"/>
              <a:gd name="connsiteY37" fmla="*/ 99011 h 623190"/>
              <a:gd name="connsiteX38" fmla="*/ 180550 w 355276"/>
              <a:gd name="connsiteY38" fmla="*/ 75715 h 623190"/>
              <a:gd name="connsiteX39" fmla="*/ 163077 w 355276"/>
              <a:gd name="connsiteY39" fmla="*/ 46594 h 623190"/>
              <a:gd name="connsiteX40" fmla="*/ 110659 w 355276"/>
              <a:gd name="connsiteY40" fmla="*/ 0 h 623190"/>
              <a:gd name="connsiteX0" fmla="*/ 110659 w 355276"/>
              <a:gd name="connsiteY0" fmla="*/ 0 h 623190"/>
              <a:gd name="connsiteX1" fmla="*/ 110659 w 355276"/>
              <a:gd name="connsiteY1" fmla="*/ 0 h 623190"/>
              <a:gd name="connsiteX2" fmla="*/ 93187 w 355276"/>
              <a:gd name="connsiteY2" fmla="*/ 46594 h 623190"/>
              <a:gd name="connsiteX3" fmla="*/ 81538 w 355276"/>
              <a:gd name="connsiteY3" fmla="*/ 58242 h 623190"/>
              <a:gd name="connsiteX4" fmla="*/ 46593 w 355276"/>
              <a:gd name="connsiteY4" fmla="*/ 69890 h 623190"/>
              <a:gd name="connsiteX5" fmla="*/ 29121 w 355276"/>
              <a:gd name="connsiteY5" fmla="*/ 133957 h 623190"/>
              <a:gd name="connsiteX6" fmla="*/ 11648 w 355276"/>
              <a:gd name="connsiteY6" fmla="*/ 163078 h 623190"/>
              <a:gd name="connsiteX7" fmla="*/ 0 w 355276"/>
              <a:gd name="connsiteY7" fmla="*/ 192199 h 623190"/>
              <a:gd name="connsiteX8" fmla="*/ 5824 w 355276"/>
              <a:gd name="connsiteY8" fmla="*/ 209671 h 623190"/>
              <a:gd name="connsiteX9" fmla="*/ 17472 w 355276"/>
              <a:gd name="connsiteY9" fmla="*/ 232968 h 623190"/>
              <a:gd name="connsiteX10" fmla="*/ 34945 w 355276"/>
              <a:gd name="connsiteY10" fmla="*/ 314507 h 623190"/>
              <a:gd name="connsiteX11" fmla="*/ 46593 w 355276"/>
              <a:gd name="connsiteY11" fmla="*/ 331980 h 623190"/>
              <a:gd name="connsiteX12" fmla="*/ 69890 w 355276"/>
              <a:gd name="connsiteY12" fmla="*/ 337804 h 623190"/>
              <a:gd name="connsiteX13" fmla="*/ 87363 w 355276"/>
              <a:gd name="connsiteY13" fmla="*/ 384397 h 623190"/>
              <a:gd name="connsiteX14" fmla="*/ 64066 w 355276"/>
              <a:gd name="connsiteY14" fmla="*/ 471761 h 623190"/>
              <a:gd name="connsiteX15" fmla="*/ 64066 w 355276"/>
              <a:gd name="connsiteY15" fmla="*/ 524178 h 623190"/>
              <a:gd name="connsiteX16" fmla="*/ 81538 w 355276"/>
              <a:gd name="connsiteY16" fmla="*/ 570772 h 623190"/>
              <a:gd name="connsiteX17" fmla="*/ 128132 w 355276"/>
              <a:gd name="connsiteY17" fmla="*/ 623190 h 623190"/>
              <a:gd name="connsiteX18" fmla="*/ 203847 w 355276"/>
              <a:gd name="connsiteY18" fmla="*/ 617366 h 623190"/>
              <a:gd name="connsiteX19" fmla="*/ 285386 w 355276"/>
              <a:gd name="connsiteY19" fmla="*/ 605717 h 623190"/>
              <a:gd name="connsiteX20" fmla="*/ 285386 w 355276"/>
              <a:gd name="connsiteY20" fmla="*/ 605717 h 623190"/>
              <a:gd name="connsiteX21" fmla="*/ 355276 w 355276"/>
              <a:gd name="connsiteY21" fmla="*/ 576596 h 623190"/>
              <a:gd name="connsiteX22" fmla="*/ 349452 w 355276"/>
              <a:gd name="connsiteY22" fmla="*/ 559124 h 623190"/>
              <a:gd name="connsiteX23" fmla="*/ 337803 w 355276"/>
              <a:gd name="connsiteY23" fmla="*/ 512530 h 623190"/>
              <a:gd name="connsiteX24" fmla="*/ 326155 w 355276"/>
              <a:gd name="connsiteY24" fmla="*/ 471761 h 623190"/>
              <a:gd name="connsiteX25" fmla="*/ 308682 w 355276"/>
              <a:gd name="connsiteY25" fmla="*/ 430991 h 623190"/>
              <a:gd name="connsiteX26" fmla="*/ 297034 w 355276"/>
              <a:gd name="connsiteY26" fmla="*/ 390222 h 623190"/>
              <a:gd name="connsiteX27" fmla="*/ 273737 w 355276"/>
              <a:gd name="connsiteY27" fmla="*/ 378573 h 623190"/>
              <a:gd name="connsiteX28" fmla="*/ 267913 w 355276"/>
              <a:gd name="connsiteY28" fmla="*/ 349452 h 623190"/>
              <a:gd name="connsiteX29" fmla="*/ 267913 w 355276"/>
              <a:gd name="connsiteY29" fmla="*/ 320331 h 623190"/>
              <a:gd name="connsiteX30" fmla="*/ 291210 w 355276"/>
              <a:gd name="connsiteY30" fmla="*/ 308683 h 623190"/>
              <a:gd name="connsiteX31" fmla="*/ 349452 w 355276"/>
              <a:gd name="connsiteY31" fmla="*/ 262089 h 623190"/>
              <a:gd name="connsiteX32" fmla="*/ 355276 w 355276"/>
              <a:gd name="connsiteY32" fmla="*/ 221320 h 623190"/>
              <a:gd name="connsiteX33" fmla="*/ 337803 w 355276"/>
              <a:gd name="connsiteY33" fmla="*/ 203847 h 623190"/>
              <a:gd name="connsiteX34" fmla="*/ 279561 w 355276"/>
              <a:gd name="connsiteY34" fmla="*/ 174726 h 623190"/>
              <a:gd name="connsiteX35" fmla="*/ 250440 w 355276"/>
              <a:gd name="connsiteY35" fmla="*/ 157254 h 623190"/>
              <a:gd name="connsiteX36" fmla="*/ 221319 w 355276"/>
              <a:gd name="connsiteY36" fmla="*/ 133957 h 623190"/>
              <a:gd name="connsiteX37" fmla="*/ 192198 w 355276"/>
              <a:gd name="connsiteY37" fmla="*/ 99011 h 623190"/>
              <a:gd name="connsiteX38" fmla="*/ 180550 w 355276"/>
              <a:gd name="connsiteY38" fmla="*/ 75715 h 623190"/>
              <a:gd name="connsiteX39" fmla="*/ 163077 w 355276"/>
              <a:gd name="connsiteY39" fmla="*/ 46594 h 623190"/>
              <a:gd name="connsiteX40" fmla="*/ 110659 w 355276"/>
              <a:gd name="connsiteY40" fmla="*/ 0 h 623190"/>
              <a:gd name="connsiteX0" fmla="*/ 117593 w 362210"/>
              <a:gd name="connsiteY0" fmla="*/ 0 h 623190"/>
              <a:gd name="connsiteX1" fmla="*/ 117593 w 362210"/>
              <a:gd name="connsiteY1" fmla="*/ 0 h 623190"/>
              <a:gd name="connsiteX2" fmla="*/ 100121 w 362210"/>
              <a:gd name="connsiteY2" fmla="*/ 46594 h 623190"/>
              <a:gd name="connsiteX3" fmla="*/ 88472 w 362210"/>
              <a:gd name="connsiteY3" fmla="*/ 58242 h 623190"/>
              <a:gd name="connsiteX4" fmla="*/ 53527 w 362210"/>
              <a:gd name="connsiteY4" fmla="*/ 69890 h 623190"/>
              <a:gd name="connsiteX5" fmla="*/ 36055 w 362210"/>
              <a:gd name="connsiteY5" fmla="*/ 133957 h 623190"/>
              <a:gd name="connsiteX6" fmla="*/ 1109 w 362210"/>
              <a:gd name="connsiteY6" fmla="*/ 145605 h 623190"/>
              <a:gd name="connsiteX7" fmla="*/ 6934 w 362210"/>
              <a:gd name="connsiteY7" fmla="*/ 192199 h 623190"/>
              <a:gd name="connsiteX8" fmla="*/ 12758 w 362210"/>
              <a:gd name="connsiteY8" fmla="*/ 209671 h 623190"/>
              <a:gd name="connsiteX9" fmla="*/ 24406 w 362210"/>
              <a:gd name="connsiteY9" fmla="*/ 232968 h 623190"/>
              <a:gd name="connsiteX10" fmla="*/ 41879 w 362210"/>
              <a:gd name="connsiteY10" fmla="*/ 314507 h 623190"/>
              <a:gd name="connsiteX11" fmla="*/ 53527 w 362210"/>
              <a:gd name="connsiteY11" fmla="*/ 331980 h 623190"/>
              <a:gd name="connsiteX12" fmla="*/ 76824 w 362210"/>
              <a:gd name="connsiteY12" fmla="*/ 337804 h 623190"/>
              <a:gd name="connsiteX13" fmla="*/ 94297 w 362210"/>
              <a:gd name="connsiteY13" fmla="*/ 384397 h 623190"/>
              <a:gd name="connsiteX14" fmla="*/ 71000 w 362210"/>
              <a:gd name="connsiteY14" fmla="*/ 471761 h 623190"/>
              <a:gd name="connsiteX15" fmla="*/ 71000 w 362210"/>
              <a:gd name="connsiteY15" fmla="*/ 524178 h 623190"/>
              <a:gd name="connsiteX16" fmla="*/ 88472 w 362210"/>
              <a:gd name="connsiteY16" fmla="*/ 570772 h 623190"/>
              <a:gd name="connsiteX17" fmla="*/ 135066 w 362210"/>
              <a:gd name="connsiteY17" fmla="*/ 623190 h 623190"/>
              <a:gd name="connsiteX18" fmla="*/ 210781 w 362210"/>
              <a:gd name="connsiteY18" fmla="*/ 617366 h 623190"/>
              <a:gd name="connsiteX19" fmla="*/ 292320 w 362210"/>
              <a:gd name="connsiteY19" fmla="*/ 605717 h 623190"/>
              <a:gd name="connsiteX20" fmla="*/ 292320 w 362210"/>
              <a:gd name="connsiteY20" fmla="*/ 605717 h 623190"/>
              <a:gd name="connsiteX21" fmla="*/ 362210 w 362210"/>
              <a:gd name="connsiteY21" fmla="*/ 576596 h 623190"/>
              <a:gd name="connsiteX22" fmla="*/ 356386 w 362210"/>
              <a:gd name="connsiteY22" fmla="*/ 559124 h 623190"/>
              <a:gd name="connsiteX23" fmla="*/ 344737 w 362210"/>
              <a:gd name="connsiteY23" fmla="*/ 512530 h 623190"/>
              <a:gd name="connsiteX24" fmla="*/ 333089 w 362210"/>
              <a:gd name="connsiteY24" fmla="*/ 471761 h 623190"/>
              <a:gd name="connsiteX25" fmla="*/ 315616 w 362210"/>
              <a:gd name="connsiteY25" fmla="*/ 430991 h 623190"/>
              <a:gd name="connsiteX26" fmla="*/ 303968 w 362210"/>
              <a:gd name="connsiteY26" fmla="*/ 390222 h 623190"/>
              <a:gd name="connsiteX27" fmla="*/ 280671 w 362210"/>
              <a:gd name="connsiteY27" fmla="*/ 378573 h 623190"/>
              <a:gd name="connsiteX28" fmla="*/ 274847 w 362210"/>
              <a:gd name="connsiteY28" fmla="*/ 349452 h 623190"/>
              <a:gd name="connsiteX29" fmla="*/ 274847 w 362210"/>
              <a:gd name="connsiteY29" fmla="*/ 320331 h 623190"/>
              <a:gd name="connsiteX30" fmla="*/ 298144 w 362210"/>
              <a:gd name="connsiteY30" fmla="*/ 308683 h 623190"/>
              <a:gd name="connsiteX31" fmla="*/ 356386 w 362210"/>
              <a:gd name="connsiteY31" fmla="*/ 262089 h 623190"/>
              <a:gd name="connsiteX32" fmla="*/ 362210 w 362210"/>
              <a:gd name="connsiteY32" fmla="*/ 221320 h 623190"/>
              <a:gd name="connsiteX33" fmla="*/ 344737 w 362210"/>
              <a:gd name="connsiteY33" fmla="*/ 203847 h 623190"/>
              <a:gd name="connsiteX34" fmla="*/ 286495 w 362210"/>
              <a:gd name="connsiteY34" fmla="*/ 174726 h 623190"/>
              <a:gd name="connsiteX35" fmla="*/ 257374 w 362210"/>
              <a:gd name="connsiteY35" fmla="*/ 157254 h 623190"/>
              <a:gd name="connsiteX36" fmla="*/ 228253 w 362210"/>
              <a:gd name="connsiteY36" fmla="*/ 133957 h 623190"/>
              <a:gd name="connsiteX37" fmla="*/ 199132 w 362210"/>
              <a:gd name="connsiteY37" fmla="*/ 99011 h 623190"/>
              <a:gd name="connsiteX38" fmla="*/ 187484 w 362210"/>
              <a:gd name="connsiteY38" fmla="*/ 75715 h 623190"/>
              <a:gd name="connsiteX39" fmla="*/ 170011 w 362210"/>
              <a:gd name="connsiteY39" fmla="*/ 46594 h 623190"/>
              <a:gd name="connsiteX40" fmla="*/ 117593 w 362210"/>
              <a:gd name="connsiteY40" fmla="*/ 0 h 62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2210" h="623190">
                <a:moveTo>
                  <a:pt x="117593" y="0"/>
                </a:moveTo>
                <a:lnTo>
                  <a:pt x="117593" y="0"/>
                </a:lnTo>
                <a:cubicBezTo>
                  <a:pt x="111769" y="15531"/>
                  <a:pt x="107539" y="31758"/>
                  <a:pt x="100121" y="46594"/>
                </a:cubicBezTo>
                <a:cubicBezTo>
                  <a:pt x="97665" y="51505"/>
                  <a:pt x="96238" y="54359"/>
                  <a:pt x="88472" y="58242"/>
                </a:cubicBezTo>
                <a:cubicBezTo>
                  <a:pt x="80706" y="62125"/>
                  <a:pt x="88328" y="46690"/>
                  <a:pt x="53527" y="69890"/>
                </a:cubicBezTo>
                <a:cubicBezTo>
                  <a:pt x="39664" y="111476"/>
                  <a:pt x="63743" y="115497"/>
                  <a:pt x="36055" y="133957"/>
                </a:cubicBezTo>
                <a:cubicBezTo>
                  <a:pt x="17763" y="188824"/>
                  <a:pt x="26696" y="100826"/>
                  <a:pt x="1109" y="145605"/>
                </a:cubicBezTo>
                <a:cubicBezTo>
                  <a:pt x="-4078" y="154682"/>
                  <a:pt x="10817" y="182492"/>
                  <a:pt x="6934" y="192199"/>
                </a:cubicBezTo>
                <a:cubicBezTo>
                  <a:pt x="8875" y="198023"/>
                  <a:pt x="10340" y="204028"/>
                  <a:pt x="12758" y="209671"/>
                </a:cubicBezTo>
                <a:cubicBezTo>
                  <a:pt x="16178" y="217651"/>
                  <a:pt x="21911" y="224652"/>
                  <a:pt x="24406" y="232968"/>
                </a:cubicBezTo>
                <a:cubicBezTo>
                  <a:pt x="30565" y="253498"/>
                  <a:pt x="30480" y="297407"/>
                  <a:pt x="41879" y="314507"/>
                </a:cubicBezTo>
                <a:cubicBezTo>
                  <a:pt x="45762" y="320331"/>
                  <a:pt x="47703" y="328097"/>
                  <a:pt x="53527" y="331980"/>
                </a:cubicBezTo>
                <a:cubicBezTo>
                  <a:pt x="60187" y="336420"/>
                  <a:pt x="69058" y="335863"/>
                  <a:pt x="76824" y="337804"/>
                </a:cubicBezTo>
                <a:cubicBezTo>
                  <a:pt x="98956" y="367313"/>
                  <a:pt x="94297" y="351394"/>
                  <a:pt x="94297" y="384397"/>
                </a:cubicBezTo>
                <a:lnTo>
                  <a:pt x="71000" y="471761"/>
                </a:lnTo>
                <a:lnTo>
                  <a:pt x="71000" y="524178"/>
                </a:lnTo>
                <a:lnTo>
                  <a:pt x="88472" y="570772"/>
                </a:lnTo>
                <a:lnTo>
                  <a:pt x="135066" y="623190"/>
                </a:lnTo>
                <a:lnTo>
                  <a:pt x="210781" y="617366"/>
                </a:lnTo>
                <a:lnTo>
                  <a:pt x="292320" y="605717"/>
                </a:lnTo>
                <a:lnTo>
                  <a:pt x="292320" y="605717"/>
                </a:lnTo>
                <a:lnTo>
                  <a:pt x="362210" y="576596"/>
                </a:lnTo>
                <a:lnTo>
                  <a:pt x="356386" y="559124"/>
                </a:lnTo>
                <a:lnTo>
                  <a:pt x="344737" y="512530"/>
                </a:lnTo>
                <a:lnTo>
                  <a:pt x="333089" y="471761"/>
                </a:lnTo>
                <a:lnTo>
                  <a:pt x="315616" y="430991"/>
                </a:lnTo>
                <a:lnTo>
                  <a:pt x="303968" y="390222"/>
                </a:lnTo>
                <a:lnTo>
                  <a:pt x="280671" y="378573"/>
                </a:lnTo>
                <a:lnTo>
                  <a:pt x="274847" y="349452"/>
                </a:lnTo>
                <a:lnTo>
                  <a:pt x="274847" y="320331"/>
                </a:lnTo>
                <a:lnTo>
                  <a:pt x="298144" y="308683"/>
                </a:lnTo>
                <a:lnTo>
                  <a:pt x="356386" y="262089"/>
                </a:lnTo>
                <a:lnTo>
                  <a:pt x="362210" y="221320"/>
                </a:lnTo>
                <a:lnTo>
                  <a:pt x="344737" y="203847"/>
                </a:lnTo>
                <a:lnTo>
                  <a:pt x="286495" y="174726"/>
                </a:lnTo>
                <a:lnTo>
                  <a:pt x="257374" y="157254"/>
                </a:lnTo>
                <a:lnTo>
                  <a:pt x="228253" y="133957"/>
                </a:lnTo>
                <a:lnTo>
                  <a:pt x="199132" y="99011"/>
                </a:lnTo>
                <a:lnTo>
                  <a:pt x="187484" y="75715"/>
                </a:lnTo>
                <a:lnTo>
                  <a:pt x="170011" y="46594"/>
                </a:lnTo>
                <a:lnTo>
                  <a:pt x="117593"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Forme libre : forme 51">
            <a:extLst>
              <a:ext uri="{FF2B5EF4-FFF2-40B4-BE49-F238E27FC236}">
                <a16:creationId xmlns:a16="http://schemas.microsoft.com/office/drawing/2014/main" id="{AB666293-834D-E0EB-7DD3-3813F4372E55}"/>
              </a:ext>
            </a:extLst>
          </p:cNvPr>
          <p:cNvSpPr/>
          <p:nvPr/>
        </p:nvSpPr>
        <p:spPr>
          <a:xfrm>
            <a:off x="2278380" y="662940"/>
            <a:ext cx="1150620" cy="952500"/>
          </a:xfrm>
          <a:custGeom>
            <a:avLst/>
            <a:gdLst>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43940 w 1150620"/>
              <a:gd name="connsiteY8" fmla="*/ 586740 h 952500"/>
              <a:gd name="connsiteX9" fmla="*/ 1059180 w 1150620"/>
              <a:gd name="connsiteY9" fmla="*/ 51054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59180 w 1150620"/>
              <a:gd name="connsiteY9" fmla="*/ 51054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74420 w 1150620"/>
              <a:gd name="connsiteY9" fmla="*/ 53340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74420 w 1150620"/>
              <a:gd name="connsiteY9" fmla="*/ 53340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87680 w 1150620"/>
              <a:gd name="connsiteY64" fmla="*/ 52578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50620" h="952500">
                <a:moveTo>
                  <a:pt x="487680" y="845820"/>
                </a:moveTo>
                <a:lnTo>
                  <a:pt x="571500" y="952500"/>
                </a:lnTo>
                <a:lnTo>
                  <a:pt x="754380" y="899160"/>
                </a:lnTo>
                <a:lnTo>
                  <a:pt x="769620" y="822960"/>
                </a:lnTo>
                <a:lnTo>
                  <a:pt x="739140" y="762000"/>
                </a:lnTo>
                <a:lnTo>
                  <a:pt x="739140" y="708660"/>
                </a:lnTo>
                <a:lnTo>
                  <a:pt x="739140" y="670560"/>
                </a:lnTo>
                <a:lnTo>
                  <a:pt x="861060" y="685800"/>
                </a:lnTo>
                <a:lnTo>
                  <a:pt x="1066800" y="579120"/>
                </a:lnTo>
                <a:lnTo>
                  <a:pt x="1074420" y="533400"/>
                </a:lnTo>
                <a:lnTo>
                  <a:pt x="1036320" y="449580"/>
                </a:lnTo>
                <a:lnTo>
                  <a:pt x="1043940" y="426720"/>
                </a:lnTo>
                <a:lnTo>
                  <a:pt x="1074420" y="396240"/>
                </a:lnTo>
                <a:lnTo>
                  <a:pt x="1104900" y="335280"/>
                </a:lnTo>
                <a:lnTo>
                  <a:pt x="1135380" y="297180"/>
                </a:lnTo>
                <a:lnTo>
                  <a:pt x="1150620" y="281940"/>
                </a:lnTo>
                <a:lnTo>
                  <a:pt x="1074420" y="220980"/>
                </a:lnTo>
                <a:lnTo>
                  <a:pt x="990600" y="182880"/>
                </a:lnTo>
                <a:lnTo>
                  <a:pt x="914400" y="152400"/>
                </a:lnTo>
                <a:lnTo>
                  <a:pt x="876300" y="152400"/>
                </a:lnTo>
                <a:lnTo>
                  <a:pt x="845820" y="129540"/>
                </a:lnTo>
                <a:lnTo>
                  <a:pt x="845820" y="129540"/>
                </a:lnTo>
                <a:lnTo>
                  <a:pt x="762000" y="129540"/>
                </a:lnTo>
                <a:lnTo>
                  <a:pt x="731520" y="144780"/>
                </a:lnTo>
                <a:lnTo>
                  <a:pt x="678180" y="121920"/>
                </a:lnTo>
                <a:lnTo>
                  <a:pt x="632460" y="114300"/>
                </a:lnTo>
                <a:lnTo>
                  <a:pt x="586740" y="106680"/>
                </a:lnTo>
                <a:lnTo>
                  <a:pt x="556260" y="99060"/>
                </a:lnTo>
                <a:lnTo>
                  <a:pt x="487680" y="83820"/>
                </a:lnTo>
                <a:lnTo>
                  <a:pt x="434340" y="45720"/>
                </a:lnTo>
                <a:lnTo>
                  <a:pt x="396240" y="22860"/>
                </a:lnTo>
                <a:lnTo>
                  <a:pt x="320040" y="0"/>
                </a:lnTo>
                <a:lnTo>
                  <a:pt x="281940" y="7620"/>
                </a:lnTo>
                <a:lnTo>
                  <a:pt x="228600" y="22860"/>
                </a:lnTo>
                <a:lnTo>
                  <a:pt x="198120" y="45720"/>
                </a:lnTo>
                <a:lnTo>
                  <a:pt x="190500" y="106680"/>
                </a:lnTo>
                <a:lnTo>
                  <a:pt x="190500" y="106680"/>
                </a:lnTo>
                <a:lnTo>
                  <a:pt x="205740" y="114300"/>
                </a:lnTo>
                <a:lnTo>
                  <a:pt x="205740" y="167640"/>
                </a:lnTo>
                <a:lnTo>
                  <a:pt x="190500" y="205740"/>
                </a:lnTo>
                <a:lnTo>
                  <a:pt x="167640" y="236220"/>
                </a:lnTo>
                <a:lnTo>
                  <a:pt x="152400" y="243840"/>
                </a:lnTo>
                <a:lnTo>
                  <a:pt x="121920" y="213360"/>
                </a:lnTo>
                <a:lnTo>
                  <a:pt x="121920" y="190500"/>
                </a:lnTo>
                <a:lnTo>
                  <a:pt x="99060" y="167640"/>
                </a:lnTo>
                <a:lnTo>
                  <a:pt x="106680" y="129540"/>
                </a:lnTo>
                <a:lnTo>
                  <a:pt x="129540" y="38100"/>
                </a:lnTo>
                <a:lnTo>
                  <a:pt x="129540" y="7620"/>
                </a:lnTo>
                <a:lnTo>
                  <a:pt x="129540" y="7620"/>
                </a:lnTo>
                <a:lnTo>
                  <a:pt x="83820" y="45720"/>
                </a:lnTo>
                <a:lnTo>
                  <a:pt x="60960" y="106680"/>
                </a:lnTo>
                <a:lnTo>
                  <a:pt x="30480" y="144780"/>
                </a:lnTo>
                <a:lnTo>
                  <a:pt x="0" y="213360"/>
                </a:lnTo>
                <a:lnTo>
                  <a:pt x="7620" y="274320"/>
                </a:lnTo>
                <a:lnTo>
                  <a:pt x="38100" y="274320"/>
                </a:lnTo>
                <a:lnTo>
                  <a:pt x="60960" y="327660"/>
                </a:lnTo>
                <a:lnTo>
                  <a:pt x="99060" y="358140"/>
                </a:lnTo>
                <a:lnTo>
                  <a:pt x="152400" y="403860"/>
                </a:lnTo>
                <a:lnTo>
                  <a:pt x="198120" y="441960"/>
                </a:lnTo>
                <a:lnTo>
                  <a:pt x="243840" y="464820"/>
                </a:lnTo>
                <a:lnTo>
                  <a:pt x="335280" y="472440"/>
                </a:lnTo>
                <a:lnTo>
                  <a:pt x="396240" y="472440"/>
                </a:lnTo>
                <a:lnTo>
                  <a:pt x="434340" y="480060"/>
                </a:lnTo>
                <a:lnTo>
                  <a:pt x="472440" y="502920"/>
                </a:lnTo>
                <a:lnTo>
                  <a:pt x="487680" y="525780"/>
                </a:lnTo>
                <a:lnTo>
                  <a:pt x="472440" y="594360"/>
                </a:lnTo>
                <a:lnTo>
                  <a:pt x="472440" y="647700"/>
                </a:lnTo>
                <a:lnTo>
                  <a:pt x="487680" y="670560"/>
                </a:lnTo>
                <a:lnTo>
                  <a:pt x="480060" y="731520"/>
                </a:lnTo>
                <a:lnTo>
                  <a:pt x="472440" y="762000"/>
                </a:lnTo>
                <a:lnTo>
                  <a:pt x="472440" y="784860"/>
                </a:lnTo>
                <a:lnTo>
                  <a:pt x="487680" y="845820"/>
                </a:lnTo>
                <a:close/>
              </a:path>
            </a:pathLst>
          </a:cu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Forme libre : forme 25">
            <a:extLst>
              <a:ext uri="{FF2B5EF4-FFF2-40B4-BE49-F238E27FC236}">
                <a16:creationId xmlns:a16="http://schemas.microsoft.com/office/drawing/2014/main" id="{5CC9FE5B-A12C-4D86-0250-D123A4D7489D}"/>
              </a:ext>
            </a:extLst>
          </p:cNvPr>
          <p:cNvSpPr/>
          <p:nvPr/>
        </p:nvSpPr>
        <p:spPr>
          <a:xfrm>
            <a:off x="3598332" y="1159933"/>
            <a:ext cx="313267" cy="347134"/>
          </a:xfrm>
          <a:custGeom>
            <a:avLst/>
            <a:gdLst>
              <a:gd name="connsiteX0" fmla="*/ 304800 w 304800"/>
              <a:gd name="connsiteY0" fmla="*/ 16934 h 347134"/>
              <a:gd name="connsiteX1" fmla="*/ 279400 w 304800"/>
              <a:gd name="connsiteY1" fmla="*/ 93134 h 347134"/>
              <a:gd name="connsiteX2" fmla="*/ 254000 w 304800"/>
              <a:gd name="connsiteY2" fmla="*/ 101600 h 347134"/>
              <a:gd name="connsiteX3" fmla="*/ 279400 w 304800"/>
              <a:gd name="connsiteY3" fmla="*/ 152400 h 347134"/>
              <a:gd name="connsiteX4" fmla="*/ 304800 w 304800"/>
              <a:gd name="connsiteY4" fmla="*/ 177800 h 347134"/>
              <a:gd name="connsiteX5" fmla="*/ 304800 w 304800"/>
              <a:gd name="connsiteY5" fmla="*/ 220134 h 347134"/>
              <a:gd name="connsiteX6" fmla="*/ 304800 w 304800"/>
              <a:gd name="connsiteY6" fmla="*/ 262467 h 347134"/>
              <a:gd name="connsiteX7" fmla="*/ 296333 w 304800"/>
              <a:gd name="connsiteY7" fmla="*/ 296334 h 347134"/>
              <a:gd name="connsiteX8" fmla="*/ 279400 w 304800"/>
              <a:gd name="connsiteY8" fmla="*/ 330200 h 347134"/>
              <a:gd name="connsiteX9" fmla="*/ 279400 w 304800"/>
              <a:gd name="connsiteY9" fmla="*/ 330200 h 347134"/>
              <a:gd name="connsiteX10" fmla="*/ 169333 w 304800"/>
              <a:gd name="connsiteY10" fmla="*/ 330200 h 347134"/>
              <a:gd name="connsiteX11" fmla="*/ 93133 w 304800"/>
              <a:gd name="connsiteY11" fmla="*/ 347134 h 347134"/>
              <a:gd name="connsiteX12" fmla="*/ 93133 w 304800"/>
              <a:gd name="connsiteY12" fmla="*/ 347134 h 347134"/>
              <a:gd name="connsiteX13" fmla="*/ 67733 w 304800"/>
              <a:gd name="connsiteY13" fmla="*/ 304800 h 347134"/>
              <a:gd name="connsiteX14" fmla="*/ 67733 w 304800"/>
              <a:gd name="connsiteY14" fmla="*/ 304800 h 347134"/>
              <a:gd name="connsiteX15" fmla="*/ 42333 w 304800"/>
              <a:gd name="connsiteY15" fmla="*/ 211667 h 347134"/>
              <a:gd name="connsiteX16" fmla="*/ 42333 w 304800"/>
              <a:gd name="connsiteY16" fmla="*/ 211667 h 347134"/>
              <a:gd name="connsiteX17" fmla="*/ 8467 w 304800"/>
              <a:gd name="connsiteY17" fmla="*/ 152400 h 347134"/>
              <a:gd name="connsiteX18" fmla="*/ 0 w 304800"/>
              <a:gd name="connsiteY18" fmla="*/ 152400 h 347134"/>
              <a:gd name="connsiteX19" fmla="*/ 0 w 304800"/>
              <a:gd name="connsiteY19" fmla="*/ 152400 h 347134"/>
              <a:gd name="connsiteX20" fmla="*/ 16933 w 304800"/>
              <a:gd name="connsiteY20" fmla="*/ 93134 h 347134"/>
              <a:gd name="connsiteX21" fmla="*/ 50800 w 304800"/>
              <a:gd name="connsiteY21" fmla="*/ 59267 h 347134"/>
              <a:gd name="connsiteX22" fmla="*/ 59267 w 304800"/>
              <a:gd name="connsiteY22" fmla="*/ 50800 h 347134"/>
              <a:gd name="connsiteX23" fmla="*/ 76200 w 304800"/>
              <a:gd name="connsiteY23" fmla="*/ 0 h 347134"/>
              <a:gd name="connsiteX24" fmla="*/ 143933 w 304800"/>
              <a:gd name="connsiteY24" fmla="*/ 0 h 347134"/>
              <a:gd name="connsiteX25" fmla="*/ 237067 w 304800"/>
              <a:gd name="connsiteY25" fmla="*/ 16934 h 347134"/>
              <a:gd name="connsiteX26" fmla="*/ 304800 w 304800"/>
              <a:gd name="connsiteY26" fmla="*/ 16934 h 347134"/>
              <a:gd name="connsiteX0" fmla="*/ 313267 w 313267"/>
              <a:gd name="connsiteY0" fmla="*/ 16934 h 347134"/>
              <a:gd name="connsiteX1" fmla="*/ 287867 w 313267"/>
              <a:gd name="connsiteY1" fmla="*/ 93134 h 347134"/>
              <a:gd name="connsiteX2" fmla="*/ 262467 w 313267"/>
              <a:gd name="connsiteY2" fmla="*/ 101600 h 347134"/>
              <a:gd name="connsiteX3" fmla="*/ 287867 w 313267"/>
              <a:gd name="connsiteY3" fmla="*/ 152400 h 347134"/>
              <a:gd name="connsiteX4" fmla="*/ 313267 w 313267"/>
              <a:gd name="connsiteY4" fmla="*/ 177800 h 347134"/>
              <a:gd name="connsiteX5" fmla="*/ 313267 w 313267"/>
              <a:gd name="connsiteY5" fmla="*/ 220134 h 347134"/>
              <a:gd name="connsiteX6" fmla="*/ 313267 w 313267"/>
              <a:gd name="connsiteY6" fmla="*/ 262467 h 347134"/>
              <a:gd name="connsiteX7" fmla="*/ 304800 w 313267"/>
              <a:gd name="connsiteY7" fmla="*/ 296334 h 347134"/>
              <a:gd name="connsiteX8" fmla="*/ 287867 w 313267"/>
              <a:gd name="connsiteY8" fmla="*/ 330200 h 347134"/>
              <a:gd name="connsiteX9" fmla="*/ 287867 w 313267"/>
              <a:gd name="connsiteY9" fmla="*/ 330200 h 347134"/>
              <a:gd name="connsiteX10" fmla="*/ 177800 w 313267"/>
              <a:gd name="connsiteY10" fmla="*/ 330200 h 347134"/>
              <a:gd name="connsiteX11" fmla="*/ 101600 w 313267"/>
              <a:gd name="connsiteY11" fmla="*/ 347134 h 347134"/>
              <a:gd name="connsiteX12" fmla="*/ 101600 w 313267"/>
              <a:gd name="connsiteY12" fmla="*/ 347134 h 347134"/>
              <a:gd name="connsiteX13" fmla="*/ 76200 w 313267"/>
              <a:gd name="connsiteY13" fmla="*/ 304800 h 347134"/>
              <a:gd name="connsiteX14" fmla="*/ 76200 w 313267"/>
              <a:gd name="connsiteY14" fmla="*/ 304800 h 347134"/>
              <a:gd name="connsiteX15" fmla="*/ 50800 w 313267"/>
              <a:gd name="connsiteY15" fmla="*/ 211667 h 347134"/>
              <a:gd name="connsiteX16" fmla="*/ 50800 w 313267"/>
              <a:gd name="connsiteY16" fmla="*/ 211667 h 347134"/>
              <a:gd name="connsiteX17" fmla="*/ 16934 w 313267"/>
              <a:gd name="connsiteY17" fmla="*/ 152400 h 347134"/>
              <a:gd name="connsiteX18" fmla="*/ 8467 w 313267"/>
              <a:gd name="connsiteY18" fmla="*/ 152400 h 347134"/>
              <a:gd name="connsiteX19" fmla="*/ 8467 w 313267"/>
              <a:gd name="connsiteY19" fmla="*/ 152400 h 347134"/>
              <a:gd name="connsiteX20" fmla="*/ 0 w 313267"/>
              <a:gd name="connsiteY20" fmla="*/ 76201 h 347134"/>
              <a:gd name="connsiteX21" fmla="*/ 59267 w 313267"/>
              <a:gd name="connsiteY21" fmla="*/ 59267 h 347134"/>
              <a:gd name="connsiteX22" fmla="*/ 67734 w 313267"/>
              <a:gd name="connsiteY22" fmla="*/ 50800 h 347134"/>
              <a:gd name="connsiteX23" fmla="*/ 84667 w 313267"/>
              <a:gd name="connsiteY23" fmla="*/ 0 h 347134"/>
              <a:gd name="connsiteX24" fmla="*/ 152400 w 313267"/>
              <a:gd name="connsiteY24" fmla="*/ 0 h 347134"/>
              <a:gd name="connsiteX25" fmla="*/ 245534 w 313267"/>
              <a:gd name="connsiteY25" fmla="*/ 16934 h 347134"/>
              <a:gd name="connsiteX26" fmla="*/ 313267 w 313267"/>
              <a:gd name="connsiteY26" fmla="*/ 16934 h 347134"/>
              <a:gd name="connsiteX0" fmla="*/ 313267 w 313267"/>
              <a:gd name="connsiteY0" fmla="*/ 16934 h 347134"/>
              <a:gd name="connsiteX1" fmla="*/ 287867 w 313267"/>
              <a:gd name="connsiteY1" fmla="*/ 93134 h 347134"/>
              <a:gd name="connsiteX2" fmla="*/ 262467 w 313267"/>
              <a:gd name="connsiteY2" fmla="*/ 101600 h 347134"/>
              <a:gd name="connsiteX3" fmla="*/ 287867 w 313267"/>
              <a:gd name="connsiteY3" fmla="*/ 152400 h 347134"/>
              <a:gd name="connsiteX4" fmla="*/ 313267 w 313267"/>
              <a:gd name="connsiteY4" fmla="*/ 177800 h 347134"/>
              <a:gd name="connsiteX5" fmla="*/ 313267 w 313267"/>
              <a:gd name="connsiteY5" fmla="*/ 220134 h 347134"/>
              <a:gd name="connsiteX6" fmla="*/ 313267 w 313267"/>
              <a:gd name="connsiteY6" fmla="*/ 262467 h 347134"/>
              <a:gd name="connsiteX7" fmla="*/ 304800 w 313267"/>
              <a:gd name="connsiteY7" fmla="*/ 296334 h 347134"/>
              <a:gd name="connsiteX8" fmla="*/ 287867 w 313267"/>
              <a:gd name="connsiteY8" fmla="*/ 330200 h 347134"/>
              <a:gd name="connsiteX9" fmla="*/ 287867 w 313267"/>
              <a:gd name="connsiteY9" fmla="*/ 330200 h 347134"/>
              <a:gd name="connsiteX10" fmla="*/ 177800 w 313267"/>
              <a:gd name="connsiteY10" fmla="*/ 330200 h 347134"/>
              <a:gd name="connsiteX11" fmla="*/ 101600 w 313267"/>
              <a:gd name="connsiteY11" fmla="*/ 347134 h 347134"/>
              <a:gd name="connsiteX12" fmla="*/ 101600 w 313267"/>
              <a:gd name="connsiteY12" fmla="*/ 347134 h 347134"/>
              <a:gd name="connsiteX13" fmla="*/ 76200 w 313267"/>
              <a:gd name="connsiteY13" fmla="*/ 304800 h 347134"/>
              <a:gd name="connsiteX14" fmla="*/ 76200 w 313267"/>
              <a:gd name="connsiteY14" fmla="*/ 304800 h 347134"/>
              <a:gd name="connsiteX15" fmla="*/ 50800 w 313267"/>
              <a:gd name="connsiteY15" fmla="*/ 211667 h 347134"/>
              <a:gd name="connsiteX16" fmla="*/ 50800 w 313267"/>
              <a:gd name="connsiteY16" fmla="*/ 211667 h 347134"/>
              <a:gd name="connsiteX17" fmla="*/ 16934 w 313267"/>
              <a:gd name="connsiteY17" fmla="*/ 152400 h 347134"/>
              <a:gd name="connsiteX18" fmla="*/ 8467 w 313267"/>
              <a:gd name="connsiteY18" fmla="*/ 152400 h 347134"/>
              <a:gd name="connsiteX19" fmla="*/ 8467 w 313267"/>
              <a:gd name="connsiteY19" fmla="*/ 152400 h 347134"/>
              <a:gd name="connsiteX20" fmla="*/ 0 w 313267"/>
              <a:gd name="connsiteY20" fmla="*/ 76201 h 347134"/>
              <a:gd name="connsiteX21" fmla="*/ 59267 w 313267"/>
              <a:gd name="connsiteY21" fmla="*/ 59267 h 347134"/>
              <a:gd name="connsiteX22" fmla="*/ 59267 w 313267"/>
              <a:gd name="connsiteY22" fmla="*/ 8467 h 347134"/>
              <a:gd name="connsiteX23" fmla="*/ 84667 w 313267"/>
              <a:gd name="connsiteY23" fmla="*/ 0 h 347134"/>
              <a:gd name="connsiteX24" fmla="*/ 152400 w 313267"/>
              <a:gd name="connsiteY24" fmla="*/ 0 h 347134"/>
              <a:gd name="connsiteX25" fmla="*/ 245534 w 313267"/>
              <a:gd name="connsiteY25" fmla="*/ 16934 h 347134"/>
              <a:gd name="connsiteX26" fmla="*/ 313267 w 313267"/>
              <a:gd name="connsiteY26" fmla="*/ 16934 h 34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3267" h="347134">
                <a:moveTo>
                  <a:pt x="313267" y="16934"/>
                </a:moveTo>
                <a:lnTo>
                  <a:pt x="287867" y="93134"/>
                </a:lnTo>
                <a:lnTo>
                  <a:pt x="262467" y="101600"/>
                </a:lnTo>
                <a:lnTo>
                  <a:pt x="287867" y="152400"/>
                </a:lnTo>
                <a:lnTo>
                  <a:pt x="313267" y="177800"/>
                </a:lnTo>
                <a:lnTo>
                  <a:pt x="313267" y="220134"/>
                </a:lnTo>
                <a:lnTo>
                  <a:pt x="313267" y="262467"/>
                </a:lnTo>
                <a:lnTo>
                  <a:pt x="304800" y="296334"/>
                </a:lnTo>
                <a:lnTo>
                  <a:pt x="287867" y="330200"/>
                </a:lnTo>
                <a:lnTo>
                  <a:pt x="287867" y="330200"/>
                </a:lnTo>
                <a:lnTo>
                  <a:pt x="177800" y="330200"/>
                </a:lnTo>
                <a:lnTo>
                  <a:pt x="101600" y="347134"/>
                </a:lnTo>
                <a:lnTo>
                  <a:pt x="101600" y="347134"/>
                </a:lnTo>
                <a:lnTo>
                  <a:pt x="76200" y="304800"/>
                </a:lnTo>
                <a:lnTo>
                  <a:pt x="76200" y="304800"/>
                </a:lnTo>
                <a:lnTo>
                  <a:pt x="50800" y="211667"/>
                </a:lnTo>
                <a:lnTo>
                  <a:pt x="50800" y="211667"/>
                </a:lnTo>
                <a:lnTo>
                  <a:pt x="16934" y="152400"/>
                </a:lnTo>
                <a:lnTo>
                  <a:pt x="8467" y="152400"/>
                </a:lnTo>
                <a:lnTo>
                  <a:pt x="8467" y="152400"/>
                </a:lnTo>
                <a:lnTo>
                  <a:pt x="0" y="76201"/>
                </a:lnTo>
                <a:lnTo>
                  <a:pt x="59267" y="59267"/>
                </a:lnTo>
                <a:lnTo>
                  <a:pt x="59267" y="8467"/>
                </a:lnTo>
                <a:lnTo>
                  <a:pt x="84667" y="0"/>
                </a:lnTo>
                <a:lnTo>
                  <a:pt x="152400" y="0"/>
                </a:lnTo>
                <a:lnTo>
                  <a:pt x="245534" y="16934"/>
                </a:lnTo>
                <a:lnTo>
                  <a:pt x="313267" y="16934"/>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Forme libre : forme 54">
            <a:extLst>
              <a:ext uri="{FF2B5EF4-FFF2-40B4-BE49-F238E27FC236}">
                <a16:creationId xmlns:a16="http://schemas.microsoft.com/office/drawing/2014/main" id="{22E99E69-8815-5859-D6B7-D6E50FB28375}"/>
              </a:ext>
            </a:extLst>
          </p:cNvPr>
          <p:cNvSpPr/>
          <p:nvPr/>
        </p:nvSpPr>
        <p:spPr>
          <a:xfrm>
            <a:off x="3586655" y="6306208"/>
            <a:ext cx="236483" cy="204952"/>
          </a:xfrm>
          <a:custGeom>
            <a:avLst/>
            <a:gdLst>
              <a:gd name="connsiteX0" fmla="*/ 86711 w 236483"/>
              <a:gd name="connsiteY0" fmla="*/ 0 h 157655"/>
              <a:gd name="connsiteX1" fmla="*/ 141890 w 236483"/>
              <a:gd name="connsiteY1" fmla="*/ 70945 h 157655"/>
              <a:gd name="connsiteX2" fmla="*/ 181304 w 236483"/>
              <a:gd name="connsiteY2" fmla="*/ 110359 h 157655"/>
              <a:gd name="connsiteX3" fmla="*/ 236483 w 236483"/>
              <a:gd name="connsiteY3" fmla="*/ 157655 h 157655"/>
              <a:gd name="connsiteX4" fmla="*/ 236483 w 236483"/>
              <a:gd name="connsiteY4" fmla="*/ 157655 h 157655"/>
              <a:gd name="connsiteX5" fmla="*/ 236483 w 236483"/>
              <a:gd name="connsiteY5" fmla="*/ 157655 h 157655"/>
              <a:gd name="connsiteX6" fmla="*/ 63062 w 236483"/>
              <a:gd name="connsiteY6" fmla="*/ 134007 h 157655"/>
              <a:gd name="connsiteX7" fmla="*/ 0 w 236483"/>
              <a:gd name="connsiteY7" fmla="*/ 86710 h 157655"/>
              <a:gd name="connsiteX8" fmla="*/ 0 w 236483"/>
              <a:gd name="connsiteY8" fmla="*/ 86710 h 157655"/>
              <a:gd name="connsiteX9" fmla="*/ 23648 w 236483"/>
              <a:gd name="connsiteY9" fmla="*/ 0 h 157655"/>
              <a:gd name="connsiteX10" fmla="*/ 86711 w 236483"/>
              <a:gd name="connsiteY10" fmla="*/ 0 h 157655"/>
              <a:gd name="connsiteX0" fmla="*/ 86711 w 236483"/>
              <a:gd name="connsiteY0" fmla="*/ 0 h 157655"/>
              <a:gd name="connsiteX1" fmla="*/ 141890 w 236483"/>
              <a:gd name="connsiteY1" fmla="*/ 70945 h 157655"/>
              <a:gd name="connsiteX2" fmla="*/ 181304 w 236483"/>
              <a:gd name="connsiteY2" fmla="*/ 110359 h 157655"/>
              <a:gd name="connsiteX3" fmla="*/ 236483 w 236483"/>
              <a:gd name="connsiteY3" fmla="*/ 157655 h 157655"/>
              <a:gd name="connsiteX4" fmla="*/ 236483 w 236483"/>
              <a:gd name="connsiteY4" fmla="*/ 157655 h 157655"/>
              <a:gd name="connsiteX5" fmla="*/ 236483 w 236483"/>
              <a:gd name="connsiteY5" fmla="*/ 157655 h 157655"/>
              <a:gd name="connsiteX6" fmla="*/ 94593 w 236483"/>
              <a:gd name="connsiteY6" fmla="*/ 134007 h 157655"/>
              <a:gd name="connsiteX7" fmla="*/ 0 w 236483"/>
              <a:gd name="connsiteY7" fmla="*/ 86710 h 157655"/>
              <a:gd name="connsiteX8" fmla="*/ 0 w 236483"/>
              <a:gd name="connsiteY8" fmla="*/ 86710 h 157655"/>
              <a:gd name="connsiteX9" fmla="*/ 23648 w 236483"/>
              <a:gd name="connsiteY9" fmla="*/ 0 h 157655"/>
              <a:gd name="connsiteX10" fmla="*/ 86711 w 236483"/>
              <a:gd name="connsiteY10" fmla="*/ 0 h 157655"/>
              <a:gd name="connsiteX0" fmla="*/ 86711 w 236483"/>
              <a:gd name="connsiteY0" fmla="*/ 0 h 204952"/>
              <a:gd name="connsiteX1" fmla="*/ 141890 w 236483"/>
              <a:gd name="connsiteY1" fmla="*/ 70945 h 204952"/>
              <a:gd name="connsiteX2" fmla="*/ 181304 w 236483"/>
              <a:gd name="connsiteY2" fmla="*/ 110359 h 204952"/>
              <a:gd name="connsiteX3" fmla="*/ 236483 w 236483"/>
              <a:gd name="connsiteY3" fmla="*/ 157655 h 204952"/>
              <a:gd name="connsiteX4" fmla="*/ 236483 w 236483"/>
              <a:gd name="connsiteY4" fmla="*/ 157655 h 204952"/>
              <a:gd name="connsiteX5" fmla="*/ 212835 w 236483"/>
              <a:gd name="connsiteY5" fmla="*/ 204952 h 204952"/>
              <a:gd name="connsiteX6" fmla="*/ 94593 w 236483"/>
              <a:gd name="connsiteY6" fmla="*/ 134007 h 204952"/>
              <a:gd name="connsiteX7" fmla="*/ 0 w 236483"/>
              <a:gd name="connsiteY7" fmla="*/ 86710 h 204952"/>
              <a:gd name="connsiteX8" fmla="*/ 0 w 236483"/>
              <a:gd name="connsiteY8" fmla="*/ 86710 h 204952"/>
              <a:gd name="connsiteX9" fmla="*/ 23648 w 236483"/>
              <a:gd name="connsiteY9" fmla="*/ 0 h 204952"/>
              <a:gd name="connsiteX10" fmla="*/ 86711 w 236483"/>
              <a:gd name="connsiteY10" fmla="*/ 0 h 204952"/>
              <a:gd name="connsiteX0" fmla="*/ 86711 w 236483"/>
              <a:gd name="connsiteY0" fmla="*/ 0 h 204952"/>
              <a:gd name="connsiteX1" fmla="*/ 141890 w 236483"/>
              <a:gd name="connsiteY1" fmla="*/ 70945 h 204952"/>
              <a:gd name="connsiteX2" fmla="*/ 181304 w 236483"/>
              <a:gd name="connsiteY2" fmla="*/ 110359 h 204952"/>
              <a:gd name="connsiteX3" fmla="*/ 236483 w 236483"/>
              <a:gd name="connsiteY3" fmla="*/ 157655 h 204952"/>
              <a:gd name="connsiteX4" fmla="*/ 236483 w 236483"/>
              <a:gd name="connsiteY4" fmla="*/ 157655 h 204952"/>
              <a:gd name="connsiteX5" fmla="*/ 212835 w 236483"/>
              <a:gd name="connsiteY5" fmla="*/ 204952 h 204952"/>
              <a:gd name="connsiteX6" fmla="*/ 63062 w 236483"/>
              <a:gd name="connsiteY6" fmla="*/ 149773 h 204952"/>
              <a:gd name="connsiteX7" fmla="*/ 0 w 236483"/>
              <a:gd name="connsiteY7" fmla="*/ 86710 h 204952"/>
              <a:gd name="connsiteX8" fmla="*/ 0 w 236483"/>
              <a:gd name="connsiteY8" fmla="*/ 86710 h 204952"/>
              <a:gd name="connsiteX9" fmla="*/ 23648 w 236483"/>
              <a:gd name="connsiteY9" fmla="*/ 0 h 204952"/>
              <a:gd name="connsiteX10" fmla="*/ 86711 w 236483"/>
              <a:gd name="connsiteY10" fmla="*/ 0 h 20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483" h="204952">
                <a:moveTo>
                  <a:pt x="86711" y="0"/>
                </a:moveTo>
                <a:lnTo>
                  <a:pt x="141890" y="70945"/>
                </a:lnTo>
                <a:lnTo>
                  <a:pt x="181304" y="110359"/>
                </a:lnTo>
                <a:lnTo>
                  <a:pt x="236483" y="157655"/>
                </a:lnTo>
                <a:lnTo>
                  <a:pt x="236483" y="157655"/>
                </a:lnTo>
                <a:lnTo>
                  <a:pt x="212835" y="204952"/>
                </a:lnTo>
                <a:lnTo>
                  <a:pt x="63062" y="149773"/>
                </a:lnTo>
                <a:lnTo>
                  <a:pt x="0" y="86710"/>
                </a:lnTo>
                <a:lnTo>
                  <a:pt x="0" y="86710"/>
                </a:lnTo>
                <a:lnTo>
                  <a:pt x="23648" y="0"/>
                </a:lnTo>
                <a:lnTo>
                  <a:pt x="86711"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Forme libre : forme 56">
            <a:extLst>
              <a:ext uri="{FF2B5EF4-FFF2-40B4-BE49-F238E27FC236}">
                <a16:creationId xmlns:a16="http://schemas.microsoft.com/office/drawing/2014/main" id="{8ACAA8D9-2A4C-0331-23A8-B4884442444A}"/>
              </a:ext>
            </a:extLst>
          </p:cNvPr>
          <p:cNvSpPr/>
          <p:nvPr/>
        </p:nvSpPr>
        <p:spPr>
          <a:xfrm>
            <a:off x="3689131" y="6290441"/>
            <a:ext cx="386255" cy="212835"/>
          </a:xfrm>
          <a:custGeom>
            <a:avLst/>
            <a:gdLst>
              <a:gd name="connsiteX0" fmla="*/ 0 w 386255"/>
              <a:gd name="connsiteY0" fmla="*/ 0 h 212835"/>
              <a:gd name="connsiteX1" fmla="*/ 70945 w 386255"/>
              <a:gd name="connsiteY1" fmla="*/ 47297 h 212835"/>
              <a:gd name="connsiteX2" fmla="*/ 204952 w 386255"/>
              <a:gd name="connsiteY2" fmla="*/ 102476 h 212835"/>
              <a:gd name="connsiteX3" fmla="*/ 323193 w 386255"/>
              <a:gd name="connsiteY3" fmla="*/ 149773 h 212835"/>
              <a:gd name="connsiteX4" fmla="*/ 386255 w 386255"/>
              <a:gd name="connsiteY4" fmla="*/ 173421 h 212835"/>
              <a:gd name="connsiteX5" fmla="*/ 378372 w 386255"/>
              <a:gd name="connsiteY5" fmla="*/ 197069 h 212835"/>
              <a:gd name="connsiteX6" fmla="*/ 354724 w 386255"/>
              <a:gd name="connsiteY6" fmla="*/ 212835 h 212835"/>
              <a:gd name="connsiteX7" fmla="*/ 315310 w 386255"/>
              <a:gd name="connsiteY7" fmla="*/ 197069 h 212835"/>
              <a:gd name="connsiteX8" fmla="*/ 283779 w 386255"/>
              <a:gd name="connsiteY8" fmla="*/ 197069 h 212835"/>
              <a:gd name="connsiteX9" fmla="*/ 212835 w 386255"/>
              <a:gd name="connsiteY9" fmla="*/ 197069 h 212835"/>
              <a:gd name="connsiteX10" fmla="*/ 212835 w 386255"/>
              <a:gd name="connsiteY10" fmla="*/ 197069 h 212835"/>
              <a:gd name="connsiteX11" fmla="*/ 149772 w 386255"/>
              <a:gd name="connsiteY11" fmla="*/ 181304 h 212835"/>
              <a:gd name="connsiteX12" fmla="*/ 134007 w 386255"/>
              <a:gd name="connsiteY12" fmla="*/ 173421 h 212835"/>
              <a:gd name="connsiteX13" fmla="*/ 102476 w 386255"/>
              <a:gd name="connsiteY13" fmla="*/ 141890 h 212835"/>
              <a:gd name="connsiteX14" fmla="*/ 31531 w 386255"/>
              <a:gd name="connsiteY14" fmla="*/ 86711 h 212835"/>
              <a:gd name="connsiteX15" fmla="*/ 0 w 386255"/>
              <a:gd name="connsiteY15" fmla="*/ 0 h 21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255" h="212835">
                <a:moveTo>
                  <a:pt x="0" y="0"/>
                </a:moveTo>
                <a:lnTo>
                  <a:pt x="70945" y="47297"/>
                </a:lnTo>
                <a:lnTo>
                  <a:pt x="204952" y="102476"/>
                </a:lnTo>
                <a:lnTo>
                  <a:pt x="323193" y="149773"/>
                </a:lnTo>
                <a:lnTo>
                  <a:pt x="386255" y="173421"/>
                </a:lnTo>
                <a:lnTo>
                  <a:pt x="378372" y="197069"/>
                </a:lnTo>
                <a:lnTo>
                  <a:pt x="354724" y="212835"/>
                </a:lnTo>
                <a:lnTo>
                  <a:pt x="315310" y="197069"/>
                </a:lnTo>
                <a:lnTo>
                  <a:pt x="283779" y="197069"/>
                </a:lnTo>
                <a:lnTo>
                  <a:pt x="212835" y="197069"/>
                </a:lnTo>
                <a:lnTo>
                  <a:pt x="212835" y="197069"/>
                </a:lnTo>
                <a:lnTo>
                  <a:pt x="149772" y="181304"/>
                </a:lnTo>
                <a:lnTo>
                  <a:pt x="134007" y="173421"/>
                </a:lnTo>
                <a:lnTo>
                  <a:pt x="102476" y="141890"/>
                </a:lnTo>
                <a:lnTo>
                  <a:pt x="31531" y="86711"/>
                </a:lnTo>
                <a:lnTo>
                  <a:pt x="0"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Forme libre : forme 58">
            <a:extLst>
              <a:ext uri="{FF2B5EF4-FFF2-40B4-BE49-F238E27FC236}">
                <a16:creationId xmlns:a16="http://schemas.microsoft.com/office/drawing/2014/main" id="{6E2C061B-7CB4-AA8A-DEA8-D59810C32836}"/>
              </a:ext>
            </a:extLst>
          </p:cNvPr>
          <p:cNvSpPr/>
          <p:nvPr/>
        </p:nvSpPr>
        <p:spPr>
          <a:xfrm>
            <a:off x="4256690" y="1679028"/>
            <a:ext cx="173420" cy="110358"/>
          </a:xfrm>
          <a:custGeom>
            <a:avLst/>
            <a:gdLst>
              <a:gd name="connsiteX0" fmla="*/ 39413 w 173420"/>
              <a:gd name="connsiteY0" fmla="*/ 0 h 110358"/>
              <a:gd name="connsiteX1" fmla="*/ 0 w 173420"/>
              <a:gd name="connsiteY1" fmla="*/ 63062 h 110358"/>
              <a:gd name="connsiteX2" fmla="*/ 31531 w 173420"/>
              <a:gd name="connsiteY2" fmla="*/ 94593 h 110358"/>
              <a:gd name="connsiteX3" fmla="*/ 78827 w 173420"/>
              <a:gd name="connsiteY3" fmla="*/ 102475 h 110358"/>
              <a:gd name="connsiteX4" fmla="*/ 78827 w 173420"/>
              <a:gd name="connsiteY4" fmla="*/ 102475 h 110358"/>
              <a:gd name="connsiteX5" fmla="*/ 149772 w 173420"/>
              <a:gd name="connsiteY5" fmla="*/ 110358 h 110358"/>
              <a:gd name="connsiteX6" fmla="*/ 173420 w 173420"/>
              <a:gd name="connsiteY6" fmla="*/ 70944 h 110358"/>
              <a:gd name="connsiteX7" fmla="*/ 157655 w 173420"/>
              <a:gd name="connsiteY7" fmla="*/ 47296 h 110358"/>
              <a:gd name="connsiteX8" fmla="*/ 149772 w 173420"/>
              <a:gd name="connsiteY8" fmla="*/ 23648 h 110358"/>
              <a:gd name="connsiteX9" fmla="*/ 118241 w 173420"/>
              <a:gd name="connsiteY9" fmla="*/ 7882 h 110358"/>
              <a:gd name="connsiteX10" fmla="*/ 39413 w 173420"/>
              <a:gd name="connsiteY10" fmla="*/ 0 h 11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20" h="110358">
                <a:moveTo>
                  <a:pt x="39413" y="0"/>
                </a:moveTo>
                <a:lnTo>
                  <a:pt x="0" y="63062"/>
                </a:lnTo>
                <a:lnTo>
                  <a:pt x="31531" y="94593"/>
                </a:lnTo>
                <a:lnTo>
                  <a:pt x="78827" y="102475"/>
                </a:lnTo>
                <a:lnTo>
                  <a:pt x="78827" y="102475"/>
                </a:lnTo>
                <a:lnTo>
                  <a:pt x="149772" y="110358"/>
                </a:lnTo>
                <a:lnTo>
                  <a:pt x="173420" y="70944"/>
                </a:lnTo>
                <a:lnTo>
                  <a:pt x="157655" y="47296"/>
                </a:lnTo>
                <a:lnTo>
                  <a:pt x="149772" y="23648"/>
                </a:lnTo>
                <a:lnTo>
                  <a:pt x="118241" y="7882"/>
                </a:lnTo>
                <a:lnTo>
                  <a:pt x="39413"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Forme libre : forme 59">
            <a:extLst>
              <a:ext uri="{FF2B5EF4-FFF2-40B4-BE49-F238E27FC236}">
                <a16:creationId xmlns:a16="http://schemas.microsoft.com/office/drawing/2014/main" id="{73F4CAB6-E547-94D1-7796-93C717AB586D}"/>
              </a:ext>
            </a:extLst>
          </p:cNvPr>
          <p:cNvSpPr/>
          <p:nvPr/>
        </p:nvSpPr>
        <p:spPr>
          <a:xfrm>
            <a:off x="3247697" y="717331"/>
            <a:ext cx="110358" cy="94593"/>
          </a:xfrm>
          <a:custGeom>
            <a:avLst/>
            <a:gdLst>
              <a:gd name="connsiteX0" fmla="*/ 0 w 86710"/>
              <a:gd name="connsiteY0" fmla="*/ 0 h 78827"/>
              <a:gd name="connsiteX1" fmla="*/ 7883 w 86710"/>
              <a:gd name="connsiteY1" fmla="*/ 78827 h 78827"/>
              <a:gd name="connsiteX2" fmla="*/ 70945 w 86710"/>
              <a:gd name="connsiteY2" fmla="*/ 78827 h 78827"/>
              <a:gd name="connsiteX3" fmla="*/ 78827 w 86710"/>
              <a:gd name="connsiteY3" fmla="*/ 39413 h 78827"/>
              <a:gd name="connsiteX4" fmla="*/ 86710 w 86710"/>
              <a:gd name="connsiteY4" fmla="*/ 23648 h 78827"/>
              <a:gd name="connsiteX5" fmla="*/ 63062 w 86710"/>
              <a:gd name="connsiteY5" fmla="*/ 7882 h 78827"/>
              <a:gd name="connsiteX6" fmla="*/ 0 w 86710"/>
              <a:gd name="connsiteY6" fmla="*/ 0 h 78827"/>
              <a:gd name="connsiteX0" fmla="*/ 0 w 110358"/>
              <a:gd name="connsiteY0" fmla="*/ 0 h 94593"/>
              <a:gd name="connsiteX1" fmla="*/ 31531 w 110358"/>
              <a:gd name="connsiteY1" fmla="*/ 94593 h 94593"/>
              <a:gd name="connsiteX2" fmla="*/ 94593 w 110358"/>
              <a:gd name="connsiteY2" fmla="*/ 94593 h 94593"/>
              <a:gd name="connsiteX3" fmla="*/ 102475 w 110358"/>
              <a:gd name="connsiteY3" fmla="*/ 55179 h 94593"/>
              <a:gd name="connsiteX4" fmla="*/ 110358 w 110358"/>
              <a:gd name="connsiteY4" fmla="*/ 39414 h 94593"/>
              <a:gd name="connsiteX5" fmla="*/ 86710 w 110358"/>
              <a:gd name="connsiteY5" fmla="*/ 23648 h 94593"/>
              <a:gd name="connsiteX6" fmla="*/ 0 w 110358"/>
              <a:gd name="connsiteY6" fmla="*/ 0 h 94593"/>
              <a:gd name="connsiteX0" fmla="*/ 0 w 110358"/>
              <a:gd name="connsiteY0" fmla="*/ 0 h 94593"/>
              <a:gd name="connsiteX1" fmla="*/ 7882 w 110358"/>
              <a:gd name="connsiteY1" fmla="*/ 94593 h 94593"/>
              <a:gd name="connsiteX2" fmla="*/ 94593 w 110358"/>
              <a:gd name="connsiteY2" fmla="*/ 94593 h 94593"/>
              <a:gd name="connsiteX3" fmla="*/ 102475 w 110358"/>
              <a:gd name="connsiteY3" fmla="*/ 55179 h 94593"/>
              <a:gd name="connsiteX4" fmla="*/ 110358 w 110358"/>
              <a:gd name="connsiteY4" fmla="*/ 39414 h 94593"/>
              <a:gd name="connsiteX5" fmla="*/ 86710 w 110358"/>
              <a:gd name="connsiteY5" fmla="*/ 23648 h 94593"/>
              <a:gd name="connsiteX6" fmla="*/ 0 w 110358"/>
              <a:gd name="connsiteY6" fmla="*/ 0 h 9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58" h="94593">
                <a:moveTo>
                  <a:pt x="0" y="0"/>
                </a:moveTo>
                <a:lnTo>
                  <a:pt x="7882" y="94593"/>
                </a:lnTo>
                <a:lnTo>
                  <a:pt x="94593" y="94593"/>
                </a:lnTo>
                <a:lnTo>
                  <a:pt x="102475" y="55179"/>
                </a:lnTo>
                <a:lnTo>
                  <a:pt x="110358" y="39414"/>
                </a:lnTo>
                <a:lnTo>
                  <a:pt x="86710" y="23648"/>
                </a:lnTo>
                <a:lnTo>
                  <a:pt x="0" y="0"/>
                </a:lnTo>
                <a:close/>
              </a:path>
            </a:pathLst>
          </a:cu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Forme libre : forme 60">
            <a:extLst>
              <a:ext uri="{FF2B5EF4-FFF2-40B4-BE49-F238E27FC236}">
                <a16:creationId xmlns:a16="http://schemas.microsoft.com/office/drawing/2014/main" id="{DEC5C703-E8BC-678F-796A-CCC5D7FA9D1A}"/>
              </a:ext>
            </a:extLst>
          </p:cNvPr>
          <p:cNvSpPr/>
          <p:nvPr/>
        </p:nvSpPr>
        <p:spPr>
          <a:xfrm>
            <a:off x="3338283" y="683842"/>
            <a:ext cx="56362" cy="44013"/>
          </a:xfrm>
          <a:custGeom>
            <a:avLst/>
            <a:gdLst>
              <a:gd name="connsiteX0" fmla="*/ 0 w 47297"/>
              <a:gd name="connsiteY0" fmla="*/ 0 h 63063"/>
              <a:gd name="connsiteX1" fmla="*/ 47297 w 47297"/>
              <a:gd name="connsiteY1" fmla="*/ 55180 h 63063"/>
              <a:gd name="connsiteX2" fmla="*/ 39414 w 47297"/>
              <a:gd name="connsiteY2" fmla="*/ 63063 h 63063"/>
              <a:gd name="connsiteX3" fmla="*/ 0 w 47297"/>
              <a:gd name="connsiteY3" fmla="*/ 63063 h 63063"/>
              <a:gd name="connsiteX4" fmla="*/ 0 w 47297"/>
              <a:gd name="connsiteY4" fmla="*/ 0 h 63063"/>
              <a:gd name="connsiteX0" fmla="*/ 3429 w 47297"/>
              <a:gd name="connsiteY0" fmla="*/ 0 h 44013"/>
              <a:gd name="connsiteX1" fmla="*/ 47297 w 47297"/>
              <a:gd name="connsiteY1" fmla="*/ 36130 h 44013"/>
              <a:gd name="connsiteX2" fmla="*/ 39414 w 47297"/>
              <a:gd name="connsiteY2" fmla="*/ 44013 h 44013"/>
              <a:gd name="connsiteX3" fmla="*/ 0 w 47297"/>
              <a:gd name="connsiteY3" fmla="*/ 44013 h 44013"/>
              <a:gd name="connsiteX4" fmla="*/ 3429 w 47297"/>
              <a:gd name="connsiteY4" fmla="*/ 0 h 44013"/>
              <a:gd name="connsiteX0" fmla="*/ 10287 w 54155"/>
              <a:gd name="connsiteY0" fmla="*/ 0 h 44013"/>
              <a:gd name="connsiteX1" fmla="*/ 54155 w 54155"/>
              <a:gd name="connsiteY1" fmla="*/ 36130 h 44013"/>
              <a:gd name="connsiteX2" fmla="*/ 46272 w 54155"/>
              <a:gd name="connsiteY2" fmla="*/ 44013 h 44013"/>
              <a:gd name="connsiteX3" fmla="*/ 0 w 54155"/>
              <a:gd name="connsiteY3" fmla="*/ 28773 h 44013"/>
              <a:gd name="connsiteX4" fmla="*/ 10287 w 54155"/>
              <a:gd name="connsiteY4" fmla="*/ 0 h 44013"/>
              <a:gd name="connsiteX0" fmla="*/ 10287 w 54155"/>
              <a:gd name="connsiteY0" fmla="*/ 0 h 44013"/>
              <a:gd name="connsiteX1" fmla="*/ 37718 w 54155"/>
              <a:gd name="connsiteY1" fmla="*/ 11956 h 44013"/>
              <a:gd name="connsiteX2" fmla="*/ 54155 w 54155"/>
              <a:gd name="connsiteY2" fmla="*/ 36130 h 44013"/>
              <a:gd name="connsiteX3" fmla="*/ 46272 w 54155"/>
              <a:gd name="connsiteY3" fmla="*/ 44013 h 44013"/>
              <a:gd name="connsiteX4" fmla="*/ 0 w 54155"/>
              <a:gd name="connsiteY4" fmla="*/ 28773 h 44013"/>
              <a:gd name="connsiteX5" fmla="*/ 10287 w 54155"/>
              <a:gd name="connsiteY5" fmla="*/ 0 h 44013"/>
              <a:gd name="connsiteX0" fmla="*/ 6858 w 50726"/>
              <a:gd name="connsiteY0" fmla="*/ 0 h 44013"/>
              <a:gd name="connsiteX1" fmla="*/ 34289 w 50726"/>
              <a:gd name="connsiteY1" fmla="*/ 11956 h 44013"/>
              <a:gd name="connsiteX2" fmla="*/ 50726 w 50726"/>
              <a:gd name="connsiteY2" fmla="*/ 36130 h 44013"/>
              <a:gd name="connsiteX3" fmla="*/ 42843 w 50726"/>
              <a:gd name="connsiteY3" fmla="*/ 44013 h 44013"/>
              <a:gd name="connsiteX4" fmla="*/ 0 w 50726"/>
              <a:gd name="connsiteY4" fmla="*/ 28773 h 44013"/>
              <a:gd name="connsiteX5" fmla="*/ 6858 w 50726"/>
              <a:gd name="connsiteY5" fmla="*/ 0 h 44013"/>
              <a:gd name="connsiteX0" fmla="*/ 6858 w 50726"/>
              <a:gd name="connsiteY0" fmla="*/ 0 h 44013"/>
              <a:gd name="connsiteX1" fmla="*/ 34289 w 50726"/>
              <a:gd name="connsiteY1" fmla="*/ 11956 h 44013"/>
              <a:gd name="connsiteX2" fmla="*/ 50726 w 50726"/>
              <a:gd name="connsiteY2" fmla="*/ 36130 h 44013"/>
              <a:gd name="connsiteX3" fmla="*/ 42843 w 50726"/>
              <a:gd name="connsiteY3" fmla="*/ 44013 h 44013"/>
              <a:gd name="connsiteX4" fmla="*/ 0 w 50726"/>
              <a:gd name="connsiteY4" fmla="*/ 28773 h 44013"/>
              <a:gd name="connsiteX5" fmla="*/ 6858 w 50726"/>
              <a:gd name="connsiteY5" fmla="*/ 0 h 4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26" h="44013">
                <a:moveTo>
                  <a:pt x="6858" y="0"/>
                </a:moveTo>
                <a:cubicBezTo>
                  <a:pt x="14859" y="8430"/>
                  <a:pt x="26288" y="3526"/>
                  <a:pt x="34289" y="11956"/>
                </a:cubicBezTo>
                <a:lnTo>
                  <a:pt x="50726" y="36130"/>
                </a:lnTo>
                <a:lnTo>
                  <a:pt x="42843" y="44013"/>
                </a:lnTo>
                <a:cubicBezTo>
                  <a:pt x="28562" y="38933"/>
                  <a:pt x="14281" y="39568"/>
                  <a:pt x="0" y="28773"/>
                </a:cubicBezTo>
                <a:lnTo>
                  <a:pt x="6858" y="0"/>
                </a:lnTo>
                <a:close/>
              </a:path>
            </a:pathLst>
          </a:custGeom>
          <a:solidFill>
            <a:srgbClr val="00B050"/>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0BC8C87D-43ED-7EE9-79B8-022F1EA7E19F}"/>
              </a:ext>
            </a:extLst>
          </p:cNvPr>
          <p:cNvCxnSpPr>
            <a:cxnSpLocks/>
          </p:cNvCxnSpPr>
          <p:nvPr/>
        </p:nvCxnSpPr>
        <p:spPr>
          <a:xfrm flipV="1">
            <a:off x="2241216" y="1768929"/>
            <a:ext cx="1851813" cy="642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AC07E77E-61AB-884D-2F61-D69B4B326714}"/>
              </a:ext>
            </a:extLst>
          </p:cNvPr>
          <p:cNvCxnSpPr>
            <a:cxnSpLocks/>
          </p:cNvCxnSpPr>
          <p:nvPr/>
        </p:nvCxnSpPr>
        <p:spPr>
          <a:xfrm flipV="1">
            <a:off x="2266029" y="1562100"/>
            <a:ext cx="2001171" cy="6489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476024F4-172A-A51D-B42A-A5BFC71C85B5}"/>
              </a:ext>
            </a:extLst>
          </p:cNvPr>
          <p:cNvCxnSpPr>
            <a:cxnSpLocks/>
          </p:cNvCxnSpPr>
          <p:nvPr/>
        </p:nvCxnSpPr>
        <p:spPr>
          <a:xfrm flipV="1">
            <a:off x="2557826" y="1434082"/>
            <a:ext cx="1662049" cy="528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88B04672-A20A-6A01-657B-41CF2F17EFE6}"/>
              </a:ext>
            </a:extLst>
          </p:cNvPr>
          <p:cNvCxnSpPr>
            <a:cxnSpLocks/>
          </p:cNvCxnSpPr>
          <p:nvPr/>
        </p:nvCxnSpPr>
        <p:spPr>
          <a:xfrm flipV="1">
            <a:off x="2376442" y="1856014"/>
            <a:ext cx="1885315" cy="6912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7D7D8D88-3EF4-8B16-8346-C8DA8A65DBE1}"/>
              </a:ext>
            </a:extLst>
          </p:cNvPr>
          <p:cNvCxnSpPr>
            <a:cxnSpLocks/>
          </p:cNvCxnSpPr>
          <p:nvPr/>
        </p:nvCxnSpPr>
        <p:spPr>
          <a:xfrm flipV="1">
            <a:off x="2888678" y="1850491"/>
            <a:ext cx="1834737" cy="688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247E1421-D10A-5861-A233-A60CC3D18863}"/>
              </a:ext>
            </a:extLst>
          </p:cNvPr>
          <p:cNvCxnSpPr>
            <a:cxnSpLocks/>
          </p:cNvCxnSpPr>
          <p:nvPr/>
        </p:nvCxnSpPr>
        <p:spPr>
          <a:xfrm flipV="1">
            <a:off x="2992583" y="1948543"/>
            <a:ext cx="1829788" cy="739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51DC95AA-4AD3-E6F9-ECF5-3408087248F1}"/>
              </a:ext>
            </a:extLst>
          </p:cNvPr>
          <p:cNvCxnSpPr>
            <a:cxnSpLocks/>
          </p:cNvCxnSpPr>
          <p:nvPr/>
        </p:nvCxnSpPr>
        <p:spPr>
          <a:xfrm flipV="1">
            <a:off x="3129427" y="1955280"/>
            <a:ext cx="2046946" cy="843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4CCD45E9-94D0-BEA7-938B-BB30CC864727}"/>
              </a:ext>
            </a:extLst>
          </p:cNvPr>
          <p:cNvCxnSpPr>
            <a:cxnSpLocks/>
          </p:cNvCxnSpPr>
          <p:nvPr/>
        </p:nvCxnSpPr>
        <p:spPr>
          <a:xfrm flipV="1">
            <a:off x="3328448" y="2051957"/>
            <a:ext cx="1983781" cy="8267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4472B684-E3F1-62F8-5B0F-C7AD36709052}"/>
              </a:ext>
            </a:extLst>
          </p:cNvPr>
          <p:cNvCxnSpPr>
            <a:cxnSpLocks/>
          </p:cNvCxnSpPr>
          <p:nvPr/>
        </p:nvCxnSpPr>
        <p:spPr>
          <a:xfrm flipV="1">
            <a:off x="2559955" y="1518376"/>
            <a:ext cx="850771" cy="271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93ED6128-A87B-F3CE-F94C-782599E48B08}"/>
              </a:ext>
            </a:extLst>
          </p:cNvPr>
          <p:cNvCxnSpPr>
            <a:cxnSpLocks/>
          </p:cNvCxnSpPr>
          <p:nvPr/>
        </p:nvCxnSpPr>
        <p:spPr>
          <a:xfrm flipV="1">
            <a:off x="2580896" y="1357844"/>
            <a:ext cx="850771" cy="271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471278BB-BDB2-5CF3-6B5A-F24979CAA852}"/>
              </a:ext>
            </a:extLst>
          </p:cNvPr>
          <p:cNvCxnSpPr>
            <a:cxnSpLocks/>
          </p:cNvCxnSpPr>
          <p:nvPr/>
        </p:nvCxnSpPr>
        <p:spPr>
          <a:xfrm flipV="1">
            <a:off x="3451749" y="2133600"/>
            <a:ext cx="2034651" cy="862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AB5A5279-8C18-D9AE-E10F-EA1F9FF9CD03}"/>
              </a:ext>
            </a:extLst>
          </p:cNvPr>
          <p:cNvCxnSpPr>
            <a:cxnSpLocks/>
          </p:cNvCxnSpPr>
          <p:nvPr/>
        </p:nvCxnSpPr>
        <p:spPr>
          <a:xfrm flipV="1">
            <a:off x="3584315" y="2237637"/>
            <a:ext cx="2034651" cy="862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D61693EA-8C9B-BC19-16A7-A40F345DF8BB}"/>
              </a:ext>
            </a:extLst>
          </p:cNvPr>
          <p:cNvCxnSpPr>
            <a:cxnSpLocks/>
          </p:cNvCxnSpPr>
          <p:nvPr/>
        </p:nvCxnSpPr>
        <p:spPr>
          <a:xfrm flipV="1">
            <a:off x="3701848" y="2411186"/>
            <a:ext cx="1920623" cy="803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a16="http://schemas.microsoft.com/office/drawing/2014/main" id="{6EB7C1D2-4898-4C0B-F32A-2103906EB3C5}"/>
              </a:ext>
            </a:extLst>
          </p:cNvPr>
          <p:cNvCxnSpPr>
            <a:cxnSpLocks/>
          </p:cNvCxnSpPr>
          <p:nvPr/>
        </p:nvCxnSpPr>
        <p:spPr>
          <a:xfrm flipV="1">
            <a:off x="3682389" y="2705100"/>
            <a:ext cx="1738697" cy="7303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02F83B09-8619-5162-8F3F-F3C8E365FD0B}"/>
              </a:ext>
            </a:extLst>
          </p:cNvPr>
          <p:cNvCxnSpPr>
            <a:cxnSpLocks/>
          </p:cNvCxnSpPr>
          <p:nvPr/>
        </p:nvCxnSpPr>
        <p:spPr>
          <a:xfrm flipV="1">
            <a:off x="3720548" y="2966357"/>
            <a:ext cx="1569909" cy="6180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195C7112-64A4-94E4-0921-1EEF2EC895BB}"/>
              </a:ext>
            </a:extLst>
          </p:cNvPr>
          <p:cNvCxnSpPr>
            <a:cxnSpLocks/>
          </p:cNvCxnSpPr>
          <p:nvPr/>
        </p:nvCxnSpPr>
        <p:spPr>
          <a:xfrm flipV="1">
            <a:off x="3875314" y="3154782"/>
            <a:ext cx="1434602" cy="551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F2DCCBFE-B874-BC8B-EEBE-C849CD776DAF}"/>
              </a:ext>
            </a:extLst>
          </p:cNvPr>
          <p:cNvCxnSpPr>
            <a:cxnSpLocks/>
          </p:cNvCxnSpPr>
          <p:nvPr/>
        </p:nvCxnSpPr>
        <p:spPr>
          <a:xfrm flipV="1">
            <a:off x="4115875" y="3510643"/>
            <a:ext cx="1098382" cy="4258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165A1502-0CB6-ABA9-CDFD-5AB57341254F}"/>
              </a:ext>
            </a:extLst>
          </p:cNvPr>
          <p:cNvCxnSpPr>
            <a:cxnSpLocks/>
          </p:cNvCxnSpPr>
          <p:nvPr/>
        </p:nvCxnSpPr>
        <p:spPr>
          <a:xfrm flipV="1">
            <a:off x="4050838" y="3335237"/>
            <a:ext cx="1212682" cy="455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A0E6F8FA-98DA-0A4C-AE2E-BBFF8CE3B60F}"/>
              </a:ext>
            </a:extLst>
          </p:cNvPr>
          <p:cNvCxnSpPr>
            <a:cxnSpLocks/>
          </p:cNvCxnSpPr>
          <p:nvPr/>
        </p:nvCxnSpPr>
        <p:spPr>
          <a:xfrm flipV="1">
            <a:off x="4103732" y="3923526"/>
            <a:ext cx="458950" cy="1658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id="{92F078E4-E5CC-8F70-2DCD-5FF7C89A7946}"/>
              </a:ext>
            </a:extLst>
          </p:cNvPr>
          <p:cNvCxnSpPr>
            <a:cxnSpLocks/>
          </p:cNvCxnSpPr>
          <p:nvPr/>
        </p:nvCxnSpPr>
        <p:spPr>
          <a:xfrm flipV="1">
            <a:off x="3938223" y="4065814"/>
            <a:ext cx="650106" cy="240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id="{48763734-D5C8-3216-491C-35643111046E}"/>
              </a:ext>
            </a:extLst>
          </p:cNvPr>
          <p:cNvCxnSpPr>
            <a:cxnSpLocks/>
          </p:cNvCxnSpPr>
          <p:nvPr/>
        </p:nvCxnSpPr>
        <p:spPr>
          <a:xfrm flipV="1">
            <a:off x="4041773" y="4221561"/>
            <a:ext cx="471303" cy="180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a16="http://schemas.microsoft.com/office/drawing/2014/main" id="{41C8610B-388B-96FD-A1CD-FAF8F9E81FA0}"/>
              </a:ext>
            </a:extLst>
          </p:cNvPr>
          <p:cNvCxnSpPr>
            <a:cxnSpLocks/>
          </p:cNvCxnSpPr>
          <p:nvPr/>
        </p:nvCxnSpPr>
        <p:spPr>
          <a:xfrm flipV="1">
            <a:off x="4193763" y="4365171"/>
            <a:ext cx="296594" cy="135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7DE0E534-170E-EDD4-314C-2E874F5366A0}"/>
              </a:ext>
            </a:extLst>
          </p:cNvPr>
          <p:cNvSpPr/>
          <p:nvPr/>
        </p:nvSpPr>
        <p:spPr>
          <a:xfrm rot="20128713">
            <a:off x="2825828" y="1495514"/>
            <a:ext cx="197198" cy="45719"/>
          </a:xfrm>
          <a:prstGeom prst="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llipse 36">
            <a:extLst>
              <a:ext uri="{FF2B5EF4-FFF2-40B4-BE49-F238E27FC236}">
                <a16:creationId xmlns:a16="http://schemas.microsoft.com/office/drawing/2014/main" id="{E538B37E-3392-8780-24BE-1D861F6EFE80}"/>
              </a:ext>
            </a:extLst>
          </p:cNvPr>
          <p:cNvSpPr/>
          <p:nvPr/>
        </p:nvSpPr>
        <p:spPr>
          <a:xfrm rot="20085373">
            <a:off x="4220851" y="1618740"/>
            <a:ext cx="323813" cy="177403"/>
          </a:xfrm>
          <a:custGeom>
            <a:avLst/>
            <a:gdLst>
              <a:gd name="connsiteX0" fmla="*/ 0 w 304800"/>
              <a:gd name="connsiteY0" fmla="*/ 85179 h 170358"/>
              <a:gd name="connsiteX1" fmla="*/ 152400 w 304800"/>
              <a:gd name="connsiteY1" fmla="*/ 0 h 170358"/>
              <a:gd name="connsiteX2" fmla="*/ 304800 w 304800"/>
              <a:gd name="connsiteY2" fmla="*/ 85179 h 170358"/>
              <a:gd name="connsiteX3" fmla="*/ 152400 w 304800"/>
              <a:gd name="connsiteY3" fmla="*/ 170358 h 170358"/>
              <a:gd name="connsiteX4" fmla="*/ 0 w 304800"/>
              <a:gd name="connsiteY4" fmla="*/ 85179 h 170358"/>
              <a:gd name="connsiteX0" fmla="*/ 5438 w 310238"/>
              <a:gd name="connsiteY0" fmla="*/ 87341 h 172520"/>
              <a:gd name="connsiteX1" fmla="*/ 45646 w 310238"/>
              <a:gd name="connsiteY1" fmla="*/ 30644 h 172520"/>
              <a:gd name="connsiteX2" fmla="*/ 157838 w 310238"/>
              <a:gd name="connsiteY2" fmla="*/ 2162 h 172520"/>
              <a:gd name="connsiteX3" fmla="*/ 310238 w 310238"/>
              <a:gd name="connsiteY3" fmla="*/ 87341 h 172520"/>
              <a:gd name="connsiteX4" fmla="*/ 157838 w 310238"/>
              <a:gd name="connsiteY4" fmla="*/ 172520 h 172520"/>
              <a:gd name="connsiteX5" fmla="*/ 5438 w 310238"/>
              <a:gd name="connsiteY5" fmla="*/ 87341 h 172520"/>
              <a:gd name="connsiteX0" fmla="*/ 19013 w 323813"/>
              <a:gd name="connsiteY0" fmla="*/ 87341 h 172520"/>
              <a:gd name="connsiteX1" fmla="*/ 59221 w 323813"/>
              <a:gd name="connsiteY1" fmla="*/ 30644 h 172520"/>
              <a:gd name="connsiteX2" fmla="*/ 171413 w 323813"/>
              <a:gd name="connsiteY2" fmla="*/ 2162 h 172520"/>
              <a:gd name="connsiteX3" fmla="*/ 323813 w 323813"/>
              <a:gd name="connsiteY3" fmla="*/ 87341 h 172520"/>
              <a:gd name="connsiteX4" fmla="*/ 171413 w 323813"/>
              <a:gd name="connsiteY4" fmla="*/ 172520 h 172520"/>
              <a:gd name="connsiteX5" fmla="*/ 19013 w 323813"/>
              <a:gd name="connsiteY5" fmla="*/ 87341 h 172520"/>
              <a:gd name="connsiteX0" fmla="*/ 19013 w 323813"/>
              <a:gd name="connsiteY0" fmla="*/ 92224 h 177403"/>
              <a:gd name="connsiteX1" fmla="*/ 59221 w 323813"/>
              <a:gd name="connsiteY1" fmla="*/ 35527 h 177403"/>
              <a:gd name="connsiteX2" fmla="*/ 171413 w 323813"/>
              <a:gd name="connsiteY2" fmla="*/ 7045 h 177403"/>
              <a:gd name="connsiteX3" fmla="*/ 323813 w 323813"/>
              <a:gd name="connsiteY3" fmla="*/ 92224 h 177403"/>
              <a:gd name="connsiteX4" fmla="*/ 171413 w 323813"/>
              <a:gd name="connsiteY4" fmla="*/ 177403 h 177403"/>
              <a:gd name="connsiteX5" fmla="*/ 19013 w 323813"/>
              <a:gd name="connsiteY5" fmla="*/ 92224 h 17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813" h="177403">
                <a:moveTo>
                  <a:pt x="19013" y="92224"/>
                </a:moveTo>
                <a:cubicBezTo>
                  <a:pt x="314" y="68578"/>
                  <a:pt x="-25911" y="869"/>
                  <a:pt x="59221" y="35527"/>
                </a:cubicBezTo>
                <a:cubicBezTo>
                  <a:pt x="75536" y="-9556"/>
                  <a:pt x="127314" y="-2405"/>
                  <a:pt x="171413" y="7045"/>
                </a:cubicBezTo>
                <a:cubicBezTo>
                  <a:pt x="215512" y="16495"/>
                  <a:pt x="323813" y="45181"/>
                  <a:pt x="323813" y="92224"/>
                </a:cubicBezTo>
                <a:cubicBezTo>
                  <a:pt x="323813" y="139267"/>
                  <a:pt x="255581" y="177403"/>
                  <a:pt x="171413" y="177403"/>
                </a:cubicBezTo>
                <a:cubicBezTo>
                  <a:pt x="87245" y="177403"/>
                  <a:pt x="19013" y="139267"/>
                  <a:pt x="19013" y="92224"/>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Ellipse 37">
            <a:extLst>
              <a:ext uri="{FF2B5EF4-FFF2-40B4-BE49-F238E27FC236}">
                <a16:creationId xmlns:a16="http://schemas.microsoft.com/office/drawing/2014/main" id="{705D3A7F-3D38-23E8-6C94-00990C336802}"/>
              </a:ext>
            </a:extLst>
          </p:cNvPr>
          <p:cNvSpPr/>
          <p:nvPr/>
        </p:nvSpPr>
        <p:spPr>
          <a:xfrm rot="987089">
            <a:off x="3212922" y="584972"/>
            <a:ext cx="306024" cy="270002"/>
          </a:xfrm>
          <a:custGeom>
            <a:avLst/>
            <a:gdLst>
              <a:gd name="connsiteX0" fmla="*/ 0 w 304800"/>
              <a:gd name="connsiteY0" fmla="*/ 105850 h 211699"/>
              <a:gd name="connsiteX1" fmla="*/ 152400 w 304800"/>
              <a:gd name="connsiteY1" fmla="*/ 0 h 211699"/>
              <a:gd name="connsiteX2" fmla="*/ 304800 w 304800"/>
              <a:gd name="connsiteY2" fmla="*/ 105850 h 211699"/>
              <a:gd name="connsiteX3" fmla="*/ 152400 w 304800"/>
              <a:gd name="connsiteY3" fmla="*/ 211700 h 211699"/>
              <a:gd name="connsiteX4" fmla="*/ 0 w 304800"/>
              <a:gd name="connsiteY4" fmla="*/ 105850 h 211699"/>
              <a:gd name="connsiteX0" fmla="*/ 1773 w 306573"/>
              <a:gd name="connsiteY0" fmla="*/ 105850 h 227525"/>
              <a:gd name="connsiteX1" fmla="*/ 154173 w 306573"/>
              <a:gd name="connsiteY1" fmla="*/ 0 h 227525"/>
              <a:gd name="connsiteX2" fmla="*/ 306573 w 306573"/>
              <a:gd name="connsiteY2" fmla="*/ 105850 h 227525"/>
              <a:gd name="connsiteX3" fmla="*/ 100581 w 306573"/>
              <a:gd name="connsiteY3" fmla="*/ 227525 h 227525"/>
              <a:gd name="connsiteX4" fmla="*/ 1773 w 306573"/>
              <a:gd name="connsiteY4" fmla="*/ 105850 h 227525"/>
              <a:gd name="connsiteX0" fmla="*/ 1224 w 306024"/>
              <a:gd name="connsiteY0" fmla="*/ 105850 h 267577"/>
              <a:gd name="connsiteX1" fmla="*/ 153624 w 306024"/>
              <a:gd name="connsiteY1" fmla="*/ 0 h 267577"/>
              <a:gd name="connsiteX2" fmla="*/ 306024 w 306024"/>
              <a:gd name="connsiteY2" fmla="*/ 105850 h 267577"/>
              <a:gd name="connsiteX3" fmla="*/ 106669 w 306024"/>
              <a:gd name="connsiteY3" fmla="*/ 267577 h 267577"/>
              <a:gd name="connsiteX4" fmla="*/ 1224 w 306024"/>
              <a:gd name="connsiteY4" fmla="*/ 105850 h 267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24" h="267577">
                <a:moveTo>
                  <a:pt x="1224" y="105850"/>
                </a:moveTo>
                <a:cubicBezTo>
                  <a:pt x="9050" y="61254"/>
                  <a:pt x="69456" y="0"/>
                  <a:pt x="153624" y="0"/>
                </a:cubicBezTo>
                <a:cubicBezTo>
                  <a:pt x="237792" y="0"/>
                  <a:pt x="306024" y="47391"/>
                  <a:pt x="306024" y="105850"/>
                </a:cubicBezTo>
                <a:cubicBezTo>
                  <a:pt x="306024" y="164309"/>
                  <a:pt x="190837" y="267577"/>
                  <a:pt x="106669" y="267577"/>
                </a:cubicBezTo>
                <a:cubicBezTo>
                  <a:pt x="22501" y="267577"/>
                  <a:pt x="-6602" y="150446"/>
                  <a:pt x="1224" y="105850"/>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E558CE2B-336D-E384-2326-74F4B838EAFE}"/>
              </a:ext>
            </a:extLst>
          </p:cNvPr>
          <p:cNvSpPr txBox="1"/>
          <p:nvPr/>
        </p:nvSpPr>
        <p:spPr>
          <a:xfrm>
            <a:off x="6330170" y="999004"/>
            <a:ext cx="5070218" cy="338554"/>
          </a:xfrm>
          <a:prstGeom prst="rect">
            <a:avLst/>
          </a:prstGeom>
          <a:noFill/>
        </p:spPr>
        <p:txBody>
          <a:bodyPr wrap="square" rtlCol="0">
            <a:spAutoFit/>
          </a:bodyPr>
          <a:lstStyle/>
          <a:p>
            <a:r>
              <a:rPr lang="fr-FR" sz="1600" dirty="0"/>
              <a:t>Les quatre Etats fondateurs du Mercosur</a:t>
            </a:r>
          </a:p>
        </p:txBody>
      </p:sp>
      <p:sp>
        <p:nvSpPr>
          <p:cNvPr id="79" name="ZoneTexte 78">
            <a:extLst>
              <a:ext uri="{FF2B5EF4-FFF2-40B4-BE49-F238E27FC236}">
                <a16:creationId xmlns:a16="http://schemas.microsoft.com/office/drawing/2014/main" id="{D447EB66-F984-7DBF-A350-E748083BF35F}"/>
              </a:ext>
            </a:extLst>
          </p:cNvPr>
          <p:cNvSpPr txBox="1"/>
          <p:nvPr/>
        </p:nvSpPr>
        <p:spPr>
          <a:xfrm>
            <a:off x="6330170" y="1348649"/>
            <a:ext cx="4490230" cy="338554"/>
          </a:xfrm>
          <a:prstGeom prst="rect">
            <a:avLst/>
          </a:prstGeom>
          <a:noFill/>
        </p:spPr>
        <p:txBody>
          <a:bodyPr wrap="square" rtlCol="0">
            <a:spAutoFit/>
          </a:bodyPr>
          <a:lstStyle/>
          <a:p>
            <a:r>
              <a:rPr lang="fr-FR" sz="1600" dirty="0"/>
              <a:t>Etat adhérent depuis 2023</a:t>
            </a:r>
          </a:p>
        </p:txBody>
      </p:sp>
      <p:sp>
        <p:nvSpPr>
          <p:cNvPr id="89" name="ZoneTexte 88">
            <a:extLst>
              <a:ext uri="{FF2B5EF4-FFF2-40B4-BE49-F238E27FC236}">
                <a16:creationId xmlns:a16="http://schemas.microsoft.com/office/drawing/2014/main" id="{C0954F2C-53FC-2100-6B92-3D18B59F6548}"/>
              </a:ext>
            </a:extLst>
          </p:cNvPr>
          <p:cNvSpPr txBox="1"/>
          <p:nvPr/>
        </p:nvSpPr>
        <p:spPr>
          <a:xfrm>
            <a:off x="6330170" y="1729649"/>
            <a:ext cx="4976576" cy="338554"/>
          </a:xfrm>
          <a:prstGeom prst="rect">
            <a:avLst/>
          </a:prstGeom>
          <a:noFill/>
        </p:spPr>
        <p:txBody>
          <a:bodyPr wrap="square" rtlCol="0">
            <a:spAutoFit/>
          </a:bodyPr>
          <a:lstStyle/>
          <a:p>
            <a:r>
              <a:rPr lang="fr-FR" sz="1600" dirty="0"/>
              <a:t>Etats associés au Mercosur</a:t>
            </a:r>
          </a:p>
        </p:txBody>
      </p:sp>
      <p:sp>
        <p:nvSpPr>
          <p:cNvPr id="90" name="Rectangle 89">
            <a:extLst>
              <a:ext uri="{FF2B5EF4-FFF2-40B4-BE49-F238E27FC236}">
                <a16:creationId xmlns:a16="http://schemas.microsoft.com/office/drawing/2014/main" id="{24A8E4BF-77F3-A23D-BFBB-DEC858814E8A}"/>
              </a:ext>
            </a:extLst>
          </p:cNvPr>
          <p:cNvSpPr/>
          <p:nvPr/>
        </p:nvSpPr>
        <p:spPr>
          <a:xfrm>
            <a:off x="6041618" y="1048902"/>
            <a:ext cx="273745" cy="230999"/>
          </a:xfrm>
          <a:prstGeom prst="rect">
            <a:avLst/>
          </a:prstGeom>
          <a:solidFill>
            <a:srgbClr val="00B05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1" name="Rectangle 90">
            <a:extLst>
              <a:ext uri="{FF2B5EF4-FFF2-40B4-BE49-F238E27FC236}">
                <a16:creationId xmlns:a16="http://schemas.microsoft.com/office/drawing/2014/main" id="{38D49A97-B4E5-B0DA-8634-14D7106E9588}"/>
              </a:ext>
            </a:extLst>
          </p:cNvPr>
          <p:cNvSpPr/>
          <p:nvPr/>
        </p:nvSpPr>
        <p:spPr>
          <a:xfrm>
            <a:off x="6041619" y="1412934"/>
            <a:ext cx="273745" cy="230999"/>
          </a:xfrm>
          <a:prstGeom prst="rect">
            <a:avLst/>
          </a:prstGeom>
          <a:solidFill>
            <a:srgbClr val="00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2" name="Rectangle 91">
            <a:extLst>
              <a:ext uri="{FF2B5EF4-FFF2-40B4-BE49-F238E27FC236}">
                <a16:creationId xmlns:a16="http://schemas.microsoft.com/office/drawing/2014/main" id="{AFD57807-76A0-6EE7-27CF-F6BFA3DBAB3B}"/>
              </a:ext>
            </a:extLst>
          </p:cNvPr>
          <p:cNvSpPr/>
          <p:nvPr/>
        </p:nvSpPr>
        <p:spPr>
          <a:xfrm>
            <a:off x="6041619" y="1765902"/>
            <a:ext cx="273745" cy="230999"/>
          </a:xfrm>
          <a:prstGeom prst="rect">
            <a:avLst/>
          </a:prstGeom>
          <a:solidFill>
            <a:srgbClr val="97EB96"/>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3" name="ZoneTexte 92">
            <a:extLst>
              <a:ext uri="{FF2B5EF4-FFF2-40B4-BE49-F238E27FC236}">
                <a16:creationId xmlns:a16="http://schemas.microsoft.com/office/drawing/2014/main" id="{A76D58FF-3F79-F302-6AC2-5FABB677732D}"/>
              </a:ext>
            </a:extLst>
          </p:cNvPr>
          <p:cNvSpPr txBox="1"/>
          <p:nvPr/>
        </p:nvSpPr>
        <p:spPr>
          <a:xfrm>
            <a:off x="6369112" y="2514600"/>
            <a:ext cx="5258579" cy="584775"/>
          </a:xfrm>
          <a:prstGeom prst="rect">
            <a:avLst/>
          </a:prstGeom>
          <a:noFill/>
        </p:spPr>
        <p:txBody>
          <a:bodyPr wrap="square" rtlCol="0">
            <a:spAutoFit/>
          </a:bodyPr>
          <a:lstStyle/>
          <a:p>
            <a:pPr algn="just"/>
            <a:r>
              <a:rPr lang="fr-FR" sz="1600" dirty="0"/>
              <a:t>La 5</a:t>
            </a:r>
            <a:r>
              <a:rPr lang="fr-FR" sz="1600" baseline="30000" dirty="0"/>
              <a:t>e</a:t>
            </a:r>
            <a:r>
              <a:rPr lang="fr-FR" sz="1600" dirty="0"/>
              <a:t> puissance économique mondiale (4,5 milliards de $ de PIB en 2019)  </a:t>
            </a:r>
          </a:p>
        </p:txBody>
      </p:sp>
      <p:sp>
        <p:nvSpPr>
          <p:cNvPr id="94" name="ZoneTexte 93">
            <a:extLst>
              <a:ext uri="{FF2B5EF4-FFF2-40B4-BE49-F238E27FC236}">
                <a16:creationId xmlns:a16="http://schemas.microsoft.com/office/drawing/2014/main" id="{9944B5CF-F6CD-D476-8525-8A77B8977F51}"/>
              </a:ext>
            </a:extLst>
          </p:cNvPr>
          <p:cNvSpPr txBox="1"/>
          <p:nvPr/>
        </p:nvSpPr>
        <p:spPr>
          <a:xfrm>
            <a:off x="6369112" y="3142726"/>
            <a:ext cx="5258579" cy="584775"/>
          </a:xfrm>
          <a:prstGeom prst="rect">
            <a:avLst/>
          </a:prstGeom>
          <a:noFill/>
        </p:spPr>
        <p:txBody>
          <a:bodyPr wrap="square" rtlCol="0">
            <a:spAutoFit/>
          </a:bodyPr>
          <a:lstStyle/>
          <a:p>
            <a:pPr algn="just"/>
            <a:r>
              <a:rPr lang="fr-FR" sz="1600" dirty="0"/>
              <a:t>Le 1</a:t>
            </a:r>
            <a:r>
              <a:rPr lang="fr-FR" sz="1600" baseline="30000" dirty="0"/>
              <a:t>er</a:t>
            </a:r>
            <a:r>
              <a:rPr lang="fr-FR" sz="1600" dirty="0"/>
              <a:t> exportateur mondial de nombreux  produits agricoles (soja, bœuf, volailles, maïs, café)</a:t>
            </a:r>
          </a:p>
        </p:txBody>
      </p:sp>
      <p:sp>
        <p:nvSpPr>
          <p:cNvPr id="95" name="Ellipse 94">
            <a:extLst>
              <a:ext uri="{FF2B5EF4-FFF2-40B4-BE49-F238E27FC236}">
                <a16:creationId xmlns:a16="http://schemas.microsoft.com/office/drawing/2014/main" id="{A5B8D3B0-E81C-94E0-A63F-F51DB2EBD5A3}"/>
              </a:ext>
            </a:extLst>
          </p:cNvPr>
          <p:cNvSpPr/>
          <p:nvPr/>
        </p:nvSpPr>
        <p:spPr>
          <a:xfrm>
            <a:off x="6041619" y="2602220"/>
            <a:ext cx="303355" cy="172543"/>
          </a:xfrm>
          <a:prstGeom prst="ellipse">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6" name="Flèche : droite 95">
            <a:extLst>
              <a:ext uri="{FF2B5EF4-FFF2-40B4-BE49-F238E27FC236}">
                <a16:creationId xmlns:a16="http://schemas.microsoft.com/office/drawing/2014/main" id="{F5FA57E6-48C2-4BE1-59FD-745308230313}"/>
              </a:ext>
            </a:extLst>
          </p:cNvPr>
          <p:cNvSpPr/>
          <p:nvPr/>
        </p:nvSpPr>
        <p:spPr>
          <a:xfrm rot="10800000">
            <a:off x="6026815" y="3184408"/>
            <a:ext cx="303355" cy="273310"/>
          </a:xfrm>
          <a:prstGeom prst="rightArrow">
            <a:avLst/>
          </a:prstGeom>
          <a:solidFill>
            <a:schemeClr val="accent6">
              <a:lumMod val="75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7" name="Groupe 96">
            <a:extLst>
              <a:ext uri="{FF2B5EF4-FFF2-40B4-BE49-F238E27FC236}">
                <a16:creationId xmlns:a16="http://schemas.microsoft.com/office/drawing/2014/main" id="{35674EDB-7AD4-13B0-F805-F09343F39C70}"/>
              </a:ext>
            </a:extLst>
          </p:cNvPr>
          <p:cNvGrpSpPr/>
          <p:nvPr/>
        </p:nvGrpSpPr>
        <p:grpSpPr>
          <a:xfrm rot="11575388">
            <a:off x="6086320" y="3806206"/>
            <a:ext cx="189553" cy="388040"/>
            <a:chOff x="4596883" y="4650040"/>
            <a:chExt cx="189553" cy="388040"/>
          </a:xfrm>
        </p:grpSpPr>
        <p:cxnSp>
          <p:nvCxnSpPr>
            <p:cNvPr id="98" name="Connecteur droit 97">
              <a:extLst>
                <a:ext uri="{FF2B5EF4-FFF2-40B4-BE49-F238E27FC236}">
                  <a16:creationId xmlns:a16="http://schemas.microsoft.com/office/drawing/2014/main" id="{6338C0D5-CEF2-7BB8-BB49-591762C4F1CB}"/>
                </a:ext>
              </a:extLst>
            </p:cNvPr>
            <p:cNvCxnSpPr>
              <a:cxnSpLocks/>
            </p:cNvCxnSpPr>
            <p:nvPr/>
          </p:nvCxnSpPr>
          <p:spPr>
            <a:xfrm rot="7211473" flipH="1">
              <a:off x="4445438" y="4844060"/>
              <a:ext cx="38804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99" name="Triangle isocèle 98">
              <a:extLst>
                <a:ext uri="{FF2B5EF4-FFF2-40B4-BE49-F238E27FC236}">
                  <a16:creationId xmlns:a16="http://schemas.microsoft.com/office/drawing/2014/main" id="{846F993E-94AC-5F95-2C59-03D78D825DCD}"/>
                </a:ext>
              </a:extLst>
            </p:cNvPr>
            <p:cNvSpPr/>
            <p:nvPr/>
          </p:nvSpPr>
          <p:spPr>
            <a:xfrm rot="7273829">
              <a:off x="4671638" y="4751222"/>
              <a:ext cx="117866" cy="111731"/>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0" name="Triangle isocèle 99">
              <a:extLst>
                <a:ext uri="{FF2B5EF4-FFF2-40B4-BE49-F238E27FC236}">
                  <a16:creationId xmlns:a16="http://schemas.microsoft.com/office/drawing/2014/main" id="{492AC4AF-D8B0-0500-83DA-7DEDCB040E1F}"/>
                </a:ext>
              </a:extLst>
            </p:cNvPr>
            <p:cNvSpPr/>
            <p:nvPr/>
          </p:nvSpPr>
          <p:spPr>
            <a:xfrm rot="7273829">
              <a:off x="4589651" y="4892845"/>
              <a:ext cx="122092" cy="107628"/>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01" name="ZoneTexte 100">
            <a:extLst>
              <a:ext uri="{FF2B5EF4-FFF2-40B4-BE49-F238E27FC236}">
                <a16:creationId xmlns:a16="http://schemas.microsoft.com/office/drawing/2014/main" id="{1779516D-F3D9-C90A-FB65-63A97657FB1B}"/>
              </a:ext>
            </a:extLst>
          </p:cNvPr>
          <p:cNvSpPr txBox="1"/>
          <p:nvPr/>
        </p:nvSpPr>
        <p:spPr>
          <a:xfrm>
            <a:off x="6382166" y="3758491"/>
            <a:ext cx="5258579" cy="584775"/>
          </a:xfrm>
          <a:prstGeom prst="rect">
            <a:avLst/>
          </a:prstGeom>
          <a:noFill/>
        </p:spPr>
        <p:txBody>
          <a:bodyPr wrap="square" rtlCol="0">
            <a:spAutoFit/>
          </a:bodyPr>
          <a:lstStyle/>
          <a:p>
            <a:pPr algn="just"/>
            <a:r>
              <a:rPr lang="fr-FR" sz="1600" dirty="0"/>
              <a:t>Des échanges très majoritairement tournés vers l’extérieur (90% des exportations totales)</a:t>
            </a:r>
          </a:p>
        </p:txBody>
      </p:sp>
      <p:sp>
        <p:nvSpPr>
          <p:cNvPr id="102" name="ZoneTexte 101">
            <a:extLst>
              <a:ext uri="{FF2B5EF4-FFF2-40B4-BE49-F238E27FC236}">
                <a16:creationId xmlns:a16="http://schemas.microsoft.com/office/drawing/2014/main" id="{CD1F5B29-6A63-30B5-68F4-2780B0FBF11D}"/>
              </a:ext>
            </a:extLst>
          </p:cNvPr>
          <p:cNvSpPr txBox="1"/>
          <p:nvPr/>
        </p:nvSpPr>
        <p:spPr>
          <a:xfrm>
            <a:off x="6359780" y="5310874"/>
            <a:ext cx="5228970" cy="584775"/>
          </a:xfrm>
          <a:prstGeom prst="rect">
            <a:avLst/>
          </a:prstGeom>
          <a:noFill/>
        </p:spPr>
        <p:txBody>
          <a:bodyPr wrap="square" rtlCol="0">
            <a:spAutoFit/>
          </a:bodyPr>
          <a:lstStyle/>
          <a:p>
            <a:pPr algn="just"/>
            <a:r>
              <a:rPr lang="fr-FR" sz="1600" dirty="0"/>
              <a:t>Etat qui concentre les trois quarts des ressources humaines et économiques du bloc </a:t>
            </a:r>
          </a:p>
        </p:txBody>
      </p:sp>
      <p:sp>
        <p:nvSpPr>
          <p:cNvPr id="103" name="ZoneTexte 102">
            <a:extLst>
              <a:ext uri="{FF2B5EF4-FFF2-40B4-BE49-F238E27FC236}">
                <a16:creationId xmlns:a16="http://schemas.microsoft.com/office/drawing/2014/main" id="{825201D0-E340-1452-8298-CCAC573CFA18}"/>
              </a:ext>
            </a:extLst>
          </p:cNvPr>
          <p:cNvSpPr txBox="1"/>
          <p:nvPr/>
        </p:nvSpPr>
        <p:spPr>
          <a:xfrm>
            <a:off x="6359780" y="5946849"/>
            <a:ext cx="5258579" cy="338554"/>
          </a:xfrm>
          <a:prstGeom prst="rect">
            <a:avLst/>
          </a:prstGeom>
          <a:noFill/>
        </p:spPr>
        <p:txBody>
          <a:bodyPr wrap="square" rtlCol="0">
            <a:spAutoFit/>
          </a:bodyPr>
          <a:lstStyle/>
          <a:p>
            <a:pPr algn="just"/>
            <a:r>
              <a:rPr lang="fr-FR" sz="1600" dirty="0"/>
              <a:t>Des rivalités politiques entre Etats membres</a:t>
            </a:r>
          </a:p>
        </p:txBody>
      </p:sp>
      <p:sp>
        <p:nvSpPr>
          <p:cNvPr id="104" name="ZoneTexte 103">
            <a:extLst>
              <a:ext uri="{FF2B5EF4-FFF2-40B4-BE49-F238E27FC236}">
                <a16:creationId xmlns:a16="http://schemas.microsoft.com/office/drawing/2014/main" id="{AB62ECC4-5E5C-2827-AB49-3BC1A23029E8}"/>
              </a:ext>
            </a:extLst>
          </p:cNvPr>
          <p:cNvSpPr txBox="1"/>
          <p:nvPr/>
        </p:nvSpPr>
        <p:spPr>
          <a:xfrm>
            <a:off x="6359780" y="4891861"/>
            <a:ext cx="5258579" cy="338554"/>
          </a:xfrm>
          <a:prstGeom prst="rect">
            <a:avLst/>
          </a:prstGeom>
          <a:noFill/>
        </p:spPr>
        <p:txBody>
          <a:bodyPr wrap="square" rtlCol="0">
            <a:spAutoFit/>
          </a:bodyPr>
          <a:lstStyle/>
          <a:p>
            <a:pPr algn="just"/>
            <a:r>
              <a:rPr lang="fr-FR" sz="1600" dirty="0"/>
              <a:t>Etat suspendu de l’organisation du Mercosur depuis 2016</a:t>
            </a:r>
          </a:p>
        </p:txBody>
      </p:sp>
      <p:sp>
        <p:nvSpPr>
          <p:cNvPr id="105" name="Rectangle 104">
            <a:extLst>
              <a:ext uri="{FF2B5EF4-FFF2-40B4-BE49-F238E27FC236}">
                <a16:creationId xmlns:a16="http://schemas.microsoft.com/office/drawing/2014/main" id="{842165F2-D310-9A5E-9326-30F8117E35F8}"/>
              </a:ext>
            </a:extLst>
          </p:cNvPr>
          <p:cNvSpPr/>
          <p:nvPr/>
        </p:nvSpPr>
        <p:spPr>
          <a:xfrm>
            <a:off x="6057877" y="4945638"/>
            <a:ext cx="273745" cy="230999"/>
          </a:xfrm>
          <a:prstGeom prst="rect">
            <a:avLst/>
          </a:prstGeom>
          <a:solidFill>
            <a:srgbClr val="FF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6" name="Éclair 105">
            <a:extLst>
              <a:ext uri="{FF2B5EF4-FFF2-40B4-BE49-F238E27FC236}">
                <a16:creationId xmlns:a16="http://schemas.microsoft.com/office/drawing/2014/main" id="{7045A8F6-034F-0535-C5F3-33791793E692}"/>
              </a:ext>
            </a:extLst>
          </p:cNvPr>
          <p:cNvSpPr/>
          <p:nvPr/>
        </p:nvSpPr>
        <p:spPr>
          <a:xfrm>
            <a:off x="6127835" y="5843772"/>
            <a:ext cx="204462" cy="338554"/>
          </a:xfrm>
          <a:prstGeom prst="lightningBolt">
            <a:avLst/>
          </a:prstGeom>
          <a:solidFill>
            <a:srgbClr val="FFFF00"/>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7" name="Groupe 106">
            <a:extLst>
              <a:ext uri="{FF2B5EF4-FFF2-40B4-BE49-F238E27FC236}">
                <a16:creationId xmlns:a16="http://schemas.microsoft.com/office/drawing/2014/main" id="{04CE8735-EAB6-F02B-5B12-786CBF46E476}"/>
              </a:ext>
            </a:extLst>
          </p:cNvPr>
          <p:cNvGrpSpPr/>
          <p:nvPr/>
        </p:nvGrpSpPr>
        <p:grpSpPr>
          <a:xfrm>
            <a:off x="6064816" y="5372262"/>
            <a:ext cx="280158" cy="234668"/>
            <a:chOff x="6074781" y="5480929"/>
            <a:chExt cx="280158" cy="234668"/>
          </a:xfrm>
        </p:grpSpPr>
        <p:sp>
          <p:nvSpPr>
            <p:cNvPr id="108" name="Rectangle 107">
              <a:extLst>
                <a:ext uri="{FF2B5EF4-FFF2-40B4-BE49-F238E27FC236}">
                  <a16:creationId xmlns:a16="http://schemas.microsoft.com/office/drawing/2014/main" id="{7D991A93-17E1-66A8-70FF-69B7686B52C1}"/>
                </a:ext>
              </a:extLst>
            </p:cNvPr>
            <p:cNvSpPr/>
            <p:nvPr/>
          </p:nvSpPr>
          <p:spPr>
            <a:xfrm>
              <a:off x="6074781" y="5480929"/>
              <a:ext cx="273745" cy="230999"/>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9" name="Connecteur droit 108">
              <a:extLst>
                <a:ext uri="{FF2B5EF4-FFF2-40B4-BE49-F238E27FC236}">
                  <a16:creationId xmlns:a16="http://schemas.microsoft.com/office/drawing/2014/main" id="{7E160C7C-F1F0-088D-1C1D-CF0255481AF1}"/>
                </a:ext>
              </a:extLst>
            </p:cNvPr>
            <p:cNvCxnSpPr>
              <a:endCxn id="108" idx="0"/>
            </p:cNvCxnSpPr>
            <p:nvPr/>
          </p:nvCxnSpPr>
          <p:spPr>
            <a:xfrm flipV="1">
              <a:off x="6074781" y="5480929"/>
              <a:ext cx="97419" cy="81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Connecteur droit 109">
              <a:extLst>
                <a:ext uri="{FF2B5EF4-FFF2-40B4-BE49-F238E27FC236}">
                  <a16:creationId xmlns:a16="http://schemas.microsoft.com/office/drawing/2014/main" id="{12ECED45-717D-15DD-75F5-3241E3494C1A}"/>
                </a:ext>
              </a:extLst>
            </p:cNvPr>
            <p:cNvCxnSpPr>
              <a:cxnSpLocks/>
            </p:cNvCxnSpPr>
            <p:nvPr/>
          </p:nvCxnSpPr>
          <p:spPr>
            <a:xfrm flipV="1">
              <a:off x="6074781" y="5487525"/>
              <a:ext cx="165250" cy="1329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Connecteur droit 110">
              <a:extLst>
                <a:ext uri="{FF2B5EF4-FFF2-40B4-BE49-F238E27FC236}">
                  <a16:creationId xmlns:a16="http://schemas.microsoft.com/office/drawing/2014/main" id="{9040EEB2-BB70-AE35-E7BF-549E70B63A2B}"/>
                </a:ext>
              </a:extLst>
            </p:cNvPr>
            <p:cNvCxnSpPr>
              <a:cxnSpLocks/>
            </p:cNvCxnSpPr>
            <p:nvPr/>
          </p:nvCxnSpPr>
          <p:spPr>
            <a:xfrm flipV="1">
              <a:off x="6077242" y="5480929"/>
              <a:ext cx="248087" cy="2019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Connecteur droit 111">
              <a:extLst>
                <a:ext uri="{FF2B5EF4-FFF2-40B4-BE49-F238E27FC236}">
                  <a16:creationId xmlns:a16="http://schemas.microsoft.com/office/drawing/2014/main" id="{B46AEB2C-222D-41EE-41B2-FF5EAE50C32C}"/>
                </a:ext>
              </a:extLst>
            </p:cNvPr>
            <p:cNvCxnSpPr>
              <a:cxnSpLocks/>
            </p:cNvCxnSpPr>
            <p:nvPr/>
          </p:nvCxnSpPr>
          <p:spPr>
            <a:xfrm flipV="1">
              <a:off x="6135775" y="5521764"/>
              <a:ext cx="219164" cy="191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onnecteur droit 112">
              <a:extLst>
                <a:ext uri="{FF2B5EF4-FFF2-40B4-BE49-F238E27FC236}">
                  <a16:creationId xmlns:a16="http://schemas.microsoft.com/office/drawing/2014/main" id="{2E759CAB-BF1D-6C4F-5768-9A7F069B506F}"/>
                </a:ext>
              </a:extLst>
            </p:cNvPr>
            <p:cNvCxnSpPr>
              <a:cxnSpLocks/>
              <a:endCxn id="108" idx="3"/>
            </p:cNvCxnSpPr>
            <p:nvPr/>
          </p:nvCxnSpPr>
          <p:spPr>
            <a:xfrm flipV="1">
              <a:off x="6215747" y="5596429"/>
              <a:ext cx="132779" cy="119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Éclair 12">
            <a:extLst>
              <a:ext uri="{FF2B5EF4-FFF2-40B4-BE49-F238E27FC236}">
                <a16:creationId xmlns:a16="http://schemas.microsoft.com/office/drawing/2014/main" id="{80C8652D-FFA3-13E6-D228-7C193AD13115}"/>
              </a:ext>
            </a:extLst>
          </p:cNvPr>
          <p:cNvSpPr/>
          <p:nvPr/>
        </p:nvSpPr>
        <p:spPr>
          <a:xfrm>
            <a:off x="3823138" y="4134419"/>
            <a:ext cx="204462" cy="338554"/>
          </a:xfrm>
          <a:prstGeom prst="lightningBolt">
            <a:avLst/>
          </a:prstGeom>
          <a:solidFill>
            <a:srgbClr val="FFFF00"/>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34">
            <a:extLst>
              <a:ext uri="{FF2B5EF4-FFF2-40B4-BE49-F238E27FC236}">
                <a16:creationId xmlns:a16="http://schemas.microsoft.com/office/drawing/2014/main" id="{BBE8E1F7-10E8-CBF8-A5B7-34A37D79C83D}"/>
              </a:ext>
            </a:extLst>
          </p:cNvPr>
          <p:cNvSpPr/>
          <p:nvPr/>
        </p:nvSpPr>
        <p:spPr>
          <a:xfrm rot="20875020">
            <a:off x="1750320" y="325362"/>
            <a:ext cx="4140839" cy="6252992"/>
          </a:xfrm>
          <a:custGeom>
            <a:avLst/>
            <a:gdLst>
              <a:gd name="connsiteX0" fmla="*/ 0 w 4413923"/>
              <a:gd name="connsiteY0" fmla="*/ 3058305 h 6116610"/>
              <a:gd name="connsiteX1" fmla="*/ 2206962 w 4413923"/>
              <a:gd name="connsiteY1" fmla="*/ 0 h 6116610"/>
              <a:gd name="connsiteX2" fmla="*/ 4413924 w 4413923"/>
              <a:gd name="connsiteY2" fmla="*/ 3058305 h 6116610"/>
              <a:gd name="connsiteX3" fmla="*/ 2206962 w 4413923"/>
              <a:gd name="connsiteY3" fmla="*/ 6116610 h 6116610"/>
              <a:gd name="connsiteX4" fmla="*/ 0 w 4413923"/>
              <a:gd name="connsiteY4" fmla="*/ 3058305 h 6116610"/>
              <a:gd name="connsiteX0" fmla="*/ 19 w 4413943"/>
              <a:gd name="connsiteY0" fmla="*/ 3058305 h 6164326"/>
              <a:gd name="connsiteX1" fmla="*/ 2206981 w 4413943"/>
              <a:gd name="connsiteY1" fmla="*/ 0 h 6164326"/>
              <a:gd name="connsiteX2" fmla="*/ 4413943 w 4413943"/>
              <a:gd name="connsiteY2" fmla="*/ 3058305 h 6164326"/>
              <a:gd name="connsiteX3" fmla="*/ 2237870 w 4413943"/>
              <a:gd name="connsiteY3" fmla="*/ 6164326 h 6164326"/>
              <a:gd name="connsiteX4" fmla="*/ 19 w 4413943"/>
              <a:gd name="connsiteY4" fmla="*/ 3058305 h 6164326"/>
              <a:gd name="connsiteX0" fmla="*/ 19 w 4413943"/>
              <a:gd name="connsiteY0" fmla="*/ 3058305 h 6203677"/>
              <a:gd name="connsiteX1" fmla="*/ 2206981 w 4413943"/>
              <a:gd name="connsiteY1" fmla="*/ 0 h 6203677"/>
              <a:gd name="connsiteX2" fmla="*/ 4413943 w 4413943"/>
              <a:gd name="connsiteY2" fmla="*/ 3058305 h 6203677"/>
              <a:gd name="connsiteX3" fmla="*/ 2237870 w 4413943"/>
              <a:gd name="connsiteY3" fmla="*/ 6164326 h 6203677"/>
              <a:gd name="connsiteX4" fmla="*/ 19 w 4413943"/>
              <a:gd name="connsiteY4" fmla="*/ 3058305 h 6203677"/>
              <a:gd name="connsiteX0" fmla="*/ 19 w 4413943"/>
              <a:gd name="connsiteY0" fmla="*/ 3058305 h 6241774"/>
              <a:gd name="connsiteX1" fmla="*/ 2206981 w 4413943"/>
              <a:gd name="connsiteY1" fmla="*/ 0 h 6241774"/>
              <a:gd name="connsiteX2" fmla="*/ 4413943 w 4413943"/>
              <a:gd name="connsiteY2" fmla="*/ 3058305 h 6241774"/>
              <a:gd name="connsiteX3" fmla="*/ 2237870 w 4413943"/>
              <a:gd name="connsiteY3" fmla="*/ 6164326 h 6241774"/>
              <a:gd name="connsiteX4" fmla="*/ 19 w 4413943"/>
              <a:gd name="connsiteY4" fmla="*/ 3058305 h 6241774"/>
              <a:gd name="connsiteX0" fmla="*/ 14 w 4693029"/>
              <a:gd name="connsiteY0" fmla="*/ 3097504 h 6214246"/>
              <a:gd name="connsiteX1" fmla="*/ 2206976 w 4693029"/>
              <a:gd name="connsiteY1" fmla="*/ 39199 h 6214246"/>
              <a:gd name="connsiteX2" fmla="*/ 4693029 w 4693029"/>
              <a:gd name="connsiteY2" fmla="*/ 1985783 h 6214246"/>
              <a:gd name="connsiteX3" fmla="*/ 2237865 w 4693029"/>
              <a:gd name="connsiteY3" fmla="*/ 6203525 h 6214246"/>
              <a:gd name="connsiteX4" fmla="*/ 14 w 4693029"/>
              <a:gd name="connsiteY4" fmla="*/ 3097504 h 6214246"/>
              <a:gd name="connsiteX0" fmla="*/ 24 w 3995470"/>
              <a:gd name="connsiteY0" fmla="*/ 2952157 h 6204474"/>
              <a:gd name="connsiteX1" fmla="*/ 1509417 w 3995470"/>
              <a:gd name="connsiteY1" fmla="*/ 32251 h 6204474"/>
              <a:gd name="connsiteX2" fmla="*/ 3995470 w 3995470"/>
              <a:gd name="connsiteY2" fmla="*/ 1978835 h 6204474"/>
              <a:gd name="connsiteX3" fmla="*/ 1540306 w 3995470"/>
              <a:gd name="connsiteY3" fmla="*/ 6196577 h 6204474"/>
              <a:gd name="connsiteX4" fmla="*/ 24 w 3995470"/>
              <a:gd name="connsiteY4" fmla="*/ 2952157 h 6204474"/>
              <a:gd name="connsiteX0" fmla="*/ 226124 w 4221570"/>
              <a:gd name="connsiteY0" fmla="*/ 2991499 h 6243837"/>
              <a:gd name="connsiteX1" fmla="*/ 439270 w 4221570"/>
              <a:gd name="connsiteY1" fmla="*/ 30452 h 6243837"/>
              <a:gd name="connsiteX2" fmla="*/ 4221570 w 4221570"/>
              <a:gd name="connsiteY2" fmla="*/ 2018177 h 6243837"/>
              <a:gd name="connsiteX3" fmla="*/ 1766406 w 4221570"/>
              <a:gd name="connsiteY3" fmla="*/ 6235919 h 6243837"/>
              <a:gd name="connsiteX4" fmla="*/ 226124 w 4221570"/>
              <a:gd name="connsiteY4" fmla="*/ 2991499 h 6243837"/>
              <a:gd name="connsiteX0" fmla="*/ 82729 w 4078175"/>
              <a:gd name="connsiteY0" fmla="*/ 2983495 h 6235829"/>
              <a:gd name="connsiteX1" fmla="*/ 622920 w 4078175"/>
              <a:gd name="connsiteY1" fmla="*/ 30803 h 6235829"/>
              <a:gd name="connsiteX2" fmla="*/ 4078175 w 4078175"/>
              <a:gd name="connsiteY2" fmla="*/ 2010173 h 6235829"/>
              <a:gd name="connsiteX3" fmla="*/ 1623011 w 4078175"/>
              <a:gd name="connsiteY3" fmla="*/ 6227915 h 6235829"/>
              <a:gd name="connsiteX4" fmla="*/ 82729 w 4078175"/>
              <a:gd name="connsiteY4" fmla="*/ 2983495 h 6235829"/>
              <a:gd name="connsiteX0" fmla="*/ 57471 w 4052917"/>
              <a:gd name="connsiteY0" fmla="*/ 2914584 h 6166880"/>
              <a:gd name="connsiteX1" fmla="*/ 695228 w 4052917"/>
              <a:gd name="connsiteY1" fmla="*/ 34157 h 6166880"/>
              <a:gd name="connsiteX2" fmla="*/ 4052917 w 4052917"/>
              <a:gd name="connsiteY2" fmla="*/ 1941262 h 6166880"/>
              <a:gd name="connsiteX3" fmla="*/ 1597753 w 4052917"/>
              <a:gd name="connsiteY3" fmla="*/ 6159004 h 6166880"/>
              <a:gd name="connsiteX4" fmla="*/ 57471 w 4052917"/>
              <a:gd name="connsiteY4" fmla="*/ 2914584 h 6166880"/>
              <a:gd name="connsiteX0" fmla="*/ 66400 w 4061846"/>
              <a:gd name="connsiteY0" fmla="*/ 3020542 h 6272896"/>
              <a:gd name="connsiteX1" fmla="*/ 666237 w 4061846"/>
              <a:gd name="connsiteY1" fmla="*/ 29238 h 6272896"/>
              <a:gd name="connsiteX2" fmla="*/ 4061846 w 4061846"/>
              <a:gd name="connsiteY2" fmla="*/ 2047220 h 6272896"/>
              <a:gd name="connsiteX3" fmla="*/ 1606682 w 4061846"/>
              <a:gd name="connsiteY3" fmla="*/ 6264962 h 6272896"/>
              <a:gd name="connsiteX4" fmla="*/ 66400 w 4061846"/>
              <a:gd name="connsiteY4" fmla="*/ 3020542 h 6272896"/>
              <a:gd name="connsiteX0" fmla="*/ 66049 w 4061495"/>
              <a:gd name="connsiteY0" fmla="*/ 2980820 h 6233152"/>
              <a:gd name="connsiteX1" fmla="*/ 667298 w 4061495"/>
              <a:gd name="connsiteY1" fmla="*/ 30922 h 6233152"/>
              <a:gd name="connsiteX2" fmla="*/ 4061495 w 4061495"/>
              <a:gd name="connsiteY2" fmla="*/ 2007498 h 6233152"/>
              <a:gd name="connsiteX3" fmla="*/ 1606331 w 4061495"/>
              <a:gd name="connsiteY3" fmla="*/ 6225240 h 6233152"/>
              <a:gd name="connsiteX4" fmla="*/ 66049 w 4061495"/>
              <a:gd name="connsiteY4" fmla="*/ 2980820 h 6233152"/>
              <a:gd name="connsiteX0" fmla="*/ 69121 w 4064567"/>
              <a:gd name="connsiteY0" fmla="*/ 2966109 h 6218441"/>
              <a:gd name="connsiteX1" fmla="*/ 670370 w 4064567"/>
              <a:gd name="connsiteY1" fmla="*/ 16211 h 6218441"/>
              <a:gd name="connsiteX2" fmla="*/ 4064567 w 4064567"/>
              <a:gd name="connsiteY2" fmla="*/ 1992787 h 6218441"/>
              <a:gd name="connsiteX3" fmla="*/ 1609403 w 4064567"/>
              <a:gd name="connsiteY3" fmla="*/ 6210529 h 6218441"/>
              <a:gd name="connsiteX4" fmla="*/ 69121 w 4064567"/>
              <a:gd name="connsiteY4" fmla="*/ 2966109 h 6218441"/>
              <a:gd name="connsiteX0" fmla="*/ 45850 w 4219512"/>
              <a:gd name="connsiteY0" fmla="*/ 3199608 h 6247950"/>
              <a:gd name="connsiteX1" fmla="*/ 825315 w 4219512"/>
              <a:gd name="connsiteY1" fmla="*/ 41237 h 6247950"/>
              <a:gd name="connsiteX2" fmla="*/ 4219512 w 4219512"/>
              <a:gd name="connsiteY2" fmla="*/ 2017813 h 6247950"/>
              <a:gd name="connsiteX3" fmla="*/ 1764348 w 4219512"/>
              <a:gd name="connsiteY3" fmla="*/ 6235555 h 6247950"/>
              <a:gd name="connsiteX4" fmla="*/ 45850 w 4219512"/>
              <a:gd name="connsiteY4" fmla="*/ 3199608 h 6247950"/>
              <a:gd name="connsiteX0" fmla="*/ 31379 w 4205041"/>
              <a:gd name="connsiteY0" fmla="*/ 3199608 h 6250590"/>
              <a:gd name="connsiteX1" fmla="*/ 810844 w 4205041"/>
              <a:gd name="connsiteY1" fmla="*/ 41237 h 6250590"/>
              <a:gd name="connsiteX2" fmla="*/ 4205041 w 4205041"/>
              <a:gd name="connsiteY2" fmla="*/ 2017813 h 6250590"/>
              <a:gd name="connsiteX3" fmla="*/ 1749877 w 4205041"/>
              <a:gd name="connsiteY3" fmla="*/ 6235555 h 6250590"/>
              <a:gd name="connsiteX4" fmla="*/ 31379 w 4205041"/>
              <a:gd name="connsiteY4" fmla="*/ 3199608 h 6250590"/>
              <a:gd name="connsiteX0" fmla="*/ 31379 w 4314568"/>
              <a:gd name="connsiteY0" fmla="*/ 3176901 h 6240555"/>
              <a:gd name="connsiteX1" fmla="*/ 810844 w 4314568"/>
              <a:gd name="connsiteY1" fmla="*/ 18530 h 6240555"/>
              <a:gd name="connsiteX2" fmla="*/ 4205041 w 4314568"/>
              <a:gd name="connsiteY2" fmla="*/ 1995106 h 6240555"/>
              <a:gd name="connsiteX3" fmla="*/ 3325105 w 4314568"/>
              <a:gd name="connsiteY3" fmla="*/ 4530378 h 6240555"/>
              <a:gd name="connsiteX4" fmla="*/ 1749877 w 4314568"/>
              <a:gd name="connsiteY4" fmla="*/ 6212848 h 6240555"/>
              <a:gd name="connsiteX5" fmla="*/ 31379 w 4314568"/>
              <a:gd name="connsiteY5" fmla="*/ 3176901 h 6240555"/>
              <a:gd name="connsiteX0" fmla="*/ 31379 w 4284566"/>
              <a:gd name="connsiteY0" fmla="*/ 3176901 h 6229841"/>
              <a:gd name="connsiteX1" fmla="*/ 810844 w 4284566"/>
              <a:gd name="connsiteY1" fmla="*/ 18530 h 6229841"/>
              <a:gd name="connsiteX2" fmla="*/ 4205041 w 4284566"/>
              <a:gd name="connsiteY2" fmla="*/ 1995106 h 6229841"/>
              <a:gd name="connsiteX3" fmla="*/ 2861163 w 4284566"/>
              <a:gd name="connsiteY3" fmla="*/ 4297474 h 6229841"/>
              <a:gd name="connsiteX4" fmla="*/ 1749877 w 4284566"/>
              <a:gd name="connsiteY4" fmla="*/ 6212848 h 6229841"/>
              <a:gd name="connsiteX5" fmla="*/ 31379 w 4284566"/>
              <a:gd name="connsiteY5" fmla="*/ 3176901 h 6229841"/>
              <a:gd name="connsiteX0" fmla="*/ 31379 w 4285882"/>
              <a:gd name="connsiteY0" fmla="*/ 3176901 h 6229841"/>
              <a:gd name="connsiteX1" fmla="*/ 810844 w 4285882"/>
              <a:gd name="connsiteY1" fmla="*/ 18530 h 6229841"/>
              <a:gd name="connsiteX2" fmla="*/ 4205041 w 4285882"/>
              <a:gd name="connsiteY2" fmla="*/ 1995106 h 6229841"/>
              <a:gd name="connsiteX3" fmla="*/ 2861163 w 4285882"/>
              <a:gd name="connsiteY3" fmla="*/ 4297474 h 6229841"/>
              <a:gd name="connsiteX4" fmla="*/ 1749877 w 4285882"/>
              <a:gd name="connsiteY4" fmla="*/ 6212848 h 6229841"/>
              <a:gd name="connsiteX5" fmla="*/ 31379 w 4285882"/>
              <a:gd name="connsiteY5" fmla="*/ 3176901 h 6229841"/>
              <a:gd name="connsiteX0" fmla="*/ 31379 w 4279795"/>
              <a:gd name="connsiteY0" fmla="*/ 3176901 h 6231961"/>
              <a:gd name="connsiteX1" fmla="*/ 810844 w 4279795"/>
              <a:gd name="connsiteY1" fmla="*/ 18530 h 6231961"/>
              <a:gd name="connsiteX2" fmla="*/ 4205041 w 4279795"/>
              <a:gd name="connsiteY2" fmla="*/ 1995106 h 6231961"/>
              <a:gd name="connsiteX3" fmla="*/ 2726427 w 4279795"/>
              <a:gd name="connsiteY3" fmla="*/ 4350839 h 6231961"/>
              <a:gd name="connsiteX4" fmla="*/ 1749877 w 4279795"/>
              <a:gd name="connsiteY4" fmla="*/ 6212848 h 6231961"/>
              <a:gd name="connsiteX5" fmla="*/ 31379 w 4279795"/>
              <a:gd name="connsiteY5" fmla="*/ 3176901 h 6231961"/>
              <a:gd name="connsiteX0" fmla="*/ 31379 w 4280991"/>
              <a:gd name="connsiteY0" fmla="*/ 3176901 h 6231961"/>
              <a:gd name="connsiteX1" fmla="*/ 810844 w 4280991"/>
              <a:gd name="connsiteY1" fmla="*/ 18530 h 6231961"/>
              <a:gd name="connsiteX2" fmla="*/ 4205041 w 4280991"/>
              <a:gd name="connsiteY2" fmla="*/ 1995106 h 6231961"/>
              <a:gd name="connsiteX3" fmla="*/ 2726427 w 4280991"/>
              <a:gd name="connsiteY3" fmla="*/ 4350839 h 6231961"/>
              <a:gd name="connsiteX4" fmla="*/ 1749877 w 4280991"/>
              <a:gd name="connsiteY4" fmla="*/ 6212848 h 6231961"/>
              <a:gd name="connsiteX5" fmla="*/ 31379 w 4280991"/>
              <a:gd name="connsiteY5" fmla="*/ 3176901 h 6231961"/>
              <a:gd name="connsiteX0" fmla="*/ 31379 w 4283995"/>
              <a:gd name="connsiteY0" fmla="*/ 3175639 h 6230699"/>
              <a:gd name="connsiteX1" fmla="*/ 810844 w 4283995"/>
              <a:gd name="connsiteY1" fmla="*/ 17268 h 6230699"/>
              <a:gd name="connsiteX2" fmla="*/ 4205041 w 4283995"/>
              <a:gd name="connsiteY2" fmla="*/ 1993844 h 6230699"/>
              <a:gd name="connsiteX3" fmla="*/ 3165569 w 4283995"/>
              <a:gd name="connsiteY3" fmla="*/ 3818420 h 6230699"/>
              <a:gd name="connsiteX4" fmla="*/ 2726427 w 4283995"/>
              <a:gd name="connsiteY4" fmla="*/ 4349577 h 6230699"/>
              <a:gd name="connsiteX5" fmla="*/ 1749877 w 4283995"/>
              <a:gd name="connsiteY5" fmla="*/ 6211586 h 6230699"/>
              <a:gd name="connsiteX6" fmla="*/ 31379 w 4283995"/>
              <a:gd name="connsiteY6" fmla="*/ 3175639 h 6230699"/>
              <a:gd name="connsiteX0" fmla="*/ 31379 w 4306374"/>
              <a:gd name="connsiteY0" fmla="*/ 3175639 h 6230699"/>
              <a:gd name="connsiteX1" fmla="*/ 810844 w 4306374"/>
              <a:gd name="connsiteY1" fmla="*/ 17268 h 6230699"/>
              <a:gd name="connsiteX2" fmla="*/ 4205041 w 4306374"/>
              <a:gd name="connsiteY2" fmla="*/ 1993844 h 6230699"/>
              <a:gd name="connsiteX3" fmla="*/ 3165569 w 4306374"/>
              <a:gd name="connsiteY3" fmla="*/ 3818420 h 6230699"/>
              <a:gd name="connsiteX4" fmla="*/ 2726427 w 4306374"/>
              <a:gd name="connsiteY4" fmla="*/ 4349577 h 6230699"/>
              <a:gd name="connsiteX5" fmla="*/ 1749877 w 4306374"/>
              <a:gd name="connsiteY5" fmla="*/ 6211586 h 6230699"/>
              <a:gd name="connsiteX6" fmla="*/ 31379 w 4306374"/>
              <a:gd name="connsiteY6" fmla="*/ 3175639 h 6230699"/>
              <a:gd name="connsiteX0" fmla="*/ 31379 w 4309918"/>
              <a:gd name="connsiteY0" fmla="*/ 3175639 h 6230699"/>
              <a:gd name="connsiteX1" fmla="*/ 810844 w 4309918"/>
              <a:gd name="connsiteY1" fmla="*/ 17268 h 6230699"/>
              <a:gd name="connsiteX2" fmla="*/ 4205041 w 4309918"/>
              <a:gd name="connsiteY2" fmla="*/ 1993844 h 6230699"/>
              <a:gd name="connsiteX3" fmla="*/ 3165569 w 4309918"/>
              <a:gd name="connsiteY3" fmla="*/ 3818420 h 6230699"/>
              <a:gd name="connsiteX4" fmla="*/ 2726427 w 4309918"/>
              <a:gd name="connsiteY4" fmla="*/ 4349577 h 6230699"/>
              <a:gd name="connsiteX5" fmla="*/ 1749877 w 4309918"/>
              <a:gd name="connsiteY5" fmla="*/ 6211586 h 6230699"/>
              <a:gd name="connsiteX6" fmla="*/ 31379 w 4309918"/>
              <a:gd name="connsiteY6" fmla="*/ 3175639 h 6230699"/>
              <a:gd name="connsiteX0" fmla="*/ 31079 w 4288018"/>
              <a:gd name="connsiteY0" fmla="*/ 3178559 h 6233619"/>
              <a:gd name="connsiteX1" fmla="*/ 810544 w 4288018"/>
              <a:gd name="connsiteY1" fmla="*/ 20188 h 6233619"/>
              <a:gd name="connsiteX2" fmla="*/ 4180950 w 4288018"/>
              <a:gd name="connsiteY2" fmla="*/ 1921042 h 6233619"/>
              <a:gd name="connsiteX3" fmla="*/ 3165269 w 4288018"/>
              <a:gd name="connsiteY3" fmla="*/ 3821340 h 6233619"/>
              <a:gd name="connsiteX4" fmla="*/ 2726127 w 4288018"/>
              <a:gd name="connsiteY4" fmla="*/ 4352497 h 6233619"/>
              <a:gd name="connsiteX5" fmla="*/ 1749577 w 4288018"/>
              <a:gd name="connsiteY5" fmla="*/ 6214506 h 6233619"/>
              <a:gd name="connsiteX6" fmla="*/ 31079 w 4288018"/>
              <a:gd name="connsiteY6" fmla="*/ 3178559 h 6233619"/>
              <a:gd name="connsiteX0" fmla="*/ 31079 w 4239756"/>
              <a:gd name="connsiteY0" fmla="*/ 3194724 h 6249784"/>
              <a:gd name="connsiteX1" fmla="*/ 810544 w 4239756"/>
              <a:gd name="connsiteY1" fmla="*/ 36353 h 6249784"/>
              <a:gd name="connsiteX2" fmla="*/ 3757160 w 4239756"/>
              <a:gd name="connsiteY2" fmla="*/ 1506380 h 6249784"/>
              <a:gd name="connsiteX3" fmla="*/ 4180950 w 4239756"/>
              <a:gd name="connsiteY3" fmla="*/ 1937207 h 6249784"/>
              <a:gd name="connsiteX4" fmla="*/ 3165269 w 4239756"/>
              <a:gd name="connsiteY4" fmla="*/ 3837505 h 6249784"/>
              <a:gd name="connsiteX5" fmla="*/ 2726127 w 4239756"/>
              <a:gd name="connsiteY5" fmla="*/ 4368662 h 6249784"/>
              <a:gd name="connsiteX6" fmla="*/ 1749577 w 4239756"/>
              <a:gd name="connsiteY6" fmla="*/ 6230671 h 6249784"/>
              <a:gd name="connsiteX7" fmla="*/ 31079 w 4239756"/>
              <a:gd name="connsiteY7" fmla="*/ 3194724 h 6249784"/>
              <a:gd name="connsiteX0" fmla="*/ 27164 w 4259051"/>
              <a:gd name="connsiteY0" fmla="*/ 3186338 h 6241398"/>
              <a:gd name="connsiteX1" fmla="*/ 806629 w 4259051"/>
              <a:gd name="connsiteY1" fmla="*/ 27967 h 6241398"/>
              <a:gd name="connsiteX2" fmla="*/ 3829361 w 4259051"/>
              <a:gd name="connsiteY2" fmla="*/ 1655628 h 6241398"/>
              <a:gd name="connsiteX3" fmla="*/ 4177035 w 4259051"/>
              <a:gd name="connsiteY3" fmla="*/ 1928821 h 6241398"/>
              <a:gd name="connsiteX4" fmla="*/ 3161354 w 4259051"/>
              <a:gd name="connsiteY4" fmla="*/ 3829119 h 6241398"/>
              <a:gd name="connsiteX5" fmla="*/ 2722212 w 4259051"/>
              <a:gd name="connsiteY5" fmla="*/ 4360276 h 6241398"/>
              <a:gd name="connsiteX6" fmla="*/ 1745662 w 4259051"/>
              <a:gd name="connsiteY6" fmla="*/ 6222285 h 6241398"/>
              <a:gd name="connsiteX7" fmla="*/ 27164 w 4259051"/>
              <a:gd name="connsiteY7" fmla="*/ 3186338 h 6241398"/>
              <a:gd name="connsiteX0" fmla="*/ 27164 w 4340090"/>
              <a:gd name="connsiteY0" fmla="*/ 3186338 h 6241398"/>
              <a:gd name="connsiteX1" fmla="*/ 806629 w 4340090"/>
              <a:gd name="connsiteY1" fmla="*/ 27967 h 6241398"/>
              <a:gd name="connsiteX2" fmla="*/ 3829361 w 4340090"/>
              <a:gd name="connsiteY2" fmla="*/ 1655628 h 6241398"/>
              <a:gd name="connsiteX3" fmla="*/ 4289888 w 4340090"/>
              <a:gd name="connsiteY3" fmla="*/ 2336344 h 6241398"/>
              <a:gd name="connsiteX4" fmla="*/ 3161354 w 4340090"/>
              <a:gd name="connsiteY4" fmla="*/ 3829119 h 6241398"/>
              <a:gd name="connsiteX5" fmla="*/ 2722212 w 4340090"/>
              <a:gd name="connsiteY5" fmla="*/ 4360276 h 6241398"/>
              <a:gd name="connsiteX6" fmla="*/ 1745662 w 4340090"/>
              <a:gd name="connsiteY6" fmla="*/ 6222285 h 6241398"/>
              <a:gd name="connsiteX7" fmla="*/ 27164 w 4340090"/>
              <a:gd name="connsiteY7" fmla="*/ 3186338 h 6241398"/>
              <a:gd name="connsiteX0" fmla="*/ 10727 w 4323653"/>
              <a:gd name="connsiteY0" fmla="*/ 3052453 h 6107513"/>
              <a:gd name="connsiteX1" fmla="*/ 1139389 w 4323653"/>
              <a:gd name="connsiteY1" fmla="*/ 30318 h 6107513"/>
              <a:gd name="connsiteX2" fmla="*/ 3812924 w 4323653"/>
              <a:gd name="connsiteY2" fmla="*/ 1521743 h 6107513"/>
              <a:gd name="connsiteX3" fmla="*/ 4273451 w 4323653"/>
              <a:gd name="connsiteY3" fmla="*/ 2202459 h 6107513"/>
              <a:gd name="connsiteX4" fmla="*/ 3144917 w 4323653"/>
              <a:gd name="connsiteY4" fmla="*/ 3695234 h 6107513"/>
              <a:gd name="connsiteX5" fmla="*/ 2705775 w 4323653"/>
              <a:gd name="connsiteY5" fmla="*/ 4226391 h 6107513"/>
              <a:gd name="connsiteX6" fmla="*/ 1729225 w 4323653"/>
              <a:gd name="connsiteY6" fmla="*/ 6088400 h 6107513"/>
              <a:gd name="connsiteX7" fmla="*/ 10727 w 4323653"/>
              <a:gd name="connsiteY7" fmla="*/ 3052453 h 6107513"/>
              <a:gd name="connsiteX0" fmla="*/ 10727 w 4323653"/>
              <a:gd name="connsiteY0" fmla="*/ 3052453 h 6117387"/>
              <a:gd name="connsiteX1" fmla="*/ 1139389 w 4323653"/>
              <a:gd name="connsiteY1" fmla="*/ 30318 h 6117387"/>
              <a:gd name="connsiteX2" fmla="*/ 3812924 w 4323653"/>
              <a:gd name="connsiteY2" fmla="*/ 1521743 h 6117387"/>
              <a:gd name="connsiteX3" fmla="*/ 4273451 w 4323653"/>
              <a:gd name="connsiteY3" fmla="*/ 2202459 h 6117387"/>
              <a:gd name="connsiteX4" fmla="*/ 3144917 w 4323653"/>
              <a:gd name="connsiteY4" fmla="*/ 3695234 h 6117387"/>
              <a:gd name="connsiteX5" fmla="*/ 2705775 w 4323653"/>
              <a:gd name="connsiteY5" fmla="*/ 4226391 h 6117387"/>
              <a:gd name="connsiteX6" fmla="*/ 1729225 w 4323653"/>
              <a:gd name="connsiteY6" fmla="*/ 6088400 h 6117387"/>
              <a:gd name="connsiteX7" fmla="*/ 917745 w 4323653"/>
              <a:gd name="connsiteY7" fmla="*/ 5197837 h 6117387"/>
              <a:gd name="connsiteX8" fmla="*/ 10727 w 4323653"/>
              <a:gd name="connsiteY8" fmla="*/ 3052453 h 6117387"/>
              <a:gd name="connsiteX0" fmla="*/ 10727 w 4323653"/>
              <a:gd name="connsiteY0" fmla="*/ 3052453 h 6117387"/>
              <a:gd name="connsiteX1" fmla="*/ 1139389 w 4323653"/>
              <a:gd name="connsiteY1" fmla="*/ 30318 h 6117387"/>
              <a:gd name="connsiteX2" fmla="*/ 3812924 w 4323653"/>
              <a:gd name="connsiteY2" fmla="*/ 1521743 h 6117387"/>
              <a:gd name="connsiteX3" fmla="*/ 4273451 w 4323653"/>
              <a:gd name="connsiteY3" fmla="*/ 2202459 h 6117387"/>
              <a:gd name="connsiteX4" fmla="*/ 3144917 w 4323653"/>
              <a:gd name="connsiteY4" fmla="*/ 3695234 h 6117387"/>
              <a:gd name="connsiteX5" fmla="*/ 2705775 w 4323653"/>
              <a:gd name="connsiteY5" fmla="*/ 4226391 h 6117387"/>
              <a:gd name="connsiteX6" fmla="*/ 2234313 w 4323653"/>
              <a:gd name="connsiteY6" fmla="*/ 5463296 h 6117387"/>
              <a:gd name="connsiteX7" fmla="*/ 1729225 w 4323653"/>
              <a:gd name="connsiteY7" fmla="*/ 6088400 h 6117387"/>
              <a:gd name="connsiteX8" fmla="*/ 917745 w 4323653"/>
              <a:gd name="connsiteY8" fmla="*/ 5197837 h 6117387"/>
              <a:gd name="connsiteX9" fmla="*/ 10727 w 4323653"/>
              <a:gd name="connsiteY9" fmla="*/ 3052453 h 6117387"/>
              <a:gd name="connsiteX0" fmla="*/ 10727 w 4323653"/>
              <a:gd name="connsiteY0" fmla="*/ 3052453 h 6091231"/>
              <a:gd name="connsiteX1" fmla="*/ 1139389 w 4323653"/>
              <a:gd name="connsiteY1" fmla="*/ 30318 h 6091231"/>
              <a:gd name="connsiteX2" fmla="*/ 3812924 w 4323653"/>
              <a:gd name="connsiteY2" fmla="*/ 1521743 h 6091231"/>
              <a:gd name="connsiteX3" fmla="*/ 4273451 w 4323653"/>
              <a:gd name="connsiteY3" fmla="*/ 2202459 h 6091231"/>
              <a:gd name="connsiteX4" fmla="*/ 3144917 w 4323653"/>
              <a:gd name="connsiteY4" fmla="*/ 3695234 h 6091231"/>
              <a:gd name="connsiteX5" fmla="*/ 2705775 w 4323653"/>
              <a:gd name="connsiteY5" fmla="*/ 4226391 h 6091231"/>
              <a:gd name="connsiteX6" fmla="*/ 2150752 w 4323653"/>
              <a:gd name="connsiteY6" fmla="*/ 5435089 h 6091231"/>
              <a:gd name="connsiteX7" fmla="*/ 1729225 w 4323653"/>
              <a:gd name="connsiteY7" fmla="*/ 6088400 h 6091231"/>
              <a:gd name="connsiteX8" fmla="*/ 917745 w 4323653"/>
              <a:gd name="connsiteY8" fmla="*/ 5197837 h 6091231"/>
              <a:gd name="connsiteX9" fmla="*/ 10727 w 4323653"/>
              <a:gd name="connsiteY9" fmla="*/ 3052453 h 6091231"/>
              <a:gd name="connsiteX0" fmla="*/ 10727 w 4323653"/>
              <a:gd name="connsiteY0" fmla="*/ 3052453 h 6091277"/>
              <a:gd name="connsiteX1" fmla="*/ 1139389 w 4323653"/>
              <a:gd name="connsiteY1" fmla="*/ 30318 h 6091277"/>
              <a:gd name="connsiteX2" fmla="*/ 3812924 w 4323653"/>
              <a:gd name="connsiteY2" fmla="*/ 1521743 h 6091277"/>
              <a:gd name="connsiteX3" fmla="*/ 4273451 w 4323653"/>
              <a:gd name="connsiteY3" fmla="*/ 2202459 h 6091277"/>
              <a:gd name="connsiteX4" fmla="*/ 3144917 w 4323653"/>
              <a:gd name="connsiteY4" fmla="*/ 3695234 h 6091277"/>
              <a:gd name="connsiteX5" fmla="*/ 2705775 w 4323653"/>
              <a:gd name="connsiteY5" fmla="*/ 4226391 h 6091277"/>
              <a:gd name="connsiteX6" fmla="*/ 2150752 w 4323653"/>
              <a:gd name="connsiteY6" fmla="*/ 5435089 h 6091277"/>
              <a:gd name="connsiteX7" fmla="*/ 1729225 w 4323653"/>
              <a:gd name="connsiteY7" fmla="*/ 6088400 h 6091277"/>
              <a:gd name="connsiteX8" fmla="*/ 917745 w 4323653"/>
              <a:gd name="connsiteY8" fmla="*/ 5197837 h 6091277"/>
              <a:gd name="connsiteX9" fmla="*/ 10727 w 4323653"/>
              <a:gd name="connsiteY9" fmla="*/ 3052453 h 6091277"/>
              <a:gd name="connsiteX0" fmla="*/ 10727 w 4300470"/>
              <a:gd name="connsiteY0" fmla="*/ 3052453 h 6091277"/>
              <a:gd name="connsiteX1" fmla="*/ 1139389 w 4300470"/>
              <a:gd name="connsiteY1" fmla="*/ 30318 h 6091277"/>
              <a:gd name="connsiteX2" fmla="*/ 3812924 w 4300470"/>
              <a:gd name="connsiteY2" fmla="*/ 1521743 h 6091277"/>
              <a:gd name="connsiteX3" fmla="*/ 4273451 w 4300470"/>
              <a:gd name="connsiteY3" fmla="*/ 2202459 h 6091277"/>
              <a:gd name="connsiteX4" fmla="*/ 3537753 w 4300470"/>
              <a:gd name="connsiteY4" fmla="*/ 3460510 h 6091277"/>
              <a:gd name="connsiteX5" fmla="*/ 3144917 w 4300470"/>
              <a:gd name="connsiteY5" fmla="*/ 3695234 h 6091277"/>
              <a:gd name="connsiteX6" fmla="*/ 2705775 w 4300470"/>
              <a:gd name="connsiteY6" fmla="*/ 4226391 h 6091277"/>
              <a:gd name="connsiteX7" fmla="*/ 2150752 w 4300470"/>
              <a:gd name="connsiteY7" fmla="*/ 5435089 h 6091277"/>
              <a:gd name="connsiteX8" fmla="*/ 1729225 w 4300470"/>
              <a:gd name="connsiteY8" fmla="*/ 6088400 h 6091277"/>
              <a:gd name="connsiteX9" fmla="*/ 917745 w 4300470"/>
              <a:gd name="connsiteY9" fmla="*/ 5197837 h 6091277"/>
              <a:gd name="connsiteX10" fmla="*/ 10727 w 4300470"/>
              <a:gd name="connsiteY10" fmla="*/ 3052453 h 6091277"/>
              <a:gd name="connsiteX0" fmla="*/ 10727 w 4300470"/>
              <a:gd name="connsiteY0" fmla="*/ 3052453 h 6091277"/>
              <a:gd name="connsiteX1" fmla="*/ 1139389 w 4300470"/>
              <a:gd name="connsiteY1" fmla="*/ 30318 h 6091277"/>
              <a:gd name="connsiteX2" fmla="*/ 3812924 w 4300470"/>
              <a:gd name="connsiteY2" fmla="*/ 1521743 h 6091277"/>
              <a:gd name="connsiteX3" fmla="*/ 4273451 w 4300470"/>
              <a:gd name="connsiteY3" fmla="*/ 2202459 h 6091277"/>
              <a:gd name="connsiteX4" fmla="*/ 3584120 w 4300470"/>
              <a:gd name="connsiteY4" fmla="*/ 3479062 h 6091277"/>
              <a:gd name="connsiteX5" fmla="*/ 3144917 w 4300470"/>
              <a:gd name="connsiteY5" fmla="*/ 3695234 h 6091277"/>
              <a:gd name="connsiteX6" fmla="*/ 2705775 w 4300470"/>
              <a:gd name="connsiteY6" fmla="*/ 4226391 h 6091277"/>
              <a:gd name="connsiteX7" fmla="*/ 2150752 w 4300470"/>
              <a:gd name="connsiteY7" fmla="*/ 5435089 h 6091277"/>
              <a:gd name="connsiteX8" fmla="*/ 1729225 w 4300470"/>
              <a:gd name="connsiteY8" fmla="*/ 6088400 h 6091277"/>
              <a:gd name="connsiteX9" fmla="*/ 917745 w 4300470"/>
              <a:gd name="connsiteY9" fmla="*/ 5197837 h 6091277"/>
              <a:gd name="connsiteX10" fmla="*/ 10727 w 4300470"/>
              <a:gd name="connsiteY10" fmla="*/ 3052453 h 6091277"/>
              <a:gd name="connsiteX0" fmla="*/ 118693 w 4408436"/>
              <a:gd name="connsiteY0" fmla="*/ 3032418 h 6071242"/>
              <a:gd name="connsiteX1" fmla="*/ 128577 w 4408436"/>
              <a:gd name="connsiteY1" fmla="*/ 2336619 h 6071242"/>
              <a:gd name="connsiteX2" fmla="*/ 1247355 w 4408436"/>
              <a:gd name="connsiteY2" fmla="*/ 10283 h 6071242"/>
              <a:gd name="connsiteX3" fmla="*/ 3920890 w 4408436"/>
              <a:gd name="connsiteY3" fmla="*/ 1501708 h 6071242"/>
              <a:gd name="connsiteX4" fmla="*/ 4381417 w 4408436"/>
              <a:gd name="connsiteY4" fmla="*/ 2182424 h 6071242"/>
              <a:gd name="connsiteX5" fmla="*/ 3692086 w 4408436"/>
              <a:gd name="connsiteY5" fmla="*/ 3459027 h 6071242"/>
              <a:gd name="connsiteX6" fmla="*/ 3252883 w 4408436"/>
              <a:gd name="connsiteY6" fmla="*/ 3675199 h 6071242"/>
              <a:gd name="connsiteX7" fmla="*/ 2813741 w 4408436"/>
              <a:gd name="connsiteY7" fmla="*/ 4206356 h 6071242"/>
              <a:gd name="connsiteX8" fmla="*/ 2258718 w 4408436"/>
              <a:gd name="connsiteY8" fmla="*/ 5415054 h 6071242"/>
              <a:gd name="connsiteX9" fmla="*/ 1837191 w 4408436"/>
              <a:gd name="connsiteY9" fmla="*/ 6068365 h 6071242"/>
              <a:gd name="connsiteX10" fmla="*/ 1025711 w 4408436"/>
              <a:gd name="connsiteY10" fmla="*/ 5177802 h 6071242"/>
              <a:gd name="connsiteX11" fmla="*/ 118693 w 4408436"/>
              <a:gd name="connsiteY11" fmla="*/ 3032418 h 6071242"/>
              <a:gd name="connsiteX0" fmla="*/ 118693 w 4408436"/>
              <a:gd name="connsiteY0" fmla="*/ 3032418 h 6071242"/>
              <a:gd name="connsiteX1" fmla="*/ 128577 w 4408436"/>
              <a:gd name="connsiteY1" fmla="*/ 2336619 h 6071242"/>
              <a:gd name="connsiteX2" fmla="*/ 1247355 w 4408436"/>
              <a:gd name="connsiteY2" fmla="*/ 10283 h 6071242"/>
              <a:gd name="connsiteX3" fmla="*/ 3920890 w 4408436"/>
              <a:gd name="connsiteY3" fmla="*/ 1501708 h 6071242"/>
              <a:gd name="connsiteX4" fmla="*/ 4381417 w 4408436"/>
              <a:gd name="connsiteY4" fmla="*/ 2182424 h 6071242"/>
              <a:gd name="connsiteX5" fmla="*/ 3692086 w 4408436"/>
              <a:gd name="connsiteY5" fmla="*/ 3459027 h 6071242"/>
              <a:gd name="connsiteX6" fmla="*/ 3252883 w 4408436"/>
              <a:gd name="connsiteY6" fmla="*/ 3675199 h 6071242"/>
              <a:gd name="connsiteX7" fmla="*/ 2813741 w 4408436"/>
              <a:gd name="connsiteY7" fmla="*/ 4206356 h 6071242"/>
              <a:gd name="connsiteX8" fmla="*/ 2258718 w 4408436"/>
              <a:gd name="connsiteY8" fmla="*/ 5415054 h 6071242"/>
              <a:gd name="connsiteX9" fmla="*/ 1837191 w 4408436"/>
              <a:gd name="connsiteY9" fmla="*/ 6068365 h 6071242"/>
              <a:gd name="connsiteX10" fmla="*/ 1025711 w 4408436"/>
              <a:gd name="connsiteY10" fmla="*/ 5177802 h 6071242"/>
              <a:gd name="connsiteX11" fmla="*/ 118693 w 4408436"/>
              <a:gd name="connsiteY11" fmla="*/ 3032418 h 6071242"/>
              <a:gd name="connsiteX0" fmla="*/ 118693 w 4408436"/>
              <a:gd name="connsiteY0" fmla="*/ 3024192 h 6063016"/>
              <a:gd name="connsiteX1" fmla="*/ 128577 w 4408436"/>
              <a:gd name="connsiteY1" fmla="*/ 2328393 h 6063016"/>
              <a:gd name="connsiteX2" fmla="*/ 426687 w 4408436"/>
              <a:gd name="connsiteY2" fmla="*/ 1196607 h 6063016"/>
              <a:gd name="connsiteX3" fmla="*/ 1247355 w 4408436"/>
              <a:gd name="connsiteY3" fmla="*/ 2057 h 6063016"/>
              <a:gd name="connsiteX4" fmla="*/ 3920890 w 4408436"/>
              <a:gd name="connsiteY4" fmla="*/ 1493482 h 6063016"/>
              <a:gd name="connsiteX5" fmla="*/ 4381417 w 4408436"/>
              <a:gd name="connsiteY5" fmla="*/ 2174198 h 6063016"/>
              <a:gd name="connsiteX6" fmla="*/ 3692086 w 4408436"/>
              <a:gd name="connsiteY6" fmla="*/ 3450801 h 6063016"/>
              <a:gd name="connsiteX7" fmla="*/ 3252883 w 4408436"/>
              <a:gd name="connsiteY7" fmla="*/ 3666973 h 6063016"/>
              <a:gd name="connsiteX8" fmla="*/ 2813741 w 4408436"/>
              <a:gd name="connsiteY8" fmla="*/ 4198130 h 6063016"/>
              <a:gd name="connsiteX9" fmla="*/ 2258718 w 4408436"/>
              <a:gd name="connsiteY9" fmla="*/ 5406828 h 6063016"/>
              <a:gd name="connsiteX10" fmla="*/ 1837191 w 4408436"/>
              <a:gd name="connsiteY10" fmla="*/ 6060139 h 6063016"/>
              <a:gd name="connsiteX11" fmla="*/ 1025711 w 4408436"/>
              <a:gd name="connsiteY11" fmla="*/ 5169576 h 6063016"/>
              <a:gd name="connsiteX12" fmla="*/ 118693 w 4408436"/>
              <a:gd name="connsiteY12" fmla="*/ 3024192 h 6063016"/>
              <a:gd name="connsiteX0" fmla="*/ 30374 w 4320117"/>
              <a:gd name="connsiteY0" fmla="*/ 3024192 h 6063016"/>
              <a:gd name="connsiteX1" fmla="*/ 462791 w 4320117"/>
              <a:gd name="connsiteY1" fmla="*/ 1771977 h 6063016"/>
              <a:gd name="connsiteX2" fmla="*/ 338368 w 4320117"/>
              <a:gd name="connsiteY2" fmla="*/ 1196607 h 6063016"/>
              <a:gd name="connsiteX3" fmla="*/ 1159036 w 4320117"/>
              <a:gd name="connsiteY3" fmla="*/ 2057 h 6063016"/>
              <a:gd name="connsiteX4" fmla="*/ 3832571 w 4320117"/>
              <a:gd name="connsiteY4" fmla="*/ 1493482 h 6063016"/>
              <a:gd name="connsiteX5" fmla="*/ 4293098 w 4320117"/>
              <a:gd name="connsiteY5" fmla="*/ 2174198 h 6063016"/>
              <a:gd name="connsiteX6" fmla="*/ 3603767 w 4320117"/>
              <a:gd name="connsiteY6" fmla="*/ 3450801 h 6063016"/>
              <a:gd name="connsiteX7" fmla="*/ 3164564 w 4320117"/>
              <a:gd name="connsiteY7" fmla="*/ 3666973 h 6063016"/>
              <a:gd name="connsiteX8" fmla="*/ 2725422 w 4320117"/>
              <a:gd name="connsiteY8" fmla="*/ 4198130 h 6063016"/>
              <a:gd name="connsiteX9" fmla="*/ 2170399 w 4320117"/>
              <a:gd name="connsiteY9" fmla="*/ 5406828 h 6063016"/>
              <a:gd name="connsiteX10" fmla="*/ 1748872 w 4320117"/>
              <a:gd name="connsiteY10" fmla="*/ 6060139 h 6063016"/>
              <a:gd name="connsiteX11" fmla="*/ 937392 w 4320117"/>
              <a:gd name="connsiteY11" fmla="*/ 5169576 h 6063016"/>
              <a:gd name="connsiteX12" fmla="*/ 30374 w 4320117"/>
              <a:gd name="connsiteY12" fmla="*/ 3024192 h 6063016"/>
              <a:gd name="connsiteX0" fmla="*/ 615277 w 4034899"/>
              <a:gd name="connsiteY0" fmla="*/ 2863990 h 6063016"/>
              <a:gd name="connsiteX1" fmla="*/ 177573 w 4034899"/>
              <a:gd name="connsiteY1" fmla="*/ 1771977 h 6063016"/>
              <a:gd name="connsiteX2" fmla="*/ 53150 w 4034899"/>
              <a:gd name="connsiteY2" fmla="*/ 1196607 h 6063016"/>
              <a:gd name="connsiteX3" fmla="*/ 873818 w 4034899"/>
              <a:gd name="connsiteY3" fmla="*/ 2057 h 6063016"/>
              <a:gd name="connsiteX4" fmla="*/ 3547353 w 4034899"/>
              <a:gd name="connsiteY4" fmla="*/ 1493482 h 6063016"/>
              <a:gd name="connsiteX5" fmla="*/ 4007880 w 4034899"/>
              <a:gd name="connsiteY5" fmla="*/ 2174198 h 6063016"/>
              <a:gd name="connsiteX6" fmla="*/ 3318549 w 4034899"/>
              <a:gd name="connsiteY6" fmla="*/ 3450801 h 6063016"/>
              <a:gd name="connsiteX7" fmla="*/ 2879346 w 4034899"/>
              <a:gd name="connsiteY7" fmla="*/ 3666973 h 6063016"/>
              <a:gd name="connsiteX8" fmla="*/ 2440204 w 4034899"/>
              <a:gd name="connsiteY8" fmla="*/ 4198130 h 6063016"/>
              <a:gd name="connsiteX9" fmla="*/ 1885181 w 4034899"/>
              <a:gd name="connsiteY9" fmla="*/ 5406828 h 6063016"/>
              <a:gd name="connsiteX10" fmla="*/ 1463654 w 4034899"/>
              <a:gd name="connsiteY10" fmla="*/ 6060139 h 6063016"/>
              <a:gd name="connsiteX11" fmla="*/ 652174 w 4034899"/>
              <a:gd name="connsiteY11" fmla="*/ 5169576 h 6063016"/>
              <a:gd name="connsiteX12" fmla="*/ 615277 w 4034899"/>
              <a:gd name="connsiteY12" fmla="*/ 2863990 h 6063016"/>
              <a:gd name="connsiteX0" fmla="*/ 615277 w 4034899"/>
              <a:gd name="connsiteY0" fmla="*/ 2863990 h 6064760"/>
              <a:gd name="connsiteX1" fmla="*/ 177573 w 4034899"/>
              <a:gd name="connsiteY1" fmla="*/ 1771977 h 6064760"/>
              <a:gd name="connsiteX2" fmla="*/ 53150 w 4034899"/>
              <a:gd name="connsiteY2" fmla="*/ 1196607 h 6064760"/>
              <a:gd name="connsiteX3" fmla="*/ 873818 w 4034899"/>
              <a:gd name="connsiteY3" fmla="*/ 2057 h 6064760"/>
              <a:gd name="connsiteX4" fmla="*/ 3547353 w 4034899"/>
              <a:gd name="connsiteY4" fmla="*/ 1493482 h 6064760"/>
              <a:gd name="connsiteX5" fmla="*/ 4007880 w 4034899"/>
              <a:gd name="connsiteY5" fmla="*/ 2174198 h 6064760"/>
              <a:gd name="connsiteX6" fmla="*/ 3318549 w 4034899"/>
              <a:gd name="connsiteY6" fmla="*/ 3450801 h 6064760"/>
              <a:gd name="connsiteX7" fmla="*/ 2879346 w 4034899"/>
              <a:gd name="connsiteY7" fmla="*/ 3666973 h 6064760"/>
              <a:gd name="connsiteX8" fmla="*/ 2440204 w 4034899"/>
              <a:gd name="connsiteY8" fmla="*/ 4198130 h 6064760"/>
              <a:gd name="connsiteX9" fmla="*/ 1783079 w 4034899"/>
              <a:gd name="connsiteY9" fmla="*/ 5564146 h 6064760"/>
              <a:gd name="connsiteX10" fmla="*/ 1463654 w 4034899"/>
              <a:gd name="connsiteY10" fmla="*/ 6060139 h 6064760"/>
              <a:gd name="connsiteX11" fmla="*/ 652174 w 4034899"/>
              <a:gd name="connsiteY11" fmla="*/ 5169576 h 6064760"/>
              <a:gd name="connsiteX12" fmla="*/ 615277 w 4034899"/>
              <a:gd name="connsiteY12" fmla="*/ 2863990 h 6064760"/>
              <a:gd name="connsiteX0" fmla="*/ 615277 w 4034899"/>
              <a:gd name="connsiteY0" fmla="*/ 2863990 h 6064760"/>
              <a:gd name="connsiteX1" fmla="*/ 177573 w 4034899"/>
              <a:gd name="connsiteY1" fmla="*/ 1771977 h 6064760"/>
              <a:gd name="connsiteX2" fmla="*/ 53150 w 4034899"/>
              <a:gd name="connsiteY2" fmla="*/ 1196607 h 6064760"/>
              <a:gd name="connsiteX3" fmla="*/ 873818 w 4034899"/>
              <a:gd name="connsiteY3" fmla="*/ 2057 h 6064760"/>
              <a:gd name="connsiteX4" fmla="*/ 3547353 w 4034899"/>
              <a:gd name="connsiteY4" fmla="*/ 1493482 h 6064760"/>
              <a:gd name="connsiteX5" fmla="*/ 4007880 w 4034899"/>
              <a:gd name="connsiteY5" fmla="*/ 2174198 h 6064760"/>
              <a:gd name="connsiteX6" fmla="*/ 3318549 w 4034899"/>
              <a:gd name="connsiteY6" fmla="*/ 3450801 h 6064760"/>
              <a:gd name="connsiteX7" fmla="*/ 2879346 w 4034899"/>
              <a:gd name="connsiteY7" fmla="*/ 3666973 h 6064760"/>
              <a:gd name="connsiteX8" fmla="*/ 2440204 w 4034899"/>
              <a:gd name="connsiteY8" fmla="*/ 4198130 h 6064760"/>
              <a:gd name="connsiteX9" fmla="*/ 1783079 w 4034899"/>
              <a:gd name="connsiteY9" fmla="*/ 5564146 h 6064760"/>
              <a:gd name="connsiteX10" fmla="*/ 1463654 w 4034899"/>
              <a:gd name="connsiteY10" fmla="*/ 6060139 h 6064760"/>
              <a:gd name="connsiteX11" fmla="*/ 652174 w 4034899"/>
              <a:gd name="connsiteY11" fmla="*/ 5169576 h 6064760"/>
              <a:gd name="connsiteX12" fmla="*/ 615277 w 4034899"/>
              <a:gd name="connsiteY12" fmla="*/ 2863990 h 6064760"/>
              <a:gd name="connsiteX0" fmla="*/ 615277 w 4034899"/>
              <a:gd name="connsiteY0" fmla="*/ 2863990 h 6070836"/>
              <a:gd name="connsiteX1" fmla="*/ 177573 w 4034899"/>
              <a:gd name="connsiteY1" fmla="*/ 1771977 h 6070836"/>
              <a:gd name="connsiteX2" fmla="*/ 53150 w 4034899"/>
              <a:gd name="connsiteY2" fmla="*/ 1196607 h 6070836"/>
              <a:gd name="connsiteX3" fmla="*/ 873818 w 4034899"/>
              <a:gd name="connsiteY3" fmla="*/ 2057 h 6070836"/>
              <a:gd name="connsiteX4" fmla="*/ 3547353 w 4034899"/>
              <a:gd name="connsiteY4" fmla="*/ 1493482 h 6070836"/>
              <a:gd name="connsiteX5" fmla="*/ 4007880 w 4034899"/>
              <a:gd name="connsiteY5" fmla="*/ 2174198 h 6070836"/>
              <a:gd name="connsiteX6" fmla="*/ 3318549 w 4034899"/>
              <a:gd name="connsiteY6" fmla="*/ 3450801 h 6070836"/>
              <a:gd name="connsiteX7" fmla="*/ 2879346 w 4034899"/>
              <a:gd name="connsiteY7" fmla="*/ 3666973 h 6070836"/>
              <a:gd name="connsiteX8" fmla="*/ 2440204 w 4034899"/>
              <a:gd name="connsiteY8" fmla="*/ 4198130 h 6070836"/>
              <a:gd name="connsiteX9" fmla="*/ 1783079 w 4034899"/>
              <a:gd name="connsiteY9" fmla="*/ 5564146 h 6070836"/>
              <a:gd name="connsiteX10" fmla="*/ 1463654 w 4034899"/>
              <a:gd name="connsiteY10" fmla="*/ 6060139 h 6070836"/>
              <a:gd name="connsiteX11" fmla="*/ 652174 w 4034899"/>
              <a:gd name="connsiteY11" fmla="*/ 5169576 h 6070836"/>
              <a:gd name="connsiteX12" fmla="*/ 615277 w 4034899"/>
              <a:gd name="connsiteY12" fmla="*/ 2863990 h 6070836"/>
              <a:gd name="connsiteX0" fmla="*/ 615277 w 4034899"/>
              <a:gd name="connsiteY0" fmla="*/ 2863990 h 6085571"/>
              <a:gd name="connsiteX1" fmla="*/ 177573 w 4034899"/>
              <a:gd name="connsiteY1" fmla="*/ 1771977 h 6085571"/>
              <a:gd name="connsiteX2" fmla="*/ 53150 w 4034899"/>
              <a:gd name="connsiteY2" fmla="*/ 1196607 h 6085571"/>
              <a:gd name="connsiteX3" fmla="*/ 873818 w 4034899"/>
              <a:gd name="connsiteY3" fmla="*/ 2057 h 6085571"/>
              <a:gd name="connsiteX4" fmla="*/ 3547353 w 4034899"/>
              <a:gd name="connsiteY4" fmla="*/ 1493482 h 6085571"/>
              <a:gd name="connsiteX5" fmla="*/ 4007880 w 4034899"/>
              <a:gd name="connsiteY5" fmla="*/ 2174198 h 6085571"/>
              <a:gd name="connsiteX6" fmla="*/ 3318549 w 4034899"/>
              <a:gd name="connsiteY6" fmla="*/ 3450801 h 6085571"/>
              <a:gd name="connsiteX7" fmla="*/ 2879346 w 4034899"/>
              <a:gd name="connsiteY7" fmla="*/ 3666973 h 6085571"/>
              <a:gd name="connsiteX8" fmla="*/ 2440204 w 4034899"/>
              <a:gd name="connsiteY8" fmla="*/ 4198130 h 6085571"/>
              <a:gd name="connsiteX9" fmla="*/ 1730690 w 4034899"/>
              <a:gd name="connsiteY9" fmla="*/ 5672428 h 6085571"/>
              <a:gd name="connsiteX10" fmla="*/ 1463654 w 4034899"/>
              <a:gd name="connsiteY10" fmla="*/ 6060139 h 6085571"/>
              <a:gd name="connsiteX11" fmla="*/ 652174 w 4034899"/>
              <a:gd name="connsiteY11" fmla="*/ 5169576 h 6085571"/>
              <a:gd name="connsiteX12" fmla="*/ 615277 w 4034899"/>
              <a:gd name="connsiteY12" fmla="*/ 2863990 h 6085571"/>
              <a:gd name="connsiteX0" fmla="*/ 615277 w 4013572"/>
              <a:gd name="connsiteY0" fmla="*/ 2891963 h 6113544"/>
              <a:gd name="connsiteX1" fmla="*/ 177573 w 4013572"/>
              <a:gd name="connsiteY1" fmla="*/ 1799950 h 6113544"/>
              <a:gd name="connsiteX2" fmla="*/ 53150 w 4013572"/>
              <a:gd name="connsiteY2" fmla="*/ 1224580 h 6113544"/>
              <a:gd name="connsiteX3" fmla="*/ 873818 w 4013572"/>
              <a:gd name="connsiteY3" fmla="*/ 30030 h 6113544"/>
              <a:gd name="connsiteX4" fmla="*/ 2399382 w 4013572"/>
              <a:gd name="connsiteY4" fmla="*/ 457353 h 6113544"/>
              <a:gd name="connsiteX5" fmla="*/ 3547353 w 4013572"/>
              <a:gd name="connsiteY5" fmla="*/ 1521455 h 6113544"/>
              <a:gd name="connsiteX6" fmla="*/ 4007880 w 4013572"/>
              <a:gd name="connsiteY6" fmla="*/ 2202171 h 6113544"/>
              <a:gd name="connsiteX7" fmla="*/ 3318549 w 4013572"/>
              <a:gd name="connsiteY7" fmla="*/ 3478774 h 6113544"/>
              <a:gd name="connsiteX8" fmla="*/ 2879346 w 4013572"/>
              <a:gd name="connsiteY8" fmla="*/ 3694946 h 6113544"/>
              <a:gd name="connsiteX9" fmla="*/ 2440204 w 4013572"/>
              <a:gd name="connsiteY9" fmla="*/ 4226103 h 6113544"/>
              <a:gd name="connsiteX10" fmla="*/ 1730690 w 4013572"/>
              <a:gd name="connsiteY10" fmla="*/ 5700401 h 6113544"/>
              <a:gd name="connsiteX11" fmla="*/ 1463654 w 4013572"/>
              <a:gd name="connsiteY11" fmla="*/ 6088112 h 6113544"/>
              <a:gd name="connsiteX12" fmla="*/ 652174 w 4013572"/>
              <a:gd name="connsiteY12" fmla="*/ 5197549 h 6113544"/>
              <a:gd name="connsiteX13" fmla="*/ 615277 w 4013572"/>
              <a:gd name="connsiteY13" fmla="*/ 2891963 h 6113544"/>
              <a:gd name="connsiteX0" fmla="*/ 615277 w 4011992"/>
              <a:gd name="connsiteY0" fmla="*/ 2888814 h 6110395"/>
              <a:gd name="connsiteX1" fmla="*/ 177573 w 4011992"/>
              <a:gd name="connsiteY1" fmla="*/ 1796801 h 6110395"/>
              <a:gd name="connsiteX2" fmla="*/ 53150 w 4011992"/>
              <a:gd name="connsiteY2" fmla="*/ 1221431 h 6110395"/>
              <a:gd name="connsiteX3" fmla="*/ 873818 w 4011992"/>
              <a:gd name="connsiteY3" fmla="*/ 26881 h 6110395"/>
              <a:gd name="connsiteX4" fmla="*/ 2399382 w 4011992"/>
              <a:gd name="connsiteY4" fmla="*/ 454204 h 6110395"/>
              <a:gd name="connsiteX5" fmla="*/ 3066790 w 4011992"/>
              <a:gd name="connsiteY5" fmla="*/ 1346780 h 6110395"/>
              <a:gd name="connsiteX6" fmla="*/ 3547353 w 4011992"/>
              <a:gd name="connsiteY6" fmla="*/ 1518306 h 6110395"/>
              <a:gd name="connsiteX7" fmla="*/ 4007880 w 4011992"/>
              <a:gd name="connsiteY7" fmla="*/ 2199022 h 6110395"/>
              <a:gd name="connsiteX8" fmla="*/ 3318549 w 4011992"/>
              <a:gd name="connsiteY8" fmla="*/ 3475625 h 6110395"/>
              <a:gd name="connsiteX9" fmla="*/ 2879346 w 4011992"/>
              <a:gd name="connsiteY9" fmla="*/ 3691797 h 6110395"/>
              <a:gd name="connsiteX10" fmla="*/ 2440204 w 4011992"/>
              <a:gd name="connsiteY10" fmla="*/ 4222954 h 6110395"/>
              <a:gd name="connsiteX11" fmla="*/ 1730690 w 4011992"/>
              <a:gd name="connsiteY11" fmla="*/ 5697252 h 6110395"/>
              <a:gd name="connsiteX12" fmla="*/ 1463654 w 4011992"/>
              <a:gd name="connsiteY12" fmla="*/ 6084963 h 6110395"/>
              <a:gd name="connsiteX13" fmla="*/ 652174 w 4011992"/>
              <a:gd name="connsiteY13" fmla="*/ 5194400 h 6110395"/>
              <a:gd name="connsiteX14" fmla="*/ 615277 w 4011992"/>
              <a:gd name="connsiteY14" fmla="*/ 2888814 h 6110395"/>
              <a:gd name="connsiteX0" fmla="*/ 615277 w 4008133"/>
              <a:gd name="connsiteY0" fmla="*/ 2888814 h 6110395"/>
              <a:gd name="connsiteX1" fmla="*/ 177573 w 4008133"/>
              <a:gd name="connsiteY1" fmla="*/ 1796801 h 6110395"/>
              <a:gd name="connsiteX2" fmla="*/ 53150 w 4008133"/>
              <a:gd name="connsiteY2" fmla="*/ 1221431 h 6110395"/>
              <a:gd name="connsiteX3" fmla="*/ 873818 w 4008133"/>
              <a:gd name="connsiteY3" fmla="*/ 26881 h 6110395"/>
              <a:gd name="connsiteX4" fmla="*/ 2399382 w 4008133"/>
              <a:gd name="connsiteY4" fmla="*/ 454204 h 6110395"/>
              <a:gd name="connsiteX5" fmla="*/ 3066790 w 4008133"/>
              <a:gd name="connsiteY5" fmla="*/ 1346780 h 6110395"/>
              <a:gd name="connsiteX6" fmla="*/ 3394848 w 4008133"/>
              <a:gd name="connsiteY6" fmla="*/ 1634779 h 6110395"/>
              <a:gd name="connsiteX7" fmla="*/ 4007880 w 4008133"/>
              <a:gd name="connsiteY7" fmla="*/ 2199022 h 6110395"/>
              <a:gd name="connsiteX8" fmla="*/ 3318549 w 4008133"/>
              <a:gd name="connsiteY8" fmla="*/ 3475625 h 6110395"/>
              <a:gd name="connsiteX9" fmla="*/ 2879346 w 4008133"/>
              <a:gd name="connsiteY9" fmla="*/ 3691797 h 6110395"/>
              <a:gd name="connsiteX10" fmla="*/ 2440204 w 4008133"/>
              <a:gd name="connsiteY10" fmla="*/ 4222954 h 6110395"/>
              <a:gd name="connsiteX11" fmla="*/ 1730690 w 4008133"/>
              <a:gd name="connsiteY11" fmla="*/ 5697252 h 6110395"/>
              <a:gd name="connsiteX12" fmla="*/ 1463654 w 4008133"/>
              <a:gd name="connsiteY12" fmla="*/ 6084963 h 6110395"/>
              <a:gd name="connsiteX13" fmla="*/ 652174 w 4008133"/>
              <a:gd name="connsiteY13" fmla="*/ 5194400 h 6110395"/>
              <a:gd name="connsiteX14" fmla="*/ 615277 w 4008133"/>
              <a:gd name="connsiteY14" fmla="*/ 2888814 h 6110395"/>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399382 w 4008133"/>
              <a:gd name="connsiteY5" fmla="*/ 477553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401494 w 4008133"/>
              <a:gd name="connsiteY5" fmla="*/ 611995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401494 w 4008133"/>
              <a:gd name="connsiteY5" fmla="*/ 611995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473759 w 4008133"/>
              <a:gd name="connsiteY5" fmla="*/ 751351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08133" h="6133744">
                <a:moveTo>
                  <a:pt x="615277" y="2912163"/>
                </a:moveTo>
                <a:cubicBezTo>
                  <a:pt x="474256" y="2390624"/>
                  <a:pt x="-10537" y="2323839"/>
                  <a:pt x="177573" y="1820150"/>
                </a:cubicBezTo>
                <a:cubicBezTo>
                  <a:pt x="235292" y="1531894"/>
                  <a:pt x="-133313" y="1632503"/>
                  <a:pt x="53150" y="1244780"/>
                </a:cubicBezTo>
                <a:cubicBezTo>
                  <a:pt x="239613" y="857057"/>
                  <a:pt x="576356" y="216307"/>
                  <a:pt x="873818" y="50230"/>
                </a:cubicBezTo>
                <a:cubicBezTo>
                  <a:pt x="1171280" y="-115847"/>
                  <a:pt x="1583664" y="177097"/>
                  <a:pt x="1837925" y="248317"/>
                </a:cubicBezTo>
                <a:cubicBezTo>
                  <a:pt x="2092186" y="319537"/>
                  <a:pt x="2344692" y="735413"/>
                  <a:pt x="2473759" y="751351"/>
                </a:cubicBezTo>
                <a:cubicBezTo>
                  <a:pt x="2602826" y="767289"/>
                  <a:pt x="2913275" y="1219000"/>
                  <a:pt x="3066790" y="1370129"/>
                </a:cubicBezTo>
                <a:cubicBezTo>
                  <a:pt x="3220305" y="1521258"/>
                  <a:pt x="3238000" y="1516088"/>
                  <a:pt x="3394848" y="1658128"/>
                </a:cubicBezTo>
                <a:cubicBezTo>
                  <a:pt x="3551696" y="1800168"/>
                  <a:pt x="4020597" y="1915563"/>
                  <a:pt x="4007880" y="2222371"/>
                </a:cubicBezTo>
                <a:cubicBezTo>
                  <a:pt x="3995164" y="2529179"/>
                  <a:pt x="3506638" y="3250178"/>
                  <a:pt x="3318549" y="3498974"/>
                </a:cubicBezTo>
                <a:cubicBezTo>
                  <a:pt x="3130460" y="3747770"/>
                  <a:pt x="3018009" y="3587499"/>
                  <a:pt x="2879346" y="3715146"/>
                </a:cubicBezTo>
                <a:cubicBezTo>
                  <a:pt x="2632910" y="4107768"/>
                  <a:pt x="2676153" y="3847442"/>
                  <a:pt x="2440204" y="4246303"/>
                </a:cubicBezTo>
                <a:cubicBezTo>
                  <a:pt x="2288437" y="4540980"/>
                  <a:pt x="1121375" y="5292624"/>
                  <a:pt x="1730690" y="5720601"/>
                </a:cubicBezTo>
                <a:cubicBezTo>
                  <a:pt x="1640041" y="6205997"/>
                  <a:pt x="1669155" y="6147854"/>
                  <a:pt x="1463654" y="6108312"/>
                </a:cubicBezTo>
                <a:cubicBezTo>
                  <a:pt x="1258153" y="6068770"/>
                  <a:pt x="793570" y="5750441"/>
                  <a:pt x="652174" y="5217749"/>
                </a:cubicBezTo>
                <a:cubicBezTo>
                  <a:pt x="510778" y="4685058"/>
                  <a:pt x="578336" y="3773416"/>
                  <a:pt x="615277" y="2912163"/>
                </a:cubicBezTo>
                <a:close/>
              </a:path>
            </a:pathLst>
          </a:cu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ZoneTexte 14">
            <a:extLst>
              <a:ext uri="{FF2B5EF4-FFF2-40B4-BE49-F238E27FC236}">
                <a16:creationId xmlns:a16="http://schemas.microsoft.com/office/drawing/2014/main" id="{DE8F50A4-0BB0-623B-15AE-9D53027ACDF7}"/>
              </a:ext>
            </a:extLst>
          </p:cNvPr>
          <p:cNvSpPr txBox="1"/>
          <p:nvPr/>
        </p:nvSpPr>
        <p:spPr>
          <a:xfrm>
            <a:off x="577292" y="-38100"/>
            <a:ext cx="10965371"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b="1" u="sng" dirty="0">
                <a:solidFill>
                  <a:srgbClr val="FF0000"/>
                </a:solidFill>
                <a:latin typeface="Century Gothic" panose="020B0502020202020204" pitchFamily="34" charset="0"/>
              </a:rPr>
              <a:t>Etape 5</a:t>
            </a:r>
            <a:r>
              <a:rPr lang="fr-FR" b="1" dirty="0">
                <a:solidFill>
                  <a:srgbClr val="FF0000"/>
                </a:solidFill>
                <a:latin typeface="Century Gothic" panose="020B0502020202020204" pitchFamily="34" charset="0"/>
              </a:rPr>
              <a:t> : Dessinez le croquis (enfin les figurés linéaires)</a:t>
            </a:r>
            <a:endParaRPr lang="fr-FR" b="1" dirty="0">
              <a:solidFill>
                <a:srgbClr val="FF0000"/>
              </a:solidFill>
            </a:endParaRPr>
          </a:p>
        </p:txBody>
      </p:sp>
    </p:spTree>
    <p:extLst>
      <p:ext uri="{BB962C8B-B14F-4D97-AF65-F5344CB8AC3E}">
        <p14:creationId xmlns:p14="http://schemas.microsoft.com/office/powerpoint/2010/main" val="262761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C0E35EF-7AD3-FDE0-877C-1AF583FB4721}"/>
            </a:ext>
          </a:extLst>
        </p:cNvPr>
        <p:cNvGrpSpPr/>
        <p:nvPr/>
      </p:nvGrpSpPr>
      <p:grpSpPr>
        <a:xfrm>
          <a:off x="0" y="0"/>
          <a:ext cx="0" cy="0"/>
          <a:chOff x="0" y="0"/>
          <a:chExt cx="0" cy="0"/>
        </a:xfrm>
      </p:grpSpPr>
      <p:pic>
        <p:nvPicPr>
          <p:cNvPr id="14" name="Image 13">
            <a:extLst>
              <a:ext uri="{FF2B5EF4-FFF2-40B4-BE49-F238E27FC236}">
                <a16:creationId xmlns:a16="http://schemas.microsoft.com/office/drawing/2014/main" id="{2A10CA06-9CD1-6D39-B9A0-F3D55D154E5D}"/>
              </a:ext>
            </a:extLst>
          </p:cNvPr>
          <p:cNvPicPr>
            <a:picLocks noChangeAspect="1"/>
          </p:cNvPicPr>
          <p:nvPr/>
        </p:nvPicPr>
        <p:blipFill>
          <a:blip r:embed="rId3"/>
          <a:stretch>
            <a:fillRect/>
          </a:stretch>
        </p:blipFill>
        <p:spPr>
          <a:xfrm>
            <a:off x="0" y="0"/>
            <a:ext cx="12192000" cy="6869690"/>
          </a:xfrm>
          <a:prstGeom prst="rect">
            <a:avLst/>
          </a:prstGeom>
        </p:spPr>
      </p:pic>
      <p:sp>
        <p:nvSpPr>
          <p:cNvPr id="2" name="Rectangle 1">
            <a:extLst>
              <a:ext uri="{FF2B5EF4-FFF2-40B4-BE49-F238E27FC236}">
                <a16:creationId xmlns:a16="http://schemas.microsoft.com/office/drawing/2014/main" id="{EEB5C9D8-8A2D-EA8F-C262-8311A9344450}"/>
              </a:ext>
            </a:extLst>
          </p:cNvPr>
          <p:cNvSpPr/>
          <p:nvPr/>
        </p:nvSpPr>
        <p:spPr>
          <a:xfrm>
            <a:off x="0" y="-27384"/>
            <a:ext cx="12192000" cy="6885384"/>
          </a:xfrm>
          <a:prstGeom prst="rect">
            <a:avLst/>
          </a:prstGeom>
          <a:solidFill>
            <a:schemeClr val="bg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a:solidFill>
                  <a:schemeClr val="tx2"/>
                </a:solidFill>
                <a:latin typeface="Tw Cen MT" pitchFamily="34" charset="0"/>
              </a:rPr>
              <a:t> </a:t>
            </a:r>
          </a:p>
          <a:p>
            <a:pPr algn="just">
              <a:buFont typeface="Wingdings" pitchFamily="2" charset="2"/>
              <a:buChar char="q"/>
            </a:pPr>
            <a:endParaRPr lang="fr-FR" b="1" dirty="0">
              <a:solidFill>
                <a:schemeClr val="tx2"/>
              </a:solidFill>
              <a:latin typeface="Tw Cen MT" pitchFamily="34" charset="0"/>
            </a:endParaRPr>
          </a:p>
          <a:p>
            <a:pPr algn="ctr"/>
            <a:endParaRPr lang="fr-FR" dirty="0">
              <a:solidFill>
                <a:schemeClr val="tx2"/>
              </a:solidFill>
            </a:endParaRPr>
          </a:p>
        </p:txBody>
      </p:sp>
      <p:grpSp>
        <p:nvGrpSpPr>
          <p:cNvPr id="4" name="Groupe 3">
            <a:extLst>
              <a:ext uri="{FF2B5EF4-FFF2-40B4-BE49-F238E27FC236}">
                <a16:creationId xmlns:a16="http://schemas.microsoft.com/office/drawing/2014/main" id="{767D2F08-F25B-D85D-547C-AEF7F4B9ABFD}"/>
              </a:ext>
            </a:extLst>
          </p:cNvPr>
          <p:cNvGrpSpPr/>
          <p:nvPr/>
        </p:nvGrpSpPr>
        <p:grpSpPr>
          <a:xfrm>
            <a:off x="644781" y="569101"/>
            <a:ext cx="5040608" cy="6089110"/>
            <a:chOff x="0" y="67447"/>
            <a:chExt cx="3296644" cy="4353394"/>
          </a:xfrm>
        </p:grpSpPr>
        <p:pic>
          <p:nvPicPr>
            <p:cNvPr id="8" name="Image 7">
              <a:extLst>
                <a:ext uri="{FF2B5EF4-FFF2-40B4-BE49-F238E27FC236}">
                  <a16:creationId xmlns:a16="http://schemas.microsoft.com/office/drawing/2014/main" id="{5A0A155D-F076-268A-B79C-968EF88E4F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447"/>
              <a:ext cx="3296644" cy="4353394"/>
            </a:xfrm>
            <a:prstGeom prst="rect">
              <a:avLst/>
            </a:prstGeom>
            <a:ln w="6350">
              <a:solidFill>
                <a:schemeClr val="tx1"/>
              </a:solidFill>
            </a:ln>
          </p:spPr>
        </p:pic>
        <p:sp>
          <p:nvSpPr>
            <p:cNvPr id="9" name="Forme libre : forme 8">
              <a:extLst>
                <a:ext uri="{FF2B5EF4-FFF2-40B4-BE49-F238E27FC236}">
                  <a16:creationId xmlns:a16="http://schemas.microsoft.com/office/drawing/2014/main" id="{717EE5EE-4FC3-6D8F-C010-89D0FE2B9B3B}"/>
                </a:ext>
              </a:extLst>
            </p:cNvPr>
            <p:cNvSpPr/>
            <p:nvPr/>
          </p:nvSpPr>
          <p:spPr>
            <a:xfrm>
              <a:off x="55659" y="1765189"/>
              <a:ext cx="1232452" cy="2274073"/>
            </a:xfrm>
            <a:custGeom>
              <a:avLst/>
              <a:gdLst>
                <a:gd name="connsiteX0" fmla="*/ 0 w 1232452"/>
                <a:gd name="connsiteY0" fmla="*/ 23854 h 2274073"/>
                <a:gd name="connsiteX1" fmla="*/ 15902 w 1232452"/>
                <a:gd name="connsiteY1" fmla="*/ 2274073 h 2274073"/>
                <a:gd name="connsiteX2" fmla="*/ 866692 w 1232452"/>
                <a:gd name="connsiteY2" fmla="*/ 2242268 h 2274073"/>
                <a:gd name="connsiteX3" fmla="*/ 1057523 w 1232452"/>
                <a:gd name="connsiteY3" fmla="*/ 1860605 h 2274073"/>
                <a:gd name="connsiteX4" fmla="*/ 946205 w 1232452"/>
                <a:gd name="connsiteY4" fmla="*/ 1319917 h 2274073"/>
                <a:gd name="connsiteX5" fmla="*/ 1224501 w 1232452"/>
                <a:gd name="connsiteY5" fmla="*/ 1208598 h 2274073"/>
                <a:gd name="connsiteX6" fmla="*/ 1232452 w 1232452"/>
                <a:gd name="connsiteY6" fmla="*/ 962108 h 2274073"/>
                <a:gd name="connsiteX7" fmla="*/ 954156 w 1232452"/>
                <a:gd name="connsiteY7" fmla="*/ 818984 h 2274073"/>
                <a:gd name="connsiteX8" fmla="*/ 914400 w 1232452"/>
                <a:gd name="connsiteY8" fmla="*/ 103367 h 2274073"/>
                <a:gd name="connsiteX9" fmla="*/ 246490 w 1232452"/>
                <a:gd name="connsiteY9" fmla="*/ 0 h 2274073"/>
                <a:gd name="connsiteX10" fmla="*/ 0 w 1232452"/>
                <a:gd name="connsiteY10" fmla="*/ 23854 h 227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2452" h="2274073">
                  <a:moveTo>
                    <a:pt x="0" y="23854"/>
                  </a:moveTo>
                  <a:lnTo>
                    <a:pt x="15902" y="2274073"/>
                  </a:lnTo>
                  <a:lnTo>
                    <a:pt x="866692" y="2242268"/>
                  </a:lnTo>
                  <a:lnTo>
                    <a:pt x="1057523" y="1860605"/>
                  </a:lnTo>
                  <a:lnTo>
                    <a:pt x="946205" y="1319917"/>
                  </a:lnTo>
                  <a:lnTo>
                    <a:pt x="1224501" y="1208598"/>
                  </a:lnTo>
                  <a:lnTo>
                    <a:pt x="1232452" y="962108"/>
                  </a:lnTo>
                  <a:lnTo>
                    <a:pt x="954156" y="818984"/>
                  </a:lnTo>
                  <a:lnTo>
                    <a:pt x="914400" y="103367"/>
                  </a:lnTo>
                  <a:lnTo>
                    <a:pt x="246490" y="0"/>
                  </a:lnTo>
                  <a:lnTo>
                    <a:pt x="0" y="23854"/>
                  </a:lnTo>
                  <a:close/>
                </a:path>
              </a:pathLst>
            </a:cu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grpSp>
      <p:sp>
        <p:nvSpPr>
          <p:cNvPr id="5" name="Rectangle 4">
            <a:extLst>
              <a:ext uri="{FF2B5EF4-FFF2-40B4-BE49-F238E27FC236}">
                <a16:creationId xmlns:a16="http://schemas.microsoft.com/office/drawing/2014/main" id="{A4DB62C8-EE61-FD52-8D37-B54B7BA8E5DF}"/>
              </a:ext>
            </a:extLst>
          </p:cNvPr>
          <p:cNvSpPr/>
          <p:nvPr/>
        </p:nvSpPr>
        <p:spPr>
          <a:xfrm>
            <a:off x="5714999" y="569101"/>
            <a:ext cx="6139170" cy="6097131"/>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Zone de texte 6">
            <a:extLst>
              <a:ext uri="{FF2B5EF4-FFF2-40B4-BE49-F238E27FC236}">
                <a16:creationId xmlns:a16="http://schemas.microsoft.com/office/drawing/2014/main" id="{7BCD7114-4200-C529-7A21-4AAD03B7D500}"/>
              </a:ext>
            </a:extLst>
          </p:cNvPr>
          <p:cNvSpPr txBox="1"/>
          <p:nvPr/>
        </p:nvSpPr>
        <p:spPr>
          <a:xfrm>
            <a:off x="623378" y="221029"/>
            <a:ext cx="10965371" cy="3781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Titre</a:t>
            </a:r>
            <a:r>
              <a:rPr lang="fr-FR" sz="1400" b="1" dirty="0">
                <a:effectLst/>
                <a:latin typeface="Century Gothic" panose="020B0502020202020204" pitchFamily="34" charset="0"/>
                <a:ea typeface="Calibri" panose="020F0502020204030204" pitchFamily="34" charset="0"/>
                <a:cs typeface="Times New Roman" panose="02020603050405020304" pitchFamily="18" charset="0"/>
              </a:rPr>
              <a:t> :  </a:t>
            </a: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48FFB947-43C6-E25E-9546-94C820711872}"/>
              </a:ext>
            </a:extLst>
          </p:cNvPr>
          <p:cNvSpPr txBox="1"/>
          <p:nvPr/>
        </p:nvSpPr>
        <p:spPr>
          <a:xfrm>
            <a:off x="5732761" y="599180"/>
            <a:ext cx="4022255"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1-</a:t>
            </a:r>
            <a:r>
              <a:rPr lang="fr-FR" sz="1600" b="1" dirty="0">
                <a:latin typeface="Century Gothic" panose="020B0502020202020204" pitchFamily="34" charset="0"/>
              </a:rPr>
              <a:t> Un processus d’intégration régionale</a:t>
            </a:r>
          </a:p>
        </p:txBody>
      </p:sp>
      <p:sp>
        <p:nvSpPr>
          <p:cNvPr id="11" name="ZoneTexte 10">
            <a:extLst>
              <a:ext uri="{FF2B5EF4-FFF2-40B4-BE49-F238E27FC236}">
                <a16:creationId xmlns:a16="http://schemas.microsoft.com/office/drawing/2014/main" id="{691E2F91-DB82-57F7-DA08-E22B6C23AD54}"/>
              </a:ext>
            </a:extLst>
          </p:cNvPr>
          <p:cNvSpPr txBox="1"/>
          <p:nvPr/>
        </p:nvSpPr>
        <p:spPr>
          <a:xfrm>
            <a:off x="5763241" y="2133600"/>
            <a:ext cx="6146234"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2-</a:t>
            </a:r>
            <a:r>
              <a:rPr lang="fr-FR" sz="1600" b="1" dirty="0">
                <a:latin typeface="Century Gothic" panose="020B0502020202020204" pitchFamily="34" charset="0"/>
              </a:rPr>
              <a:t> Une association de coopération économique dynamique</a:t>
            </a:r>
          </a:p>
        </p:txBody>
      </p:sp>
      <p:sp>
        <p:nvSpPr>
          <p:cNvPr id="12" name="ZoneTexte 11">
            <a:extLst>
              <a:ext uri="{FF2B5EF4-FFF2-40B4-BE49-F238E27FC236}">
                <a16:creationId xmlns:a16="http://schemas.microsoft.com/office/drawing/2014/main" id="{0D50D5FD-EE15-F93E-9826-A796AD6D3406}"/>
              </a:ext>
            </a:extLst>
          </p:cNvPr>
          <p:cNvSpPr txBox="1"/>
          <p:nvPr/>
        </p:nvSpPr>
        <p:spPr>
          <a:xfrm>
            <a:off x="5789743" y="4419600"/>
            <a:ext cx="4514377"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3-</a:t>
            </a:r>
            <a:r>
              <a:rPr lang="fr-FR" sz="1600" b="1" dirty="0">
                <a:latin typeface="Century Gothic" panose="020B0502020202020204" pitchFamily="34" charset="0"/>
              </a:rPr>
              <a:t> Des déséquilibres et des tensions internes</a:t>
            </a:r>
          </a:p>
        </p:txBody>
      </p:sp>
      <p:grpSp>
        <p:nvGrpSpPr>
          <p:cNvPr id="34" name="Groupe 33">
            <a:extLst>
              <a:ext uri="{FF2B5EF4-FFF2-40B4-BE49-F238E27FC236}">
                <a16:creationId xmlns:a16="http://schemas.microsoft.com/office/drawing/2014/main" id="{EDD07C70-D52C-28AB-A753-BE335F8A0A4A}"/>
              </a:ext>
            </a:extLst>
          </p:cNvPr>
          <p:cNvGrpSpPr/>
          <p:nvPr/>
        </p:nvGrpSpPr>
        <p:grpSpPr>
          <a:xfrm>
            <a:off x="2216728" y="1246908"/>
            <a:ext cx="3422072" cy="3330535"/>
            <a:chOff x="2216728" y="1246908"/>
            <a:chExt cx="3422072" cy="3330535"/>
          </a:xfrm>
        </p:grpSpPr>
        <p:grpSp>
          <p:nvGrpSpPr>
            <p:cNvPr id="32" name="Groupe 31">
              <a:extLst>
                <a:ext uri="{FF2B5EF4-FFF2-40B4-BE49-F238E27FC236}">
                  <a16:creationId xmlns:a16="http://schemas.microsoft.com/office/drawing/2014/main" id="{32F57A6A-CCDA-352F-36F5-4B1BB7287DAB}"/>
                </a:ext>
              </a:extLst>
            </p:cNvPr>
            <p:cNvGrpSpPr/>
            <p:nvPr/>
          </p:nvGrpSpPr>
          <p:grpSpPr>
            <a:xfrm>
              <a:off x="2216728" y="1246908"/>
              <a:ext cx="3422072" cy="3330535"/>
              <a:chOff x="2216728" y="1246908"/>
              <a:chExt cx="3422072" cy="3330535"/>
            </a:xfrm>
          </p:grpSpPr>
          <p:grpSp>
            <p:nvGrpSpPr>
              <p:cNvPr id="30" name="Groupe 29">
                <a:extLst>
                  <a:ext uri="{FF2B5EF4-FFF2-40B4-BE49-F238E27FC236}">
                    <a16:creationId xmlns:a16="http://schemas.microsoft.com/office/drawing/2014/main" id="{D42AC782-E21E-B454-CF39-52047DF3D629}"/>
                  </a:ext>
                </a:extLst>
              </p:cNvPr>
              <p:cNvGrpSpPr/>
              <p:nvPr/>
            </p:nvGrpSpPr>
            <p:grpSpPr>
              <a:xfrm>
                <a:off x="2216728" y="1246908"/>
                <a:ext cx="3422072" cy="3330535"/>
                <a:chOff x="2216728" y="1246908"/>
                <a:chExt cx="3422072" cy="3330535"/>
              </a:xfrm>
            </p:grpSpPr>
            <p:grpSp>
              <p:nvGrpSpPr>
                <p:cNvPr id="28" name="Groupe 27">
                  <a:extLst>
                    <a:ext uri="{FF2B5EF4-FFF2-40B4-BE49-F238E27FC236}">
                      <a16:creationId xmlns:a16="http://schemas.microsoft.com/office/drawing/2014/main" id="{D4506A2D-24E2-B563-9E4F-C40EABCD99B2}"/>
                    </a:ext>
                  </a:extLst>
                </p:cNvPr>
                <p:cNvGrpSpPr/>
                <p:nvPr/>
              </p:nvGrpSpPr>
              <p:grpSpPr>
                <a:xfrm>
                  <a:off x="2216728" y="1246908"/>
                  <a:ext cx="3422072" cy="3330535"/>
                  <a:chOff x="2216728" y="1246908"/>
                  <a:chExt cx="3422072" cy="3330535"/>
                </a:xfrm>
                <a:solidFill>
                  <a:schemeClr val="accent1"/>
                </a:solidFill>
              </p:grpSpPr>
              <p:sp>
                <p:nvSpPr>
                  <p:cNvPr id="25" name="Forme libre : forme 24">
                    <a:extLst>
                      <a:ext uri="{FF2B5EF4-FFF2-40B4-BE49-F238E27FC236}">
                        <a16:creationId xmlns:a16="http://schemas.microsoft.com/office/drawing/2014/main" id="{11AD45B1-DA7D-BEF1-45C4-D1345264829D}"/>
                      </a:ext>
                    </a:extLst>
                  </p:cNvPr>
                  <p:cNvSpPr/>
                  <p:nvPr/>
                </p:nvSpPr>
                <p:spPr>
                  <a:xfrm>
                    <a:off x="2216728" y="1246908"/>
                    <a:ext cx="1497456" cy="2097479"/>
                  </a:xfrm>
                  <a:custGeom>
                    <a:avLst/>
                    <a:gdLst>
                      <a:gd name="connsiteX0" fmla="*/ 1468582 w 1496291"/>
                      <a:gd name="connsiteY0" fmla="*/ 270164 h 2130136"/>
                      <a:gd name="connsiteX1" fmla="*/ 1468582 w 1496291"/>
                      <a:gd name="connsiteY1" fmla="*/ 270164 h 2130136"/>
                      <a:gd name="connsiteX2" fmla="*/ 1420091 w 1496291"/>
                      <a:gd name="connsiteY2" fmla="*/ 290946 h 2130136"/>
                      <a:gd name="connsiteX3" fmla="*/ 1406237 w 1496291"/>
                      <a:gd name="connsiteY3" fmla="*/ 297873 h 2130136"/>
                      <a:gd name="connsiteX4" fmla="*/ 1392382 w 1496291"/>
                      <a:gd name="connsiteY4" fmla="*/ 301336 h 2130136"/>
                      <a:gd name="connsiteX5" fmla="*/ 1354282 w 1496291"/>
                      <a:gd name="connsiteY5" fmla="*/ 311727 h 2130136"/>
                      <a:gd name="connsiteX6" fmla="*/ 1305791 w 1496291"/>
                      <a:gd name="connsiteY6" fmla="*/ 315191 h 2130136"/>
                      <a:gd name="connsiteX7" fmla="*/ 1246909 w 1496291"/>
                      <a:gd name="connsiteY7" fmla="*/ 315191 h 2130136"/>
                      <a:gd name="connsiteX8" fmla="*/ 1229591 w 1496291"/>
                      <a:gd name="connsiteY8" fmla="*/ 308264 h 2130136"/>
                      <a:gd name="connsiteX9" fmla="*/ 1208809 w 1496291"/>
                      <a:gd name="connsiteY9" fmla="*/ 290946 h 2130136"/>
                      <a:gd name="connsiteX10" fmla="*/ 1201882 w 1496291"/>
                      <a:gd name="connsiteY10" fmla="*/ 284018 h 2130136"/>
                      <a:gd name="connsiteX11" fmla="*/ 1184564 w 1496291"/>
                      <a:gd name="connsiteY11" fmla="*/ 259773 h 2130136"/>
                      <a:gd name="connsiteX12" fmla="*/ 1174173 w 1496291"/>
                      <a:gd name="connsiteY12" fmla="*/ 238991 h 2130136"/>
                      <a:gd name="connsiteX13" fmla="*/ 1167246 w 1496291"/>
                      <a:gd name="connsiteY13" fmla="*/ 225136 h 2130136"/>
                      <a:gd name="connsiteX14" fmla="*/ 1170709 w 1496291"/>
                      <a:gd name="connsiteY14" fmla="*/ 152400 h 2130136"/>
                      <a:gd name="connsiteX15" fmla="*/ 1174173 w 1496291"/>
                      <a:gd name="connsiteY15" fmla="*/ 128155 h 2130136"/>
                      <a:gd name="connsiteX16" fmla="*/ 1181100 w 1496291"/>
                      <a:gd name="connsiteY16" fmla="*/ 107373 h 2130136"/>
                      <a:gd name="connsiteX17" fmla="*/ 1177637 w 1496291"/>
                      <a:gd name="connsiteY17" fmla="*/ 20782 h 2130136"/>
                      <a:gd name="connsiteX18" fmla="*/ 1153391 w 1496291"/>
                      <a:gd name="connsiteY18" fmla="*/ 17318 h 2130136"/>
                      <a:gd name="connsiteX19" fmla="*/ 1132609 w 1496291"/>
                      <a:gd name="connsiteY19" fmla="*/ 0 h 2130136"/>
                      <a:gd name="connsiteX20" fmla="*/ 910937 w 1496291"/>
                      <a:gd name="connsiteY20" fmla="*/ 96982 h 2130136"/>
                      <a:gd name="connsiteX21" fmla="*/ 820882 w 1496291"/>
                      <a:gd name="connsiteY21" fmla="*/ 83127 h 2130136"/>
                      <a:gd name="connsiteX22" fmla="*/ 800100 w 1496291"/>
                      <a:gd name="connsiteY22" fmla="*/ 90055 h 2130136"/>
                      <a:gd name="connsiteX23" fmla="*/ 789709 w 1496291"/>
                      <a:gd name="connsiteY23" fmla="*/ 117764 h 2130136"/>
                      <a:gd name="connsiteX24" fmla="*/ 807028 w 1496291"/>
                      <a:gd name="connsiteY24" fmla="*/ 183573 h 2130136"/>
                      <a:gd name="connsiteX25" fmla="*/ 834737 w 1496291"/>
                      <a:gd name="connsiteY25" fmla="*/ 252846 h 2130136"/>
                      <a:gd name="connsiteX26" fmla="*/ 817418 w 1496291"/>
                      <a:gd name="connsiteY26" fmla="*/ 301336 h 2130136"/>
                      <a:gd name="connsiteX27" fmla="*/ 633846 w 1496291"/>
                      <a:gd name="connsiteY27" fmla="*/ 370609 h 2130136"/>
                      <a:gd name="connsiteX28" fmla="*/ 540328 w 1496291"/>
                      <a:gd name="connsiteY28" fmla="*/ 256309 h 2130136"/>
                      <a:gd name="connsiteX29" fmla="*/ 526473 w 1496291"/>
                      <a:gd name="connsiteY29" fmla="*/ 235527 h 2130136"/>
                      <a:gd name="connsiteX30" fmla="*/ 488373 w 1496291"/>
                      <a:gd name="connsiteY30" fmla="*/ 277091 h 2130136"/>
                      <a:gd name="connsiteX31" fmla="*/ 415637 w 1496291"/>
                      <a:gd name="connsiteY31" fmla="*/ 277091 h 2130136"/>
                      <a:gd name="connsiteX32" fmla="*/ 381000 w 1496291"/>
                      <a:gd name="connsiteY32" fmla="*/ 263236 h 2130136"/>
                      <a:gd name="connsiteX33" fmla="*/ 356755 w 1496291"/>
                      <a:gd name="connsiteY33" fmla="*/ 284018 h 2130136"/>
                      <a:gd name="connsiteX34" fmla="*/ 339437 w 1496291"/>
                      <a:gd name="connsiteY34" fmla="*/ 301336 h 2130136"/>
                      <a:gd name="connsiteX35" fmla="*/ 363682 w 1496291"/>
                      <a:gd name="connsiteY35" fmla="*/ 408709 h 2130136"/>
                      <a:gd name="connsiteX36" fmla="*/ 332509 w 1496291"/>
                      <a:gd name="connsiteY36" fmla="*/ 446809 h 2130136"/>
                      <a:gd name="connsiteX37" fmla="*/ 335973 w 1496291"/>
                      <a:gd name="connsiteY37" fmla="*/ 516082 h 2130136"/>
                      <a:gd name="connsiteX38" fmla="*/ 374073 w 1496291"/>
                      <a:gd name="connsiteY38" fmla="*/ 602673 h 2130136"/>
                      <a:gd name="connsiteX39" fmla="*/ 360218 w 1496291"/>
                      <a:gd name="connsiteY39" fmla="*/ 682336 h 2130136"/>
                      <a:gd name="connsiteX40" fmla="*/ 339437 w 1496291"/>
                      <a:gd name="connsiteY40" fmla="*/ 762000 h 2130136"/>
                      <a:gd name="connsiteX41" fmla="*/ 329046 w 1496291"/>
                      <a:gd name="connsiteY41" fmla="*/ 820882 h 2130136"/>
                      <a:gd name="connsiteX42" fmla="*/ 294409 w 1496291"/>
                      <a:gd name="connsiteY42" fmla="*/ 820882 h 2130136"/>
                      <a:gd name="connsiteX43" fmla="*/ 263237 w 1496291"/>
                      <a:gd name="connsiteY43" fmla="*/ 796636 h 2130136"/>
                      <a:gd name="connsiteX44" fmla="*/ 76200 w 1496291"/>
                      <a:gd name="connsiteY44" fmla="*/ 872836 h 2130136"/>
                      <a:gd name="connsiteX45" fmla="*/ 31173 w 1496291"/>
                      <a:gd name="connsiteY45" fmla="*/ 980209 h 2130136"/>
                      <a:gd name="connsiteX46" fmla="*/ 0 w 1496291"/>
                      <a:gd name="connsiteY46" fmla="*/ 1046018 h 2130136"/>
                      <a:gd name="connsiteX47" fmla="*/ 10391 w 1496291"/>
                      <a:gd name="connsiteY47" fmla="*/ 1084118 h 2130136"/>
                      <a:gd name="connsiteX48" fmla="*/ 27709 w 1496291"/>
                      <a:gd name="connsiteY48" fmla="*/ 1201882 h 2130136"/>
                      <a:gd name="connsiteX49" fmla="*/ 176646 w 1496291"/>
                      <a:gd name="connsiteY49" fmla="*/ 1302327 h 2130136"/>
                      <a:gd name="connsiteX50" fmla="*/ 228600 w 1496291"/>
                      <a:gd name="connsiteY50" fmla="*/ 1281546 h 2130136"/>
                      <a:gd name="connsiteX51" fmla="*/ 266700 w 1496291"/>
                      <a:gd name="connsiteY51" fmla="*/ 1285009 h 2130136"/>
                      <a:gd name="connsiteX52" fmla="*/ 297873 w 1496291"/>
                      <a:gd name="connsiteY52" fmla="*/ 1340427 h 2130136"/>
                      <a:gd name="connsiteX53" fmla="*/ 408709 w 1496291"/>
                      <a:gd name="connsiteY53" fmla="*/ 1420091 h 2130136"/>
                      <a:gd name="connsiteX54" fmla="*/ 689264 w 1496291"/>
                      <a:gd name="connsiteY54" fmla="*/ 1291936 h 2130136"/>
                      <a:gd name="connsiteX55" fmla="*/ 720437 w 1496291"/>
                      <a:gd name="connsiteY55" fmla="*/ 1309255 h 2130136"/>
                      <a:gd name="connsiteX56" fmla="*/ 730828 w 1496291"/>
                      <a:gd name="connsiteY56" fmla="*/ 1361209 h 2130136"/>
                      <a:gd name="connsiteX57" fmla="*/ 741218 w 1496291"/>
                      <a:gd name="connsiteY57" fmla="*/ 1395846 h 2130136"/>
                      <a:gd name="connsiteX58" fmla="*/ 775855 w 1496291"/>
                      <a:gd name="connsiteY58" fmla="*/ 1440873 h 2130136"/>
                      <a:gd name="connsiteX59" fmla="*/ 813955 w 1496291"/>
                      <a:gd name="connsiteY59" fmla="*/ 1499755 h 2130136"/>
                      <a:gd name="connsiteX60" fmla="*/ 838200 w 1496291"/>
                      <a:gd name="connsiteY60" fmla="*/ 1530927 h 2130136"/>
                      <a:gd name="connsiteX61" fmla="*/ 921328 w 1496291"/>
                      <a:gd name="connsiteY61" fmla="*/ 1558636 h 2130136"/>
                      <a:gd name="connsiteX62" fmla="*/ 1042555 w 1496291"/>
                      <a:gd name="connsiteY62" fmla="*/ 1600200 h 2130136"/>
                      <a:gd name="connsiteX63" fmla="*/ 1125682 w 1496291"/>
                      <a:gd name="connsiteY63" fmla="*/ 1631373 h 2130136"/>
                      <a:gd name="connsiteX64" fmla="*/ 1208809 w 1496291"/>
                      <a:gd name="connsiteY64" fmla="*/ 1707573 h 2130136"/>
                      <a:gd name="connsiteX65" fmla="*/ 1246909 w 1496291"/>
                      <a:gd name="connsiteY65" fmla="*/ 1794164 h 2130136"/>
                      <a:gd name="connsiteX66" fmla="*/ 1250373 w 1496291"/>
                      <a:gd name="connsiteY66" fmla="*/ 1804555 h 2130136"/>
                      <a:gd name="connsiteX67" fmla="*/ 1319646 w 1496291"/>
                      <a:gd name="connsiteY67" fmla="*/ 1842655 h 2130136"/>
                      <a:gd name="connsiteX68" fmla="*/ 1371600 w 1496291"/>
                      <a:gd name="connsiteY68" fmla="*/ 1866900 h 2130136"/>
                      <a:gd name="connsiteX69" fmla="*/ 1413164 w 1496291"/>
                      <a:gd name="connsiteY69" fmla="*/ 1891146 h 2130136"/>
                      <a:gd name="connsiteX70" fmla="*/ 1472046 w 1496291"/>
                      <a:gd name="connsiteY70" fmla="*/ 1988127 h 2130136"/>
                      <a:gd name="connsiteX71" fmla="*/ 1496291 w 1496291"/>
                      <a:gd name="connsiteY71" fmla="*/ 2060864 h 2130136"/>
                      <a:gd name="connsiteX72" fmla="*/ 1430482 w 1496291"/>
                      <a:gd name="connsiteY72" fmla="*/ 2130136 h 2130136"/>
                      <a:gd name="connsiteX0" fmla="*/ 1468582 w 1497456"/>
                      <a:gd name="connsiteY0" fmla="*/ 270164 h 2097479"/>
                      <a:gd name="connsiteX1" fmla="*/ 1468582 w 1497456"/>
                      <a:gd name="connsiteY1" fmla="*/ 270164 h 2097479"/>
                      <a:gd name="connsiteX2" fmla="*/ 1420091 w 1497456"/>
                      <a:gd name="connsiteY2" fmla="*/ 290946 h 2097479"/>
                      <a:gd name="connsiteX3" fmla="*/ 1406237 w 1497456"/>
                      <a:gd name="connsiteY3" fmla="*/ 297873 h 2097479"/>
                      <a:gd name="connsiteX4" fmla="*/ 1392382 w 1497456"/>
                      <a:gd name="connsiteY4" fmla="*/ 301336 h 2097479"/>
                      <a:gd name="connsiteX5" fmla="*/ 1354282 w 1497456"/>
                      <a:gd name="connsiteY5" fmla="*/ 311727 h 2097479"/>
                      <a:gd name="connsiteX6" fmla="*/ 1305791 w 1497456"/>
                      <a:gd name="connsiteY6" fmla="*/ 315191 h 2097479"/>
                      <a:gd name="connsiteX7" fmla="*/ 1246909 w 1497456"/>
                      <a:gd name="connsiteY7" fmla="*/ 315191 h 2097479"/>
                      <a:gd name="connsiteX8" fmla="*/ 1229591 w 1497456"/>
                      <a:gd name="connsiteY8" fmla="*/ 308264 h 2097479"/>
                      <a:gd name="connsiteX9" fmla="*/ 1208809 w 1497456"/>
                      <a:gd name="connsiteY9" fmla="*/ 290946 h 2097479"/>
                      <a:gd name="connsiteX10" fmla="*/ 1201882 w 1497456"/>
                      <a:gd name="connsiteY10" fmla="*/ 284018 h 2097479"/>
                      <a:gd name="connsiteX11" fmla="*/ 1184564 w 1497456"/>
                      <a:gd name="connsiteY11" fmla="*/ 259773 h 2097479"/>
                      <a:gd name="connsiteX12" fmla="*/ 1174173 w 1497456"/>
                      <a:gd name="connsiteY12" fmla="*/ 238991 h 2097479"/>
                      <a:gd name="connsiteX13" fmla="*/ 1167246 w 1497456"/>
                      <a:gd name="connsiteY13" fmla="*/ 225136 h 2097479"/>
                      <a:gd name="connsiteX14" fmla="*/ 1170709 w 1497456"/>
                      <a:gd name="connsiteY14" fmla="*/ 152400 h 2097479"/>
                      <a:gd name="connsiteX15" fmla="*/ 1174173 w 1497456"/>
                      <a:gd name="connsiteY15" fmla="*/ 128155 h 2097479"/>
                      <a:gd name="connsiteX16" fmla="*/ 1181100 w 1497456"/>
                      <a:gd name="connsiteY16" fmla="*/ 107373 h 2097479"/>
                      <a:gd name="connsiteX17" fmla="*/ 1177637 w 1497456"/>
                      <a:gd name="connsiteY17" fmla="*/ 20782 h 2097479"/>
                      <a:gd name="connsiteX18" fmla="*/ 1153391 w 1497456"/>
                      <a:gd name="connsiteY18" fmla="*/ 17318 h 2097479"/>
                      <a:gd name="connsiteX19" fmla="*/ 1132609 w 1497456"/>
                      <a:gd name="connsiteY19" fmla="*/ 0 h 2097479"/>
                      <a:gd name="connsiteX20" fmla="*/ 910937 w 1497456"/>
                      <a:gd name="connsiteY20" fmla="*/ 96982 h 2097479"/>
                      <a:gd name="connsiteX21" fmla="*/ 820882 w 1497456"/>
                      <a:gd name="connsiteY21" fmla="*/ 83127 h 2097479"/>
                      <a:gd name="connsiteX22" fmla="*/ 800100 w 1497456"/>
                      <a:gd name="connsiteY22" fmla="*/ 90055 h 2097479"/>
                      <a:gd name="connsiteX23" fmla="*/ 789709 w 1497456"/>
                      <a:gd name="connsiteY23" fmla="*/ 117764 h 2097479"/>
                      <a:gd name="connsiteX24" fmla="*/ 807028 w 1497456"/>
                      <a:gd name="connsiteY24" fmla="*/ 183573 h 2097479"/>
                      <a:gd name="connsiteX25" fmla="*/ 834737 w 1497456"/>
                      <a:gd name="connsiteY25" fmla="*/ 252846 h 2097479"/>
                      <a:gd name="connsiteX26" fmla="*/ 817418 w 1497456"/>
                      <a:gd name="connsiteY26" fmla="*/ 301336 h 2097479"/>
                      <a:gd name="connsiteX27" fmla="*/ 633846 w 1497456"/>
                      <a:gd name="connsiteY27" fmla="*/ 370609 h 2097479"/>
                      <a:gd name="connsiteX28" fmla="*/ 540328 w 1497456"/>
                      <a:gd name="connsiteY28" fmla="*/ 256309 h 2097479"/>
                      <a:gd name="connsiteX29" fmla="*/ 526473 w 1497456"/>
                      <a:gd name="connsiteY29" fmla="*/ 235527 h 2097479"/>
                      <a:gd name="connsiteX30" fmla="*/ 488373 w 1497456"/>
                      <a:gd name="connsiteY30" fmla="*/ 277091 h 2097479"/>
                      <a:gd name="connsiteX31" fmla="*/ 415637 w 1497456"/>
                      <a:gd name="connsiteY31" fmla="*/ 277091 h 2097479"/>
                      <a:gd name="connsiteX32" fmla="*/ 381000 w 1497456"/>
                      <a:gd name="connsiteY32" fmla="*/ 263236 h 2097479"/>
                      <a:gd name="connsiteX33" fmla="*/ 356755 w 1497456"/>
                      <a:gd name="connsiteY33" fmla="*/ 284018 h 2097479"/>
                      <a:gd name="connsiteX34" fmla="*/ 339437 w 1497456"/>
                      <a:gd name="connsiteY34" fmla="*/ 301336 h 2097479"/>
                      <a:gd name="connsiteX35" fmla="*/ 363682 w 1497456"/>
                      <a:gd name="connsiteY35" fmla="*/ 408709 h 2097479"/>
                      <a:gd name="connsiteX36" fmla="*/ 332509 w 1497456"/>
                      <a:gd name="connsiteY36" fmla="*/ 446809 h 2097479"/>
                      <a:gd name="connsiteX37" fmla="*/ 335973 w 1497456"/>
                      <a:gd name="connsiteY37" fmla="*/ 516082 h 2097479"/>
                      <a:gd name="connsiteX38" fmla="*/ 374073 w 1497456"/>
                      <a:gd name="connsiteY38" fmla="*/ 602673 h 2097479"/>
                      <a:gd name="connsiteX39" fmla="*/ 360218 w 1497456"/>
                      <a:gd name="connsiteY39" fmla="*/ 682336 h 2097479"/>
                      <a:gd name="connsiteX40" fmla="*/ 339437 w 1497456"/>
                      <a:gd name="connsiteY40" fmla="*/ 762000 h 2097479"/>
                      <a:gd name="connsiteX41" fmla="*/ 329046 w 1497456"/>
                      <a:gd name="connsiteY41" fmla="*/ 820882 h 2097479"/>
                      <a:gd name="connsiteX42" fmla="*/ 294409 w 1497456"/>
                      <a:gd name="connsiteY42" fmla="*/ 820882 h 2097479"/>
                      <a:gd name="connsiteX43" fmla="*/ 263237 w 1497456"/>
                      <a:gd name="connsiteY43" fmla="*/ 796636 h 2097479"/>
                      <a:gd name="connsiteX44" fmla="*/ 76200 w 1497456"/>
                      <a:gd name="connsiteY44" fmla="*/ 872836 h 2097479"/>
                      <a:gd name="connsiteX45" fmla="*/ 31173 w 1497456"/>
                      <a:gd name="connsiteY45" fmla="*/ 980209 h 2097479"/>
                      <a:gd name="connsiteX46" fmla="*/ 0 w 1497456"/>
                      <a:gd name="connsiteY46" fmla="*/ 1046018 h 2097479"/>
                      <a:gd name="connsiteX47" fmla="*/ 10391 w 1497456"/>
                      <a:gd name="connsiteY47" fmla="*/ 1084118 h 2097479"/>
                      <a:gd name="connsiteX48" fmla="*/ 27709 w 1497456"/>
                      <a:gd name="connsiteY48" fmla="*/ 1201882 h 2097479"/>
                      <a:gd name="connsiteX49" fmla="*/ 176646 w 1497456"/>
                      <a:gd name="connsiteY49" fmla="*/ 1302327 h 2097479"/>
                      <a:gd name="connsiteX50" fmla="*/ 228600 w 1497456"/>
                      <a:gd name="connsiteY50" fmla="*/ 1281546 h 2097479"/>
                      <a:gd name="connsiteX51" fmla="*/ 266700 w 1497456"/>
                      <a:gd name="connsiteY51" fmla="*/ 1285009 h 2097479"/>
                      <a:gd name="connsiteX52" fmla="*/ 297873 w 1497456"/>
                      <a:gd name="connsiteY52" fmla="*/ 1340427 h 2097479"/>
                      <a:gd name="connsiteX53" fmla="*/ 408709 w 1497456"/>
                      <a:gd name="connsiteY53" fmla="*/ 1420091 h 2097479"/>
                      <a:gd name="connsiteX54" fmla="*/ 689264 w 1497456"/>
                      <a:gd name="connsiteY54" fmla="*/ 1291936 h 2097479"/>
                      <a:gd name="connsiteX55" fmla="*/ 720437 w 1497456"/>
                      <a:gd name="connsiteY55" fmla="*/ 1309255 h 2097479"/>
                      <a:gd name="connsiteX56" fmla="*/ 730828 w 1497456"/>
                      <a:gd name="connsiteY56" fmla="*/ 1361209 h 2097479"/>
                      <a:gd name="connsiteX57" fmla="*/ 741218 w 1497456"/>
                      <a:gd name="connsiteY57" fmla="*/ 1395846 h 2097479"/>
                      <a:gd name="connsiteX58" fmla="*/ 775855 w 1497456"/>
                      <a:gd name="connsiteY58" fmla="*/ 1440873 h 2097479"/>
                      <a:gd name="connsiteX59" fmla="*/ 813955 w 1497456"/>
                      <a:gd name="connsiteY59" fmla="*/ 1499755 h 2097479"/>
                      <a:gd name="connsiteX60" fmla="*/ 838200 w 1497456"/>
                      <a:gd name="connsiteY60" fmla="*/ 1530927 h 2097479"/>
                      <a:gd name="connsiteX61" fmla="*/ 921328 w 1497456"/>
                      <a:gd name="connsiteY61" fmla="*/ 1558636 h 2097479"/>
                      <a:gd name="connsiteX62" fmla="*/ 1042555 w 1497456"/>
                      <a:gd name="connsiteY62" fmla="*/ 1600200 h 2097479"/>
                      <a:gd name="connsiteX63" fmla="*/ 1125682 w 1497456"/>
                      <a:gd name="connsiteY63" fmla="*/ 1631373 h 2097479"/>
                      <a:gd name="connsiteX64" fmla="*/ 1208809 w 1497456"/>
                      <a:gd name="connsiteY64" fmla="*/ 1707573 h 2097479"/>
                      <a:gd name="connsiteX65" fmla="*/ 1246909 w 1497456"/>
                      <a:gd name="connsiteY65" fmla="*/ 1794164 h 2097479"/>
                      <a:gd name="connsiteX66" fmla="*/ 1250373 w 1497456"/>
                      <a:gd name="connsiteY66" fmla="*/ 1804555 h 2097479"/>
                      <a:gd name="connsiteX67" fmla="*/ 1319646 w 1497456"/>
                      <a:gd name="connsiteY67" fmla="*/ 1842655 h 2097479"/>
                      <a:gd name="connsiteX68" fmla="*/ 1371600 w 1497456"/>
                      <a:gd name="connsiteY68" fmla="*/ 1866900 h 2097479"/>
                      <a:gd name="connsiteX69" fmla="*/ 1413164 w 1497456"/>
                      <a:gd name="connsiteY69" fmla="*/ 1891146 h 2097479"/>
                      <a:gd name="connsiteX70" fmla="*/ 1472046 w 1497456"/>
                      <a:gd name="connsiteY70" fmla="*/ 1988127 h 2097479"/>
                      <a:gd name="connsiteX71" fmla="*/ 1496291 w 1497456"/>
                      <a:gd name="connsiteY71" fmla="*/ 2060864 h 2097479"/>
                      <a:gd name="connsiteX72" fmla="*/ 1490353 w 1497456"/>
                      <a:gd name="connsiteY72" fmla="*/ 2097479 h 20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497456" h="2097479">
                        <a:moveTo>
                          <a:pt x="1468582" y="270164"/>
                        </a:moveTo>
                        <a:lnTo>
                          <a:pt x="1468582" y="270164"/>
                        </a:lnTo>
                        <a:cubicBezTo>
                          <a:pt x="1397161" y="309842"/>
                          <a:pt x="1466449" y="275493"/>
                          <a:pt x="1420091" y="290946"/>
                        </a:cubicBezTo>
                        <a:cubicBezTo>
                          <a:pt x="1415193" y="292579"/>
                          <a:pt x="1411071" y="296060"/>
                          <a:pt x="1406237" y="297873"/>
                        </a:cubicBezTo>
                        <a:cubicBezTo>
                          <a:pt x="1401780" y="299544"/>
                          <a:pt x="1396942" y="299968"/>
                          <a:pt x="1392382" y="301336"/>
                        </a:cubicBezTo>
                        <a:cubicBezTo>
                          <a:pt x="1376263" y="306172"/>
                          <a:pt x="1370498" y="310020"/>
                          <a:pt x="1354282" y="311727"/>
                        </a:cubicBezTo>
                        <a:cubicBezTo>
                          <a:pt x="1338166" y="313423"/>
                          <a:pt x="1321955" y="314036"/>
                          <a:pt x="1305791" y="315191"/>
                        </a:cubicBezTo>
                        <a:cubicBezTo>
                          <a:pt x="1280722" y="321459"/>
                          <a:pt x="1285964" y="321700"/>
                          <a:pt x="1246909" y="315191"/>
                        </a:cubicBezTo>
                        <a:cubicBezTo>
                          <a:pt x="1240776" y="314169"/>
                          <a:pt x="1235364" y="310573"/>
                          <a:pt x="1229591" y="308264"/>
                        </a:cubicBezTo>
                        <a:cubicBezTo>
                          <a:pt x="1213925" y="292596"/>
                          <a:pt x="1233510" y="311530"/>
                          <a:pt x="1208809" y="290946"/>
                        </a:cubicBezTo>
                        <a:cubicBezTo>
                          <a:pt x="1206300" y="288855"/>
                          <a:pt x="1204191" y="286327"/>
                          <a:pt x="1201882" y="284018"/>
                        </a:cubicBezTo>
                        <a:cubicBezTo>
                          <a:pt x="1195253" y="244246"/>
                          <a:pt x="1206846" y="274628"/>
                          <a:pt x="1184564" y="259773"/>
                        </a:cubicBezTo>
                        <a:cubicBezTo>
                          <a:pt x="1177909" y="255336"/>
                          <a:pt x="1176939" y="245444"/>
                          <a:pt x="1174173" y="238991"/>
                        </a:cubicBezTo>
                        <a:cubicBezTo>
                          <a:pt x="1172139" y="234245"/>
                          <a:pt x="1169555" y="229754"/>
                          <a:pt x="1167246" y="225136"/>
                        </a:cubicBezTo>
                        <a:cubicBezTo>
                          <a:pt x="1168400" y="200891"/>
                          <a:pt x="1168980" y="176611"/>
                          <a:pt x="1170709" y="152400"/>
                        </a:cubicBezTo>
                        <a:cubicBezTo>
                          <a:pt x="1171291" y="144257"/>
                          <a:pt x="1172337" y="136110"/>
                          <a:pt x="1174173" y="128155"/>
                        </a:cubicBezTo>
                        <a:cubicBezTo>
                          <a:pt x="1175815" y="121040"/>
                          <a:pt x="1181100" y="107373"/>
                          <a:pt x="1181100" y="107373"/>
                        </a:cubicBezTo>
                        <a:cubicBezTo>
                          <a:pt x="1179946" y="78509"/>
                          <a:pt x="1186132" y="48391"/>
                          <a:pt x="1177637" y="20782"/>
                        </a:cubicBezTo>
                        <a:cubicBezTo>
                          <a:pt x="1175236" y="12979"/>
                          <a:pt x="1161011" y="20249"/>
                          <a:pt x="1153391" y="17318"/>
                        </a:cubicBezTo>
                        <a:cubicBezTo>
                          <a:pt x="1131648" y="8956"/>
                          <a:pt x="1132609" y="10939"/>
                          <a:pt x="1132609" y="0"/>
                        </a:cubicBezTo>
                        <a:lnTo>
                          <a:pt x="910937" y="96982"/>
                        </a:lnTo>
                        <a:lnTo>
                          <a:pt x="820882" y="83127"/>
                        </a:lnTo>
                        <a:lnTo>
                          <a:pt x="800100" y="90055"/>
                        </a:lnTo>
                        <a:lnTo>
                          <a:pt x="789709" y="117764"/>
                        </a:lnTo>
                        <a:lnTo>
                          <a:pt x="807028" y="183573"/>
                        </a:lnTo>
                        <a:lnTo>
                          <a:pt x="834737" y="252846"/>
                        </a:lnTo>
                        <a:lnTo>
                          <a:pt x="817418" y="301336"/>
                        </a:lnTo>
                        <a:lnTo>
                          <a:pt x="633846" y="370609"/>
                        </a:lnTo>
                        <a:lnTo>
                          <a:pt x="540328" y="256309"/>
                        </a:lnTo>
                        <a:lnTo>
                          <a:pt x="526473" y="235527"/>
                        </a:lnTo>
                        <a:lnTo>
                          <a:pt x="488373" y="277091"/>
                        </a:lnTo>
                        <a:lnTo>
                          <a:pt x="415637" y="277091"/>
                        </a:lnTo>
                        <a:lnTo>
                          <a:pt x="381000" y="263236"/>
                        </a:lnTo>
                        <a:lnTo>
                          <a:pt x="356755" y="284018"/>
                        </a:lnTo>
                        <a:lnTo>
                          <a:pt x="339437" y="301336"/>
                        </a:lnTo>
                        <a:lnTo>
                          <a:pt x="363682" y="408709"/>
                        </a:lnTo>
                        <a:lnTo>
                          <a:pt x="332509" y="446809"/>
                        </a:lnTo>
                        <a:lnTo>
                          <a:pt x="335973" y="516082"/>
                        </a:lnTo>
                        <a:lnTo>
                          <a:pt x="374073" y="602673"/>
                        </a:lnTo>
                        <a:lnTo>
                          <a:pt x="360218" y="682336"/>
                        </a:lnTo>
                        <a:lnTo>
                          <a:pt x="339437" y="762000"/>
                        </a:lnTo>
                        <a:lnTo>
                          <a:pt x="329046" y="820882"/>
                        </a:lnTo>
                        <a:lnTo>
                          <a:pt x="294409" y="820882"/>
                        </a:lnTo>
                        <a:lnTo>
                          <a:pt x="263237" y="796636"/>
                        </a:lnTo>
                        <a:lnTo>
                          <a:pt x="76200" y="872836"/>
                        </a:lnTo>
                        <a:lnTo>
                          <a:pt x="31173" y="980209"/>
                        </a:lnTo>
                        <a:lnTo>
                          <a:pt x="0" y="1046018"/>
                        </a:lnTo>
                        <a:lnTo>
                          <a:pt x="10391" y="1084118"/>
                        </a:lnTo>
                        <a:lnTo>
                          <a:pt x="27709" y="1201882"/>
                        </a:lnTo>
                        <a:lnTo>
                          <a:pt x="176646" y="1302327"/>
                        </a:lnTo>
                        <a:lnTo>
                          <a:pt x="228600" y="1281546"/>
                        </a:lnTo>
                        <a:lnTo>
                          <a:pt x="266700" y="1285009"/>
                        </a:lnTo>
                        <a:lnTo>
                          <a:pt x="297873" y="1340427"/>
                        </a:lnTo>
                        <a:lnTo>
                          <a:pt x="408709" y="1420091"/>
                        </a:lnTo>
                        <a:lnTo>
                          <a:pt x="689264" y="1291936"/>
                        </a:lnTo>
                        <a:lnTo>
                          <a:pt x="720437" y="1309255"/>
                        </a:lnTo>
                        <a:lnTo>
                          <a:pt x="730828" y="1361209"/>
                        </a:lnTo>
                        <a:lnTo>
                          <a:pt x="741218" y="1395846"/>
                        </a:lnTo>
                        <a:lnTo>
                          <a:pt x="775855" y="1440873"/>
                        </a:lnTo>
                        <a:lnTo>
                          <a:pt x="813955" y="1499755"/>
                        </a:lnTo>
                        <a:lnTo>
                          <a:pt x="838200" y="1530927"/>
                        </a:lnTo>
                        <a:lnTo>
                          <a:pt x="921328" y="1558636"/>
                        </a:lnTo>
                        <a:lnTo>
                          <a:pt x="1042555" y="1600200"/>
                        </a:lnTo>
                        <a:lnTo>
                          <a:pt x="1125682" y="1631373"/>
                        </a:lnTo>
                        <a:lnTo>
                          <a:pt x="1208809" y="1707573"/>
                        </a:lnTo>
                        <a:lnTo>
                          <a:pt x="1246909" y="1794164"/>
                        </a:lnTo>
                        <a:lnTo>
                          <a:pt x="1250373" y="1804555"/>
                        </a:lnTo>
                        <a:lnTo>
                          <a:pt x="1319646" y="1842655"/>
                        </a:lnTo>
                        <a:lnTo>
                          <a:pt x="1371600" y="1866900"/>
                        </a:lnTo>
                        <a:lnTo>
                          <a:pt x="1413164" y="1891146"/>
                        </a:lnTo>
                        <a:lnTo>
                          <a:pt x="1472046" y="1988127"/>
                        </a:lnTo>
                        <a:lnTo>
                          <a:pt x="1496291" y="2060864"/>
                        </a:lnTo>
                        <a:cubicBezTo>
                          <a:pt x="1474355" y="2083955"/>
                          <a:pt x="1512289" y="2074388"/>
                          <a:pt x="1490353" y="2097479"/>
                        </a:cubicBezTo>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orme libre : forme 26">
                    <a:extLst>
                      <a:ext uri="{FF2B5EF4-FFF2-40B4-BE49-F238E27FC236}">
                        <a16:creationId xmlns:a16="http://schemas.microsoft.com/office/drawing/2014/main" id="{B28E87CD-4E5F-FD2B-0886-6D3AE91E7F63}"/>
                      </a:ext>
                    </a:extLst>
                  </p:cNvPr>
                  <p:cNvSpPr/>
                  <p:nvPr/>
                </p:nvSpPr>
                <p:spPr>
                  <a:xfrm>
                    <a:off x="3641271" y="1344386"/>
                    <a:ext cx="1997529" cy="3233057"/>
                  </a:xfrm>
                  <a:custGeom>
                    <a:avLst/>
                    <a:gdLst>
                      <a:gd name="connsiteX0" fmla="*/ 65315 w 1997529"/>
                      <a:gd name="connsiteY0" fmla="*/ 1959428 h 3233057"/>
                      <a:gd name="connsiteX1" fmla="*/ 21772 w 1997529"/>
                      <a:gd name="connsiteY1" fmla="*/ 2035628 h 3233057"/>
                      <a:gd name="connsiteX2" fmla="*/ 0 w 1997529"/>
                      <a:gd name="connsiteY2" fmla="*/ 2051957 h 3233057"/>
                      <a:gd name="connsiteX3" fmla="*/ 54429 w 1997529"/>
                      <a:gd name="connsiteY3" fmla="*/ 2144485 h 3233057"/>
                      <a:gd name="connsiteX4" fmla="*/ 87086 w 1997529"/>
                      <a:gd name="connsiteY4" fmla="*/ 2209800 h 3233057"/>
                      <a:gd name="connsiteX5" fmla="*/ 81643 w 1997529"/>
                      <a:gd name="connsiteY5" fmla="*/ 2242457 h 3233057"/>
                      <a:gd name="connsiteX6" fmla="*/ 146958 w 1997529"/>
                      <a:gd name="connsiteY6" fmla="*/ 2334985 h 3233057"/>
                      <a:gd name="connsiteX7" fmla="*/ 157843 w 1997529"/>
                      <a:gd name="connsiteY7" fmla="*/ 2318657 h 3233057"/>
                      <a:gd name="connsiteX8" fmla="*/ 234043 w 1997529"/>
                      <a:gd name="connsiteY8" fmla="*/ 2362200 h 3233057"/>
                      <a:gd name="connsiteX9" fmla="*/ 310243 w 1997529"/>
                      <a:gd name="connsiteY9" fmla="*/ 2389414 h 3233057"/>
                      <a:gd name="connsiteX10" fmla="*/ 402772 w 1997529"/>
                      <a:gd name="connsiteY10" fmla="*/ 2454728 h 3233057"/>
                      <a:gd name="connsiteX11" fmla="*/ 419100 w 1997529"/>
                      <a:gd name="connsiteY11" fmla="*/ 2552700 h 3233057"/>
                      <a:gd name="connsiteX12" fmla="*/ 462643 w 1997529"/>
                      <a:gd name="connsiteY12" fmla="*/ 2574471 h 3233057"/>
                      <a:gd name="connsiteX13" fmla="*/ 489858 w 1997529"/>
                      <a:gd name="connsiteY13" fmla="*/ 2639785 h 3233057"/>
                      <a:gd name="connsiteX14" fmla="*/ 489858 w 1997529"/>
                      <a:gd name="connsiteY14" fmla="*/ 2715985 h 3233057"/>
                      <a:gd name="connsiteX15" fmla="*/ 478972 w 1997529"/>
                      <a:gd name="connsiteY15" fmla="*/ 2743200 h 3233057"/>
                      <a:gd name="connsiteX16" fmla="*/ 446315 w 1997529"/>
                      <a:gd name="connsiteY16" fmla="*/ 2781300 h 3233057"/>
                      <a:gd name="connsiteX17" fmla="*/ 402772 w 1997529"/>
                      <a:gd name="connsiteY17" fmla="*/ 2824843 h 3233057"/>
                      <a:gd name="connsiteX18" fmla="*/ 370115 w 1997529"/>
                      <a:gd name="connsiteY18" fmla="*/ 2846614 h 3233057"/>
                      <a:gd name="connsiteX19" fmla="*/ 266700 w 1997529"/>
                      <a:gd name="connsiteY19" fmla="*/ 2901043 h 3233057"/>
                      <a:gd name="connsiteX20" fmla="*/ 272143 w 1997529"/>
                      <a:gd name="connsiteY20" fmla="*/ 2922814 h 3233057"/>
                      <a:gd name="connsiteX21" fmla="*/ 288472 w 1997529"/>
                      <a:gd name="connsiteY21" fmla="*/ 2966357 h 3233057"/>
                      <a:gd name="connsiteX22" fmla="*/ 321129 w 1997529"/>
                      <a:gd name="connsiteY22" fmla="*/ 3009900 h 3233057"/>
                      <a:gd name="connsiteX23" fmla="*/ 370115 w 1997529"/>
                      <a:gd name="connsiteY23" fmla="*/ 3042557 h 3233057"/>
                      <a:gd name="connsiteX24" fmla="*/ 473529 w 1997529"/>
                      <a:gd name="connsiteY24" fmla="*/ 3069771 h 3233057"/>
                      <a:gd name="connsiteX25" fmla="*/ 533400 w 1997529"/>
                      <a:gd name="connsiteY25" fmla="*/ 3113314 h 3233057"/>
                      <a:gd name="connsiteX26" fmla="*/ 571500 w 1997529"/>
                      <a:gd name="connsiteY26" fmla="*/ 3156857 h 3233057"/>
                      <a:gd name="connsiteX27" fmla="*/ 615043 w 1997529"/>
                      <a:gd name="connsiteY27" fmla="*/ 3194957 h 3233057"/>
                      <a:gd name="connsiteX28" fmla="*/ 658586 w 1997529"/>
                      <a:gd name="connsiteY28" fmla="*/ 3233057 h 3233057"/>
                      <a:gd name="connsiteX29" fmla="*/ 685800 w 1997529"/>
                      <a:gd name="connsiteY29" fmla="*/ 3227614 h 3233057"/>
                      <a:gd name="connsiteX30" fmla="*/ 849086 w 1997529"/>
                      <a:gd name="connsiteY30" fmla="*/ 3020785 h 3233057"/>
                      <a:gd name="connsiteX31" fmla="*/ 838200 w 1997529"/>
                      <a:gd name="connsiteY31" fmla="*/ 2960914 h 3233057"/>
                      <a:gd name="connsiteX32" fmla="*/ 919843 w 1997529"/>
                      <a:gd name="connsiteY32" fmla="*/ 2775857 h 3233057"/>
                      <a:gd name="connsiteX33" fmla="*/ 947058 w 1997529"/>
                      <a:gd name="connsiteY33" fmla="*/ 2721428 h 3233057"/>
                      <a:gd name="connsiteX34" fmla="*/ 903515 w 1997529"/>
                      <a:gd name="connsiteY34" fmla="*/ 2618014 h 3233057"/>
                      <a:gd name="connsiteX35" fmla="*/ 914400 w 1997529"/>
                      <a:gd name="connsiteY35" fmla="*/ 2569028 h 3233057"/>
                      <a:gd name="connsiteX36" fmla="*/ 952500 w 1997529"/>
                      <a:gd name="connsiteY36" fmla="*/ 2509157 h 3233057"/>
                      <a:gd name="connsiteX37" fmla="*/ 1083129 w 1997529"/>
                      <a:gd name="connsiteY37" fmla="*/ 2438400 h 3233057"/>
                      <a:gd name="connsiteX38" fmla="*/ 1257300 w 1997529"/>
                      <a:gd name="connsiteY38" fmla="*/ 2378528 h 3233057"/>
                      <a:gd name="connsiteX39" fmla="*/ 1273629 w 1997529"/>
                      <a:gd name="connsiteY39" fmla="*/ 2356757 h 3233057"/>
                      <a:gd name="connsiteX40" fmla="*/ 1382486 w 1997529"/>
                      <a:gd name="connsiteY40" fmla="*/ 2351314 h 3233057"/>
                      <a:gd name="connsiteX41" fmla="*/ 1464129 w 1997529"/>
                      <a:gd name="connsiteY41" fmla="*/ 2324100 h 3233057"/>
                      <a:gd name="connsiteX42" fmla="*/ 1502229 w 1997529"/>
                      <a:gd name="connsiteY42" fmla="*/ 2264228 h 3233057"/>
                      <a:gd name="connsiteX43" fmla="*/ 1572986 w 1997529"/>
                      <a:gd name="connsiteY43" fmla="*/ 2166257 h 3233057"/>
                      <a:gd name="connsiteX44" fmla="*/ 1627415 w 1997529"/>
                      <a:gd name="connsiteY44" fmla="*/ 2008414 h 3233057"/>
                      <a:gd name="connsiteX45" fmla="*/ 1638300 w 1997529"/>
                      <a:gd name="connsiteY45" fmla="*/ 1888671 h 3233057"/>
                      <a:gd name="connsiteX46" fmla="*/ 1638300 w 1997529"/>
                      <a:gd name="connsiteY46" fmla="*/ 1839685 h 3233057"/>
                      <a:gd name="connsiteX47" fmla="*/ 1654629 w 1997529"/>
                      <a:gd name="connsiteY47" fmla="*/ 1779814 h 3233057"/>
                      <a:gd name="connsiteX48" fmla="*/ 1654629 w 1997529"/>
                      <a:gd name="connsiteY48" fmla="*/ 1698171 h 3233057"/>
                      <a:gd name="connsiteX49" fmla="*/ 1649186 w 1997529"/>
                      <a:gd name="connsiteY49" fmla="*/ 1621971 h 3233057"/>
                      <a:gd name="connsiteX50" fmla="*/ 1632858 w 1997529"/>
                      <a:gd name="connsiteY50" fmla="*/ 1556657 h 3233057"/>
                      <a:gd name="connsiteX51" fmla="*/ 1660072 w 1997529"/>
                      <a:gd name="connsiteY51" fmla="*/ 1480457 h 3233057"/>
                      <a:gd name="connsiteX52" fmla="*/ 1725386 w 1997529"/>
                      <a:gd name="connsiteY52" fmla="*/ 1404257 h 3233057"/>
                      <a:gd name="connsiteX53" fmla="*/ 1779815 w 1997529"/>
                      <a:gd name="connsiteY53" fmla="*/ 1360714 h 3233057"/>
                      <a:gd name="connsiteX54" fmla="*/ 1845129 w 1997529"/>
                      <a:gd name="connsiteY54" fmla="*/ 1257300 h 3233057"/>
                      <a:gd name="connsiteX55" fmla="*/ 1894115 w 1997529"/>
                      <a:gd name="connsiteY55" fmla="*/ 1213757 h 3233057"/>
                      <a:gd name="connsiteX56" fmla="*/ 1932215 w 1997529"/>
                      <a:gd name="connsiteY56" fmla="*/ 1148443 h 3233057"/>
                      <a:gd name="connsiteX57" fmla="*/ 1981200 w 1997529"/>
                      <a:gd name="connsiteY57" fmla="*/ 1066800 h 3233057"/>
                      <a:gd name="connsiteX58" fmla="*/ 1997529 w 1997529"/>
                      <a:gd name="connsiteY58" fmla="*/ 985157 h 3233057"/>
                      <a:gd name="connsiteX59" fmla="*/ 1997529 w 1997529"/>
                      <a:gd name="connsiteY59" fmla="*/ 919843 h 3233057"/>
                      <a:gd name="connsiteX60" fmla="*/ 1953986 w 1997529"/>
                      <a:gd name="connsiteY60" fmla="*/ 838200 h 3233057"/>
                      <a:gd name="connsiteX61" fmla="*/ 1845129 w 1997529"/>
                      <a:gd name="connsiteY61" fmla="*/ 789214 h 3233057"/>
                      <a:gd name="connsiteX62" fmla="*/ 1736272 w 1997529"/>
                      <a:gd name="connsiteY62" fmla="*/ 729343 h 3233057"/>
                      <a:gd name="connsiteX63" fmla="*/ 1670958 w 1997529"/>
                      <a:gd name="connsiteY63" fmla="*/ 707571 h 3233057"/>
                      <a:gd name="connsiteX64" fmla="*/ 1605643 w 1997529"/>
                      <a:gd name="connsiteY64" fmla="*/ 658585 h 3233057"/>
                      <a:gd name="connsiteX65" fmla="*/ 1578429 w 1997529"/>
                      <a:gd name="connsiteY65" fmla="*/ 625928 h 3233057"/>
                      <a:gd name="connsiteX66" fmla="*/ 1496786 w 1997529"/>
                      <a:gd name="connsiteY66" fmla="*/ 609600 h 3233057"/>
                      <a:gd name="connsiteX67" fmla="*/ 1366158 w 1997529"/>
                      <a:gd name="connsiteY67" fmla="*/ 587828 h 3233057"/>
                      <a:gd name="connsiteX68" fmla="*/ 1300843 w 1997529"/>
                      <a:gd name="connsiteY68" fmla="*/ 582385 h 3233057"/>
                      <a:gd name="connsiteX69" fmla="*/ 1181100 w 1997529"/>
                      <a:gd name="connsiteY69" fmla="*/ 604157 h 3233057"/>
                      <a:gd name="connsiteX70" fmla="*/ 1115786 w 1997529"/>
                      <a:gd name="connsiteY70" fmla="*/ 620485 h 3233057"/>
                      <a:gd name="connsiteX71" fmla="*/ 1099458 w 1997529"/>
                      <a:gd name="connsiteY71" fmla="*/ 544285 h 3233057"/>
                      <a:gd name="connsiteX72" fmla="*/ 1099458 w 1997529"/>
                      <a:gd name="connsiteY72" fmla="*/ 506185 h 3233057"/>
                      <a:gd name="connsiteX73" fmla="*/ 1050472 w 1997529"/>
                      <a:gd name="connsiteY73" fmla="*/ 473528 h 3233057"/>
                      <a:gd name="connsiteX74" fmla="*/ 963386 w 1997529"/>
                      <a:gd name="connsiteY74" fmla="*/ 435428 h 3233057"/>
                      <a:gd name="connsiteX75" fmla="*/ 936172 w 1997529"/>
                      <a:gd name="connsiteY75" fmla="*/ 408214 h 3233057"/>
                      <a:gd name="connsiteX76" fmla="*/ 903515 w 1997529"/>
                      <a:gd name="connsiteY76" fmla="*/ 408214 h 3233057"/>
                      <a:gd name="connsiteX77" fmla="*/ 849086 w 1997529"/>
                      <a:gd name="connsiteY77" fmla="*/ 446314 h 3233057"/>
                      <a:gd name="connsiteX78" fmla="*/ 778329 w 1997529"/>
                      <a:gd name="connsiteY78" fmla="*/ 506185 h 3233057"/>
                      <a:gd name="connsiteX79" fmla="*/ 751115 w 1997529"/>
                      <a:gd name="connsiteY79" fmla="*/ 533400 h 3233057"/>
                      <a:gd name="connsiteX80" fmla="*/ 685800 w 1997529"/>
                      <a:gd name="connsiteY80" fmla="*/ 538843 h 3233057"/>
                      <a:gd name="connsiteX81" fmla="*/ 620486 w 1997529"/>
                      <a:gd name="connsiteY81" fmla="*/ 511628 h 3233057"/>
                      <a:gd name="connsiteX82" fmla="*/ 560615 w 1997529"/>
                      <a:gd name="connsiteY82" fmla="*/ 484414 h 3233057"/>
                      <a:gd name="connsiteX83" fmla="*/ 522515 w 1997529"/>
                      <a:gd name="connsiteY83" fmla="*/ 468085 h 3233057"/>
                      <a:gd name="connsiteX84" fmla="*/ 457200 w 1997529"/>
                      <a:gd name="connsiteY84" fmla="*/ 473528 h 3233057"/>
                      <a:gd name="connsiteX85" fmla="*/ 440872 w 1997529"/>
                      <a:gd name="connsiteY85" fmla="*/ 473528 h 3233057"/>
                      <a:gd name="connsiteX86" fmla="*/ 451758 w 1997529"/>
                      <a:gd name="connsiteY86" fmla="*/ 424543 h 3233057"/>
                      <a:gd name="connsiteX87" fmla="*/ 500743 w 1997529"/>
                      <a:gd name="connsiteY87" fmla="*/ 370114 h 3233057"/>
                      <a:gd name="connsiteX88" fmla="*/ 625929 w 1997529"/>
                      <a:gd name="connsiteY88" fmla="*/ 217714 h 3233057"/>
                      <a:gd name="connsiteX89" fmla="*/ 576943 w 1997529"/>
                      <a:gd name="connsiteY89" fmla="*/ 136071 h 3233057"/>
                      <a:gd name="connsiteX90" fmla="*/ 566058 w 1997529"/>
                      <a:gd name="connsiteY90" fmla="*/ 81643 h 3233057"/>
                      <a:gd name="connsiteX91" fmla="*/ 538843 w 1997529"/>
                      <a:gd name="connsiteY91" fmla="*/ 27214 h 3233057"/>
                      <a:gd name="connsiteX92" fmla="*/ 517072 w 1997529"/>
                      <a:gd name="connsiteY92" fmla="*/ 0 h 3233057"/>
                      <a:gd name="connsiteX93" fmla="*/ 468086 w 1997529"/>
                      <a:gd name="connsiteY93" fmla="*/ 32657 h 3233057"/>
                      <a:gd name="connsiteX94" fmla="*/ 413658 w 1997529"/>
                      <a:gd name="connsiteY94" fmla="*/ 81643 h 3233057"/>
                      <a:gd name="connsiteX95" fmla="*/ 413658 w 1997529"/>
                      <a:gd name="connsiteY95" fmla="*/ 125185 h 3233057"/>
                      <a:gd name="connsiteX96" fmla="*/ 381000 w 1997529"/>
                      <a:gd name="connsiteY96" fmla="*/ 152400 h 3233057"/>
                      <a:gd name="connsiteX97" fmla="*/ 304800 w 1997529"/>
                      <a:gd name="connsiteY97" fmla="*/ 157843 h 3233057"/>
                      <a:gd name="connsiteX98" fmla="*/ 244929 w 1997529"/>
                      <a:gd name="connsiteY98" fmla="*/ 136071 h 3233057"/>
                      <a:gd name="connsiteX99" fmla="*/ 190500 w 1997529"/>
                      <a:gd name="connsiteY99" fmla="*/ 130628 h 3233057"/>
                      <a:gd name="connsiteX100" fmla="*/ 141515 w 1997529"/>
                      <a:gd name="connsiteY100" fmla="*/ 141514 h 3233057"/>
                      <a:gd name="connsiteX101" fmla="*/ 92529 w 1997529"/>
                      <a:gd name="connsiteY101" fmla="*/ 163285 h 3233057"/>
                      <a:gd name="connsiteX102" fmla="*/ 38100 w 1997529"/>
                      <a:gd name="connsiteY102" fmla="*/ 185057 h 3233057"/>
                      <a:gd name="connsiteX103" fmla="*/ 65315 w 1997529"/>
                      <a:gd name="connsiteY103" fmla="*/ 1959428 h 32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997529" h="3233057">
                        <a:moveTo>
                          <a:pt x="65315" y="1959428"/>
                        </a:moveTo>
                        <a:lnTo>
                          <a:pt x="21772" y="2035628"/>
                        </a:lnTo>
                        <a:lnTo>
                          <a:pt x="0" y="2051957"/>
                        </a:lnTo>
                        <a:lnTo>
                          <a:pt x="54429" y="2144485"/>
                        </a:lnTo>
                        <a:lnTo>
                          <a:pt x="87086" y="2209800"/>
                        </a:lnTo>
                        <a:lnTo>
                          <a:pt x="81643" y="2242457"/>
                        </a:lnTo>
                        <a:lnTo>
                          <a:pt x="146958" y="2334985"/>
                        </a:lnTo>
                        <a:lnTo>
                          <a:pt x="157843" y="2318657"/>
                        </a:lnTo>
                        <a:lnTo>
                          <a:pt x="234043" y="2362200"/>
                        </a:lnTo>
                        <a:lnTo>
                          <a:pt x="310243" y="2389414"/>
                        </a:lnTo>
                        <a:lnTo>
                          <a:pt x="402772" y="2454728"/>
                        </a:lnTo>
                        <a:lnTo>
                          <a:pt x="419100" y="2552700"/>
                        </a:lnTo>
                        <a:lnTo>
                          <a:pt x="462643" y="2574471"/>
                        </a:lnTo>
                        <a:lnTo>
                          <a:pt x="489858" y="2639785"/>
                        </a:lnTo>
                        <a:lnTo>
                          <a:pt x="489858" y="2715985"/>
                        </a:lnTo>
                        <a:lnTo>
                          <a:pt x="478972" y="2743200"/>
                        </a:lnTo>
                        <a:lnTo>
                          <a:pt x="446315" y="2781300"/>
                        </a:lnTo>
                        <a:lnTo>
                          <a:pt x="402772" y="2824843"/>
                        </a:lnTo>
                        <a:lnTo>
                          <a:pt x="370115" y="2846614"/>
                        </a:lnTo>
                        <a:lnTo>
                          <a:pt x="266700" y="2901043"/>
                        </a:lnTo>
                        <a:lnTo>
                          <a:pt x="272143" y="2922814"/>
                        </a:lnTo>
                        <a:lnTo>
                          <a:pt x="288472" y="2966357"/>
                        </a:lnTo>
                        <a:lnTo>
                          <a:pt x="321129" y="3009900"/>
                        </a:lnTo>
                        <a:lnTo>
                          <a:pt x="370115" y="3042557"/>
                        </a:lnTo>
                        <a:lnTo>
                          <a:pt x="473529" y="3069771"/>
                        </a:lnTo>
                        <a:lnTo>
                          <a:pt x="533400" y="3113314"/>
                        </a:lnTo>
                        <a:lnTo>
                          <a:pt x="571500" y="3156857"/>
                        </a:lnTo>
                        <a:lnTo>
                          <a:pt x="615043" y="3194957"/>
                        </a:lnTo>
                        <a:lnTo>
                          <a:pt x="658586" y="3233057"/>
                        </a:lnTo>
                        <a:lnTo>
                          <a:pt x="685800" y="3227614"/>
                        </a:lnTo>
                        <a:lnTo>
                          <a:pt x="849086" y="3020785"/>
                        </a:lnTo>
                        <a:lnTo>
                          <a:pt x="838200" y="2960914"/>
                        </a:lnTo>
                        <a:lnTo>
                          <a:pt x="919843" y="2775857"/>
                        </a:lnTo>
                        <a:lnTo>
                          <a:pt x="947058" y="2721428"/>
                        </a:lnTo>
                        <a:lnTo>
                          <a:pt x="903515" y="2618014"/>
                        </a:lnTo>
                        <a:lnTo>
                          <a:pt x="914400" y="2569028"/>
                        </a:lnTo>
                        <a:lnTo>
                          <a:pt x="952500" y="2509157"/>
                        </a:lnTo>
                        <a:lnTo>
                          <a:pt x="1083129" y="2438400"/>
                        </a:lnTo>
                        <a:lnTo>
                          <a:pt x="1257300" y="2378528"/>
                        </a:lnTo>
                        <a:lnTo>
                          <a:pt x="1273629" y="2356757"/>
                        </a:lnTo>
                        <a:lnTo>
                          <a:pt x="1382486" y="2351314"/>
                        </a:lnTo>
                        <a:lnTo>
                          <a:pt x="1464129" y="2324100"/>
                        </a:lnTo>
                        <a:lnTo>
                          <a:pt x="1502229" y="2264228"/>
                        </a:lnTo>
                        <a:lnTo>
                          <a:pt x="1572986" y="2166257"/>
                        </a:lnTo>
                        <a:lnTo>
                          <a:pt x="1627415" y="2008414"/>
                        </a:lnTo>
                        <a:lnTo>
                          <a:pt x="1638300" y="1888671"/>
                        </a:lnTo>
                        <a:lnTo>
                          <a:pt x="1638300" y="1839685"/>
                        </a:lnTo>
                        <a:lnTo>
                          <a:pt x="1654629" y="1779814"/>
                        </a:lnTo>
                        <a:lnTo>
                          <a:pt x="1654629" y="1698171"/>
                        </a:lnTo>
                        <a:lnTo>
                          <a:pt x="1649186" y="1621971"/>
                        </a:lnTo>
                        <a:lnTo>
                          <a:pt x="1632858" y="1556657"/>
                        </a:lnTo>
                        <a:lnTo>
                          <a:pt x="1660072" y="1480457"/>
                        </a:lnTo>
                        <a:lnTo>
                          <a:pt x="1725386" y="1404257"/>
                        </a:lnTo>
                        <a:lnTo>
                          <a:pt x="1779815" y="1360714"/>
                        </a:lnTo>
                        <a:lnTo>
                          <a:pt x="1845129" y="1257300"/>
                        </a:lnTo>
                        <a:lnTo>
                          <a:pt x="1894115" y="1213757"/>
                        </a:lnTo>
                        <a:lnTo>
                          <a:pt x="1932215" y="1148443"/>
                        </a:lnTo>
                        <a:lnTo>
                          <a:pt x="1981200" y="1066800"/>
                        </a:lnTo>
                        <a:lnTo>
                          <a:pt x="1997529" y="985157"/>
                        </a:lnTo>
                        <a:lnTo>
                          <a:pt x="1997529" y="919843"/>
                        </a:lnTo>
                        <a:lnTo>
                          <a:pt x="1953986" y="838200"/>
                        </a:lnTo>
                        <a:lnTo>
                          <a:pt x="1845129" y="789214"/>
                        </a:lnTo>
                        <a:lnTo>
                          <a:pt x="1736272" y="729343"/>
                        </a:lnTo>
                        <a:lnTo>
                          <a:pt x="1670958" y="707571"/>
                        </a:lnTo>
                        <a:lnTo>
                          <a:pt x="1605643" y="658585"/>
                        </a:lnTo>
                        <a:lnTo>
                          <a:pt x="1578429" y="625928"/>
                        </a:lnTo>
                        <a:lnTo>
                          <a:pt x="1496786" y="609600"/>
                        </a:lnTo>
                        <a:lnTo>
                          <a:pt x="1366158" y="587828"/>
                        </a:lnTo>
                        <a:lnTo>
                          <a:pt x="1300843" y="582385"/>
                        </a:lnTo>
                        <a:lnTo>
                          <a:pt x="1181100" y="604157"/>
                        </a:lnTo>
                        <a:lnTo>
                          <a:pt x="1115786" y="620485"/>
                        </a:lnTo>
                        <a:lnTo>
                          <a:pt x="1099458" y="544285"/>
                        </a:lnTo>
                        <a:lnTo>
                          <a:pt x="1099458" y="506185"/>
                        </a:lnTo>
                        <a:lnTo>
                          <a:pt x="1050472" y="473528"/>
                        </a:lnTo>
                        <a:lnTo>
                          <a:pt x="963386" y="435428"/>
                        </a:lnTo>
                        <a:lnTo>
                          <a:pt x="936172" y="408214"/>
                        </a:lnTo>
                        <a:lnTo>
                          <a:pt x="903515" y="408214"/>
                        </a:lnTo>
                        <a:lnTo>
                          <a:pt x="849086" y="446314"/>
                        </a:lnTo>
                        <a:lnTo>
                          <a:pt x="778329" y="506185"/>
                        </a:lnTo>
                        <a:lnTo>
                          <a:pt x="751115" y="533400"/>
                        </a:lnTo>
                        <a:lnTo>
                          <a:pt x="685800" y="538843"/>
                        </a:lnTo>
                        <a:lnTo>
                          <a:pt x="620486" y="511628"/>
                        </a:lnTo>
                        <a:lnTo>
                          <a:pt x="560615" y="484414"/>
                        </a:lnTo>
                        <a:lnTo>
                          <a:pt x="522515" y="468085"/>
                        </a:lnTo>
                        <a:lnTo>
                          <a:pt x="457200" y="473528"/>
                        </a:lnTo>
                        <a:lnTo>
                          <a:pt x="440872" y="473528"/>
                        </a:lnTo>
                        <a:lnTo>
                          <a:pt x="451758" y="424543"/>
                        </a:lnTo>
                        <a:lnTo>
                          <a:pt x="500743" y="370114"/>
                        </a:lnTo>
                        <a:lnTo>
                          <a:pt x="625929" y="217714"/>
                        </a:lnTo>
                        <a:lnTo>
                          <a:pt x="576943" y="136071"/>
                        </a:lnTo>
                        <a:lnTo>
                          <a:pt x="566058" y="81643"/>
                        </a:lnTo>
                        <a:lnTo>
                          <a:pt x="538843" y="27214"/>
                        </a:lnTo>
                        <a:lnTo>
                          <a:pt x="517072" y="0"/>
                        </a:lnTo>
                        <a:lnTo>
                          <a:pt x="468086" y="32657"/>
                        </a:lnTo>
                        <a:lnTo>
                          <a:pt x="413658" y="81643"/>
                        </a:lnTo>
                        <a:lnTo>
                          <a:pt x="413658" y="125185"/>
                        </a:lnTo>
                        <a:lnTo>
                          <a:pt x="381000" y="152400"/>
                        </a:lnTo>
                        <a:lnTo>
                          <a:pt x="304800" y="157843"/>
                        </a:lnTo>
                        <a:lnTo>
                          <a:pt x="244929" y="136071"/>
                        </a:lnTo>
                        <a:lnTo>
                          <a:pt x="190500" y="130628"/>
                        </a:lnTo>
                        <a:lnTo>
                          <a:pt x="141515" y="141514"/>
                        </a:lnTo>
                        <a:lnTo>
                          <a:pt x="92529" y="163285"/>
                        </a:lnTo>
                        <a:lnTo>
                          <a:pt x="38100" y="185057"/>
                        </a:lnTo>
                        <a:lnTo>
                          <a:pt x="65315" y="1959428"/>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9" name="Rectangle 28">
                  <a:extLst>
                    <a:ext uri="{FF2B5EF4-FFF2-40B4-BE49-F238E27FC236}">
                      <a16:creationId xmlns:a16="http://schemas.microsoft.com/office/drawing/2014/main" id="{480E7B62-6A15-8733-D722-70A240EFF02E}"/>
                    </a:ext>
                  </a:extLst>
                </p:cNvPr>
                <p:cNvSpPr/>
                <p:nvPr/>
              </p:nvSpPr>
              <p:spPr>
                <a:xfrm>
                  <a:off x="3641271" y="1600200"/>
                  <a:ext cx="121155" cy="148477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1" name="Ellipse 30">
                <a:extLst>
                  <a:ext uri="{FF2B5EF4-FFF2-40B4-BE49-F238E27FC236}">
                    <a16:creationId xmlns:a16="http://schemas.microsoft.com/office/drawing/2014/main" id="{DC0A1909-1584-954E-71F7-A05500B95D89}"/>
                  </a:ext>
                </a:extLst>
              </p:cNvPr>
              <p:cNvSpPr/>
              <p:nvPr/>
            </p:nvSpPr>
            <p:spPr>
              <a:xfrm>
                <a:off x="3657586" y="3048000"/>
                <a:ext cx="228614" cy="214045"/>
              </a:xfrm>
              <a:custGeom>
                <a:avLst/>
                <a:gdLst>
                  <a:gd name="connsiteX0" fmla="*/ 0 w 228600"/>
                  <a:gd name="connsiteY0" fmla="*/ 76200 h 152400"/>
                  <a:gd name="connsiteX1" fmla="*/ 114300 w 228600"/>
                  <a:gd name="connsiteY1" fmla="*/ 0 h 152400"/>
                  <a:gd name="connsiteX2" fmla="*/ 228600 w 228600"/>
                  <a:gd name="connsiteY2" fmla="*/ 76200 h 152400"/>
                  <a:gd name="connsiteX3" fmla="*/ 114300 w 228600"/>
                  <a:gd name="connsiteY3" fmla="*/ 152400 h 152400"/>
                  <a:gd name="connsiteX4" fmla="*/ 0 w 228600"/>
                  <a:gd name="connsiteY4" fmla="*/ 76200 h 152400"/>
                  <a:gd name="connsiteX0" fmla="*/ 14 w 228614"/>
                  <a:gd name="connsiteY0" fmla="*/ 76200 h 214045"/>
                  <a:gd name="connsiteX1" fmla="*/ 114314 w 228614"/>
                  <a:gd name="connsiteY1" fmla="*/ 0 h 214045"/>
                  <a:gd name="connsiteX2" fmla="*/ 228614 w 228614"/>
                  <a:gd name="connsiteY2" fmla="*/ 76200 h 214045"/>
                  <a:gd name="connsiteX3" fmla="*/ 120479 w 228614"/>
                  <a:gd name="connsiteY3" fmla="*/ 214045 h 214045"/>
                  <a:gd name="connsiteX4" fmla="*/ 14 w 228614"/>
                  <a:gd name="connsiteY4" fmla="*/ 76200 h 214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14" h="214045">
                    <a:moveTo>
                      <a:pt x="14" y="76200"/>
                    </a:moveTo>
                    <a:cubicBezTo>
                      <a:pt x="-1013" y="40526"/>
                      <a:pt x="51188" y="0"/>
                      <a:pt x="114314" y="0"/>
                    </a:cubicBezTo>
                    <a:cubicBezTo>
                      <a:pt x="177440" y="0"/>
                      <a:pt x="228614" y="34116"/>
                      <a:pt x="228614" y="76200"/>
                    </a:cubicBezTo>
                    <a:cubicBezTo>
                      <a:pt x="228614" y="118284"/>
                      <a:pt x="183605" y="214045"/>
                      <a:pt x="120479" y="214045"/>
                    </a:cubicBezTo>
                    <a:cubicBezTo>
                      <a:pt x="57353" y="214045"/>
                      <a:pt x="1041" y="111874"/>
                      <a:pt x="14" y="76200"/>
                    </a:cubicBezTo>
                    <a:close/>
                  </a:path>
                </a:pathLst>
              </a:cu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3" name="Rectangle : coins arrondis 32">
              <a:extLst>
                <a:ext uri="{FF2B5EF4-FFF2-40B4-BE49-F238E27FC236}">
                  <a16:creationId xmlns:a16="http://schemas.microsoft.com/office/drawing/2014/main" id="{A77C1610-16C1-D666-8A0C-70DF984480DD}"/>
                </a:ext>
              </a:extLst>
            </p:cNvPr>
            <p:cNvSpPr/>
            <p:nvPr/>
          </p:nvSpPr>
          <p:spPr>
            <a:xfrm rot="20442434">
              <a:off x="3606143" y="1550590"/>
              <a:ext cx="168729" cy="45719"/>
            </a:xfrm>
            <a:prstGeom prst="round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4" name="Forme libre : forme 43">
            <a:extLst>
              <a:ext uri="{FF2B5EF4-FFF2-40B4-BE49-F238E27FC236}">
                <a16:creationId xmlns:a16="http://schemas.microsoft.com/office/drawing/2014/main" id="{CDAFC228-48C1-46D9-2533-767872489D95}"/>
              </a:ext>
            </a:extLst>
          </p:cNvPr>
          <p:cNvSpPr/>
          <p:nvPr/>
        </p:nvSpPr>
        <p:spPr>
          <a:xfrm>
            <a:off x="2624952" y="2547231"/>
            <a:ext cx="1085780" cy="1155772"/>
          </a:xfrm>
          <a:custGeom>
            <a:avLst/>
            <a:gdLst>
              <a:gd name="connsiteX0" fmla="*/ 0 w 1034980"/>
              <a:gd name="connsiteY0" fmla="*/ 150869 h 1155704"/>
              <a:gd name="connsiteX1" fmla="*/ 0 w 1034980"/>
              <a:gd name="connsiteY1" fmla="*/ 150869 h 1155704"/>
              <a:gd name="connsiteX2" fmla="*/ 60290 w 1034980"/>
              <a:gd name="connsiteY2" fmla="*/ 221207 h 1155704"/>
              <a:gd name="connsiteX3" fmla="*/ 70338 w 1034980"/>
              <a:gd name="connsiteY3" fmla="*/ 301594 h 1155704"/>
              <a:gd name="connsiteX4" fmla="*/ 50242 w 1034980"/>
              <a:gd name="connsiteY4" fmla="*/ 402077 h 1155704"/>
              <a:gd name="connsiteX5" fmla="*/ 60290 w 1034980"/>
              <a:gd name="connsiteY5" fmla="*/ 542754 h 1155704"/>
              <a:gd name="connsiteX6" fmla="*/ 80387 w 1034980"/>
              <a:gd name="connsiteY6" fmla="*/ 572899 h 1155704"/>
              <a:gd name="connsiteX7" fmla="*/ 90435 w 1034980"/>
              <a:gd name="connsiteY7" fmla="*/ 623141 h 1155704"/>
              <a:gd name="connsiteX8" fmla="*/ 80387 w 1034980"/>
              <a:gd name="connsiteY8" fmla="*/ 653286 h 1155704"/>
              <a:gd name="connsiteX9" fmla="*/ 50242 w 1034980"/>
              <a:gd name="connsiteY9" fmla="*/ 673383 h 1155704"/>
              <a:gd name="connsiteX10" fmla="*/ 60290 w 1034980"/>
              <a:gd name="connsiteY10" fmla="*/ 743721 h 1155704"/>
              <a:gd name="connsiteX11" fmla="*/ 90435 w 1034980"/>
              <a:gd name="connsiteY11" fmla="*/ 804011 h 1155704"/>
              <a:gd name="connsiteX12" fmla="*/ 120580 w 1034980"/>
              <a:gd name="connsiteY12" fmla="*/ 834157 h 1155704"/>
              <a:gd name="connsiteX13" fmla="*/ 140677 w 1034980"/>
              <a:gd name="connsiteY13" fmla="*/ 874350 h 1155704"/>
              <a:gd name="connsiteX14" fmla="*/ 150725 w 1034980"/>
              <a:gd name="connsiteY14" fmla="*/ 914543 h 1155704"/>
              <a:gd name="connsiteX15" fmla="*/ 170822 w 1034980"/>
              <a:gd name="connsiteY15" fmla="*/ 974833 h 1155704"/>
              <a:gd name="connsiteX16" fmla="*/ 180870 w 1034980"/>
              <a:gd name="connsiteY16" fmla="*/ 1004978 h 1155704"/>
              <a:gd name="connsiteX17" fmla="*/ 190918 w 1034980"/>
              <a:gd name="connsiteY17" fmla="*/ 1035124 h 1155704"/>
              <a:gd name="connsiteX18" fmla="*/ 221064 w 1034980"/>
              <a:gd name="connsiteY18" fmla="*/ 1055220 h 1155704"/>
              <a:gd name="connsiteX19" fmla="*/ 281354 w 1034980"/>
              <a:gd name="connsiteY19" fmla="*/ 1155704 h 1155704"/>
              <a:gd name="connsiteX20" fmla="*/ 361740 w 1034980"/>
              <a:gd name="connsiteY20" fmla="*/ 1115510 h 1155704"/>
              <a:gd name="connsiteX21" fmla="*/ 422031 w 1034980"/>
              <a:gd name="connsiteY21" fmla="*/ 1075317 h 1155704"/>
              <a:gd name="connsiteX22" fmla="*/ 622998 w 1034980"/>
              <a:gd name="connsiteY22" fmla="*/ 1075317 h 1155704"/>
              <a:gd name="connsiteX23" fmla="*/ 643094 w 1034980"/>
              <a:gd name="connsiteY23" fmla="*/ 1045172 h 1155704"/>
              <a:gd name="connsiteX24" fmla="*/ 713433 w 1034980"/>
              <a:gd name="connsiteY24" fmla="*/ 1015027 h 1155704"/>
              <a:gd name="connsiteX25" fmla="*/ 753626 w 1034980"/>
              <a:gd name="connsiteY25" fmla="*/ 874350 h 1155704"/>
              <a:gd name="connsiteX26" fmla="*/ 783771 w 1034980"/>
              <a:gd name="connsiteY26" fmla="*/ 844205 h 1155704"/>
              <a:gd name="connsiteX27" fmla="*/ 823965 w 1034980"/>
              <a:gd name="connsiteY27" fmla="*/ 814060 h 1155704"/>
              <a:gd name="connsiteX28" fmla="*/ 854110 w 1034980"/>
              <a:gd name="connsiteY28" fmla="*/ 804011 h 1155704"/>
              <a:gd name="connsiteX29" fmla="*/ 904351 w 1034980"/>
              <a:gd name="connsiteY29" fmla="*/ 814060 h 1155704"/>
              <a:gd name="connsiteX30" fmla="*/ 934496 w 1034980"/>
              <a:gd name="connsiteY30" fmla="*/ 824108 h 1155704"/>
              <a:gd name="connsiteX31" fmla="*/ 974690 w 1034980"/>
              <a:gd name="connsiteY31" fmla="*/ 834157 h 1155704"/>
              <a:gd name="connsiteX32" fmla="*/ 1004835 w 1034980"/>
              <a:gd name="connsiteY32" fmla="*/ 824108 h 1155704"/>
              <a:gd name="connsiteX33" fmla="*/ 1034980 w 1034980"/>
              <a:gd name="connsiteY33" fmla="*/ 723625 h 1155704"/>
              <a:gd name="connsiteX34" fmla="*/ 994787 w 1034980"/>
              <a:gd name="connsiteY34" fmla="*/ 613093 h 1155704"/>
              <a:gd name="connsiteX35" fmla="*/ 974690 w 1034980"/>
              <a:gd name="connsiteY35" fmla="*/ 572899 h 1155704"/>
              <a:gd name="connsiteX36" fmla="*/ 934496 w 1034980"/>
              <a:gd name="connsiteY36" fmla="*/ 542754 h 1155704"/>
              <a:gd name="connsiteX37" fmla="*/ 874206 w 1034980"/>
              <a:gd name="connsiteY37" fmla="*/ 522658 h 1155704"/>
              <a:gd name="connsiteX38" fmla="*/ 813916 w 1034980"/>
              <a:gd name="connsiteY38" fmla="*/ 462367 h 1155704"/>
              <a:gd name="connsiteX39" fmla="*/ 783771 w 1034980"/>
              <a:gd name="connsiteY39" fmla="*/ 432222 h 1155704"/>
              <a:gd name="connsiteX40" fmla="*/ 763675 w 1034980"/>
              <a:gd name="connsiteY40" fmla="*/ 402077 h 1155704"/>
              <a:gd name="connsiteX41" fmla="*/ 693336 w 1034980"/>
              <a:gd name="connsiteY41" fmla="*/ 361884 h 1155704"/>
              <a:gd name="connsiteX42" fmla="*/ 653143 w 1034980"/>
              <a:gd name="connsiteY42" fmla="*/ 331739 h 1155704"/>
              <a:gd name="connsiteX43" fmla="*/ 542611 w 1034980"/>
              <a:gd name="connsiteY43" fmla="*/ 301594 h 1155704"/>
              <a:gd name="connsiteX44" fmla="*/ 532562 w 1034980"/>
              <a:gd name="connsiteY44" fmla="*/ 271449 h 1155704"/>
              <a:gd name="connsiteX45" fmla="*/ 442127 w 1034980"/>
              <a:gd name="connsiteY45" fmla="*/ 241304 h 1155704"/>
              <a:gd name="connsiteX46" fmla="*/ 411982 w 1034980"/>
              <a:gd name="connsiteY46" fmla="*/ 221207 h 1155704"/>
              <a:gd name="connsiteX47" fmla="*/ 401934 w 1034980"/>
              <a:gd name="connsiteY47" fmla="*/ 191062 h 1155704"/>
              <a:gd name="connsiteX48" fmla="*/ 361740 w 1034980"/>
              <a:gd name="connsiteY48" fmla="*/ 120724 h 1155704"/>
              <a:gd name="connsiteX49" fmla="*/ 331595 w 1034980"/>
              <a:gd name="connsiteY49" fmla="*/ 50385 h 1155704"/>
              <a:gd name="connsiteX50" fmla="*/ 301450 w 1034980"/>
              <a:gd name="connsiteY50" fmla="*/ 30288 h 1155704"/>
              <a:gd name="connsiteX51" fmla="*/ 291402 w 1034980"/>
              <a:gd name="connsiteY51" fmla="*/ 143 h 1155704"/>
              <a:gd name="connsiteX52" fmla="*/ 200967 w 1034980"/>
              <a:gd name="connsiteY52" fmla="*/ 20240 h 1155704"/>
              <a:gd name="connsiteX53" fmla="*/ 150725 w 1034980"/>
              <a:gd name="connsiteY53" fmla="*/ 30288 h 1155704"/>
              <a:gd name="connsiteX54" fmla="*/ 10048 w 1034980"/>
              <a:gd name="connsiteY54" fmla="*/ 70482 h 1155704"/>
              <a:gd name="connsiteX55" fmla="*/ 0 w 1034980"/>
              <a:gd name="connsiteY55" fmla="*/ 100627 h 1155704"/>
              <a:gd name="connsiteX56" fmla="*/ 0 w 1034980"/>
              <a:gd name="connsiteY56" fmla="*/ 150869 h 1155704"/>
              <a:gd name="connsiteX0" fmla="*/ 0 w 1034980"/>
              <a:gd name="connsiteY0" fmla="*/ 150978 h 1155813"/>
              <a:gd name="connsiteX1" fmla="*/ 0 w 1034980"/>
              <a:gd name="connsiteY1" fmla="*/ 150978 h 1155813"/>
              <a:gd name="connsiteX2" fmla="*/ 60290 w 1034980"/>
              <a:gd name="connsiteY2" fmla="*/ 221316 h 1155813"/>
              <a:gd name="connsiteX3" fmla="*/ 70338 w 1034980"/>
              <a:gd name="connsiteY3" fmla="*/ 301703 h 1155813"/>
              <a:gd name="connsiteX4" fmla="*/ 50242 w 1034980"/>
              <a:gd name="connsiteY4" fmla="*/ 402186 h 1155813"/>
              <a:gd name="connsiteX5" fmla="*/ 60290 w 1034980"/>
              <a:gd name="connsiteY5" fmla="*/ 542863 h 1155813"/>
              <a:gd name="connsiteX6" fmla="*/ 80387 w 1034980"/>
              <a:gd name="connsiteY6" fmla="*/ 573008 h 1155813"/>
              <a:gd name="connsiteX7" fmla="*/ 90435 w 1034980"/>
              <a:gd name="connsiteY7" fmla="*/ 623250 h 1155813"/>
              <a:gd name="connsiteX8" fmla="*/ 80387 w 1034980"/>
              <a:gd name="connsiteY8" fmla="*/ 653395 h 1155813"/>
              <a:gd name="connsiteX9" fmla="*/ 50242 w 1034980"/>
              <a:gd name="connsiteY9" fmla="*/ 673492 h 1155813"/>
              <a:gd name="connsiteX10" fmla="*/ 60290 w 1034980"/>
              <a:gd name="connsiteY10" fmla="*/ 743830 h 1155813"/>
              <a:gd name="connsiteX11" fmla="*/ 90435 w 1034980"/>
              <a:gd name="connsiteY11" fmla="*/ 804120 h 1155813"/>
              <a:gd name="connsiteX12" fmla="*/ 120580 w 1034980"/>
              <a:gd name="connsiteY12" fmla="*/ 834266 h 1155813"/>
              <a:gd name="connsiteX13" fmla="*/ 140677 w 1034980"/>
              <a:gd name="connsiteY13" fmla="*/ 874459 h 1155813"/>
              <a:gd name="connsiteX14" fmla="*/ 150725 w 1034980"/>
              <a:gd name="connsiteY14" fmla="*/ 914652 h 1155813"/>
              <a:gd name="connsiteX15" fmla="*/ 170822 w 1034980"/>
              <a:gd name="connsiteY15" fmla="*/ 974942 h 1155813"/>
              <a:gd name="connsiteX16" fmla="*/ 180870 w 1034980"/>
              <a:gd name="connsiteY16" fmla="*/ 1005087 h 1155813"/>
              <a:gd name="connsiteX17" fmla="*/ 190918 w 1034980"/>
              <a:gd name="connsiteY17" fmla="*/ 1035233 h 1155813"/>
              <a:gd name="connsiteX18" fmla="*/ 221064 w 1034980"/>
              <a:gd name="connsiteY18" fmla="*/ 1055329 h 1155813"/>
              <a:gd name="connsiteX19" fmla="*/ 281354 w 1034980"/>
              <a:gd name="connsiteY19" fmla="*/ 1155813 h 1155813"/>
              <a:gd name="connsiteX20" fmla="*/ 361740 w 1034980"/>
              <a:gd name="connsiteY20" fmla="*/ 1115619 h 1155813"/>
              <a:gd name="connsiteX21" fmla="*/ 422031 w 1034980"/>
              <a:gd name="connsiteY21" fmla="*/ 1075426 h 1155813"/>
              <a:gd name="connsiteX22" fmla="*/ 622998 w 1034980"/>
              <a:gd name="connsiteY22" fmla="*/ 1075426 h 1155813"/>
              <a:gd name="connsiteX23" fmla="*/ 643094 w 1034980"/>
              <a:gd name="connsiteY23" fmla="*/ 1045281 h 1155813"/>
              <a:gd name="connsiteX24" fmla="*/ 713433 w 1034980"/>
              <a:gd name="connsiteY24" fmla="*/ 1015136 h 1155813"/>
              <a:gd name="connsiteX25" fmla="*/ 753626 w 1034980"/>
              <a:gd name="connsiteY25" fmla="*/ 874459 h 1155813"/>
              <a:gd name="connsiteX26" fmla="*/ 783771 w 1034980"/>
              <a:gd name="connsiteY26" fmla="*/ 844314 h 1155813"/>
              <a:gd name="connsiteX27" fmla="*/ 823965 w 1034980"/>
              <a:gd name="connsiteY27" fmla="*/ 814169 h 1155813"/>
              <a:gd name="connsiteX28" fmla="*/ 854110 w 1034980"/>
              <a:gd name="connsiteY28" fmla="*/ 804120 h 1155813"/>
              <a:gd name="connsiteX29" fmla="*/ 904351 w 1034980"/>
              <a:gd name="connsiteY29" fmla="*/ 814169 h 1155813"/>
              <a:gd name="connsiteX30" fmla="*/ 934496 w 1034980"/>
              <a:gd name="connsiteY30" fmla="*/ 824217 h 1155813"/>
              <a:gd name="connsiteX31" fmla="*/ 974690 w 1034980"/>
              <a:gd name="connsiteY31" fmla="*/ 834266 h 1155813"/>
              <a:gd name="connsiteX32" fmla="*/ 1004835 w 1034980"/>
              <a:gd name="connsiteY32" fmla="*/ 824217 h 1155813"/>
              <a:gd name="connsiteX33" fmla="*/ 1034980 w 1034980"/>
              <a:gd name="connsiteY33" fmla="*/ 723734 h 1155813"/>
              <a:gd name="connsiteX34" fmla="*/ 994787 w 1034980"/>
              <a:gd name="connsiteY34" fmla="*/ 613202 h 1155813"/>
              <a:gd name="connsiteX35" fmla="*/ 974690 w 1034980"/>
              <a:gd name="connsiteY35" fmla="*/ 573008 h 1155813"/>
              <a:gd name="connsiteX36" fmla="*/ 934496 w 1034980"/>
              <a:gd name="connsiteY36" fmla="*/ 542863 h 1155813"/>
              <a:gd name="connsiteX37" fmla="*/ 874206 w 1034980"/>
              <a:gd name="connsiteY37" fmla="*/ 522767 h 1155813"/>
              <a:gd name="connsiteX38" fmla="*/ 813916 w 1034980"/>
              <a:gd name="connsiteY38" fmla="*/ 462476 h 1155813"/>
              <a:gd name="connsiteX39" fmla="*/ 783771 w 1034980"/>
              <a:gd name="connsiteY39" fmla="*/ 432331 h 1155813"/>
              <a:gd name="connsiteX40" fmla="*/ 763675 w 1034980"/>
              <a:gd name="connsiteY40" fmla="*/ 402186 h 1155813"/>
              <a:gd name="connsiteX41" fmla="*/ 693336 w 1034980"/>
              <a:gd name="connsiteY41" fmla="*/ 361993 h 1155813"/>
              <a:gd name="connsiteX42" fmla="*/ 653143 w 1034980"/>
              <a:gd name="connsiteY42" fmla="*/ 331848 h 1155813"/>
              <a:gd name="connsiteX43" fmla="*/ 542611 w 1034980"/>
              <a:gd name="connsiteY43" fmla="*/ 301703 h 1155813"/>
              <a:gd name="connsiteX44" fmla="*/ 532562 w 1034980"/>
              <a:gd name="connsiteY44" fmla="*/ 271558 h 1155813"/>
              <a:gd name="connsiteX45" fmla="*/ 442127 w 1034980"/>
              <a:gd name="connsiteY45" fmla="*/ 241413 h 1155813"/>
              <a:gd name="connsiteX46" fmla="*/ 411982 w 1034980"/>
              <a:gd name="connsiteY46" fmla="*/ 221316 h 1155813"/>
              <a:gd name="connsiteX47" fmla="*/ 401934 w 1034980"/>
              <a:gd name="connsiteY47" fmla="*/ 191171 h 1155813"/>
              <a:gd name="connsiteX48" fmla="*/ 361740 w 1034980"/>
              <a:gd name="connsiteY48" fmla="*/ 120833 h 1155813"/>
              <a:gd name="connsiteX49" fmla="*/ 331595 w 1034980"/>
              <a:gd name="connsiteY49" fmla="*/ 50494 h 1155813"/>
              <a:gd name="connsiteX50" fmla="*/ 301450 w 1034980"/>
              <a:gd name="connsiteY50" fmla="*/ 30397 h 1155813"/>
              <a:gd name="connsiteX51" fmla="*/ 291402 w 1034980"/>
              <a:gd name="connsiteY51" fmla="*/ 252 h 1155813"/>
              <a:gd name="connsiteX52" fmla="*/ 200967 w 1034980"/>
              <a:gd name="connsiteY52" fmla="*/ 20349 h 1155813"/>
              <a:gd name="connsiteX53" fmla="*/ 150725 w 1034980"/>
              <a:gd name="connsiteY53" fmla="*/ 70590 h 1155813"/>
              <a:gd name="connsiteX54" fmla="*/ 10048 w 1034980"/>
              <a:gd name="connsiteY54" fmla="*/ 70591 h 1155813"/>
              <a:gd name="connsiteX55" fmla="*/ 0 w 1034980"/>
              <a:gd name="connsiteY55" fmla="*/ 100736 h 1155813"/>
              <a:gd name="connsiteX56" fmla="*/ 0 w 10349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04835 w 1085780"/>
              <a:gd name="connsiteY32" fmla="*/ 82421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32562 w 1085780"/>
              <a:gd name="connsiteY44" fmla="*/ 27155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32562 w 1085780"/>
              <a:gd name="connsiteY44" fmla="*/ 27155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68383 w 1085780"/>
              <a:gd name="connsiteY42" fmla="*/ 321688 h 1155813"/>
              <a:gd name="connsiteX43" fmla="*/ 542611 w 1085780"/>
              <a:gd name="connsiteY43" fmla="*/ 30170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38694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804091 w 1085780"/>
              <a:gd name="connsiteY39" fmla="*/ 422171 h 1155813"/>
              <a:gd name="connsiteX40" fmla="*/ 763675 w 1085780"/>
              <a:gd name="connsiteY40" fmla="*/ 38694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83771 w 1085780"/>
              <a:gd name="connsiteY26" fmla="*/ 844273 h 1155772"/>
              <a:gd name="connsiteX27" fmla="*/ 823965 w 1085780"/>
              <a:gd name="connsiteY27" fmla="*/ 814128 h 1155772"/>
              <a:gd name="connsiteX28" fmla="*/ 854110 w 1085780"/>
              <a:gd name="connsiteY28" fmla="*/ 80407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23965 w 1085780"/>
              <a:gd name="connsiteY27" fmla="*/ 814128 h 1155772"/>
              <a:gd name="connsiteX28" fmla="*/ 854110 w 1085780"/>
              <a:gd name="connsiteY28" fmla="*/ 80407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23965 w 1085780"/>
              <a:gd name="connsiteY27" fmla="*/ 81412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34125 w 1085780"/>
              <a:gd name="connsiteY27" fmla="*/ 82936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63786 w 1085780"/>
              <a:gd name="connsiteY25" fmla="*/ 889658 h 1155772"/>
              <a:gd name="connsiteX26" fmla="*/ 799011 w 1085780"/>
              <a:gd name="connsiteY26" fmla="*/ 859513 h 1155772"/>
              <a:gd name="connsiteX27" fmla="*/ 834125 w 1085780"/>
              <a:gd name="connsiteY27" fmla="*/ 82936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85780" h="1155772">
                <a:moveTo>
                  <a:pt x="0" y="150937"/>
                </a:moveTo>
                <a:lnTo>
                  <a:pt x="0" y="150937"/>
                </a:lnTo>
                <a:cubicBezTo>
                  <a:pt x="20097" y="174383"/>
                  <a:pt x="47231" y="193292"/>
                  <a:pt x="60290" y="221275"/>
                </a:cubicBezTo>
                <a:cubicBezTo>
                  <a:pt x="71710" y="245746"/>
                  <a:pt x="70338" y="274658"/>
                  <a:pt x="70338" y="301662"/>
                </a:cubicBezTo>
                <a:cubicBezTo>
                  <a:pt x="70338" y="347847"/>
                  <a:pt x="62616" y="365022"/>
                  <a:pt x="50242" y="402145"/>
                </a:cubicBezTo>
                <a:cubicBezTo>
                  <a:pt x="53591" y="449037"/>
                  <a:pt x="52120" y="496526"/>
                  <a:pt x="60290" y="542822"/>
                </a:cubicBezTo>
                <a:cubicBezTo>
                  <a:pt x="62389" y="554715"/>
                  <a:pt x="76147" y="561659"/>
                  <a:pt x="80387" y="572967"/>
                </a:cubicBezTo>
                <a:cubicBezTo>
                  <a:pt x="86384" y="588959"/>
                  <a:pt x="87086" y="606462"/>
                  <a:pt x="90435" y="623209"/>
                </a:cubicBezTo>
                <a:cubicBezTo>
                  <a:pt x="87086" y="633257"/>
                  <a:pt x="87004" y="645083"/>
                  <a:pt x="80387" y="653354"/>
                </a:cubicBezTo>
                <a:cubicBezTo>
                  <a:pt x="72843" y="662784"/>
                  <a:pt x="52862" y="661662"/>
                  <a:pt x="50242" y="673451"/>
                </a:cubicBezTo>
                <a:cubicBezTo>
                  <a:pt x="45104" y="696571"/>
                  <a:pt x="55645" y="720565"/>
                  <a:pt x="60290" y="743789"/>
                </a:cubicBezTo>
                <a:cubicBezTo>
                  <a:pt x="65061" y="767642"/>
                  <a:pt x="74834" y="785358"/>
                  <a:pt x="90435" y="804079"/>
                </a:cubicBezTo>
                <a:cubicBezTo>
                  <a:pt x="99532" y="814996"/>
                  <a:pt x="112320" y="822661"/>
                  <a:pt x="120580" y="834225"/>
                </a:cubicBezTo>
                <a:cubicBezTo>
                  <a:pt x="129286" y="846414"/>
                  <a:pt x="133978" y="861020"/>
                  <a:pt x="140677" y="874418"/>
                </a:cubicBezTo>
                <a:cubicBezTo>
                  <a:pt x="144026" y="887816"/>
                  <a:pt x="146757" y="901383"/>
                  <a:pt x="150725" y="914611"/>
                </a:cubicBezTo>
                <a:cubicBezTo>
                  <a:pt x="156812" y="934901"/>
                  <a:pt x="164123" y="954804"/>
                  <a:pt x="170822" y="974901"/>
                </a:cubicBezTo>
                <a:lnTo>
                  <a:pt x="180870" y="1005046"/>
                </a:lnTo>
                <a:cubicBezTo>
                  <a:pt x="184219" y="1015095"/>
                  <a:pt x="182105" y="1029317"/>
                  <a:pt x="190918" y="1035192"/>
                </a:cubicBezTo>
                <a:lnTo>
                  <a:pt x="221064" y="1055288"/>
                </a:lnTo>
                <a:cubicBezTo>
                  <a:pt x="269566" y="1128042"/>
                  <a:pt x="250455" y="1093975"/>
                  <a:pt x="281354" y="1155772"/>
                </a:cubicBezTo>
                <a:cubicBezTo>
                  <a:pt x="400299" y="1135946"/>
                  <a:pt x="302636" y="1167293"/>
                  <a:pt x="361740" y="1115578"/>
                </a:cubicBezTo>
                <a:cubicBezTo>
                  <a:pt x="379917" y="1099673"/>
                  <a:pt x="422031" y="1075385"/>
                  <a:pt x="422031" y="1075385"/>
                </a:cubicBezTo>
                <a:cubicBezTo>
                  <a:pt x="496892" y="1100338"/>
                  <a:pt x="492202" y="1102921"/>
                  <a:pt x="622998" y="1075385"/>
                </a:cubicBezTo>
                <a:cubicBezTo>
                  <a:pt x="634815" y="1072897"/>
                  <a:pt x="634555" y="1053779"/>
                  <a:pt x="643094" y="1045240"/>
                </a:cubicBezTo>
                <a:cubicBezTo>
                  <a:pt x="666225" y="1022108"/>
                  <a:pt x="682684" y="1022782"/>
                  <a:pt x="713433" y="1015095"/>
                </a:cubicBezTo>
                <a:cubicBezTo>
                  <a:pt x="723024" y="967138"/>
                  <a:pt x="749523" y="915588"/>
                  <a:pt x="763786" y="889658"/>
                </a:cubicBezTo>
                <a:cubicBezTo>
                  <a:pt x="778049" y="863728"/>
                  <a:pt x="787288" y="869561"/>
                  <a:pt x="799011" y="859513"/>
                </a:cubicBezTo>
                <a:cubicBezTo>
                  <a:pt x="810734" y="849465"/>
                  <a:pt x="823249" y="836067"/>
                  <a:pt x="834125" y="829368"/>
                </a:cubicBezTo>
                <a:cubicBezTo>
                  <a:pt x="845001" y="822669"/>
                  <a:pt x="854222" y="822669"/>
                  <a:pt x="864270" y="819319"/>
                </a:cubicBezTo>
                <a:cubicBezTo>
                  <a:pt x="881017" y="822669"/>
                  <a:pt x="892647" y="813319"/>
                  <a:pt x="904351" y="814128"/>
                </a:cubicBezTo>
                <a:cubicBezTo>
                  <a:pt x="916055" y="814937"/>
                  <a:pt x="924312" y="821266"/>
                  <a:pt x="934496" y="824176"/>
                </a:cubicBezTo>
                <a:cubicBezTo>
                  <a:pt x="947775" y="827970"/>
                  <a:pt x="961292" y="830875"/>
                  <a:pt x="974690" y="834225"/>
                </a:cubicBezTo>
                <a:cubicBezTo>
                  <a:pt x="984738" y="830875"/>
                  <a:pt x="1006640" y="856145"/>
                  <a:pt x="1025155" y="839416"/>
                </a:cubicBezTo>
                <a:cubicBezTo>
                  <a:pt x="1043670" y="822687"/>
                  <a:pt x="1081214" y="761247"/>
                  <a:pt x="1085780" y="733853"/>
                </a:cubicBezTo>
                <a:cubicBezTo>
                  <a:pt x="1070266" y="625251"/>
                  <a:pt x="1013302" y="639975"/>
                  <a:pt x="994787" y="613161"/>
                </a:cubicBezTo>
                <a:cubicBezTo>
                  <a:pt x="976272" y="586347"/>
                  <a:pt x="984439" y="584340"/>
                  <a:pt x="974690" y="572967"/>
                </a:cubicBezTo>
                <a:cubicBezTo>
                  <a:pt x="963791" y="560251"/>
                  <a:pt x="949475" y="550312"/>
                  <a:pt x="934496" y="542822"/>
                </a:cubicBezTo>
                <a:cubicBezTo>
                  <a:pt x="915549" y="533349"/>
                  <a:pt x="874206" y="522726"/>
                  <a:pt x="874206" y="522726"/>
                </a:cubicBezTo>
                <a:cubicBezTo>
                  <a:pt x="821138" y="487347"/>
                  <a:pt x="825602" y="479201"/>
                  <a:pt x="813916" y="462435"/>
                </a:cubicBezTo>
                <a:cubicBezTo>
                  <a:pt x="802230" y="445669"/>
                  <a:pt x="812464" y="434718"/>
                  <a:pt x="804091" y="422130"/>
                </a:cubicBezTo>
                <a:cubicBezTo>
                  <a:pt x="795718" y="409542"/>
                  <a:pt x="780441" y="402015"/>
                  <a:pt x="763675" y="386905"/>
                </a:cubicBezTo>
                <a:cubicBezTo>
                  <a:pt x="746909" y="371795"/>
                  <a:pt x="737986" y="342968"/>
                  <a:pt x="703496" y="331472"/>
                </a:cubicBezTo>
                <a:cubicBezTo>
                  <a:pt x="690098" y="321424"/>
                  <a:pt x="689270" y="329155"/>
                  <a:pt x="668383" y="321647"/>
                </a:cubicBezTo>
                <a:cubicBezTo>
                  <a:pt x="647496" y="314139"/>
                  <a:pt x="614926" y="293773"/>
                  <a:pt x="578171" y="286422"/>
                </a:cubicBezTo>
                <a:cubicBezTo>
                  <a:pt x="574821" y="276374"/>
                  <a:pt x="570476" y="273945"/>
                  <a:pt x="547802" y="266437"/>
                </a:cubicBezTo>
                <a:cubicBezTo>
                  <a:pt x="525128" y="258929"/>
                  <a:pt x="464764" y="248899"/>
                  <a:pt x="442127" y="241372"/>
                </a:cubicBezTo>
                <a:cubicBezTo>
                  <a:pt x="419490" y="233845"/>
                  <a:pt x="419526" y="230705"/>
                  <a:pt x="411982" y="221275"/>
                </a:cubicBezTo>
                <a:cubicBezTo>
                  <a:pt x="405365" y="213004"/>
                  <a:pt x="406671" y="200604"/>
                  <a:pt x="401934" y="191130"/>
                </a:cubicBezTo>
                <a:cubicBezTo>
                  <a:pt x="351480" y="90222"/>
                  <a:pt x="414585" y="244098"/>
                  <a:pt x="361740" y="120792"/>
                </a:cubicBezTo>
                <a:cubicBezTo>
                  <a:pt x="350652" y="94919"/>
                  <a:pt x="351202" y="73981"/>
                  <a:pt x="331595" y="50453"/>
                </a:cubicBezTo>
                <a:cubicBezTo>
                  <a:pt x="323864" y="41175"/>
                  <a:pt x="311498" y="37055"/>
                  <a:pt x="301450" y="30356"/>
                </a:cubicBezTo>
                <a:cubicBezTo>
                  <a:pt x="298101" y="20308"/>
                  <a:pt x="301450" y="3560"/>
                  <a:pt x="291402" y="211"/>
                </a:cubicBezTo>
                <a:cubicBezTo>
                  <a:pt x="285343" y="-1809"/>
                  <a:pt x="224413" y="11125"/>
                  <a:pt x="200967" y="20308"/>
                </a:cubicBezTo>
                <a:cubicBezTo>
                  <a:pt x="177521" y="29491"/>
                  <a:pt x="167147" y="50617"/>
                  <a:pt x="150725" y="55309"/>
                </a:cubicBezTo>
                <a:cubicBezTo>
                  <a:pt x="-15170" y="102707"/>
                  <a:pt x="123299" y="47899"/>
                  <a:pt x="10048" y="70550"/>
                </a:cubicBezTo>
                <a:cubicBezTo>
                  <a:pt x="6699" y="80598"/>
                  <a:pt x="0" y="90103"/>
                  <a:pt x="0" y="100695"/>
                </a:cubicBezTo>
                <a:lnTo>
                  <a:pt x="0" y="150937"/>
                </a:lnTo>
                <a:close/>
              </a:path>
            </a:pathLst>
          </a:custGeom>
          <a:solidFill>
            <a:srgbClr val="00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Forme libre : forme 44">
            <a:extLst>
              <a:ext uri="{FF2B5EF4-FFF2-40B4-BE49-F238E27FC236}">
                <a16:creationId xmlns:a16="http://schemas.microsoft.com/office/drawing/2014/main" id="{1BD1AD13-A428-8898-AB48-205669D79E70}"/>
              </a:ext>
            </a:extLst>
          </p:cNvPr>
          <p:cNvSpPr/>
          <p:nvPr/>
        </p:nvSpPr>
        <p:spPr>
          <a:xfrm>
            <a:off x="3291210" y="3353906"/>
            <a:ext cx="759628" cy="727276"/>
          </a:xfrm>
          <a:custGeom>
            <a:avLst/>
            <a:gdLst>
              <a:gd name="connsiteX0" fmla="*/ 111446 w 759628"/>
              <a:gd name="connsiteY0" fmla="*/ 63661 h 727276"/>
              <a:gd name="connsiteX1" fmla="*/ 111446 w 759628"/>
              <a:gd name="connsiteY1" fmla="*/ 63661 h 727276"/>
              <a:gd name="connsiteX2" fmla="*/ 94084 w 759628"/>
              <a:gd name="connsiteY2" fmla="*/ 81023 h 727276"/>
              <a:gd name="connsiteX3" fmla="*/ 88297 w 759628"/>
              <a:gd name="connsiteY3" fmla="*/ 90669 h 727276"/>
              <a:gd name="connsiteX4" fmla="*/ 82509 w 759628"/>
              <a:gd name="connsiteY4" fmla="*/ 98385 h 727276"/>
              <a:gd name="connsiteX5" fmla="*/ 78651 w 759628"/>
              <a:gd name="connsiteY5" fmla="*/ 113818 h 727276"/>
              <a:gd name="connsiteX6" fmla="*/ 74793 w 759628"/>
              <a:gd name="connsiteY6" fmla="*/ 125393 h 727276"/>
              <a:gd name="connsiteX7" fmla="*/ 72864 w 759628"/>
              <a:gd name="connsiteY7" fmla="*/ 131180 h 727276"/>
              <a:gd name="connsiteX8" fmla="*/ 69006 w 759628"/>
              <a:gd name="connsiteY8" fmla="*/ 150471 h 727276"/>
              <a:gd name="connsiteX9" fmla="*/ 67076 w 759628"/>
              <a:gd name="connsiteY9" fmla="*/ 158188 h 727276"/>
              <a:gd name="connsiteX10" fmla="*/ 63218 w 759628"/>
              <a:gd name="connsiteY10" fmla="*/ 163975 h 727276"/>
              <a:gd name="connsiteX11" fmla="*/ 59360 w 759628"/>
              <a:gd name="connsiteY11" fmla="*/ 181337 h 727276"/>
              <a:gd name="connsiteX12" fmla="*/ 49714 w 759628"/>
              <a:gd name="connsiteY12" fmla="*/ 190983 h 727276"/>
              <a:gd name="connsiteX13" fmla="*/ 40069 w 759628"/>
              <a:gd name="connsiteY13" fmla="*/ 202557 h 727276"/>
              <a:gd name="connsiteX14" fmla="*/ 26565 w 759628"/>
              <a:gd name="connsiteY14" fmla="*/ 206416 h 727276"/>
              <a:gd name="connsiteX15" fmla="*/ 11132 w 759628"/>
              <a:gd name="connsiteY15" fmla="*/ 210274 h 727276"/>
              <a:gd name="connsiteX16" fmla="*/ 5345 w 759628"/>
              <a:gd name="connsiteY16" fmla="*/ 214132 h 727276"/>
              <a:gd name="connsiteX17" fmla="*/ 3416 w 759628"/>
              <a:gd name="connsiteY17" fmla="*/ 275864 h 727276"/>
              <a:gd name="connsiteX18" fmla="*/ 7274 w 759628"/>
              <a:gd name="connsiteY18" fmla="*/ 281651 h 727276"/>
              <a:gd name="connsiteX19" fmla="*/ 14990 w 759628"/>
              <a:gd name="connsiteY19" fmla="*/ 293226 h 727276"/>
              <a:gd name="connsiteX20" fmla="*/ 22707 w 759628"/>
              <a:gd name="connsiteY20" fmla="*/ 304800 h 727276"/>
              <a:gd name="connsiteX21" fmla="*/ 34282 w 759628"/>
              <a:gd name="connsiteY21" fmla="*/ 318304 h 727276"/>
              <a:gd name="connsiteX22" fmla="*/ 41998 w 759628"/>
              <a:gd name="connsiteY22" fmla="*/ 327950 h 727276"/>
              <a:gd name="connsiteX23" fmla="*/ 49714 w 759628"/>
              <a:gd name="connsiteY23" fmla="*/ 333737 h 727276"/>
              <a:gd name="connsiteX24" fmla="*/ 53573 w 759628"/>
              <a:gd name="connsiteY24" fmla="*/ 339524 h 727276"/>
              <a:gd name="connsiteX25" fmla="*/ 59360 w 759628"/>
              <a:gd name="connsiteY25" fmla="*/ 343383 h 727276"/>
              <a:gd name="connsiteX26" fmla="*/ 69006 w 759628"/>
              <a:gd name="connsiteY26" fmla="*/ 353028 h 727276"/>
              <a:gd name="connsiteX27" fmla="*/ 82509 w 759628"/>
              <a:gd name="connsiteY27" fmla="*/ 360745 h 727276"/>
              <a:gd name="connsiteX28" fmla="*/ 88297 w 759628"/>
              <a:gd name="connsiteY28" fmla="*/ 362674 h 727276"/>
              <a:gd name="connsiteX29" fmla="*/ 105659 w 759628"/>
              <a:gd name="connsiteY29" fmla="*/ 368461 h 727276"/>
              <a:gd name="connsiteX30" fmla="*/ 117233 w 759628"/>
              <a:gd name="connsiteY30" fmla="*/ 376178 h 727276"/>
              <a:gd name="connsiteX31" fmla="*/ 123021 w 759628"/>
              <a:gd name="connsiteY31" fmla="*/ 381965 h 727276"/>
              <a:gd name="connsiteX32" fmla="*/ 134595 w 759628"/>
              <a:gd name="connsiteY32" fmla="*/ 385823 h 727276"/>
              <a:gd name="connsiteX33" fmla="*/ 142312 w 759628"/>
              <a:gd name="connsiteY33" fmla="*/ 389681 h 727276"/>
              <a:gd name="connsiteX34" fmla="*/ 150028 w 759628"/>
              <a:gd name="connsiteY34" fmla="*/ 395469 h 727276"/>
              <a:gd name="connsiteX35" fmla="*/ 155816 w 759628"/>
              <a:gd name="connsiteY35" fmla="*/ 397398 h 727276"/>
              <a:gd name="connsiteX36" fmla="*/ 175107 w 759628"/>
              <a:gd name="connsiteY36" fmla="*/ 403185 h 727276"/>
              <a:gd name="connsiteX37" fmla="*/ 186682 w 759628"/>
              <a:gd name="connsiteY37" fmla="*/ 407043 h 727276"/>
              <a:gd name="connsiteX38" fmla="*/ 190540 w 759628"/>
              <a:gd name="connsiteY38" fmla="*/ 410902 h 727276"/>
              <a:gd name="connsiteX39" fmla="*/ 196327 w 759628"/>
              <a:gd name="connsiteY39" fmla="*/ 412831 h 727276"/>
              <a:gd name="connsiteX40" fmla="*/ 207902 w 759628"/>
              <a:gd name="connsiteY40" fmla="*/ 420547 h 727276"/>
              <a:gd name="connsiteX41" fmla="*/ 229122 w 759628"/>
              <a:gd name="connsiteY41" fmla="*/ 430193 h 727276"/>
              <a:gd name="connsiteX42" fmla="*/ 248413 w 759628"/>
              <a:gd name="connsiteY42" fmla="*/ 439838 h 727276"/>
              <a:gd name="connsiteX43" fmla="*/ 258059 w 759628"/>
              <a:gd name="connsiteY43" fmla="*/ 441767 h 727276"/>
              <a:gd name="connsiteX44" fmla="*/ 269633 w 759628"/>
              <a:gd name="connsiteY44" fmla="*/ 449484 h 727276"/>
              <a:gd name="connsiteX45" fmla="*/ 292783 w 759628"/>
              <a:gd name="connsiteY45" fmla="*/ 455271 h 727276"/>
              <a:gd name="connsiteX46" fmla="*/ 300499 w 759628"/>
              <a:gd name="connsiteY46" fmla="*/ 459129 h 727276"/>
              <a:gd name="connsiteX47" fmla="*/ 306287 w 759628"/>
              <a:gd name="connsiteY47" fmla="*/ 461059 h 727276"/>
              <a:gd name="connsiteX48" fmla="*/ 312074 w 759628"/>
              <a:gd name="connsiteY48" fmla="*/ 464917 h 727276"/>
              <a:gd name="connsiteX49" fmla="*/ 317861 w 759628"/>
              <a:gd name="connsiteY49" fmla="*/ 466846 h 727276"/>
              <a:gd name="connsiteX50" fmla="*/ 325578 w 759628"/>
              <a:gd name="connsiteY50" fmla="*/ 470704 h 727276"/>
              <a:gd name="connsiteX51" fmla="*/ 331365 w 759628"/>
              <a:gd name="connsiteY51" fmla="*/ 472633 h 727276"/>
              <a:gd name="connsiteX52" fmla="*/ 337152 w 759628"/>
              <a:gd name="connsiteY52" fmla="*/ 476491 h 727276"/>
              <a:gd name="connsiteX53" fmla="*/ 350656 w 759628"/>
              <a:gd name="connsiteY53" fmla="*/ 482279 h 727276"/>
              <a:gd name="connsiteX54" fmla="*/ 356444 w 759628"/>
              <a:gd name="connsiteY54" fmla="*/ 488066 h 727276"/>
              <a:gd name="connsiteX55" fmla="*/ 371876 w 759628"/>
              <a:gd name="connsiteY55" fmla="*/ 499641 h 727276"/>
              <a:gd name="connsiteX56" fmla="*/ 377664 w 759628"/>
              <a:gd name="connsiteY56" fmla="*/ 501570 h 727276"/>
              <a:gd name="connsiteX57" fmla="*/ 383451 w 759628"/>
              <a:gd name="connsiteY57" fmla="*/ 505428 h 727276"/>
              <a:gd name="connsiteX58" fmla="*/ 391168 w 759628"/>
              <a:gd name="connsiteY58" fmla="*/ 511216 h 727276"/>
              <a:gd name="connsiteX59" fmla="*/ 402742 w 759628"/>
              <a:gd name="connsiteY59" fmla="*/ 515074 h 727276"/>
              <a:gd name="connsiteX60" fmla="*/ 418175 w 759628"/>
              <a:gd name="connsiteY60" fmla="*/ 518932 h 727276"/>
              <a:gd name="connsiteX61" fmla="*/ 425892 w 759628"/>
              <a:gd name="connsiteY61" fmla="*/ 520861 h 727276"/>
              <a:gd name="connsiteX62" fmla="*/ 433608 w 759628"/>
              <a:gd name="connsiteY62" fmla="*/ 524719 h 727276"/>
              <a:gd name="connsiteX63" fmla="*/ 441325 w 759628"/>
              <a:gd name="connsiteY63" fmla="*/ 526648 h 727276"/>
              <a:gd name="connsiteX64" fmla="*/ 458687 w 759628"/>
              <a:gd name="connsiteY64" fmla="*/ 536294 h 727276"/>
              <a:gd name="connsiteX65" fmla="*/ 470261 w 759628"/>
              <a:gd name="connsiteY65" fmla="*/ 547869 h 727276"/>
              <a:gd name="connsiteX66" fmla="*/ 474119 w 759628"/>
              <a:gd name="connsiteY66" fmla="*/ 561372 h 727276"/>
              <a:gd name="connsiteX67" fmla="*/ 470261 w 759628"/>
              <a:gd name="connsiteY67" fmla="*/ 578735 h 727276"/>
              <a:gd name="connsiteX68" fmla="*/ 468332 w 759628"/>
              <a:gd name="connsiteY68" fmla="*/ 592238 h 727276"/>
              <a:gd name="connsiteX69" fmla="*/ 462545 w 759628"/>
              <a:gd name="connsiteY69" fmla="*/ 598026 h 727276"/>
              <a:gd name="connsiteX70" fmla="*/ 460616 w 759628"/>
              <a:gd name="connsiteY70" fmla="*/ 613459 h 727276"/>
              <a:gd name="connsiteX71" fmla="*/ 458687 w 759628"/>
              <a:gd name="connsiteY71" fmla="*/ 626962 h 727276"/>
              <a:gd name="connsiteX72" fmla="*/ 454828 w 759628"/>
              <a:gd name="connsiteY72" fmla="*/ 636608 h 727276"/>
              <a:gd name="connsiteX73" fmla="*/ 452899 w 759628"/>
              <a:gd name="connsiteY73" fmla="*/ 644324 h 727276"/>
              <a:gd name="connsiteX74" fmla="*/ 449041 w 759628"/>
              <a:gd name="connsiteY74" fmla="*/ 655899 h 727276"/>
              <a:gd name="connsiteX75" fmla="*/ 447112 w 759628"/>
              <a:gd name="connsiteY75" fmla="*/ 661686 h 727276"/>
              <a:gd name="connsiteX76" fmla="*/ 443254 w 759628"/>
              <a:gd name="connsiteY76" fmla="*/ 675190 h 727276"/>
              <a:gd name="connsiteX77" fmla="*/ 447112 w 759628"/>
              <a:gd name="connsiteY77" fmla="*/ 694481 h 727276"/>
              <a:gd name="connsiteX78" fmla="*/ 450970 w 759628"/>
              <a:gd name="connsiteY78" fmla="*/ 700269 h 727276"/>
              <a:gd name="connsiteX79" fmla="*/ 452899 w 759628"/>
              <a:gd name="connsiteY79" fmla="*/ 706056 h 727276"/>
              <a:gd name="connsiteX80" fmla="*/ 468332 w 759628"/>
              <a:gd name="connsiteY80" fmla="*/ 715702 h 727276"/>
              <a:gd name="connsiteX81" fmla="*/ 485694 w 759628"/>
              <a:gd name="connsiteY81" fmla="*/ 717631 h 727276"/>
              <a:gd name="connsiteX82" fmla="*/ 501127 w 759628"/>
              <a:gd name="connsiteY82" fmla="*/ 719560 h 727276"/>
              <a:gd name="connsiteX83" fmla="*/ 516560 w 759628"/>
              <a:gd name="connsiteY83" fmla="*/ 717631 h 727276"/>
              <a:gd name="connsiteX84" fmla="*/ 535851 w 759628"/>
              <a:gd name="connsiteY84" fmla="*/ 721489 h 727276"/>
              <a:gd name="connsiteX85" fmla="*/ 541638 w 759628"/>
              <a:gd name="connsiteY85" fmla="*/ 725347 h 727276"/>
              <a:gd name="connsiteX86" fmla="*/ 557071 w 759628"/>
              <a:gd name="connsiteY86" fmla="*/ 727276 h 727276"/>
              <a:gd name="connsiteX87" fmla="*/ 584079 w 759628"/>
              <a:gd name="connsiteY87" fmla="*/ 723418 h 727276"/>
              <a:gd name="connsiteX88" fmla="*/ 593725 w 759628"/>
              <a:gd name="connsiteY88" fmla="*/ 721489 h 727276"/>
              <a:gd name="connsiteX89" fmla="*/ 622661 w 759628"/>
              <a:gd name="connsiteY89" fmla="*/ 717631 h 727276"/>
              <a:gd name="connsiteX90" fmla="*/ 624590 w 759628"/>
              <a:gd name="connsiteY90" fmla="*/ 707985 h 727276"/>
              <a:gd name="connsiteX91" fmla="*/ 651598 w 759628"/>
              <a:gd name="connsiteY91" fmla="*/ 702198 h 727276"/>
              <a:gd name="connsiteX92" fmla="*/ 670889 w 759628"/>
              <a:gd name="connsiteY92" fmla="*/ 696410 h 727276"/>
              <a:gd name="connsiteX93" fmla="*/ 680535 w 759628"/>
              <a:gd name="connsiteY93" fmla="*/ 690623 h 727276"/>
              <a:gd name="connsiteX94" fmla="*/ 699826 w 759628"/>
              <a:gd name="connsiteY94" fmla="*/ 684836 h 727276"/>
              <a:gd name="connsiteX95" fmla="*/ 705613 w 759628"/>
              <a:gd name="connsiteY95" fmla="*/ 680978 h 727276"/>
              <a:gd name="connsiteX96" fmla="*/ 713330 w 759628"/>
              <a:gd name="connsiteY96" fmla="*/ 673261 h 727276"/>
              <a:gd name="connsiteX97" fmla="*/ 719117 w 759628"/>
              <a:gd name="connsiteY97" fmla="*/ 661686 h 727276"/>
              <a:gd name="connsiteX98" fmla="*/ 722975 w 759628"/>
              <a:gd name="connsiteY98" fmla="*/ 653970 h 727276"/>
              <a:gd name="connsiteX99" fmla="*/ 728763 w 759628"/>
              <a:gd name="connsiteY99" fmla="*/ 650112 h 727276"/>
              <a:gd name="connsiteX100" fmla="*/ 734550 w 759628"/>
              <a:gd name="connsiteY100" fmla="*/ 632750 h 727276"/>
              <a:gd name="connsiteX101" fmla="*/ 736479 w 759628"/>
              <a:gd name="connsiteY101" fmla="*/ 626962 h 727276"/>
              <a:gd name="connsiteX102" fmla="*/ 738408 w 759628"/>
              <a:gd name="connsiteY102" fmla="*/ 607671 h 727276"/>
              <a:gd name="connsiteX103" fmla="*/ 742266 w 759628"/>
              <a:gd name="connsiteY103" fmla="*/ 601884 h 727276"/>
              <a:gd name="connsiteX104" fmla="*/ 746125 w 759628"/>
              <a:gd name="connsiteY104" fmla="*/ 592238 h 727276"/>
              <a:gd name="connsiteX105" fmla="*/ 748054 w 759628"/>
              <a:gd name="connsiteY105" fmla="*/ 582593 h 727276"/>
              <a:gd name="connsiteX106" fmla="*/ 751912 w 759628"/>
              <a:gd name="connsiteY106" fmla="*/ 572947 h 727276"/>
              <a:gd name="connsiteX107" fmla="*/ 753841 w 759628"/>
              <a:gd name="connsiteY107" fmla="*/ 559443 h 727276"/>
              <a:gd name="connsiteX108" fmla="*/ 755770 w 759628"/>
              <a:gd name="connsiteY108" fmla="*/ 551727 h 727276"/>
              <a:gd name="connsiteX109" fmla="*/ 757699 w 759628"/>
              <a:gd name="connsiteY109" fmla="*/ 528578 h 727276"/>
              <a:gd name="connsiteX110" fmla="*/ 759628 w 759628"/>
              <a:gd name="connsiteY110" fmla="*/ 518932 h 727276"/>
              <a:gd name="connsiteX111" fmla="*/ 757699 w 759628"/>
              <a:gd name="connsiteY111" fmla="*/ 453342 h 727276"/>
              <a:gd name="connsiteX112" fmla="*/ 753841 w 759628"/>
              <a:gd name="connsiteY112" fmla="*/ 447555 h 727276"/>
              <a:gd name="connsiteX113" fmla="*/ 748054 w 759628"/>
              <a:gd name="connsiteY113" fmla="*/ 443697 h 727276"/>
              <a:gd name="connsiteX114" fmla="*/ 744195 w 759628"/>
              <a:gd name="connsiteY114" fmla="*/ 439838 h 727276"/>
              <a:gd name="connsiteX115" fmla="*/ 734550 w 759628"/>
              <a:gd name="connsiteY115" fmla="*/ 437909 h 727276"/>
              <a:gd name="connsiteX116" fmla="*/ 728763 w 759628"/>
              <a:gd name="connsiteY116" fmla="*/ 435980 h 727276"/>
              <a:gd name="connsiteX117" fmla="*/ 721046 w 759628"/>
              <a:gd name="connsiteY117" fmla="*/ 434051 h 727276"/>
              <a:gd name="connsiteX118" fmla="*/ 715259 w 759628"/>
              <a:gd name="connsiteY118" fmla="*/ 428264 h 727276"/>
              <a:gd name="connsiteX119" fmla="*/ 709471 w 759628"/>
              <a:gd name="connsiteY119" fmla="*/ 424405 h 727276"/>
              <a:gd name="connsiteX120" fmla="*/ 705613 w 759628"/>
              <a:gd name="connsiteY120" fmla="*/ 416689 h 727276"/>
              <a:gd name="connsiteX121" fmla="*/ 697897 w 759628"/>
              <a:gd name="connsiteY121" fmla="*/ 407043 h 727276"/>
              <a:gd name="connsiteX122" fmla="*/ 694038 w 759628"/>
              <a:gd name="connsiteY122" fmla="*/ 403185 h 727276"/>
              <a:gd name="connsiteX123" fmla="*/ 684393 w 759628"/>
              <a:gd name="connsiteY123" fmla="*/ 399327 h 727276"/>
              <a:gd name="connsiteX124" fmla="*/ 676676 w 759628"/>
              <a:gd name="connsiteY124" fmla="*/ 395469 h 727276"/>
              <a:gd name="connsiteX125" fmla="*/ 655456 w 759628"/>
              <a:gd name="connsiteY125" fmla="*/ 383894 h 727276"/>
              <a:gd name="connsiteX126" fmla="*/ 641952 w 759628"/>
              <a:gd name="connsiteY126" fmla="*/ 380036 h 727276"/>
              <a:gd name="connsiteX127" fmla="*/ 632307 w 759628"/>
              <a:gd name="connsiteY127" fmla="*/ 376178 h 727276"/>
              <a:gd name="connsiteX128" fmla="*/ 626519 w 759628"/>
              <a:gd name="connsiteY128" fmla="*/ 372319 h 727276"/>
              <a:gd name="connsiteX129" fmla="*/ 620732 w 759628"/>
              <a:gd name="connsiteY129" fmla="*/ 370390 h 727276"/>
              <a:gd name="connsiteX130" fmla="*/ 611087 w 759628"/>
              <a:gd name="connsiteY130" fmla="*/ 366532 h 727276"/>
              <a:gd name="connsiteX131" fmla="*/ 601441 w 759628"/>
              <a:gd name="connsiteY131" fmla="*/ 360745 h 727276"/>
              <a:gd name="connsiteX132" fmla="*/ 589866 w 759628"/>
              <a:gd name="connsiteY132" fmla="*/ 356886 h 727276"/>
              <a:gd name="connsiteX133" fmla="*/ 584079 w 759628"/>
              <a:gd name="connsiteY133" fmla="*/ 354957 h 727276"/>
              <a:gd name="connsiteX134" fmla="*/ 568646 w 759628"/>
              <a:gd name="connsiteY134" fmla="*/ 345312 h 727276"/>
              <a:gd name="connsiteX135" fmla="*/ 549355 w 759628"/>
              <a:gd name="connsiteY135" fmla="*/ 337595 h 727276"/>
              <a:gd name="connsiteX136" fmla="*/ 537780 w 759628"/>
              <a:gd name="connsiteY136" fmla="*/ 335666 h 727276"/>
              <a:gd name="connsiteX137" fmla="*/ 531993 w 759628"/>
              <a:gd name="connsiteY137" fmla="*/ 331808 h 727276"/>
              <a:gd name="connsiteX138" fmla="*/ 522347 w 759628"/>
              <a:gd name="connsiteY138" fmla="*/ 324091 h 727276"/>
              <a:gd name="connsiteX139" fmla="*/ 516560 w 759628"/>
              <a:gd name="connsiteY139" fmla="*/ 322162 h 727276"/>
              <a:gd name="connsiteX140" fmla="*/ 497269 w 759628"/>
              <a:gd name="connsiteY140" fmla="*/ 316375 h 727276"/>
              <a:gd name="connsiteX141" fmla="*/ 489552 w 759628"/>
              <a:gd name="connsiteY141" fmla="*/ 310588 h 727276"/>
              <a:gd name="connsiteX142" fmla="*/ 483765 w 759628"/>
              <a:gd name="connsiteY142" fmla="*/ 302871 h 727276"/>
              <a:gd name="connsiteX143" fmla="*/ 476049 w 759628"/>
              <a:gd name="connsiteY143" fmla="*/ 300942 h 727276"/>
              <a:gd name="connsiteX144" fmla="*/ 470261 w 759628"/>
              <a:gd name="connsiteY144" fmla="*/ 293226 h 727276"/>
              <a:gd name="connsiteX145" fmla="*/ 464474 w 759628"/>
              <a:gd name="connsiteY145" fmla="*/ 287438 h 727276"/>
              <a:gd name="connsiteX146" fmla="*/ 460616 w 759628"/>
              <a:gd name="connsiteY146" fmla="*/ 279722 h 727276"/>
              <a:gd name="connsiteX147" fmla="*/ 449041 w 759628"/>
              <a:gd name="connsiteY147" fmla="*/ 268147 h 727276"/>
              <a:gd name="connsiteX148" fmla="*/ 441325 w 759628"/>
              <a:gd name="connsiteY148" fmla="*/ 254643 h 727276"/>
              <a:gd name="connsiteX149" fmla="*/ 437466 w 759628"/>
              <a:gd name="connsiteY149" fmla="*/ 248856 h 727276"/>
              <a:gd name="connsiteX150" fmla="*/ 435537 w 759628"/>
              <a:gd name="connsiteY150" fmla="*/ 243069 h 727276"/>
              <a:gd name="connsiteX151" fmla="*/ 431679 w 759628"/>
              <a:gd name="connsiteY151" fmla="*/ 235352 h 727276"/>
              <a:gd name="connsiteX152" fmla="*/ 429750 w 759628"/>
              <a:gd name="connsiteY152" fmla="*/ 225707 h 727276"/>
              <a:gd name="connsiteX153" fmla="*/ 425892 w 759628"/>
              <a:gd name="connsiteY153" fmla="*/ 214132 h 727276"/>
              <a:gd name="connsiteX154" fmla="*/ 423963 w 759628"/>
              <a:gd name="connsiteY154" fmla="*/ 175550 h 727276"/>
              <a:gd name="connsiteX155" fmla="*/ 420104 w 759628"/>
              <a:gd name="connsiteY155" fmla="*/ 158188 h 727276"/>
              <a:gd name="connsiteX156" fmla="*/ 416246 w 759628"/>
              <a:gd name="connsiteY156" fmla="*/ 146613 h 727276"/>
              <a:gd name="connsiteX157" fmla="*/ 408530 w 759628"/>
              <a:gd name="connsiteY157" fmla="*/ 131180 h 727276"/>
              <a:gd name="connsiteX158" fmla="*/ 402742 w 759628"/>
              <a:gd name="connsiteY158" fmla="*/ 115747 h 727276"/>
              <a:gd name="connsiteX159" fmla="*/ 396955 w 759628"/>
              <a:gd name="connsiteY159" fmla="*/ 98385 h 727276"/>
              <a:gd name="connsiteX160" fmla="*/ 393097 w 759628"/>
              <a:gd name="connsiteY160" fmla="*/ 92598 h 727276"/>
              <a:gd name="connsiteX161" fmla="*/ 389238 w 759628"/>
              <a:gd name="connsiteY161" fmla="*/ 82952 h 727276"/>
              <a:gd name="connsiteX162" fmla="*/ 385380 w 759628"/>
              <a:gd name="connsiteY162" fmla="*/ 69448 h 727276"/>
              <a:gd name="connsiteX163" fmla="*/ 377664 w 759628"/>
              <a:gd name="connsiteY163" fmla="*/ 57874 h 727276"/>
              <a:gd name="connsiteX164" fmla="*/ 375735 w 759628"/>
              <a:gd name="connsiteY164" fmla="*/ 52086 h 727276"/>
              <a:gd name="connsiteX165" fmla="*/ 362231 w 759628"/>
              <a:gd name="connsiteY165" fmla="*/ 42441 h 727276"/>
              <a:gd name="connsiteX166" fmla="*/ 354514 w 759628"/>
              <a:gd name="connsiteY166" fmla="*/ 40512 h 727276"/>
              <a:gd name="connsiteX167" fmla="*/ 342940 w 759628"/>
              <a:gd name="connsiteY167" fmla="*/ 36654 h 727276"/>
              <a:gd name="connsiteX168" fmla="*/ 331365 w 759628"/>
              <a:gd name="connsiteY168" fmla="*/ 30866 h 727276"/>
              <a:gd name="connsiteX169" fmla="*/ 215618 w 759628"/>
              <a:gd name="connsiteY169" fmla="*/ 0 h 727276"/>
              <a:gd name="connsiteX170" fmla="*/ 111446 w 759628"/>
              <a:gd name="connsiteY170" fmla="*/ 63661 h 72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59628" h="727276">
                <a:moveTo>
                  <a:pt x="111446" y="63661"/>
                </a:moveTo>
                <a:lnTo>
                  <a:pt x="111446" y="63661"/>
                </a:lnTo>
                <a:cubicBezTo>
                  <a:pt x="105659" y="69448"/>
                  <a:pt x="99410" y="74809"/>
                  <a:pt x="94084" y="81023"/>
                </a:cubicBezTo>
                <a:cubicBezTo>
                  <a:pt x="91644" y="83870"/>
                  <a:pt x="90377" y="87549"/>
                  <a:pt x="88297" y="90669"/>
                </a:cubicBezTo>
                <a:cubicBezTo>
                  <a:pt x="86513" y="93344"/>
                  <a:pt x="84438" y="95813"/>
                  <a:pt x="82509" y="98385"/>
                </a:cubicBezTo>
                <a:cubicBezTo>
                  <a:pt x="76657" y="115940"/>
                  <a:pt x="85632" y="88217"/>
                  <a:pt x="78651" y="113818"/>
                </a:cubicBezTo>
                <a:cubicBezTo>
                  <a:pt x="77581" y="117742"/>
                  <a:pt x="76079" y="121535"/>
                  <a:pt x="74793" y="125393"/>
                </a:cubicBezTo>
                <a:lnTo>
                  <a:pt x="72864" y="131180"/>
                </a:lnTo>
                <a:cubicBezTo>
                  <a:pt x="69574" y="154214"/>
                  <a:pt x="72853" y="137009"/>
                  <a:pt x="69006" y="150471"/>
                </a:cubicBezTo>
                <a:cubicBezTo>
                  <a:pt x="68277" y="153021"/>
                  <a:pt x="68121" y="155751"/>
                  <a:pt x="67076" y="158188"/>
                </a:cubicBezTo>
                <a:cubicBezTo>
                  <a:pt x="66163" y="160319"/>
                  <a:pt x="64504" y="162046"/>
                  <a:pt x="63218" y="163975"/>
                </a:cubicBezTo>
                <a:cubicBezTo>
                  <a:pt x="63176" y="164187"/>
                  <a:pt x="60139" y="180169"/>
                  <a:pt x="59360" y="181337"/>
                </a:cubicBezTo>
                <a:cubicBezTo>
                  <a:pt x="56838" y="185120"/>
                  <a:pt x="52236" y="187200"/>
                  <a:pt x="49714" y="190983"/>
                </a:cubicBezTo>
                <a:cubicBezTo>
                  <a:pt x="47498" y="194307"/>
                  <a:pt x="43782" y="200700"/>
                  <a:pt x="40069" y="202557"/>
                </a:cubicBezTo>
                <a:cubicBezTo>
                  <a:pt x="35882" y="204651"/>
                  <a:pt x="31088" y="205210"/>
                  <a:pt x="26565" y="206416"/>
                </a:cubicBezTo>
                <a:cubicBezTo>
                  <a:pt x="21441" y="207782"/>
                  <a:pt x="11132" y="210274"/>
                  <a:pt x="11132" y="210274"/>
                </a:cubicBezTo>
                <a:cubicBezTo>
                  <a:pt x="9203" y="211560"/>
                  <a:pt x="6692" y="212245"/>
                  <a:pt x="5345" y="214132"/>
                </a:cubicBezTo>
                <a:cubicBezTo>
                  <a:pt x="-5348" y="229104"/>
                  <a:pt x="3283" y="274530"/>
                  <a:pt x="3416" y="275864"/>
                </a:cubicBezTo>
                <a:cubicBezTo>
                  <a:pt x="3647" y="278171"/>
                  <a:pt x="6237" y="279577"/>
                  <a:pt x="7274" y="281651"/>
                </a:cubicBezTo>
                <a:cubicBezTo>
                  <a:pt x="16126" y="299356"/>
                  <a:pt x="-367" y="273482"/>
                  <a:pt x="14990" y="293226"/>
                </a:cubicBezTo>
                <a:cubicBezTo>
                  <a:pt x="17837" y="296886"/>
                  <a:pt x="22707" y="304800"/>
                  <a:pt x="22707" y="304800"/>
                </a:cubicBezTo>
                <a:cubicBezTo>
                  <a:pt x="26493" y="316159"/>
                  <a:pt x="21925" y="305948"/>
                  <a:pt x="34282" y="318304"/>
                </a:cubicBezTo>
                <a:cubicBezTo>
                  <a:pt x="46745" y="330767"/>
                  <a:pt x="30541" y="318401"/>
                  <a:pt x="41998" y="327950"/>
                </a:cubicBezTo>
                <a:cubicBezTo>
                  <a:pt x="44468" y="330008"/>
                  <a:pt x="47441" y="331464"/>
                  <a:pt x="49714" y="333737"/>
                </a:cubicBezTo>
                <a:cubicBezTo>
                  <a:pt x="51354" y="335376"/>
                  <a:pt x="51934" y="337885"/>
                  <a:pt x="53573" y="339524"/>
                </a:cubicBezTo>
                <a:cubicBezTo>
                  <a:pt x="55212" y="341163"/>
                  <a:pt x="57615" y="341856"/>
                  <a:pt x="59360" y="343383"/>
                </a:cubicBezTo>
                <a:cubicBezTo>
                  <a:pt x="62782" y="346377"/>
                  <a:pt x="65223" y="350506"/>
                  <a:pt x="69006" y="353028"/>
                </a:cubicBezTo>
                <a:cubicBezTo>
                  <a:pt x="74815" y="356901"/>
                  <a:pt x="75660" y="357810"/>
                  <a:pt x="82509" y="360745"/>
                </a:cubicBezTo>
                <a:cubicBezTo>
                  <a:pt x="84378" y="361546"/>
                  <a:pt x="86393" y="361960"/>
                  <a:pt x="88297" y="362674"/>
                </a:cubicBezTo>
                <a:cubicBezTo>
                  <a:pt x="102827" y="368123"/>
                  <a:pt x="92727" y="365228"/>
                  <a:pt x="105659" y="368461"/>
                </a:cubicBezTo>
                <a:cubicBezTo>
                  <a:pt x="109517" y="371033"/>
                  <a:pt x="113954" y="372899"/>
                  <a:pt x="117233" y="376178"/>
                </a:cubicBezTo>
                <a:cubicBezTo>
                  <a:pt x="119162" y="378107"/>
                  <a:pt x="120636" y="380640"/>
                  <a:pt x="123021" y="381965"/>
                </a:cubicBezTo>
                <a:cubicBezTo>
                  <a:pt x="126576" y="383940"/>
                  <a:pt x="130958" y="384005"/>
                  <a:pt x="134595" y="385823"/>
                </a:cubicBezTo>
                <a:cubicBezTo>
                  <a:pt x="137167" y="387109"/>
                  <a:pt x="139873" y="388157"/>
                  <a:pt x="142312" y="389681"/>
                </a:cubicBezTo>
                <a:cubicBezTo>
                  <a:pt x="145038" y="391385"/>
                  <a:pt x="147236" y="393874"/>
                  <a:pt x="150028" y="395469"/>
                </a:cubicBezTo>
                <a:cubicBezTo>
                  <a:pt x="151794" y="396478"/>
                  <a:pt x="153947" y="396597"/>
                  <a:pt x="155816" y="397398"/>
                </a:cubicBezTo>
                <a:cubicBezTo>
                  <a:pt x="170091" y="403515"/>
                  <a:pt x="156533" y="400090"/>
                  <a:pt x="175107" y="403185"/>
                </a:cubicBezTo>
                <a:cubicBezTo>
                  <a:pt x="178965" y="404471"/>
                  <a:pt x="183807" y="404167"/>
                  <a:pt x="186682" y="407043"/>
                </a:cubicBezTo>
                <a:cubicBezTo>
                  <a:pt x="187968" y="408329"/>
                  <a:pt x="188980" y="409966"/>
                  <a:pt x="190540" y="410902"/>
                </a:cubicBezTo>
                <a:cubicBezTo>
                  <a:pt x="192283" y="411948"/>
                  <a:pt x="194550" y="411844"/>
                  <a:pt x="196327" y="412831"/>
                </a:cubicBezTo>
                <a:cubicBezTo>
                  <a:pt x="200381" y="415083"/>
                  <a:pt x="207902" y="420547"/>
                  <a:pt x="207902" y="420547"/>
                </a:cubicBezTo>
                <a:cubicBezTo>
                  <a:pt x="217907" y="433889"/>
                  <a:pt x="208712" y="425483"/>
                  <a:pt x="229122" y="430193"/>
                </a:cubicBezTo>
                <a:cubicBezTo>
                  <a:pt x="242895" y="433371"/>
                  <a:pt x="235100" y="434513"/>
                  <a:pt x="248413" y="439838"/>
                </a:cubicBezTo>
                <a:cubicBezTo>
                  <a:pt x="251457" y="441056"/>
                  <a:pt x="254844" y="441124"/>
                  <a:pt x="258059" y="441767"/>
                </a:cubicBezTo>
                <a:cubicBezTo>
                  <a:pt x="261917" y="444339"/>
                  <a:pt x="265234" y="448018"/>
                  <a:pt x="269633" y="449484"/>
                </a:cubicBezTo>
                <a:cubicBezTo>
                  <a:pt x="284919" y="454579"/>
                  <a:pt x="277196" y="452673"/>
                  <a:pt x="292783" y="455271"/>
                </a:cubicBezTo>
                <a:cubicBezTo>
                  <a:pt x="295355" y="456557"/>
                  <a:pt x="297856" y="457996"/>
                  <a:pt x="300499" y="459129"/>
                </a:cubicBezTo>
                <a:cubicBezTo>
                  <a:pt x="302368" y="459930"/>
                  <a:pt x="304468" y="460149"/>
                  <a:pt x="306287" y="461059"/>
                </a:cubicBezTo>
                <a:cubicBezTo>
                  <a:pt x="308361" y="462096"/>
                  <a:pt x="310000" y="463880"/>
                  <a:pt x="312074" y="464917"/>
                </a:cubicBezTo>
                <a:cubicBezTo>
                  <a:pt x="313893" y="465826"/>
                  <a:pt x="315992" y="466045"/>
                  <a:pt x="317861" y="466846"/>
                </a:cubicBezTo>
                <a:cubicBezTo>
                  <a:pt x="320504" y="467979"/>
                  <a:pt x="322935" y="469571"/>
                  <a:pt x="325578" y="470704"/>
                </a:cubicBezTo>
                <a:cubicBezTo>
                  <a:pt x="327447" y="471505"/>
                  <a:pt x="329546" y="471724"/>
                  <a:pt x="331365" y="472633"/>
                </a:cubicBezTo>
                <a:cubicBezTo>
                  <a:pt x="333439" y="473670"/>
                  <a:pt x="335078" y="475454"/>
                  <a:pt x="337152" y="476491"/>
                </a:cubicBezTo>
                <a:cubicBezTo>
                  <a:pt x="345546" y="480689"/>
                  <a:pt x="341293" y="475591"/>
                  <a:pt x="350656" y="482279"/>
                </a:cubicBezTo>
                <a:cubicBezTo>
                  <a:pt x="352876" y="483865"/>
                  <a:pt x="354391" y="486269"/>
                  <a:pt x="356444" y="488066"/>
                </a:cubicBezTo>
                <a:cubicBezTo>
                  <a:pt x="358339" y="489724"/>
                  <a:pt x="368046" y="497726"/>
                  <a:pt x="371876" y="499641"/>
                </a:cubicBezTo>
                <a:cubicBezTo>
                  <a:pt x="373695" y="500550"/>
                  <a:pt x="375735" y="500927"/>
                  <a:pt x="377664" y="501570"/>
                </a:cubicBezTo>
                <a:cubicBezTo>
                  <a:pt x="379593" y="502856"/>
                  <a:pt x="381564" y="504080"/>
                  <a:pt x="383451" y="505428"/>
                </a:cubicBezTo>
                <a:cubicBezTo>
                  <a:pt x="386068" y="507297"/>
                  <a:pt x="388292" y="509778"/>
                  <a:pt x="391168" y="511216"/>
                </a:cubicBezTo>
                <a:cubicBezTo>
                  <a:pt x="394805" y="513035"/>
                  <a:pt x="398797" y="514088"/>
                  <a:pt x="402742" y="515074"/>
                </a:cubicBezTo>
                <a:lnTo>
                  <a:pt x="418175" y="518932"/>
                </a:lnTo>
                <a:lnTo>
                  <a:pt x="425892" y="520861"/>
                </a:lnTo>
                <a:cubicBezTo>
                  <a:pt x="428464" y="522147"/>
                  <a:pt x="430915" y="523709"/>
                  <a:pt x="433608" y="524719"/>
                </a:cubicBezTo>
                <a:cubicBezTo>
                  <a:pt x="436091" y="525650"/>
                  <a:pt x="438776" y="525919"/>
                  <a:pt x="441325" y="526648"/>
                </a:cubicBezTo>
                <a:cubicBezTo>
                  <a:pt x="448114" y="528588"/>
                  <a:pt x="453166" y="530773"/>
                  <a:pt x="458687" y="536294"/>
                </a:cubicBezTo>
                <a:lnTo>
                  <a:pt x="470261" y="547869"/>
                </a:lnTo>
                <a:cubicBezTo>
                  <a:pt x="471171" y="550598"/>
                  <a:pt x="474119" y="558950"/>
                  <a:pt x="474119" y="561372"/>
                </a:cubicBezTo>
                <a:cubicBezTo>
                  <a:pt x="474119" y="568162"/>
                  <a:pt x="472250" y="572767"/>
                  <a:pt x="470261" y="578735"/>
                </a:cubicBezTo>
                <a:cubicBezTo>
                  <a:pt x="469618" y="583236"/>
                  <a:pt x="470021" y="588016"/>
                  <a:pt x="468332" y="592238"/>
                </a:cubicBezTo>
                <a:cubicBezTo>
                  <a:pt x="467319" y="594771"/>
                  <a:pt x="463477" y="595462"/>
                  <a:pt x="462545" y="598026"/>
                </a:cubicBezTo>
                <a:cubicBezTo>
                  <a:pt x="460773" y="602898"/>
                  <a:pt x="461301" y="608320"/>
                  <a:pt x="460616" y="613459"/>
                </a:cubicBezTo>
                <a:cubicBezTo>
                  <a:pt x="460015" y="617966"/>
                  <a:pt x="459790" y="622551"/>
                  <a:pt x="458687" y="626962"/>
                </a:cubicBezTo>
                <a:cubicBezTo>
                  <a:pt x="457847" y="630322"/>
                  <a:pt x="455923" y="633323"/>
                  <a:pt x="454828" y="636608"/>
                </a:cubicBezTo>
                <a:cubicBezTo>
                  <a:pt x="453990" y="639123"/>
                  <a:pt x="453661" y="641785"/>
                  <a:pt x="452899" y="644324"/>
                </a:cubicBezTo>
                <a:cubicBezTo>
                  <a:pt x="451730" y="648220"/>
                  <a:pt x="450327" y="652041"/>
                  <a:pt x="449041" y="655899"/>
                </a:cubicBezTo>
                <a:cubicBezTo>
                  <a:pt x="448398" y="657828"/>
                  <a:pt x="447605" y="659713"/>
                  <a:pt x="447112" y="661686"/>
                </a:cubicBezTo>
                <a:cubicBezTo>
                  <a:pt x="444690" y="671376"/>
                  <a:pt x="446021" y="666888"/>
                  <a:pt x="443254" y="675190"/>
                </a:cubicBezTo>
                <a:cubicBezTo>
                  <a:pt x="443965" y="680168"/>
                  <a:pt x="444418" y="689093"/>
                  <a:pt x="447112" y="694481"/>
                </a:cubicBezTo>
                <a:cubicBezTo>
                  <a:pt x="448149" y="696555"/>
                  <a:pt x="449933" y="698195"/>
                  <a:pt x="450970" y="700269"/>
                </a:cubicBezTo>
                <a:cubicBezTo>
                  <a:pt x="451879" y="702088"/>
                  <a:pt x="451597" y="704494"/>
                  <a:pt x="452899" y="706056"/>
                </a:cubicBezTo>
                <a:cubicBezTo>
                  <a:pt x="454974" y="708546"/>
                  <a:pt x="464844" y="714897"/>
                  <a:pt x="468332" y="715702"/>
                </a:cubicBezTo>
                <a:cubicBezTo>
                  <a:pt x="474006" y="717012"/>
                  <a:pt x="479911" y="716951"/>
                  <a:pt x="485694" y="717631"/>
                </a:cubicBezTo>
                <a:lnTo>
                  <a:pt x="501127" y="719560"/>
                </a:lnTo>
                <a:cubicBezTo>
                  <a:pt x="506271" y="718917"/>
                  <a:pt x="511384" y="717343"/>
                  <a:pt x="516560" y="717631"/>
                </a:cubicBezTo>
                <a:cubicBezTo>
                  <a:pt x="523108" y="717995"/>
                  <a:pt x="529583" y="719561"/>
                  <a:pt x="535851" y="721489"/>
                </a:cubicBezTo>
                <a:cubicBezTo>
                  <a:pt x="538067" y="722171"/>
                  <a:pt x="539401" y="724737"/>
                  <a:pt x="541638" y="725347"/>
                </a:cubicBezTo>
                <a:cubicBezTo>
                  <a:pt x="546640" y="726711"/>
                  <a:pt x="551927" y="726633"/>
                  <a:pt x="557071" y="727276"/>
                </a:cubicBezTo>
                <a:cubicBezTo>
                  <a:pt x="566074" y="725990"/>
                  <a:pt x="575162" y="725201"/>
                  <a:pt x="584079" y="723418"/>
                </a:cubicBezTo>
                <a:cubicBezTo>
                  <a:pt x="587294" y="722775"/>
                  <a:pt x="590482" y="721975"/>
                  <a:pt x="593725" y="721489"/>
                </a:cubicBezTo>
                <a:cubicBezTo>
                  <a:pt x="603348" y="720046"/>
                  <a:pt x="613016" y="718917"/>
                  <a:pt x="622661" y="717631"/>
                </a:cubicBezTo>
                <a:cubicBezTo>
                  <a:pt x="623304" y="714416"/>
                  <a:pt x="622684" y="710653"/>
                  <a:pt x="624590" y="707985"/>
                </a:cubicBezTo>
                <a:cubicBezTo>
                  <a:pt x="628743" y="702172"/>
                  <a:pt x="650444" y="702313"/>
                  <a:pt x="651598" y="702198"/>
                </a:cubicBezTo>
                <a:cubicBezTo>
                  <a:pt x="656264" y="701032"/>
                  <a:pt x="667531" y="698424"/>
                  <a:pt x="670889" y="696410"/>
                </a:cubicBezTo>
                <a:cubicBezTo>
                  <a:pt x="674104" y="694481"/>
                  <a:pt x="677121" y="692175"/>
                  <a:pt x="680535" y="690623"/>
                </a:cubicBezTo>
                <a:cubicBezTo>
                  <a:pt x="686277" y="688013"/>
                  <a:pt x="693606" y="686391"/>
                  <a:pt x="699826" y="684836"/>
                </a:cubicBezTo>
                <a:cubicBezTo>
                  <a:pt x="701755" y="683550"/>
                  <a:pt x="703853" y="682487"/>
                  <a:pt x="705613" y="680978"/>
                </a:cubicBezTo>
                <a:cubicBezTo>
                  <a:pt x="708375" y="678611"/>
                  <a:pt x="713330" y="673261"/>
                  <a:pt x="713330" y="673261"/>
                </a:cubicBezTo>
                <a:cubicBezTo>
                  <a:pt x="716866" y="662652"/>
                  <a:pt x="713134" y="672156"/>
                  <a:pt x="719117" y="661686"/>
                </a:cubicBezTo>
                <a:cubicBezTo>
                  <a:pt x="720544" y="659189"/>
                  <a:pt x="721134" y="656179"/>
                  <a:pt x="722975" y="653970"/>
                </a:cubicBezTo>
                <a:cubicBezTo>
                  <a:pt x="724459" y="652189"/>
                  <a:pt x="726834" y="651398"/>
                  <a:pt x="728763" y="650112"/>
                </a:cubicBezTo>
                <a:lnTo>
                  <a:pt x="734550" y="632750"/>
                </a:lnTo>
                <a:lnTo>
                  <a:pt x="736479" y="626962"/>
                </a:lnTo>
                <a:cubicBezTo>
                  <a:pt x="737122" y="620532"/>
                  <a:pt x="736955" y="613968"/>
                  <a:pt x="738408" y="607671"/>
                </a:cubicBezTo>
                <a:cubicBezTo>
                  <a:pt x="738929" y="605412"/>
                  <a:pt x="741229" y="603958"/>
                  <a:pt x="742266" y="601884"/>
                </a:cubicBezTo>
                <a:cubicBezTo>
                  <a:pt x="743815" y="598787"/>
                  <a:pt x="744839" y="595453"/>
                  <a:pt x="746125" y="592238"/>
                </a:cubicBezTo>
                <a:cubicBezTo>
                  <a:pt x="746768" y="589023"/>
                  <a:pt x="747112" y="585733"/>
                  <a:pt x="748054" y="582593"/>
                </a:cubicBezTo>
                <a:cubicBezTo>
                  <a:pt x="749049" y="579276"/>
                  <a:pt x="751072" y="576307"/>
                  <a:pt x="751912" y="572947"/>
                </a:cubicBezTo>
                <a:cubicBezTo>
                  <a:pt x="753015" y="568536"/>
                  <a:pt x="753028" y="563917"/>
                  <a:pt x="753841" y="559443"/>
                </a:cubicBezTo>
                <a:cubicBezTo>
                  <a:pt x="754315" y="556835"/>
                  <a:pt x="755127" y="554299"/>
                  <a:pt x="755770" y="551727"/>
                </a:cubicBezTo>
                <a:cubicBezTo>
                  <a:pt x="756413" y="544011"/>
                  <a:pt x="756794" y="536268"/>
                  <a:pt x="757699" y="528578"/>
                </a:cubicBezTo>
                <a:cubicBezTo>
                  <a:pt x="758082" y="525321"/>
                  <a:pt x="759628" y="522211"/>
                  <a:pt x="759628" y="518932"/>
                </a:cubicBezTo>
                <a:cubicBezTo>
                  <a:pt x="759628" y="497059"/>
                  <a:pt x="759467" y="475143"/>
                  <a:pt x="757699" y="453342"/>
                </a:cubicBezTo>
                <a:cubicBezTo>
                  <a:pt x="757512" y="451031"/>
                  <a:pt x="755480" y="449194"/>
                  <a:pt x="753841" y="447555"/>
                </a:cubicBezTo>
                <a:cubicBezTo>
                  <a:pt x="752202" y="445916"/>
                  <a:pt x="749864" y="445145"/>
                  <a:pt x="748054" y="443697"/>
                </a:cubicBezTo>
                <a:cubicBezTo>
                  <a:pt x="746633" y="442561"/>
                  <a:pt x="745867" y="440555"/>
                  <a:pt x="744195" y="439838"/>
                </a:cubicBezTo>
                <a:cubicBezTo>
                  <a:pt x="741181" y="438546"/>
                  <a:pt x="737731" y="438704"/>
                  <a:pt x="734550" y="437909"/>
                </a:cubicBezTo>
                <a:cubicBezTo>
                  <a:pt x="732577" y="437416"/>
                  <a:pt x="730718" y="436539"/>
                  <a:pt x="728763" y="435980"/>
                </a:cubicBezTo>
                <a:cubicBezTo>
                  <a:pt x="726214" y="435252"/>
                  <a:pt x="723618" y="434694"/>
                  <a:pt x="721046" y="434051"/>
                </a:cubicBezTo>
                <a:cubicBezTo>
                  <a:pt x="719117" y="432122"/>
                  <a:pt x="717355" y="430010"/>
                  <a:pt x="715259" y="428264"/>
                </a:cubicBezTo>
                <a:cubicBezTo>
                  <a:pt x="713478" y="426780"/>
                  <a:pt x="710955" y="426186"/>
                  <a:pt x="709471" y="424405"/>
                </a:cubicBezTo>
                <a:cubicBezTo>
                  <a:pt x="707630" y="422196"/>
                  <a:pt x="707208" y="419082"/>
                  <a:pt x="705613" y="416689"/>
                </a:cubicBezTo>
                <a:cubicBezTo>
                  <a:pt x="703329" y="413263"/>
                  <a:pt x="700577" y="410169"/>
                  <a:pt x="697897" y="407043"/>
                </a:cubicBezTo>
                <a:cubicBezTo>
                  <a:pt x="696713" y="405662"/>
                  <a:pt x="695617" y="404087"/>
                  <a:pt x="694038" y="403185"/>
                </a:cubicBezTo>
                <a:cubicBezTo>
                  <a:pt x="691032" y="401467"/>
                  <a:pt x="687557" y="400733"/>
                  <a:pt x="684393" y="399327"/>
                </a:cubicBezTo>
                <a:cubicBezTo>
                  <a:pt x="681765" y="398159"/>
                  <a:pt x="679190" y="396866"/>
                  <a:pt x="676676" y="395469"/>
                </a:cubicBezTo>
                <a:cubicBezTo>
                  <a:pt x="664471" y="388688"/>
                  <a:pt x="669075" y="389946"/>
                  <a:pt x="655456" y="383894"/>
                </a:cubicBezTo>
                <a:cubicBezTo>
                  <a:pt x="649880" y="381416"/>
                  <a:pt x="648086" y="382081"/>
                  <a:pt x="641952" y="380036"/>
                </a:cubicBezTo>
                <a:cubicBezTo>
                  <a:pt x="638667" y="378941"/>
                  <a:pt x="635404" y="377727"/>
                  <a:pt x="632307" y="376178"/>
                </a:cubicBezTo>
                <a:cubicBezTo>
                  <a:pt x="630233" y="375141"/>
                  <a:pt x="628593" y="373356"/>
                  <a:pt x="626519" y="372319"/>
                </a:cubicBezTo>
                <a:cubicBezTo>
                  <a:pt x="624700" y="371410"/>
                  <a:pt x="622636" y="371104"/>
                  <a:pt x="620732" y="370390"/>
                </a:cubicBezTo>
                <a:cubicBezTo>
                  <a:pt x="617490" y="369174"/>
                  <a:pt x="614184" y="368080"/>
                  <a:pt x="611087" y="366532"/>
                </a:cubicBezTo>
                <a:cubicBezTo>
                  <a:pt x="607733" y="364855"/>
                  <a:pt x="604854" y="362297"/>
                  <a:pt x="601441" y="360745"/>
                </a:cubicBezTo>
                <a:cubicBezTo>
                  <a:pt x="597738" y="359062"/>
                  <a:pt x="593724" y="358172"/>
                  <a:pt x="589866" y="356886"/>
                </a:cubicBezTo>
                <a:lnTo>
                  <a:pt x="584079" y="354957"/>
                </a:lnTo>
                <a:cubicBezTo>
                  <a:pt x="576691" y="349416"/>
                  <a:pt x="576887" y="348844"/>
                  <a:pt x="568646" y="345312"/>
                </a:cubicBezTo>
                <a:cubicBezTo>
                  <a:pt x="562280" y="342584"/>
                  <a:pt x="556187" y="338733"/>
                  <a:pt x="549355" y="337595"/>
                </a:cubicBezTo>
                <a:lnTo>
                  <a:pt x="537780" y="335666"/>
                </a:lnTo>
                <a:cubicBezTo>
                  <a:pt x="535851" y="334380"/>
                  <a:pt x="533848" y="333199"/>
                  <a:pt x="531993" y="331808"/>
                </a:cubicBezTo>
                <a:cubicBezTo>
                  <a:pt x="528699" y="329337"/>
                  <a:pt x="525839" y="326273"/>
                  <a:pt x="522347" y="324091"/>
                </a:cubicBezTo>
                <a:cubicBezTo>
                  <a:pt x="520623" y="323013"/>
                  <a:pt x="518429" y="322963"/>
                  <a:pt x="516560" y="322162"/>
                </a:cubicBezTo>
                <a:cubicBezTo>
                  <a:pt x="502287" y="316045"/>
                  <a:pt x="515841" y="319470"/>
                  <a:pt x="497269" y="316375"/>
                </a:cubicBezTo>
                <a:cubicBezTo>
                  <a:pt x="494697" y="314446"/>
                  <a:pt x="491826" y="312862"/>
                  <a:pt x="489552" y="310588"/>
                </a:cubicBezTo>
                <a:cubicBezTo>
                  <a:pt x="487278" y="308314"/>
                  <a:pt x="486381" y="304740"/>
                  <a:pt x="483765" y="302871"/>
                </a:cubicBezTo>
                <a:cubicBezTo>
                  <a:pt x="481608" y="301330"/>
                  <a:pt x="478621" y="301585"/>
                  <a:pt x="476049" y="300942"/>
                </a:cubicBezTo>
                <a:cubicBezTo>
                  <a:pt x="474120" y="298370"/>
                  <a:pt x="472353" y="295667"/>
                  <a:pt x="470261" y="293226"/>
                </a:cubicBezTo>
                <a:cubicBezTo>
                  <a:pt x="468485" y="291155"/>
                  <a:pt x="466060" y="289658"/>
                  <a:pt x="464474" y="287438"/>
                </a:cubicBezTo>
                <a:cubicBezTo>
                  <a:pt x="462803" y="285098"/>
                  <a:pt x="462412" y="281967"/>
                  <a:pt x="460616" y="279722"/>
                </a:cubicBezTo>
                <a:cubicBezTo>
                  <a:pt x="457207" y="275461"/>
                  <a:pt x="452068" y="272687"/>
                  <a:pt x="449041" y="268147"/>
                </a:cubicBezTo>
                <a:cubicBezTo>
                  <a:pt x="439635" y="254038"/>
                  <a:pt x="451123" y="271789"/>
                  <a:pt x="441325" y="254643"/>
                </a:cubicBezTo>
                <a:cubicBezTo>
                  <a:pt x="440175" y="252630"/>
                  <a:pt x="438752" y="250785"/>
                  <a:pt x="437466" y="248856"/>
                </a:cubicBezTo>
                <a:cubicBezTo>
                  <a:pt x="436823" y="246927"/>
                  <a:pt x="436338" y="244938"/>
                  <a:pt x="435537" y="243069"/>
                </a:cubicBezTo>
                <a:cubicBezTo>
                  <a:pt x="434404" y="240426"/>
                  <a:pt x="432588" y="238080"/>
                  <a:pt x="431679" y="235352"/>
                </a:cubicBezTo>
                <a:cubicBezTo>
                  <a:pt x="430642" y="232242"/>
                  <a:pt x="430613" y="228870"/>
                  <a:pt x="429750" y="225707"/>
                </a:cubicBezTo>
                <a:cubicBezTo>
                  <a:pt x="428680" y="221783"/>
                  <a:pt x="425892" y="214132"/>
                  <a:pt x="425892" y="214132"/>
                </a:cubicBezTo>
                <a:cubicBezTo>
                  <a:pt x="425249" y="201271"/>
                  <a:pt x="424990" y="188386"/>
                  <a:pt x="423963" y="175550"/>
                </a:cubicBezTo>
                <a:cubicBezTo>
                  <a:pt x="423763" y="173051"/>
                  <a:pt x="421009" y="161205"/>
                  <a:pt x="420104" y="158188"/>
                </a:cubicBezTo>
                <a:cubicBezTo>
                  <a:pt x="418935" y="154292"/>
                  <a:pt x="418502" y="149997"/>
                  <a:pt x="416246" y="146613"/>
                </a:cubicBezTo>
                <a:cubicBezTo>
                  <a:pt x="411903" y="140098"/>
                  <a:pt x="411104" y="139762"/>
                  <a:pt x="408530" y="131180"/>
                </a:cubicBezTo>
                <a:cubicBezTo>
                  <a:pt x="403980" y="116012"/>
                  <a:pt x="409952" y="126561"/>
                  <a:pt x="402742" y="115747"/>
                </a:cubicBezTo>
                <a:cubicBezTo>
                  <a:pt x="400813" y="109960"/>
                  <a:pt x="400339" y="103461"/>
                  <a:pt x="396955" y="98385"/>
                </a:cubicBezTo>
                <a:cubicBezTo>
                  <a:pt x="395669" y="96456"/>
                  <a:pt x="394134" y="94672"/>
                  <a:pt x="393097" y="92598"/>
                </a:cubicBezTo>
                <a:cubicBezTo>
                  <a:pt x="391548" y="89501"/>
                  <a:pt x="390333" y="86237"/>
                  <a:pt x="389238" y="82952"/>
                </a:cubicBezTo>
                <a:cubicBezTo>
                  <a:pt x="388406" y="80456"/>
                  <a:pt x="386928" y="72234"/>
                  <a:pt x="385380" y="69448"/>
                </a:cubicBezTo>
                <a:cubicBezTo>
                  <a:pt x="383128" y="65395"/>
                  <a:pt x="380236" y="61732"/>
                  <a:pt x="377664" y="57874"/>
                </a:cubicBezTo>
                <a:cubicBezTo>
                  <a:pt x="377021" y="55945"/>
                  <a:pt x="376863" y="53778"/>
                  <a:pt x="375735" y="52086"/>
                </a:cubicBezTo>
                <a:cubicBezTo>
                  <a:pt x="372461" y="47176"/>
                  <a:pt x="367594" y="44452"/>
                  <a:pt x="362231" y="42441"/>
                </a:cubicBezTo>
                <a:cubicBezTo>
                  <a:pt x="359748" y="41510"/>
                  <a:pt x="357054" y="41274"/>
                  <a:pt x="354514" y="40512"/>
                </a:cubicBezTo>
                <a:cubicBezTo>
                  <a:pt x="350619" y="39344"/>
                  <a:pt x="342940" y="36654"/>
                  <a:pt x="342940" y="36654"/>
                </a:cubicBezTo>
                <a:cubicBezTo>
                  <a:pt x="335788" y="29502"/>
                  <a:pt x="339880" y="30866"/>
                  <a:pt x="331365" y="30866"/>
                </a:cubicBezTo>
                <a:lnTo>
                  <a:pt x="215618" y="0"/>
                </a:lnTo>
                <a:lnTo>
                  <a:pt x="111446" y="63661"/>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Forme libre : forme 45">
            <a:extLst>
              <a:ext uri="{FF2B5EF4-FFF2-40B4-BE49-F238E27FC236}">
                <a16:creationId xmlns:a16="http://schemas.microsoft.com/office/drawing/2014/main" id="{C8B3CCF8-C651-BD2D-B642-B6BD37F3D679}"/>
              </a:ext>
            </a:extLst>
          </p:cNvPr>
          <p:cNvSpPr/>
          <p:nvPr/>
        </p:nvSpPr>
        <p:spPr>
          <a:xfrm>
            <a:off x="3831574" y="4308138"/>
            <a:ext cx="461417" cy="410538"/>
          </a:xfrm>
          <a:custGeom>
            <a:avLst/>
            <a:gdLst>
              <a:gd name="connsiteX0" fmla="*/ 62865 w 461417"/>
              <a:gd name="connsiteY0" fmla="*/ 963 h 410538"/>
              <a:gd name="connsiteX1" fmla="*/ 62865 w 461417"/>
              <a:gd name="connsiteY1" fmla="*/ 963 h 410538"/>
              <a:gd name="connsiteX2" fmla="*/ 57150 w 461417"/>
              <a:gd name="connsiteY2" fmla="*/ 16203 h 410538"/>
              <a:gd name="connsiteX3" fmla="*/ 51435 w 461417"/>
              <a:gd name="connsiteY3" fmla="*/ 23823 h 410538"/>
              <a:gd name="connsiteX4" fmla="*/ 49530 w 461417"/>
              <a:gd name="connsiteY4" fmla="*/ 33348 h 410538"/>
              <a:gd name="connsiteX5" fmla="*/ 47625 w 461417"/>
              <a:gd name="connsiteY5" fmla="*/ 39063 h 410538"/>
              <a:gd name="connsiteX6" fmla="*/ 43815 w 461417"/>
              <a:gd name="connsiteY6" fmla="*/ 52398 h 410538"/>
              <a:gd name="connsiteX7" fmla="*/ 45720 w 461417"/>
              <a:gd name="connsiteY7" fmla="*/ 75258 h 410538"/>
              <a:gd name="connsiteX8" fmla="*/ 47625 w 461417"/>
              <a:gd name="connsiteY8" fmla="*/ 80973 h 410538"/>
              <a:gd name="connsiteX9" fmla="*/ 45720 w 461417"/>
              <a:gd name="connsiteY9" fmla="*/ 100023 h 410538"/>
              <a:gd name="connsiteX10" fmla="*/ 43815 w 461417"/>
              <a:gd name="connsiteY10" fmla="*/ 107643 h 410538"/>
              <a:gd name="connsiteX11" fmla="*/ 30480 w 461417"/>
              <a:gd name="connsiteY11" fmla="*/ 109548 h 410538"/>
              <a:gd name="connsiteX12" fmla="*/ 26670 w 461417"/>
              <a:gd name="connsiteY12" fmla="*/ 122883 h 410538"/>
              <a:gd name="connsiteX13" fmla="*/ 22860 w 461417"/>
              <a:gd name="connsiteY13" fmla="*/ 130503 h 410538"/>
              <a:gd name="connsiteX14" fmla="*/ 20955 w 461417"/>
              <a:gd name="connsiteY14" fmla="*/ 155268 h 410538"/>
              <a:gd name="connsiteX15" fmla="*/ 15240 w 461417"/>
              <a:gd name="connsiteY15" fmla="*/ 159078 h 410538"/>
              <a:gd name="connsiteX16" fmla="*/ 9525 w 461417"/>
              <a:gd name="connsiteY16" fmla="*/ 166698 h 410538"/>
              <a:gd name="connsiteX17" fmla="*/ 5715 w 461417"/>
              <a:gd name="connsiteY17" fmla="*/ 172413 h 410538"/>
              <a:gd name="connsiteX18" fmla="*/ 0 w 461417"/>
              <a:gd name="connsiteY18" fmla="*/ 176223 h 410538"/>
              <a:gd name="connsiteX19" fmla="*/ 1905 w 461417"/>
              <a:gd name="connsiteY19" fmla="*/ 237183 h 410538"/>
              <a:gd name="connsiteX20" fmla="*/ 3810 w 461417"/>
              <a:gd name="connsiteY20" fmla="*/ 244803 h 410538"/>
              <a:gd name="connsiteX21" fmla="*/ 7620 w 461417"/>
              <a:gd name="connsiteY21" fmla="*/ 261948 h 410538"/>
              <a:gd name="connsiteX22" fmla="*/ 9525 w 461417"/>
              <a:gd name="connsiteY22" fmla="*/ 313383 h 410538"/>
              <a:gd name="connsiteX23" fmla="*/ 13335 w 461417"/>
              <a:gd name="connsiteY23" fmla="*/ 319098 h 410538"/>
              <a:gd name="connsiteX24" fmla="*/ 20955 w 461417"/>
              <a:gd name="connsiteY24" fmla="*/ 332433 h 410538"/>
              <a:gd name="connsiteX25" fmla="*/ 30480 w 461417"/>
              <a:gd name="connsiteY25" fmla="*/ 345768 h 410538"/>
              <a:gd name="connsiteX26" fmla="*/ 47625 w 461417"/>
              <a:gd name="connsiteY26" fmla="*/ 355293 h 410538"/>
              <a:gd name="connsiteX27" fmla="*/ 60960 w 461417"/>
              <a:gd name="connsiteY27" fmla="*/ 357198 h 410538"/>
              <a:gd name="connsiteX28" fmla="*/ 72390 w 461417"/>
              <a:gd name="connsiteY28" fmla="*/ 364818 h 410538"/>
              <a:gd name="connsiteX29" fmla="*/ 78105 w 461417"/>
              <a:gd name="connsiteY29" fmla="*/ 368628 h 410538"/>
              <a:gd name="connsiteX30" fmla="*/ 89535 w 461417"/>
              <a:gd name="connsiteY30" fmla="*/ 380058 h 410538"/>
              <a:gd name="connsiteX31" fmla="*/ 100965 w 461417"/>
              <a:gd name="connsiteY31" fmla="*/ 385773 h 410538"/>
              <a:gd name="connsiteX32" fmla="*/ 108585 w 461417"/>
              <a:gd name="connsiteY32" fmla="*/ 387678 h 410538"/>
              <a:gd name="connsiteX33" fmla="*/ 118110 w 461417"/>
              <a:gd name="connsiteY33" fmla="*/ 391488 h 410538"/>
              <a:gd name="connsiteX34" fmla="*/ 139065 w 461417"/>
              <a:gd name="connsiteY34" fmla="*/ 393393 h 410538"/>
              <a:gd name="connsiteX35" fmla="*/ 169545 w 461417"/>
              <a:gd name="connsiteY35" fmla="*/ 399108 h 410538"/>
              <a:gd name="connsiteX36" fmla="*/ 175260 w 461417"/>
              <a:gd name="connsiteY36" fmla="*/ 401013 h 410538"/>
              <a:gd name="connsiteX37" fmla="*/ 180975 w 461417"/>
              <a:gd name="connsiteY37" fmla="*/ 404823 h 410538"/>
              <a:gd name="connsiteX38" fmla="*/ 190500 w 461417"/>
              <a:gd name="connsiteY38" fmla="*/ 406728 h 410538"/>
              <a:gd name="connsiteX39" fmla="*/ 203835 w 461417"/>
              <a:gd name="connsiteY39" fmla="*/ 410538 h 410538"/>
              <a:gd name="connsiteX40" fmla="*/ 224790 w 461417"/>
              <a:gd name="connsiteY40" fmla="*/ 408633 h 410538"/>
              <a:gd name="connsiteX41" fmla="*/ 255270 w 461417"/>
              <a:gd name="connsiteY41" fmla="*/ 406728 h 410538"/>
              <a:gd name="connsiteX42" fmla="*/ 260985 w 461417"/>
              <a:gd name="connsiteY42" fmla="*/ 402918 h 410538"/>
              <a:gd name="connsiteX43" fmla="*/ 299085 w 461417"/>
              <a:gd name="connsiteY43" fmla="*/ 399108 h 410538"/>
              <a:gd name="connsiteX44" fmla="*/ 363855 w 461417"/>
              <a:gd name="connsiteY44" fmla="*/ 401013 h 410538"/>
              <a:gd name="connsiteX45" fmla="*/ 371475 w 461417"/>
              <a:gd name="connsiteY45" fmla="*/ 399108 h 410538"/>
              <a:gd name="connsiteX46" fmla="*/ 386715 w 461417"/>
              <a:gd name="connsiteY46" fmla="*/ 395298 h 410538"/>
              <a:gd name="connsiteX47" fmla="*/ 394335 w 461417"/>
              <a:gd name="connsiteY47" fmla="*/ 391488 h 410538"/>
              <a:gd name="connsiteX48" fmla="*/ 415290 w 461417"/>
              <a:gd name="connsiteY48" fmla="*/ 383868 h 410538"/>
              <a:gd name="connsiteX49" fmla="*/ 432435 w 461417"/>
              <a:gd name="connsiteY49" fmla="*/ 362913 h 410538"/>
              <a:gd name="connsiteX50" fmla="*/ 443865 w 461417"/>
              <a:gd name="connsiteY50" fmla="*/ 357198 h 410538"/>
              <a:gd name="connsiteX51" fmla="*/ 459105 w 461417"/>
              <a:gd name="connsiteY51" fmla="*/ 340053 h 410538"/>
              <a:gd name="connsiteX52" fmla="*/ 459105 w 461417"/>
              <a:gd name="connsiteY52" fmla="*/ 279093 h 410538"/>
              <a:gd name="connsiteX53" fmla="*/ 451485 w 461417"/>
              <a:gd name="connsiteY53" fmla="*/ 277188 h 410538"/>
              <a:gd name="connsiteX54" fmla="*/ 447675 w 461417"/>
              <a:gd name="connsiteY54" fmla="*/ 267663 h 410538"/>
              <a:gd name="connsiteX55" fmla="*/ 443865 w 461417"/>
              <a:gd name="connsiteY55" fmla="*/ 261948 h 410538"/>
              <a:gd name="connsiteX56" fmla="*/ 440055 w 461417"/>
              <a:gd name="connsiteY56" fmla="*/ 252423 h 410538"/>
              <a:gd name="connsiteX57" fmla="*/ 426720 w 461417"/>
              <a:gd name="connsiteY57" fmla="*/ 239088 h 410538"/>
              <a:gd name="connsiteX58" fmla="*/ 417195 w 461417"/>
              <a:gd name="connsiteY58" fmla="*/ 237183 h 410538"/>
              <a:gd name="connsiteX59" fmla="*/ 409575 w 461417"/>
              <a:gd name="connsiteY59" fmla="*/ 233373 h 410538"/>
              <a:gd name="connsiteX60" fmla="*/ 398145 w 461417"/>
              <a:gd name="connsiteY60" fmla="*/ 225753 h 410538"/>
              <a:gd name="connsiteX61" fmla="*/ 384810 w 461417"/>
              <a:gd name="connsiteY61" fmla="*/ 212418 h 410538"/>
              <a:gd name="connsiteX62" fmla="*/ 377190 w 461417"/>
              <a:gd name="connsiteY62" fmla="*/ 204798 h 410538"/>
              <a:gd name="connsiteX63" fmla="*/ 373380 w 461417"/>
              <a:gd name="connsiteY63" fmla="*/ 199083 h 410538"/>
              <a:gd name="connsiteX64" fmla="*/ 361950 w 461417"/>
              <a:gd name="connsiteY64" fmla="*/ 187653 h 410538"/>
              <a:gd name="connsiteX65" fmla="*/ 360045 w 461417"/>
              <a:gd name="connsiteY65" fmla="*/ 181938 h 410538"/>
              <a:gd name="connsiteX66" fmla="*/ 348615 w 461417"/>
              <a:gd name="connsiteY66" fmla="*/ 172413 h 410538"/>
              <a:gd name="connsiteX67" fmla="*/ 337185 w 461417"/>
              <a:gd name="connsiteY67" fmla="*/ 159078 h 410538"/>
              <a:gd name="connsiteX68" fmla="*/ 333375 w 461417"/>
              <a:gd name="connsiteY68" fmla="*/ 153363 h 410538"/>
              <a:gd name="connsiteX69" fmla="*/ 327660 w 461417"/>
              <a:gd name="connsiteY69" fmla="*/ 149553 h 410538"/>
              <a:gd name="connsiteX70" fmla="*/ 316230 w 461417"/>
              <a:gd name="connsiteY70" fmla="*/ 132408 h 410538"/>
              <a:gd name="connsiteX71" fmla="*/ 310515 w 461417"/>
              <a:gd name="connsiteY71" fmla="*/ 128598 h 410538"/>
              <a:gd name="connsiteX72" fmla="*/ 299085 w 461417"/>
              <a:gd name="connsiteY72" fmla="*/ 124788 h 410538"/>
              <a:gd name="connsiteX73" fmla="*/ 297180 w 461417"/>
              <a:gd name="connsiteY73" fmla="*/ 119073 h 410538"/>
              <a:gd name="connsiteX74" fmla="*/ 278130 w 461417"/>
              <a:gd name="connsiteY74" fmla="*/ 113358 h 410538"/>
              <a:gd name="connsiteX75" fmla="*/ 266700 w 461417"/>
              <a:gd name="connsiteY75" fmla="*/ 107643 h 410538"/>
              <a:gd name="connsiteX76" fmla="*/ 249555 w 461417"/>
              <a:gd name="connsiteY76" fmla="*/ 100023 h 410538"/>
              <a:gd name="connsiteX77" fmla="*/ 241935 w 461417"/>
              <a:gd name="connsiteY77" fmla="*/ 98118 h 410538"/>
              <a:gd name="connsiteX78" fmla="*/ 230505 w 461417"/>
              <a:gd name="connsiteY78" fmla="*/ 96213 h 410538"/>
              <a:gd name="connsiteX79" fmla="*/ 224790 w 461417"/>
              <a:gd name="connsiteY79" fmla="*/ 94308 h 410538"/>
              <a:gd name="connsiteX80" fmla="*/ 203835 w 461417"/>
              <a:gd name="connsiteY80" fmla="*/ 88593 h 410538"/>
              <a:gd name="connsiteX81" fmla="*/ 192405 w 461417"/>
              <a:gd name="connsiteY81" fmla="*/ 84783 h 410538"/>
              <a:gd name="connsiteX82" fmla="*/ 177165 w 461417"/>
              <a:gd name="connsiteY82" fmla="*/ 80973 h 410538"/>
              <a:gd name="connsiteX83" fmla="*/ 161925 w 461417"/>
              <a:gd name="connsiteY83" fmla="*/ 71448 h 410538"/>
              <a:gd name="connsiteX84" fmla="*/ 154305 w 461417"/>
              <a:gd name="connsiteY84" fmla="*/ 69543 h 410538"/>
              <a:gd name="connsiteX85" fmla="*/ 142875 w 461417"/>
              <a:gd name="connsiteY85" fmla="*/ 63828 h 410538"/>
              <a:gd name="connsiteX86" fmla="*/ 137160 w 461417"/>
              <a:gd name="connsiteY86" fmla="*/ 56208 h 410538"/>
              <a:gd name="connsiteX87" fmla="*/ 133350 w 461417"/>
              <a:gd name="connsiteY87" fmla="*/ 50493 h 410538"/>
              <a:gd name="connsiteX88" fmla="*/ 127635 w 461417"/>
              <a:gd name="connsiteY88" fmla="*/ 46683 h 410538"/>
              <a:gd name="connsiteX89" fmla="*/ 116205 w 461417"/>
              <a:gd name="connsiteY89" fmla="*/ 31443 h 410538"/>
              <a:gd name="connsiteX90" fmla="*/ 104775 w 461417"/>
              <a:gd name="connsiteY90" fmla="*/ 23823 h 410538"/>
              <a:gd name="connsiteX91" fmla="*/ 95250 w 461417"/>
              <a:gd name="connsiteY91" fmla="*/ 14298 h 410538"/>
              <a:gd name="connsiteX92" fmla="*/ 83820 w 461417"/>
              <a:gd name="connsiteY92" fmla="*/ 4773 h 410538"/>
              <a:gd name="connsiteX93" fmla="*/ 62865 w 461417"/>
              <a:gd name="connsiteY93" fmla="*/ 963 h 41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61417" h="410538">
                <a:moveTo>
                  <a:pt x="62865" y="963"/>
                </a:moveTo>
                <a:lnTo>
                  <a:pt x="62865" y="963"/>
                </a:lnTo>
                <a:cubicBezTo>
                  <a:pt x="60960" y="6043"/>
                  <a:pt x="59576" y="11350"/>
                  <a:pt x="57150" y="16203"/>
                </a:cubicBezTo>
                <a:cubicBezTo>
                  <a:pt x="55730" y="19043"/>
                  <a:pt x="52724" y="20922"/>
                  <a:pt x="51435" y="23823"/>
                </a:cubicBezTo>
                <a:cubicBezTo>
                  <a:pt x="50120" y="26782"/>
                  <a:pt x="50315" y="30207"/>
                  <a:pt x="49530" y="33348"/>
                </a:cubicBezTo>
                <a:cubicBezTo>
                  <a:pt x="49043" y="35296"/>
                  <a:pt x="48177" y="37132"/>
                  <a:pt x="47625" y="39063"/>
                </a:cubicBezTo>
                <a:cubicBezTo>
                  <a:pt x="42841" y="55807"/>
                  <a:pt x="48383" y="38695"/>
                  <a:pt x="43815" y="52398"/>
                </a:cubicBezTo>
                <a:cubicBezTo>
                  <a:pt x="44450" y="60018"/>
                  <a:pt x="44709" y="67679"/>
                  <a:pt x="45720" y="75258"/>
                </a:cubicBezTo>
                <a:cubicBezTo>
                  <a:pt x="45985" y="77248"/>
                  <a:pt x="47625" y="78965"/>
                  <a:pt x="47625" y="80973"/>
                </a:cubicBezTo>
                <a:cubicBezTo>
                  <a:pt x="47625" y="87355"/>
                  <a:pt x="46623" y="93705"/>
                  <a:pt x="45720" y="100023"/>
                </a:cubicBezTo>
                <a:cubicBezTo>
                  <a:pt x="45350" y="102615"/>
                  <a:pt x="46035" y="106255"/>
                  <a:pt x="43815" y="107643"/>
                </a:cubicBezTo>
                <a:cubicBezTo>
                  <a:pt x="40007" y="110023"/>
                  <a:pt x="34925" y="108913"/>
                  <a:pt x="30480" y="109548"/>
                </a:cubicBezTo>
                <a:cubicBezTo>
                  <a:pt x="29513" y="113415"/>
                  <a:pt x="28310" y="119057"/>
                  <a:pt x="26670" y="122883"/>
                </a:cubicBezTo>
                <a:cubicBezTo>
                  <a:pt x="25551" y="125493"/>
                  <a:pt x="24130" y="127963"/>
                  <a:pt x="22860" y="130503"/>
                </a:cubicBezTo>
                <a:cubicBezTo>
                  <a:pt x="22225" y="138758"/>
                  <a:pt x="23088" y="147268"/>
                  <a:pt x="20955" y="155268"/>
                </a:cubicBezTo>
                <a:cubicBezTo>
                  <a:pt x="20365" y="157480"/>
                  <a:pt x="16859" y="157459"/>
                  <a:pt x="15240" y="159078"/>
                </a:cubicBezTo>
                <a:cubicBezTo>
                  <a:pt x="12995" y="161323"/>
                  <a:pt x="11370" y="164114"/>
                  <a:pt x="9525" y="166698"/>
                </a:cubicBezTo>
                <a:cubicBezTo>
                  <a:pt x="8194" y="168561"/>
                  <a:pt x="7334" y="170794"/>
                  <a:pt x="5715" y="172413"/>
                </a:cubicBezTo>
                <a:cubicBezTo>
                  <a:pt x="4096" y="174032"/>
                  <a:pt x="1905" y="174953"/>
                  <a:pt x="0" y="176223"/>
                </a:cubicBezTo>
                <a:cubicBezTo>
                  <a:pt x="635" y="196543"/>
                  <a:pt x="777" y="216884"/>
                  <a:pt x="1905" y="237183"/>
                </a:cubicBezTo>
                <a:cubicBezTo>
                  <a:pt x="2050" y="239797"/>
                  <a:pt x="3297" y="242236"/>
                  <a:pt x="3810" y="244803"/>
                </a:cubicBezTo>
                <a:cubicBezTo>
                  <a:pt x="7163" y="261566"/>
                  <a:pt x="3913" y="250826"/>
                  <a:pt x="7620" y="261948"/>
                </a:cubicBezTo>
                <a:cubicBezTo>
                  <a:pt x="8255" y="279093"/>
                  <a:pt x="7818" y="296311"/>
                  <a:pt x="9525" y="313383"/>
                </a:cubicBezTo>
                <a:cubicBezTo>
                  <a:pt x="9753" y="315661"/>
                  <a:pt x="12311" y="317050"/>
                  <a:pt x="13335" y="319098"/>
                </a:cubicBezTo>
                <a:cubicBezTo>
                  <a:pt x="21579" y="335585"/>
                  <a:pt x="5600" y="310936"/>
                  <a:pt x="20955" y="332433"/>
                </a:cubicBezTo>
                <a:cubicBezTo>
                  <a:pt x="23171" y="335536"/>
                  <a:pt x="28044" y="343602"/>
                  <a:pt x="30480" y="345768"/>
                </a:cubicBezTo>
                <a:cubicBezTo>
                  <a:pt x="34915" y="349710"/>
                  <a:pt x="41366" y="354041"/>
                  <a:pt x="47625" y="355293"/>
                </a:cubicBezTo>
                <a:cubicBezTo>
                  <a:pt x="52028" y="356174"/>
                  <a:pt x="56515" y="356563"/>
                  <a:pt x="60960" y="357198"/>
                </a:cubicBezTo>
                <a:lnTo>
                  <a:pt x="72390" y="364818"/>
                </a:lnTo>
                <a:cubicBezTo>
                  <a:pt x="74295" y="366088"/>
                  <a:pt x="76486" y="367009"/>
                  <a:pt x="78105" y="368628"/>
                </a:cubicBezTo>
                <a:cubicBezTo>
                  <a:pt x="81915" y="372438"/>
                  <a:pt x="84423" y="378354"/>
                  <a:pt x="89535" y="380058"/>
                </a:cubicBezTo>
                <a:cubicBezTo>
                  <a:pt x="113616" y="388085"/>
                  <a:pt x="75115" y="374694"/>
                  <a:pt x="100965" y="385773"/>
                </a:cubicBezTo>
                <a:cubicBezTo>
                  <a:pt x="103371" y="386804"/>
                  <a:pt x="106101" y="386850"/>
                  <a:pt x="108585" y="387678"/>
                </a:cubicBezTo>
                <a:cubicBezTo>
                  <a:pt x="111829" y="388759"/>
                  <a:pt x="114749" y="390858"/>
                  <a:pt x="118110" y="391488"/>
                </a:cubicBezTo>
                <a:cubicBezTo>
                  <a:pt x="125004" y="392781"/>
                  <a:pt x="132080" y="392758"/>
                  <a:pt x="139065" y="393393"/>
                </a:cubicBezTo>
                <a:cubicBezTo>
                  <a:pt x="159272" y="398445"/>
                  <a:pt x="149109" y="396554"/>
                  <a:pt x="169545" y="399108"/>
                </a:cubicBezTo>
                <a:cubicBezTo>
                  <a:pt x="171450" y="399743"/>
                  <a:pt x="173464" y="400115"/>
                  <a:pt x="175260" y="401013"/>
                </a:cubicBezTo>
                <a:cubicBezTo>
                  <a:pt x="177308" y="402037"/>
                  <a:pt x="178831" y="404019"/>
                  <a:pt x="180975" y="404823"/>
                </a:cubicBezTo>
                <a:cubicBezTo>
                  <a:pt x="184007" y="405960"/>
                  <a:pt x="187339" y="406026"/>
                  <a:pt x="190500" y="406728"/>
                </a:cubicBezTo>
                <a:cubicBezTo>
                  <a:pt x="197676" y="408323"/>
                  <a:pt x="197471" y="408417"/>
                  <a:pt x="203835" y="410538"/>
                </a:cubicBezTo>
                <a:lnTo>
                  <a:pt x="224790" y="408633"/>
                </a:lnTo>
                <a:cubicBezTo>
                  <a:pt x="234942" y="407881"/>
                  <a:pt x="245215" y="408316"/>
                  <a:pt x="255270" y="406728"/>
                </a:cubicBezTo>
                <a:cubicBezTo>
                  <a:pt x="257532" y="406371"/>
                  <a:pt x="258729" y="403310"/>
                  <a:pt x="260985" y="402918"/>
                </a:cubicBezTo>
                <a:cubicBezTo>
                  <a:pt x="273560" y="400731"/>
                  <a:pt x="286385" y="400378"/>
                  <a:pt x="299085" y="399108"/>
                </a:cubicBezTo>
                <a:cubicBezTo>
                  <a:pt x="320675" y="399743"/>
                  <a:pt x="342256" y="401013"/>
                  <a:pt x="363855" y="401013"/>
                </a:cubicBezTo>
                <a:cubicBezTo>
                  <a:pt x="366473" y="401013"/>
                  <a:pt x="368919" y="399676"/>
                  <a:pt x="371475" y="399108"/>
                </a:cubicBezTo>
                <a:cubicBezTo>
                  <a:pt x="377668" y="397732"/>
                  <a:pt x="381216" y="397655"/>
                  <a:pt x="386715" y="395298"/>
                </a:cubicBezTo>
                <a:cubicBezTo>
                  <a:pt x="389325" y="394179"/>
                  <a:pt x="391666" y="392458"/>
                  <a:pt x="394335" y="391488"/>
                </a:cubicBezTo>
                <a:cubicBezTo>
                  <a:pt x="419581" y="382308"/>
                  <a:pt x="397896" y="392565"/>
                  <a:pt x="415290" y="383868"/>
                </a:cubicBezTo>
                <a:cubicBezTo>
                  <a:pt x="416310" y="382509"/>
                  <a:pt x="427332" y="366315"/>
                  <a:pt x="432435" y="362913"/>
                </a:cubicBezTo>
                <a:cubicBezTo>
                  <a:pt x="445675" y="354086"/>
                  <a:pt x="430376" y="369188"/>
                  <a:pt x="443865" y="357198"/>
                </a:cubicBezTo>
                <a:cubicBezTo>
                  <a:pt x="454541" y="347708"/>
                  <a:pt x="453314" y="348739"/>
                  <a:pt x="459105" y="340053"/>
                </a:cubicBezTo>
                <a:cubicBezTo>
                  <a:pt x="460522" y="321637"/>
                  <a:pt x="463510" y="296713"/>
                  <a:pt x="459105" y="279093"/>
                </a:cubicBezTo>
                <a:cubicBezTo>
                  <a:pt x="458470" y="276553"/>
                  <a:pt x="454025" y="277823"/>
                  <a:pt x="451485" y="277188"/>
                </a:cubicBezTo>
                <a:cubicBezTo>
                  <a:pt x="450215" y="274013"/>
                  <a:pt x="449204" y="270722"/>
                  <a:pt x="447675" y="267663"/>
                </a:cubicBezTo>
                <a:cubicBezTo>
                  <a:pt x="446651" y="265615"/>
                  <a:pt x="444889" y="263996"/>
                  <a:pt x="443865" y="261948"/>
                </a:cubicBezTo>
                <a:cubicBezTo>
                  <a:pt x="442336" y="258889"/>
                  <a:pt x="442107" y="255159"/>
                  <a:pt x="440055" y="252423"/>
                </a:cubicBezTo>
                <a:cubicBezTo>
                  <a:pt x="436283" y="247394"/>
                  <a:pt x="432884" y="240321"/>
                  <a:pt x="426720" y="239088"/>
                </a:cubicBezTo>
                <a:lnTo>
                  <a:pt x="417195" y="237183"/>
                </a:lnTo>
                <a:cubicBezTo>
                  <a:pt x="414655" y="235913"/>
                  <a:pt x="411886" y="235024"/>
                  <a:pt x="409575" y="233373"/>
                </a:cubicBezTo>
                <a:cubicBezTo>
                  <a:pt x="397089" y="224454"/>
                  <a:pt x="410404" y="229839"/>
                  <a:pt x="398145" y="225753"/>
                </a:cubicBezTo>
                <a:lnTo>
                  <a:pt x="384810" y="212418"/>
                </a:lnTo>
                <a:cubicBezTo>
                  <a:pt x="382270" y="209878"/>
                  <a:pt x="379183" y="207787"/>
                  <a:pt x="377190" y="204798"/>
                </a:cubicBezTo>
                <a:cubicBezTo>
                  <a:pt x="375920" y="202893"/>
                  <a:pt x="374901" y="200794"/>
                  <a:pt x="373380" y="199083"/>
                </a:cubicBezTo>
                <a:cubicBezTo>
                  <a:pt x="369800" y="195056"/>
                  <a:pt x="361950" y="187653"/>
                  <a:pt x="361950" y="187653"/>
                </a:cubicBezTo>
                <a:cubicBezTo>
                  <a:pt x="361315" y="185748"/>
                  <a:pt x="361159" y="183609"/>
                  <a:pt x="360045" y="181938"/>
                </a:cubicBezTo>
                <a:cubicBezTo>
                  <a:pt x="357111" y="177538"/>
                  <a:pt x="352832" y="175224"/>
                  <a:pt x="348615" y="172413"/>
                </a:cubicBezTo>
                <a:cubicBezTo>
                  <a:pt x="339868" y="159293"/>
                  <a:pt x="351043" y="175246"/>
                  <a:pt x="337185" y="159078"/>
                </a:cubicBezTo>
                <a:cubicBezTo>
                  <a:pt x="335695" y="157340"/>
                  <a:pt x="334994" y="154982"/>
                  <a:pt x="333375" y="153363"/>
                </a:cubicBezTo>
                <a:cubicBezTo>
                  <a:pt x="331756" y="151744"/>
                  <a:pt x="329279" y="151172"/>
                  <a:pt x="327660" y="149553"/>
                </a:cubicBezTo>
                <a:cubicBezTo>
                  <a:pt x="316693" y="138586"/>
                  <a:pt x="327113" y="145105"/>
                  <a:pt x="316230" y="132408"/>
                </a:cubicBezTo>
                <a:cubicBezTo>
                  <a:pt x="314740" y="130670"/>
                  <a:pt x="312607" y="129528"/>
                  <a:pt x="310515" y="128598"/>
                </a:cubicBezTo>
                <a:cubicBezTo>
                  <a:pt x="306845" y="126967"/>
                  <a:pt x="299085" y="124788"/>
                  <a:pt x="299085" y="124788"/>
                </a:cubicBezTo>
                <a:cubicBezTo>
                  <a:pt x="298450" y="122883"/>
                  <a:pt x="298814" y="120240"/>
                  <a:pt x="297180" y="119073"/>
                </a:cubicBezTo>
                <a:cubicBezTo>
                  <a:pt x="294683" y="117289"/>
                  <a:pt x="282204" y="114376"/>
                  <a:pt x="278130" y="113358"/>
                </a:cubicBezTo>
                <a:cubicBezTo>
                  <a:pt x="261752" y="102439"/>
                  <a:pt x="282474" y="115530"/>
                  <a:pt x="266700" y="107643"/>
                </a:cubicBezTo>
                <a:cubicBezTo>
                  <a:pt x="254190" y="101388"/>
                  <a:pt x="269214" y="104938"/>
                  <a:pt x="249555" y="100023"/>
                </a:cubicBezTo>
                <a:cubicBezTo>
                  <a:pt x="247015" y="99388"/>
                  <a:pt x="244502" y="98631"/>
                  <a:pt x="241935" y="98118"/>
                </a:cubicBezTo>
                <a:cubicBezTo>
                  <a:pt x="238147" y="97360"/>
                  <a:pt x="234276" y="97051"/>
                  <a:pt x="230505" y="96213"/>
                </a:cubicBezTo>
                <a:cubicBezTo>
                  <a:pt x="228545" y="95777"/>
                  <a:pt x="226738" y="94795"/>
                  <a:pt x="224790" y="94308"/>
                </a:cubicBezTo>
                <a:cubicBezTo>
                  <a:pt x="203249" y="88923"/>
                  <a:pt x="228356" y="96767"/>
                  <a:pt x="203835" y="88593"/>
                </a:cubicBezTo>
                <a:cubicBezTo>
                  <a:pt x="200025" y="87323"/>
                  <a:pt x="196343" y="85571"/>
                  <a:pt x="192405" y="84783"/>
                </a:cubicBezTo>
                <a:cubicBezTo>
                  <a:pt x="180911" y="82484"/>
                  <a:pt x="185952" y="83902"/>
                  <a:pt x="177165" y="80973"/>
                </a:cubicBezTo>
                <a:cubicBezTo>
                  <a:pt x="171171" y="76478"/>
                  <a:pt x="168898" y="74063"/>
                  <a:pt x="161925" y="71448"/>
                </a:cubicBezTo>
                <a:cubicBezTo>
                  <a:pt x="159474" y="70529"/>
                  <a:pt x="156822" y="70262"/>
                  <a:pt x="154305" y="69543"/>
                </a:cubicBezTo>
                <a:cubicBezTo>
                  <a:pt x="149967" y="68303"/>
                  <a:pt x="146215" y="67168"/>
                  <a:pt x="142875" y="63828"/>
                </a:cubicBezTo>
                <a:cubicBezTo>
                  <a:pt x="140630" y="61583"/>
                  <a:pt x="139005" y="58792"/>
                  <a:pt x="137160" y="56208"/>
                </a:cubicBezTo>
                <a:cubicBezTo>
                  <a:pt x="135829" y="54345"/>
                  <a:pt x="134969" y="52112"/>
                  <a:pt x="133350" y="50493"/>
                </a:cubicBezTo>
                <a:cubicBezTo>
                  <a:pt x="131731" y="48874"/>
                  <a:pt x="129540" y="47953"/>
                  <a:pt x="127635" y="46683"/>
                </a:cubicBezTo>
                <a:cubicBezTo>
                  <a:pt x="123487" y="38387"/>
                  <a:pt x="124228" y="37862"/>
                  <a:pt x="116205" y="31443"/>
                </a:cubicBezTo>
                <a:cubicBezTo>
                  <a:pt x="112629" y="28582"/>
                  <a:pt x="104775" y="23823"/>
                  <a:pt x="104775" y="23823"/>
                </a:cubicBezTo>
                <a:cubicBezTo>
                  <a:pt x="97790" y="13346"/>
                  <a:pt x="104775" y="22235"/>
                  <a:pt x="95250" y="14298"/>
                </a:cubicBezTo>
                <a:cubicBezTo>
                  <a:pt x="80582" y="2075"/>
                  <a:pt x="98009" y="14233"/>
                  <a:pt x="83820" y="4773"/>
                </a:cubicBezTo>
                <a:cubicBezTo>
                  <a:pt x="81761" y="-3463"/>
                  <a:pt x="66358" y="1598"/>
                  <a:pt x="62865" y="963"/>
                </a:cubicBez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orme libre : forme 46">
            <a:extLst>
              <a:ext uri="{FF2B5EF4-FFF2-40B4-BE49-F238E27FC236}">
                <a16:creationId xmlns:a16="http://schemas.microsoft.com/office/drawing/2014/main" id="{E19ADA1B-8D03-0048-50B0-B880D0D0E7F2}"/>
              </a:ext>
            </a:extLst>
          </p:cNvPr>
          <p:cNvSpPr/>
          <p:nvPr/>
        </p:nvSpPr>
        <p:spPr>
          <a:xfrm>
            <a:off x="2788635" y="3580394"/>
            <a:ext cx="1341120" cy="2651760"/>
          </a:xfrm>
          <a:custGeom>
            <a:avLst/>
            <a:gdLst>
              <a:gd name="connsiteX0" fmla="*/ 495300 w 1341120"/>
              <a:gd name="connsiteY0" fmla="*/ 0 h 2651760"/>
              <a:gd name="connsiteX1" fmla="*/ 495300 w 1341120"/>
              <a:gd name="connsiteY1" fmla="*/ 0 h 2651760"/>
              <a:gd name="connsiteX2" fmla="*/ 411480 w 1341120"/>
              <a:gd name="connsiteY2" fmla="*/ 53340 h 2651760"/>
              <a:gd name="connsiteX3" fmla="*/ 365760 w 1341120"/>
              <a:gd name="connsiteY3" fmla="*/ 68580 h 2651760"/>
              <a:gd name="connsiteX4" fmla="*/ 281940 w 1341120"/>
              <a:gd name="connsiteY4" fmla="*/ 45720 h 2651760"/>
              <a:gd name="connsiteX5" fmla="*/ 220980 w 1341120"/>
              <a:gd name="connsiteY5" fmla="*/ 53340 h 2651760"/>
              <a:gd name="connsiteX6" fmla="*/ 182880 w 1341120"/>
              <a:gd name="connsiteY6" fmla="*/ 91440 h 2651760"/>
              <a:gd name="connsiteX7" fmla="*/ 175260 w 1341120"/>
              <a:gd name="connsiteY7" fmla="*/ 114300 h 2651760"/>
              <a:gd name="connsiteX8" fmla="*/ 137160 w 1341120"/>
              <a:gd name="connsiteY8" fmla="*/ 121920 h 2651760"/>
              <a:gd name="connsiteX9" fmla="*/ 114300 w 1341120"/>
              <a:gd name="connsiteY9" fmla="*/ 129540 h 2651760"/>
              <a:gd name="connsiteX10" fmla="*/ 91440 w 1341120"/>
              <a:gd name="connsiteY10" fmla="*/ 220980 h 2651760"/>
              <a:gd name="connsiteX11" fmla="*/ 83820 w 1341120"/>
              <a:gd name="connsiteY11" fmla="*/ 243840 h 2651760"/>
              <a:gd name="connsiteX12" fmla="*/ 76200 w 1341120"/>
              <a:gd name="connsiteY12" fmla="*/ 274320 h 2651760"/>
              <a:gd name="connsiteX13" fmla="*/ 83820 w 1341120"/>
              <a:gd name="connsiteY13" fmla="*/ 312420 h 2651760"/>
              <a:gd name="connsiteX14" fmla="*/ 99060 w 1341120"/>
              <a:gd name="connsiteY14" fmla="*/ 373380 h 2651760"/>
              <a:gd name="connsiteX15" fmla="*/ 114300 w 1341120"/>
              <a:gd name="connsiteY15" fmla="*/ 419100 h 2651760"/>
              <a:gd name="connsiteX16" fmla="*/ 91440 w 1341120"/>
              <a:gd name="connsiteY16" fmla="*/ 487680 h 2651760"/>
              <a:gd name="connsiteX17" fmla="*/ 45720 w 1341120"/>
              <a:gd name="connsiteY17" fmla="*/ 525780 h 2651760"/>
              <a:gd name="connsiteX18" fmla="*/ 45720 w 1341120"/>
              <a:gd name="connsiteY18" fmla="*/ 525780 h 2651760"/>
              <a:gd name="connsiteX19" fmla="*/ 15240 w 1341120"/>
              <a:gd name="connsiteY19" fmla="*/ 594360 h 2651760"/>
              <a:gd name="connsiteX20" fmla="*/ 7620 w 1341120"/>
              <a:gd name="connsiteY20" fmla="*/ 624840 h 2651760"/>
              <a:gd name="connsiteX21" fmla="*/ 0 w 1341120"/>
              <a:gd name="connsiteY21" fmla="*/ 708660 h 2651760"/>
              <a:gd name="connsiteX22" fmla="*/ 7620 w 1341120"/>
              <a:gd name="connsiteY22" fmla="*/ 754380 h 2651760"/>
              <a:gd name="connsiteX23" fmla="*/ 7620 w 1341120"/>
              <a:gd name="connsiteY23" fmla="*/ 815340 h 2651760"/>
              <a:gd name="connsiteX24" fmla="*/ 7620 w 1341120"/>
              <a:gd name="connsiteY24" fmla="*/ 845820 h 2651760"/>
              <a:gd name="connsiteX25" fmla="*/ 53340 w 1341120"/>
              <a:gd name="connsiteY25" fmla="*/ 952500 h 2651760"/>
              <a:gd name="connsiteX26" fmla="*/ 91440 w 1341120"/>
              <a:gd name="connsiteY26" fmla="*/ 1005840 h 2651760"/>
              <a:gd name="connsiteX27" fmla="*/ 106680 w 1341120"/>
              <a:gd name="connsiteY27" fmla="*/ 1059180 h 2651760"/>
              <a:gd name="connsiteX28" fmla="*/ 99060 w 1341120"/>
              <a:gd name="connsiteY28" fmla="*/ 1082040 h 2651760"/>
              <a:gd name="connsiteX29" fmla="*/ 99060 w 1341120"/>
              <a:gd name="connsiteY29" fmla="*/ 1135380 h 2651760"/>
              <a:gd name="connsiteX30" fmla="*/ 121920 w 1341120"/>
              <a:gd name="connsiteY30" fmla="*/ 1211580 h 2651760"/>
              <a:gd name="connsiteX31" fmla="*/ 121920 w 1341120"/>
              <a:gd name="connsiteY31" fmla="*/ 1257300 h 2651760"/>
              <a:gd name="connsiteX32" fmla="*/ 83820 w 1341120"/>
              <a:gd name="connsiteY32" fmla="*/ 1310640 h 2651760"/>
              <a:gd name="connsiteX33" fmla="*/ 114300 w 1341120"/>
              <a:gd name="connsiteY33" fmla="*/ 1440180 h 2651760"/>
              <a:gd name="connsiteX34" fmla="*/ 152400 w 1341120"/>
              <a:gd name="connsiteY34" fmla="*/ 1539240 h 2651760"/>
              <a:gd name="connsiteX35" fmla="*/ 167640 w 1341120"/>
              <a:gd name="connsiteY35" fmla="*/ 1600200 h 2651760"/>
              <a:gd name="connsiteX36" fmla="*/ 167640 w 1341120"/>
              <a:gd name="connsiteY36" fmla="*/ 1668780 h 2651760"/>
              <a:gd name="connsiteX37" fmla="*/ 236220 w 1341120"/>
              <a:gd name="connsiteY37" fmla="*/ 1760220 h 2651760"/>
              <a:gd name="connsiteX38" fmla="*/ 243840 w 1341120"/>
              <a:gd name="connsiteY38" fmla="*/ 1828800 h 2651760"/>
              <a:gd name="connsiteX39" fmla="*/ 358140 w 1341120"/>
              <a:gd name="connsiteY39" fmla="*/ 2011680 h 2651760"/>
              <a:gd name="connsiteX40" fmla="*/ 381000 w 1341120"/>
              <a:gd name="connsiteY40" fmla="*/ 2118360 h 2651760"/>
              <a:gd name="connsiteX41" fmla="*/ 396240 w 1341120"/>
              <a:gd name="connsiteY41" fmla="*/ 2194560 h 2651760"/>
              <a:gd name="connsiteX42" fmla="*/ 411480 w 1341120"/>
              <a:gd name="connsiteY42" fmla="*/ 2286000 h 2651760"/>
              <a:gd name="connsiteX43" fmla="*/ 419100 w 1341120"/>
              <a:gd name="connsiteY43" fmla="*/ 2339340 h 2651760"/>
              <a:gd name="connsiteX44" fmla="*/ 419100 w 1341120"/>
              <a:gd name="connsiteY44" fmla="*/ 2377440 h 2651760"/>
              <a:gd name="connsiteX45" fmla="*/ 403860 w 1341120"/>
              <a:gd name="connsiteY45" fmla="*/ 2400300 h 2651760"/>
              <a:gd name="connsiteX46" fmla="*/ 419100 w 1341120"/>
              <a:gd name="connsiteY46" fmla="*/ 2453640 h 2651760"/>
              <a:gd name="connsiteX47" fmla="*/ 441960 w 1341120"/>
              <a:gd name="connsiteY47" fmla="*/ 2476500 h 2651760"/>
              <a:gd name="connsiteX48" fmla="*/ 472440 w 1341120"/>
              <a:gd name="connsiteY48" fmla="*/ 2484120 h 2651760"/>
              <a:gd name="connsiteX49" fmla="*/ 502920 w 1341120"/>
              <a:gd name="connsiteY49" fmla="*/ 2491740 h 2651760"/>
              <a:gd name="connsiteX50" fmla="*/ 541020 w 1341120"/>
              <a:gd name="connsiteY50" fmla="*/ 2529840 h 2651760"/>
              <a:gd name="connsiteX51" fmla="*/ 571500 w 1341120"/>
              <a:gd name="connsiteY51" fmla="*/ 2590800 h 2651760"/>
              <a:gd name="connsiteX52" fmla="*/ 647700 w 1341120"/>
              <a:gd name="connsiteY52" fmla="*/ 2621280 h 2651760"/>
              <a:gd name="connsiteX53" fmla="*/ 670560 w 1341120"/>
              <a:gd name="connsiteY53" fmla="*/ 2651760 h 2651760"/>
              <a:gd name="connsiteX54" fmla="*/ 769620 w 1341120"/>
              <a:gd name="connsiteY54" fmla="*/ 2621280 h 2651760"/>
              <a:gd name="connsiteX55" fmla="*/ 777240 w 1341120"/>
              <a:gd name="connsiteY55" fmla="*/ 2522220 h 2651760"/>
              <a:gd name="connsiteX56" fmla="*/ 792480 w 1341120"/>
              <a:gd name="connsiteY56" fmla="*/ 2453640 h 2651760"/>
              <a:gd name="connsiteX57" fmla="*/ 845820 w 1341120"/>
              <a:gd name="connsiteY57" fmla="*/ 2346960 h 2651760"/>
              <a:gd name="connsiteX58" fmla="*/ 861060 w 1341120"/>
              <a:gd name="connsiteY58" fmla="*/ 2308860 h 2651760"/>
              <a:gd name="connsiteX59" fmla="*/ 853440 w 1341120"/>
              <a:gd name="connsiteY59" fmla="*/ 2232660 h 2651760"/>
              <a:gd name="connsiteX60" fmla="*/ 815340 w 1341120"/>
              <a:gd name="connsiteY60" fmla="*/ 2217420 h 2651760"/>
              <a:gd name="connsiteX61" fmla="*/ 769620 w 1341120"/>
              <a:gd name="connsiteY61" fmla="*/ 2186940 h 2651760"/>
              <a:gd name="connsiteX62" fmla="*/ 731520 w 1341120"/>
              <a:gd name="connsiteY62" fmla="*/ 2156460 h 2651760"/>
              <a:gd name="connsiteX63" fmla="*/ 716280 w 1341120"/>
              <a:gd name="connsiteY63" fmla="*/ 2118360 h 2651760"/>
              <a:gd name="connsiteX64" fmla="*/ 723900 w 1341120"/>
              <a:gd name="connsiteY64" fmla="*/ 2057400 h 2651760"/>
              <a:gd name="connsiteX65" fmla="*/ 777240 w 1341120"/>
              <a:gd name="connsiteY65" fmla="*/ 2004060 h 2651760"/>
              <a:gd name="connsiteX66" fmla="*/ 807720 w 1341120"/>
              <a:gd name="connsiteY66" fmla="*/ 1973580 h 2651760"/>
              <a:gd name="connsiteX67" fmla="*/ 807720 w 1341120"/>
              <a:gd name="connsiteY67" fmla="*/ 1943100 h 2651760"/>
              <a:gd name="connsiteX68" fmla="*/ 807720 w 1341120"/>
              <a:gd name="connsiteY68" fmla="*/ 1897380 h 2651760"/>
              <a:gd name="connsiteX69" fmla="*/ 838200 w 1341120"/>
              <a:gd name="connsiteY69" fmla="*/ 1836420 h 2651760"/>
              <a:gd name="connsiteX70" fmla="*/ 769620 w 1341120"/>
              <a:gd name="connsiteY70" fmla="*/ 1790700 h 2651760"/>
              <a:gd name="connsiteX71" fmla="*/ 746760 w 1341120"/>
              <a:gd name="connsiteY71" fmla="*/ 1744980 h 2651760"/>
              <a:gd name="connsiteX72" fmla="*/ 716280 w 1341120"/>
              <a:gd name="connsiteY72" fmla="*/ 1714500 h 2651760"/>
              <a:gd name="connsiteX73" fmla="*/ 701040 w 1341120"/>
              <a:gd name="connsiteY73" fmla="*/ 1661160 h 2651760"/>
              <a:gd name="connsiteX74" fmla="*/ 784860 w 1341120"/>
              <a:gd name="connsiteY74" fmla="*/ 1691640 h 2651760"/>
              <a:gd name="connsiteX75" fmla="*/ 853440 w 1341120"/>
              <a:gd name="connsiteY75" fmla="*/ 1706880 h 2651760"/>
              <a:gd name="connsiteX76" fmla="*/ 906780 w 1341120"/>
              <a:gd name="connsiteY76" fmla="*/ 1691640 h 2651760"/>
              <a:gd name="connsiteX77" fmla="*/ 914400 w 1341120"/>
              <a:gd name="connsiteY77" fmla="*/ 1638300 h 2651760"/>
              <a:gd name="connsiteX78" fmla="*/ 906780 w 1341120"/>
              <a:gd name="connsiteY78" fmla="*/ 1592580 h 2651760"/>
              <a:gd name="connsiteX79" fmla="*/ 891540 w 1341120"/>
              <a:gd name="connsiteY79" fmla="*/ 1554480 h 2651760"/>
              <a:gd name="connsiteX80" fmla="*/ 914400 w 1341120"/>
              <a:gd name="connsiteY80" fmla="*/ 1501140 h 2651760"/>
              <a:gd name="connsiteX81" fmla="*/ 967740 w 1341120"/>
              <a:gd name="connsiteY81" fmla="*/ 1501140 h 2651760"/>
              <a:gd name="connsiteX82" fmla="*/ 1120140 w 1341120"/>
              <a:gd name="connsiteY82" fmla="*/ 1478280 h 2651760"/>
              <a:gd name="connsiteX83" fmla="*/ 1211580 w 1341120"/>
              <a:gd name="connsiteY83" fmla="*/ 1440180 h 2651760"/>
              <a:gd name="connsiteX84" fmla="*/ 1257300 w 1341120"/>
              <a:gd name="connsiteY84" fmla="*/ 1379220 h 2651760"/>
              <a:gd name="connsiteX85" fmla="*/ 1257300 w 1341120"/>
              <a:gd name="connsiteY85" fmla="*/ 1333500 h 2651760"/>
              <a:gd name="connsiteX86" fmla="*/ 1219200 w 1341120"/>
              <a:gd name="connsiteY86" fmla="*/ 1257300 h 2651760"/>
              <a:gd name="connsiteX87" fmla="*/ 1173480 w 1341120"/>
              <a:gd name="connsiteY87" fmla="*/ 1211580 h 2651760"/>
              <a:gd name="connsiteX88" fmla="*/ 1150620 w 1341120"/>
              <a:gd name="connsiteY88" fmla="*/ 1165860 h 2651760"/>
              <a:gd name="connsiteX89" fmla="*/ 1104900 w 1341120"/>
              <a:gd name="connsiteY89" fmla="*/ 1135380 h 2651760"/>
              <a:gd name="connsiteX90" fmla="*/ 1104900 w 1341120"/>
              <a:gd name="connsiteY90" fmla="*/ 1089660 h 2651760"/>
              <a:gd name="connsiteX91" fmla="*/ 1066800 w 1341120"/>
              <a:gd name="connsiteY91" fmla="*/ 1059180 h 2651760"/>
              <a:gd name="connsiteX92" fmla="*/ 1059180 w 1341120"/>
              <a:gd name="connsiteY92" fmla="*/ 1013460 h 2651760"/>
              <a:gd name="connsiteX93" fmla="*/ 1059180 w 1341120"/>
              <a:gd name="connsiteY93" fmla="*/ 967740 h 2651760"/>
              <a:gd name="connsiteX94" fmla="*/ 1043940 w 1341120"/>
              <a:gd name="connsiteY94" fmla="*/ 906780 h 2651760"/>
              <a:gd name="connsiteX95" fmla="*/ 1043940 w 1341120"/>
              <a:gd name="connsiteY95" fmla="*/ 906780 h 2651760"/>
              <a:gd name="connsiteX96" fmla="*/ 1082040 w 1341120"/>
              <a:gd name="connsiteY96" fmla="*/ 822960 h 2651760"/>
              <a:gd name="connsiteX97" fmla="*/ 1120140 w 1341120"/>
              <a:gd name="connsiteY97" fmla="*/ 723900 h 2651760"/>
              <a:gd name="connsiteX98" fmla="*/ 1127760 w 1341120"/>
              <a:gd name="connsiteY98" fmla="*/ 662940 h 2651760"/>
              <a:gd name="connsiteX99" fmla="*/ 1226820 w 1341120"/>
              <a:gd name="connsiteY99" fmla="*/ 586740 h 2651760"/>
              <a:gd name="connsiteX100" fmla="*/ 1318260 w 1341120"/>
              <a:gd name="connsiteY100" fmla="*/ 525780 h 2651760"/>
              <a:gd name="connsiteX101" fmla="*/ 1341120 w 1341120"/>
              <a:gd name="connsiteY101" fmla="*/ 419100 h 2651760"/>
              <a:gd name="connsiteX102" fmla="*/ 1318260 w 1341120"/>
              <a:gd name="connsiteY102" fmla="*/ 335280 h 2651760"/>
              <a:gd name="connsiteX103" fmla="*/ 1272540 w 1341120"/>
              <a:gd name="connsiteY103" fmla="*/ 312420 h 2651760"/>
              <a:gd name="connsiteX104" fmla="*/ 1242060 w 1341120"/>
              <a:gd name="connsiteY104" fmla="*/ 396240 h 2651760"/>
              <a:gd name="connsiteX105" fmla="*/ 1226820 w 1341120"/>
              <a:gd name="connsiteY105" fmla="*/ 441960 h 2651760"/>
              <a:gd name="connsiteX106" fmla="*/ 1158240 w 1341120"/>
              <a:gd name="connsiteY106" fmla="*/ 472440 h 2651760"/>
              <a:gd name="connsiteX107" fmla="*/ 1089660 w 1341120"/>
              <a:gd name="connsiteY107" fmla="*/ 495300 h 2651760"/>
              <a:gd name="connsiteX108" fmla="*/ 998220 w 1341120"/>
              <a:gd name="connsiteY108" fmla="*/ 487680 h 2651760"/>
              <a:gd name="connsiteX109" fmla="*/ 944880 w 1341120"/>
              <a:gd name="connsiteY109" fmla="*/ 449580 h 2651760"/>
              <a:gd name="connsiteX110" fmla="*/ 975360 w 1341120"/>
              <a:gd name="connsiteY110" fmla="*/ 358140 h 2651760"/>
              <a:gd name="connsiteX111" fmla="*/ 960120 w 1341120"/>
              <a:gd name="connsiteY111" fmla="*/ 312420 h 2651760"/>
              <a:gd name="connsiteX112" fmla="*/ 868680 w 1341120"/>
              <a:gd name="connsiteY112" fmla="*/ 266700 h 2651760"/>
              <a:gd name="connsiteX113" fmla="*/ 723900 w 1341120"/>
              <a:gd name="connsiteY113" fmla="*/ 198120 h 2651760"/>
              <a:gd name="connsiteX114" fmla="*/ 571500 w 1341120"/>
              <a:gd name="connsiteY114" fmla="*/ 121920 h 2651760"/>
              <a:gd name="connsiteX115" fmla="*/ 518160 w 1341120"/>
              <a:gd name="connsiteY115" fmla="*/ 53340 h 2651760"/>
              <a:gd name="connsiteX116" fmla="*/ 495300 w 1341120"/>
              <a:gd name="connsiteY116"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341120" h="2651760">
                <a:moveTo>
                  <a:pt x="495300" y="0"/>
                </a:moveTo>
                <a:lnTo>
                  <a:pt x="495300" y="0"/>
                </a:lnTo>
                <a:cubicBezTo>
                  <a:pt x="423333" y="61686"/>
                  <a:pt x="469453" y="35948"/>
                  <a:pt x="411480" y="53340"/>
                </a:cubicBezTo>
                <a:cubicBezTo>
                  <a:pt x="396093" y="57956"/>
                  <a:pt x="365760" y="68580"/>
                  <a:pt x="365760" y="68580"/>
                </a:cubicBezTo>
                <a:cubicBezTo>
                  <a:pt x="335157" y="56339"/>
                  <a:pt x="316480" y="45720"/>
                  <a:pt x="281940" y="45720"/>
                </a:cubicBezTo>
                <a:cubicBezTo>
                  <a:pt x="261462" y="45720"/>
                  <a:pt x="241300" y="50800"/>
                  <a:pt x="220980" y="53340"/>
                </a:cubicBezTo>
                <a:cubicBezTo>
                  <a:pt x="198120" y="68580"/>
                  <a:pt x="195580" y="66040"/>
                  <a:pt x="182880" y="91440"/>
                </a:cubicBezTo>
                <a:cubicBezTo>
                  <a:pt x="179288" y="98624"/>
                  <a:pt x="181943" y="109845"/>
                  <a:pt x="175260" y="114300"/>
                </a:cubicBezTo>
                <a:cubicBezTo>
                  <a:pt x="164484" y="121484"/>
                  <a:pt x="149725" y="118779"/>
                  <a:pt x="137160" y="121920"/>
                </a:cubicBezTo>
                <a:cubicBezTo>
                  <a:pt x="129368" y="123868"/>
                  <a:pt x="121920" y="127000"/>
                  <a:pt x="114300" y="129540"/>
                </a:cubicBezTo>
                <a:cubicBezTo>
                  <a:pt x="83505" y="221924"/>
                  <a:pt x="111962" y="128631"/>
                  <a:pt x="91440" y="220980"/>
                </a:cubicBezTo>
                <a:cubicBezTo>
                  <a:pt x="89698" y="228821"/>
                  <a:pt x="86027" y="236117"/>
                  <a:pt x="83820" y="243840"/>
                </a:cubicBezTo>
                <a:cubicBezTo>
                  <a:pt x="80943" y="253910"/>
                  <a:pt x="78740" y="264160"/>
                  <a:pt x="76200" y="274320"/>
                </a:cubicBezTo>
                <a:cubicBezTo>
                  <a:pt x="85426" y="301999"/>
                  <a:pt x="83820" y="289148"/>
                  <a:pt x="83820" y="312420"/>
                </a:cubicBezTo>
                <a:lnTo>
                  <a:pt x="99060" y="373380"/>
                </a:lnTo>
                <a:lnTo>
                  <a:pt x="114300" y="419100"/>
                </a:lnTo>
                <a:lnTo>
                  <a:pt x="91440" y="487680"/>
                </a:lnTo>
                <a:lnTo>
                  <a:pt x="45720" y="525780"/>
                </a:lnTo>
                <a:lnTo>
                  <a:pt x="45720" y="525780"/>
                </a:lnTo>
                <a:lnTo>
                  <a:pt x="15240" y="594360"/>
                </a:lnTo>
                <a:lnTo>
                  <a:pt x="7620" y="624840"/>
                </a:lnTo>
                <a:lnTo>
                  <a:pt x="0" y="708660"/>
                </a:lnTo>
                <a:lnTo>
                  <a:pt x="7620" y="754380"/>
                </a:lnTo>
                <a:lnTo>
                  <a:pt x="7620" y="815340"/>
                </a:lnTo>
                <a:lnTo>
                  <a:pt x="7620" y="845820"/>
                </a:lnTo>
                <a:lnTo>
                  <a:pt x="53340" y="952500"/>
                </a:lnTo>
                <a:lnTo>
                  <a:pt x="91440" y="1005840"/>
                </a:lnTo>
                <a:lnTo>
                  <a:pt x="106680" y="1059180"/>
                </a:lnTo>
                <a:lnTo>
                  <a:pt x="99060" y="1082040"/>
                </a:lnTo>
                <a:lnTo>
                  <a:pt x="99060" y="1135380"/>
                </a:lnTo>
                <a:lnTo>
                  <a:pt x="121920" y="1211580"/>
                </a:lnTo>
                <a:lnTo>
                  <a:pt x="121920" y="1257300"/>
                </a:lnTo>
                <a:lnTo>
                  <a:pt x="83820" y="1310640"/>
                </a:lnTo>
                <a:lnTo>
                  <a:pt x="114300" y="1440180"/>
                </a:lnTo>
                <a:lnTo>
                  <a:pt x="152400" y="1539240"/>
                </a:lnTo>
                <a:lnTo>
                  <a:pt x="167640" y="1600200"/>
                </a:lnTo>
                <a:lnTo>
                  <a:pt x="167640" y="1668780"/>
                </a:lnTo>
                <a:lnTo>
                  <a:pt x="236220" y="1760220"/>
                </a:lnTo>
                <a:lnTo>
                  <a:pt x="243840" y="1828800"/>
                </a:lnTo>
                <a:lnTo>
                  <a:pt x="358140" y="2011680"/>
                </a:lnTo>
                <a:lnTo>
                  <a:pt x="381000" y="2118360"/>
                </a:lnTo>
                <a:lnTo>
                  <a:pt x="396240" y="2194560"/>
                </a:lnTo>
                <a:lnTo>
                  <a:pt x="411480" y="2286000"/>
                </a:lnTo>
                <a:lnTo>
                  <a:pt x="419100" y="2339340"/>
                </a:lnTo>
                <a:lnTo>
                  <a:pt x="419100" y="2377440"/>
                </a:lnTo>
                <a:lnTo>
                  <a:pt x="403860" y="2400300"/>
                </a:lnTo>
                <a:lnTo>
                  <a:pt x="419100" y="2453640"/>
                </a:lnTo>
                <a:lnTo>
                  <a:pt x="441960" y="2476500"/>
                </a:lnTo>
                <a:lnTo>
                  <a:pt x="472440" y="2484120"/>
                </a:lnTo>
                <a:lnTo>
                  <a:pt x="502920" y="2491740"/>
                </a:lnTo>
                <a:lnTo>
                  <a:pt x="541020" y="2529840"/>
                </a:lnTo>
                <a:lnTo>
                  <a:pt x="571500" y="2590800"/>
                </a:lnTo>
                <a:lnTo>
                  <a:pt x="647700" y="2621280"/>
                </a:lnTo>
                <a:lnTo>
                  <a:pt x="670560" y="2651760"/>
                </a:lnTo>
                <a:lnTo>
                  <a:pt x="769620" y="2621280"/>
                </a:lnTo>
                <a:lnTo>
                  <a:pt x="777240" y="2522220"/>
                </a:lnTo>
                <a:lnTo>
                  <a:pt x="792480" y="2453640"/>
                </a:lnTo>
                <a:lnTo>
                  <a:pt x="845820" y="2346960"/>
                </a:lnTo>
                <a:lnTo>
                  <a:pt x="861060" y="2308860"/>
                </a:lnTo>
                <a:lnTo>
                  <a:pt x="853440" y="2232660"/>
                </a:lnTo>
                <a:lnTo>
                  <a:pt x="815340" y="2217420"/>
                </a:lnTo>
                <a:lnTo>
                  <a:pt x="769620" y="2186940"/>
                </a:lnTo>
                <a:lnTo>
                  <a:pt x="731520" y="2156460"/>
                </a:lnTo>
                <a:lnTo>
                  <a:pt x="716280" y="2118360"/>
                </a:lnTo>
                <a:lnTo>
                  <a:pt x="723900" y="2057400"/>
                </a:lnTo>
                <a:lnTo>
                  <a:pt x="777240" y="2004060"/>
                </a:lnTo>
                <a:lnTo>
                  <a:pt x="807720" y="1973580"/>
                </a:lnTo>
                <a:lnTo>
                  <a:pt x="807720" y="1943100"/>
                </a:lnTo>
                <a:lnTo>
                  <a:pt x="807720" y="1897380"/>
                </a:lnTo>
                <a:lnTo>
                  <a:pt x="838200" y="1836420"/>
                </a:lnTo>
                <a:lnTo>
                  <a:pt x="769620" y="1790700"/>
                </a:lnTo>
                <a:lnTo>
                  <a:pt x="746760" y="1744980"/>
                </a:lnTo>
                <a:lnTo>
                  <a:pt x="716280" y="1714500"/>
                </a:lnTo>
                <a:lnTo>
                  <a:pt x="701040" y="1661160"/>
                </a:lnTo>
                <a:lnTo>
                  <a:pt x="784860" y="1691640"/>
                </a:lnTo>
                <a:lnTo>
                  <a:pt x="853440" y="1706880"/>
                </a:lnTo>
                <a:lnTo>
                  <a:pt x="906780" y="1691640"/>
                </a:lnTo>
                <a:lnTo>
                  <a:pt x="914400" y="1638300"/>
                </a:lnTo>
                <a:lnTo>
                  <a:pt x="906780" y="1592580"/>
                </a:lnTo>
                <a:lnTo>
                  <a:pt x="891540" y="1554480"/>
                </a:lnTo>
                <a:lnTo>
                  <a:pt x="914400" y="1501140"/>
                </a:lnTo>
                <a:lnTo>
                  <a:pt x="967740" y="1501140"/>
                </a:lnTo>
                <a:lnTo>
                  <a:pt x="1120140" y="1478280"/>
                </a:lnTo>
                <a:lnTo>
                  <a:pt x="1211580" y="1440180"/>
                </a:lnTo>
                <a:lnTo>
                  <a:pt x="1257300" y="1379220"/>
                </a:lnTo>
                <a:lnTo>
                  <a:pt x="1257300" y="1333500"/>
                </a:lnTo>
                <a:lnTo>
                  <a:pt x="1219200" y="1257300"/>
                </a:lnTo>
                <a:lnTo>
                  <a:pt x="1173480" y="1211580"/>
                </a:lnTo>
                <a:lnTo>
                  <a:pt x="1150620" y="1165860"/>
                </a:lnTo>
                <a:lnTo>
                  <a:pt x="1104900" y="1135380"/>
                </a:lnTo>
                <a:lnTo>
                  <a:pt x="1104900" y="1089660"/>
                </a:lnTo>
                <a:lnTo>
                  <a:pt x="1066800" y="1059180"/>
                </a:lnTo>
                <a:lnTo>
                  <a:pt x="1059180" y="1013460"/>
                </a:lnTo>
                <a:lnTo>
                  <a:pt x="1059180" y="967740"/>
                </a:lnTo>
                <a:lnTo>
                  <a:pt x="1043940" y="906780"/>
                </a:lnTo>
                <a:lnTo>
                  <a:pt x="1043940" y="906780"/>
                </a:lnTo>
                <a:lnTo>
                  <a:pt x="1082040" y="822960"/>
                </a:lnTo>
                <a:lnTo>
                  <a:pt x="1120140" y="723900"/>
                </a:lnTo>
                <a:lnTo>
                  <a:pt x="1127760" y="662940"/>
                </a:lnTo>
                <a:lnTo>
                  <a:pt x="1226820" y="586740"/>
                </a:lnTo>
                <a:lnTo>
                  <a:pt x="1318260" y="525780"/>
                </a:lnTo>
                <a:lnTo>
                  <a:pt x="1341120" y="419100"/>
                </a:lnTo>
                <a:lnTo>
                  <a:pt x="1318260" y="335280"/>
                </a:lnTo>
                <a:lnTo>
                  <a:pt x="1272540" y="312420"/>
                </a:lnTo>
                <a:lnTo>
                  <a:pt x="1242060" y="396240"/>
                </a:lnTo>
                <a:lnTo>
                  <a:pt x="1226820" y="441960"/>
                </a:lnTo>
                <a:lnTo>
                  <a:pt x="1158240" y="472440"/>
                </a:lnTo>
                <a:lnTo>
                  <a:pt x="1089660" y="495300"/>
                </a:lnTo>
                <a:lnTo>
                  <a:pt x="998220" y="487680"/>
                </a:lnTo>
                <a:lnTo>
                  <a:pt x="944880" y="449580"/>
                </a:lnTo>
                <a:lnTo>
                  <a:pt x="975360" y="358140"/>
                </a:lnTo>
                <a:lnTo>
                  <a:pt x="960120" y="312420"/>
                </a:lnTo>
                <a:lnTo>
                  <a:pt x="868680" y="266700"/>
                </a:lnTo>
                <a:lnTo>
                  <a:pt x="723900" y="198120"/>
                </a:lnTo>
                <a:lnTo>
                  <a:pt x="571500" y="121920"/>
                </a:lnTo>
                <a:lnTo>
                  <a:pt x="518160" y="53340"/>
                </a:lnTo>
                <a:lnTo>
                  <a:pt x="495300"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Forme libre : forme 47">
            <a:extLst>
              <a:ext uri="{FF2B5EF4-FFF2-40B4-BE49-F238E27FC236}">
                <a16:creationId xmlns:a16="http://schemas.microsoft.com/office/drawing/2014/main" id="{000632FB-4501-4F4E-D599-00C068C1B65B}"/>
              </a:ext>
            </a:extLst>
          </p:cNvPr>
          <p:cNvSpPr/>
          <p:nvPr/>
        </p:nvSpPr>
        <p:spPr>
          <a:xfrm>
            <a:off x="2598414" y="3255582"/>
            <a:ext cx="967740" cy="3070860"/>
          </a:xfrm>
          <a:custGeom>
            <a:avLst/>
            <a:gdLst>
              <a:gd name="connsiteX0" fmla="*/ 53340 w 967740"/>
              <a:gd name="connsiteY0" fmla="*/ 0 h 3070860"/>
              <a:gd name="connsiteX1" fmla="*/ 0 w 967740"/>
              <a:gd name="connsiteY1" fmla="*/ 83820 h 3070860"/>
              <a:gd name="connsiteX2" fmla="*/ 0 w 967740"/>
              <a:gd name="connsiteY2" fmla="*/ 121920 h 3070860"/>
              <a:gd name="connsiteX3" fmla="*/ 22860 w 967740"/>
              <a:gd name="connsiteY3" fmla="*/ 160020 h 3070860"/>
              <a:gd name="connsiteX4" fmla="*/ 60960 w 967740"/>
              <a:gd name="connsiteY4" fmla="*/ 213360 h 3070860"/>
              <a:gd name="connsiteX5" fmla="*/ 60960 w 967740"/>
              <a:gd name="connsiteY5" fmla="*/ 251460 h 3070860"/>
              <a:gd name="connsiteX6" fmla="*/ 76200 w 967740"/>
              <a:gd name="connsiteY6" fmla="*/ 342900 h 3070860"/>
              <a:gd name="connsiteX7" fmla="*/ 91440 w 967740"/>
              <a:gd name="connsiteY7" fmla="*/ 388620 h 3070860"/>
              <a:gd name="connsiteX8" fmla="*/ 68580 w 967740"/>
              <a:gd name="connsiteY8" fmla="*/ 464820 h 3070860"/>
              <a:gd name="connsiteX9" fmla="*/ 60960 w 967740"/>
              <a:gd name="connsiteY9" fmla="*/ 495300 h 3070860"/>
              <a:gd name="connsiteX10" fmla="*/ 45720 w 967740"/>
              <a:gd name="connsiteY10" fmla="*/ 525780 h 3070860"/>
              <a:gd name="connsiteX11" fmla="*/ 45720 w 967740"/>
              <a:gd name="connsiteY11" fmla="*/ 571500 h 3070860"/>
              <a:gd name="connsiteX12" fmla="*/ 45720 w 967740"/>
              <a:gd name="connsiteY12" fmla="*/ 601980 h 3070860"/>
              <a:gd name="connsiteX13" fmla="*/ 53340 w 967740"/>
              <a:gd name="connsiteY13" fmla="*/ 640080 h 3070860"/>
              <a:gd name="connsiteX14" fmla="*/ 91440 w 967740"/>
              <a:gd name="connsiteY14" fmla="*/ 678180 h 3070860"/>
              <a:gd name="connsiteX15" fmla="*/ 91440 w 967740"/>
              <a:gd name="connsiteY15" fmla="*/ 762000 h 3070860"/>
              <a:gd name="connsiteX16" fmla="*/ 68580 w 967740"/>
              <a:gd name="connsiteY16" fmla="*/ 800100 h 3070860"/>
              <a:gd name="connsiteX17" fmla="*/ 60960 w 967740"/>
              <a:gd name="connsiteY17" fmla="*/ 853440 h 3070860"/>
              <a:gd name="connsiteX18" fmla="*/ 60960 w 967740"/>
              <a:gd name="connsiteY18" fmla="*/ 883920 h 3070860"/>
              <a:gd name="connsiteX19" fmla="*/ 53340 w 967740"/>
              <a:gd name="connsiteY19" fmla="*/ 914400 h 3070860"/>
              <a:gd name="connsiteX20" fmla="*/ 53340 w 967740"/>
              <a:gd name="connsiteY20" fmla="*/ 975360 h 3070860"/>
              <a:gd name="connsiteX21" fmla="*/ 53340 w 967740"/>
              <a:gd name="connsiteY21" fmla="*/ 1005840 h 3070860"/>
              <a:gd name="connsiteX22" fmla="*/ 68580 w 967740"/>
              <a:gd name="connsiteY22" fmla="*/ 1021080 h 3070860"/>
              <a:gd name="connsiteX23" fmla="*/ 68580 w 967740"/>
              <a:gd name="connsiteY23" fmla="*/ 1059180 h 3070860"/>
              <a:gd name="connsiteX24" fmla="*/ 91440 w 967740"/>
              <a:gd name="connsiteY24" fmla="*/ 1120140 h 3070860"/>
              <a:gd name="connsiteX25" fmla="*/ 114300 w 967740"/>
              <a:gd name="connsiteY25" fmla="*/ 1150620 h 3070860"/>
              <a:gd name="connsiteX26" fmla="*/ 114300 w 967740"/>
              <a:gd name="connsiteY26" fmla="*/ 1150620 h 3070860"/>
              <a:gd name="connsiteX27" fmla="*/ 129540 w 967740"/>
              <a:gd name="connsiteY27" fmla="*/ 1287780 h 3070860"/>
              <a:gd name="connsiteX28" fmla="*/ 152400 w 967740"/>
              <a:gd name="connsiteY28" fmla="*/ 1325880 h 3070860"/>
              <a:gd name="connsiteX29" fmla="*/ 152400 w 967740"/>
              <a:gd name="connsiteY29" fmla="*/ 1577340 h 3070860"/>
              <a:gd name="connsiteX30" fmla="*/ 121920 w 967740"/>
              <a:gd name="connsiteY30" fmla="*/ 1653540 h 3070860"/>
              <a:gd name="connsiteX31" fmla="*/ 121920 w 967740"/>
              <a:gd name="connsiteY31" fmla="*/ 1737360 h 3070860"/>
              <a:gd name="connsiteX32" fmla="*/ 144780 w 967740"/>
              <a:gd name="connsiteY32" fmla="*/ 1790700 h 3070860"/>
              <a:gd name="connsiteX33" fmla="*/ 144780 w 967740"/>
              <a:gd name="connsiteY33" fmla="*/ 1790700 h 3070860"/>
              <a:gd name="connsiteX34" fmla="*/ 182880 w 967740"/>
              <a:gd name="connsiteY34" fmla="*/ 1866900 h 3070860"/>
              <a:gd name="connsiteX35" fmla="*/ 167640 w 967740"/>
              <a:gd name="connsiteY35" fmla="*/ 1889760 h 3070860"/>
              <a:gd name="connsiteX36" fmla="*/ 167640 w 967740"/>
              <a:gd name="connsiteY36" fmla="*/ 1927860 h 3070860"/>
              <a:gd name="connsiteX37" fmla="*/ 167640 w 967740"/>
              <a:gd name="connsiteY37" fmla="*/ 1927860 h 3070860"/>
              <a:gd name="connsiteX38" fmla="*/ 190500 w 967740"/>
              <a:gd name="connsiteY38" fmla="*/ 1981200 h 3070860"/>
              <a:gd name="connsiteX39" fmla="*/ 213360 w 967740"/>
              <a:gd name="connsiteY39" fmla="*/ 2042160 h 3070860"/>
              <a:gd name="connsiteX40" fmla="*/ 236220 w 967740"/>
              <a:gd name="connsiteY40" fmla="*/ 2072640 h 3070860"/>
              <a:gd name="connsiteX41" fmla="*/ 289560 w 967740"/>
              <a:gd name="connsiteY41" fmla="*/ 2118360 h 3070860"/>
              <a:gd name="connsiteX42" fmla="*/ 335280 w 967740"/>
              <a:gd name="connsiteY42" fmla="*/ 2156460 h 3070860"/>
              <a:gd name="connsiteX43" fmla="*/ 335280 w 967740"/>
              <a:gd name="connsiteY43" fmla="*/ 2179320 h 3070860"/>
              <a:gd name="connsiteX44" fmla="*/ 335280 w 967740"/>
              <a:gd name="connsiteY44" fmla="*/ 2209800 h 3070860"/>
              <a:gd name="connsiteX45" fmla="*/ 342900 w 967740"/>
              <a:gd name="connsiteY45" fmla="*/ 2240280 h 3070860"/>
              <a:gd name="connsiteX46" fmla="*/ 358140 w 967740"/>
              <a:gd name="connsiteY46" fmla="*/ 2270760 h 3070860"/>
              <a:gd name="connsiteX47" fmla="*/ 373380 w 967740"/>
              <a:gd name="connsiteY47" fmla="*/ 2293620 h 3070860"/>
              <a:gd name="connsiteX48" fmla="*/ 388620 w 967740"/>
              <a:gd name="connsiteY48" fmla="*/ 2308860 h 3070860"/>
              <a:gd name="connsiteX49" fmla="*/ 411480 w 967740"/>
              <a:gd name="connsiteY49" fmla="*/ 2346960 h 3070860"/>
              <a:gd name="connsiteX50" fmla="*/ 411480 w 967740"/>
              <a:gd name="connsiteY50" fmla="*/ 2377440 h 3070860"/>
              <a:gd name="connsiteX51" fmla="*/ 396240 w 967740"/>
              <a:gd name="connsiteY51" fmla="*/ 2423160 h 3070860"/>
              <a:gd name="connsiteX52" fmla="*/ 396240 w 967740"/>
              <a:gd name="connsiteY52" fmla="*/ 2453640 h 3070860"/>
              <a:gd name="connsiteX53" fmla="*/ 388620 w 967740"/>
              <a:gd name="connsiteY53" fmla="*/ 2476500 h 3070860"/>
              <a:gd name="connsiteX54" fmla="*/ 358140 w 967740"/>
              <a:gd name="connsiteY54" fmla="*/ 2476500 h 3070860"/>
              <a:gd name="connsiteX55" fmla="*/ 304800 w 967740"/>
              <a:gd name="connsiteY55" fmla="*/ 2491740 h 3070860"/>
              <a:gd name="connsiteX56" fmla="*/ 327660 w 967740"/>
              <a:gd name="connsiteY56" fmla="*/ 2529840 h 3070860"/>
              <a:gd name="connsiteX57" fmla="*/ 350520 w 967740"/>
              <a:gd name="connsiteY57" fmla="*/ 2537460 h 3070860"/>
              <a:gd name="connsiteX58" fmla="*/ 381000 w 967740"/>
              <a:gd name="connsiteY58" fmla="*/ 2552700 h 3070860"/>
              <a:gd name="connsiteX59" fmla="*/ 403860 w 967740"/>
              <a:gd name="connsiteY59" fmla="*/ 2560320 h 3070860"/>
              <a:gd name="connsiteX60" fmla="*/ 449580 w 967740"/>
              <a:gd name="connsiteY60" fmla="*/ 2613660 h 3070860"/>
              <a:gd name="connsiteX61" fmla="*/ 480060 w 967740"/>
              <a:gd name="connsiteY61" fmla="*/ 2689860 h 3070860"/>
              <a:gd name="connsiteX62" fmla="*/ 510540 w 967740"/>
              <a:gd name="connsiteY62" fmla="*/ 2750820 h 3070860"/>
              <a:gd name="connsiteX63" fmla="*/ 541020 w 967740"/>
              <a:gd name="connsiteY63" fmla="*/ 2819400 h 3070860"/>
              <a:gd name="connsiteX64" fmla="*/ 579120 w 967740"/>
              <a:gd name="connsiteY64" fmla="*/ 2865120 h 3070860"/>
              <a:gd name="connsiteX65" fmla="*/ 601980 w 967740"/>
              <a:gd name="connsiteY65" fmla="*/ 2895600 h 3070860"/>
              <a:gd name="connsiteX66" fmla="*/ 647700 w 967740"/>
              <a:gd name="connsiteY66" fmla="*/ 2941320 h 3070860"/>
              <a:gd name="connsiteX67" fmla="*/ 693420 w 967740"/>
              <a:gd name="connsiteY67" fmla="*/ 2971800 h 3070860"/>
              <a:gd name="connsiteX68" fmla="*/ 723900 w 967740"/>
              <a:gd name="connsiteY68" fmla="*/ 3009900 h 3070860"/>
              <a:gd name="connsiteX69" fmla="*/ 754380 w 967740"/>
              <a:gd name="connsiteY69" fmla="*/ 3055620 h 3070860"/>
              <a:gd name="connsiteX70" fmla="*/ 807720 w 967740"/>
              <a:gd name="connsiteY70" fmla="*/ 3040380 h 3070860"/>
              <a:gd name="connsiteX71" fmla="*/ 845820 w 967740"/>
              <a:gd name="connsiteY71" fmla="*/ 3048000 h 3070860"/>
              <a:gd name="connsiteX72" fmla="*/ 868680 w 967740"/>
              <a:gd name="connsiteY72" fmla="*/ 3070860 h 3070860"/>
              <a:gd name="connsiteX73" fmla="*/ 944880 w 967740"/>
              <a:gd name="connsiteY73" fmla="*/ 3040380 h 3070860"/>
              <a:gd name="connsiteX74" fmla="*/ 967740 w 967740"/>
              <a:gd name="connsiteY74" fmla="*/ 2994660 h 3070860"/>
              <a:gd name="connsiteX75" fmla="*/ 960120 w 967740"/>
              <a:gd name="connsiteY75" fmla="*/ 2971800 h 3070860"/>
              <a:gd name="connsiteX76" fmla="*/ 899160 w 967740"/>
              <a:gd name="connsiteY76" fmla="*/ 2987040 h 3070860"/>
              <a:gd name="connsiteX77" fmla="*/ 876300 w 967740"/>
              <a:gd name="connsiteY77" fmla="*/ 2994660 h 3070860"/>
              <a:gd name="connsiteX78" fmla="*/ 800100 w 967740"/>
              <a:gd name="connsiteY78" fmla="*/ 2948940 h 3070860"/>
              <a:gd name="connsiteX79" fmla="*/ 754380 w 967740"/>
              <a:gd name="connsiteY79" fmla="*/ 2918460 h 3070860"/>
              <a:gd name="connsiteX80" fmla="*/ 723900 w 967740"/>
              <a:gd name="connsiteY80" fmla="*/ 2872740 h 3070860"/>
              <a:gd name="connsiteX81" fmla="*/ 678180 w 967740"/>
              <a:gd name="connsiteY81" fmla="*/ 2842260 h 3070860"/>
              <a:gd name="connsiteX82" fmla="*/ 601980 w 967740"/>
              <a:gd name="connsiteY82" fmla="*/ 2796540 h 3070860"/>
              <a:gd name="connsiteX83" fmla="*/ 594360 w 967740"/>
              <a:gd name="connsiteY83" fmla="*/ 2743200 h 3070860"/>
              <a:gd name="connsiteX84" fmla="*/ 601980 w 967740"/>
              <a:gd name="connsiteY84" fmla="*/ 2682240 h 3070860"/>
              <a:gd name="connsiteX85" fmla="*/ 601980 w 967740"/>
              <a:gd name="connsiteY85" fmla="*/ 2651760 h 3070860"/>
              <a:gd name="connsiteX86" fmla="*/ 586740 w 967740"/>
              <a:gd name="connsiteY86" fmla="*/ 2613660 h 3070860"/>
              <a:gd name="connsiteX87" fmla="*/ 586740 w 967740"/>
              <a:gd name="connsiteY87" fmla="*/ 2567940 h 3070860"/>
              <a:gd name="connsiteX88" fmla="*/ 571500 w 967740"/>
              <a:gd name="connsiteY88" fmla="*/ 2484120 h 3070860"/>
              <a:gd name="connsiteX89" fmla="*/ 541020 w 967740"/>
              <a:gd name="connsiteY89" fmla="*/ 2362200 h 3070860"/>
              <a:gd name="connsiteX90" fmla="*/ 502920 w 967740"/>
              <a:gd name="connsiteY90" fmla="*/ 2293620 h 3070860"/>
              <a:gd name="connsiteX91" fmla="*/ 434340 w 967740"/>
              <a:gd name="connsiteY91" fmla="*/ 2171700 h 3070860"/>
              <a:gd name="connsiteX92" fmla="*/ 403860 w 967740"/>
              <a:gd name="connsiteY92" fmla="*/ 2087880 h 3070860"/>
              <a:gd name="connsiteX93" fmla="*/ 373380 w 967740"/>
              <a:gd name="connsiteY93" fmla="*/ 2049780 h 3070860"/>
              <a:gd name="connsiteX94" fmla="*/ 350520 w 967740"/>
              <a:gd name="connsiteY94" fmla="*/ 2004060 h 3070860"/>
              <a:gd name="connsiteX95" fmla="*/ 350520 w 967740"/>
              <a:gd name="connsiteY95" fmla="*/ 1958340 h 3070860"/>
              <a:gd name="connsiteX96" fmla="*/ 342900 w 967740"/>
              <a:gd name="connsiteY96" fmla="*/ 1889760 h 3070860"/>
              <a:gd name="connsiteX97" fmla="*/ 320040 w 967740"/>
              <a:gd name="connsiteY97" fmla="*/ 1851660 h 3070860"/>
              <a:gd name="connsiteX98" fmla="*/ 304800 w 967740"/>
              <a:gd name="connsiteY98" fmla="*/ 1790700 h 3070860"/>
              <a:gd name="connsiteX99" fmla="*/ 281940 w 967740"/>
              <a:gd name="connsiteY99" fmla="*/ 1706880 h 3070860"/>
              <a:gd name="connsiteX100" fmla="*/ 281940 w 967740"/>
              <a:gd name="connsiteY100" fmla="*/ 1638300 h 3070860"/>
              <a:gd name="connsiteX101" fmla="*/ 304800 w 967740"/>
              <a:gd name="connsiteY101" fmla="*/ 1592580 h 3070860"/>
              <a:gd name="connsiteX102" fmla="*/ 304800 w 967740"/>
              <a:gd name="connsiteY102" fmla="*/ 1554480 h 3070860"/>
              <a:gd name="connsiteX103" fmla="*/ 289560 w 967740"/>
              <a:gd name="connsiteY103" fmla="*/ 1501140 h 3070860"/>
              <a:gd name="connsiteX104" fmla="*/ 289560 w 967740"/>
              <a:gd name="connsiteY104" fmla="*/ 1478280 h 3070860"/>
              <a:gd name="connsiteX105" fmla="*/ 281940 w 967740"/>
              <a:gd name="connsiteY105" fmla="*/ 1417320 h 3070860"/>
              <a:gd name="connsiteX106" fmla="*/ 289560 w 967740"/>
              <a:gd name="connsiteY106" fmla="*/ 1402080 h 3070860"/>
              <a:gd name="connsiteX107" fmla="*/ 259080 w 967740"/>
              <a:gd name="connsiteY107" fmla="*/ 1333500 h 3070860"/>
              <a:gd name="connsiteX108" fmla="*/ 228600 w 967740"/>
              <a:gd name="connsiteY108" fmla="*/ 1272540 h 3070860"/>
              <a:gd name="connsiteX109" fmla="*/ 190500 w 967740"/>
              <a:gd name="connsiteY109" fmla="*/ 1196340 h 3070860"/>
              <a:gd name="connsiteX110" fmla="*/ 190500 w 967740"/>
              <a:gd name="connsiteY110" fmla="*/ 1127760 h 3070860"/>
              <a:gd name="connsiteX111" fmla="*/ 182880 w 967740"/>
              <a:gd name="connsiteY111" fmla="*/ 1051560 h 3070860"/>
              <a:gd name="connsiteX112" fmla="*/ 190500 w 967740"/>
              <a:gd name="connsiteY112" fmla="*/ 960120 h 3070860"/>
              <a:gd name="connsiteX113" fmla="*/ 236220 w 967740"/>
              <a:gd name="connsiteY113" fmla="*/ 876300 h 3070860"/>
              <a:gd name="connsiteX114" fmla="*/ 274320 w 967740"/>
              <a:gd name="connsiteY114" fmla="*/ 815340 h 3070860"/>
              <a:gd name="connsiteX115" fmla="*/ 289560 w 967740"/>
              <a:gd name="connsiteY115" fmla="*/ 762000 h 3070860"/>
              <a:gd name="connsiteX116" fmla="*/ 274320 w 967740"/>
              <a:gd name="connsiteY116" fmla="*/ 723900 h 3070860"/>
              <a:gd name="connsiteX117" fmla="*/ 266700 w 967740"/>
              <a:gd name="connsiteY117" fmla="*/ 678180 h 3070860"/>
              <a:gd name="connsiteX118" fmla="*/ 259080 w 967740"/>
              <a:gd name="connsiteY118" fmla="*/ 617220 h 3070860"/>
              <a:gd name="connsiteX119" fmla="*/ 259080 w 967740"/>
              <a:gd name="connsiteY119" fmla="*/ 586740 h 3070860"/>
              <a:gd name="connsiteX120" fmla="*/ 281940 w 967740"/>
              <a:gd name="connsiteY120" fmla="*/ 518160 h 3070860"/>
              <a:gd name="connsiteX121" fmla="*/ 297180 w 967740"/>
              <a:gd name="connsiteY121" fmla="*/ 449580 h 3070860"/>
              <a:gd name="connsiteX122" fmla="*/ 259080 w 967740"/>
              <a:gd name="connsiteY122" fmla="*/ 411480 h 3070860"/>
              <a:gd name="connsiteX123" fmla="*/ 236220 w 967740"/>
              <a:gd name="connsiteY123" fmla="*/ 373380 h 3070860"/>
              <a:gd name="connsiteX124" fmla="*/ 213360 w 967740"/>
              <a:gd name="connsiteY124" fmla="*/ 342900 h 3070860"/>
              <a:gd name="connsiteX125" fmla="*/ 198120 w 967740"/>
              <a:gd name="connsiteY125" fmla="*/ 297180 h 3070860"/>
              <a:gd name="connsiteX126" fmla="*/ 190500 w 967740"/>
              <a:gd name="connsiteY126" fmla="*/ 266700 h 3070860"/>
              <a:gd name="connsiteX127" fmla="*/ 160020 w 967740"/>
              <a:gd name="connsiteY127" fmla="*/ 182880 h 3070860"/>
              <a:gd name="connsiteX128" fmla="*/ 129540 w 967740"/>
              <a:gd name="connsiteY128" fmla="*/ 137160 h 3070860"/>
              <a:gd name="connsiteX129" fmla="*/ 106680 w 967740"/>
              <a:gd name="connsiteY129" fmla="*/ 114300 h 3070860"/>
              <a:gd name="connsiteX130" fmla="*/ 76200 w 967740"/>
              <a:gd name="connsiteY130" fmla="*/ 68580 h 3070860"/>
              <a:gd name="connsiteX131" fmla="*/ 53340 w 967740"/>
              <a:gd name="connsiteY131" fmla="*/ 0 h 307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967740" h="3070860">
                <a:moveTo>
                  <a:pt x="53340" y="0"/>
                </a:moveTo>
                <a:lnTo>
                  <a:pt x="0" y="83820"/>
                </a:lnTo>
                <a:lnTo>
                  <a:pt x="0" y="121920"/>
                </a:lnTo>
                <a:lnTo>
                  <a:pt x="22860" y="160020"/>
                </a:lnTo>
                <a:lnTo>
                  <a:pt x="60960" y="213360"/>
                </a:lnTo>
                <a:lnTo>
                  <a:pt x="60960" y="251460"/>
                </a:lnTo>
                <a:lnTo>
                  <a:pt x="76200" y="342900"/>
                </a:lnTo>
                <a:lnTo>
                  <a:pt x="91440" y="388620"/>
                </a:lnTo>
                <a:lnTo>
                  <a:pt x="68580" y="464820"/>
                </a:lnTo>
                <a:lnTo>
                  <a:pt x="60960" y="495300"/>
                </a:lnTo>
                <a:lnTo>
                  <a:pt x="45720" y="525780"/>
                </a:lnTo>
                <a:lnTo>
                  <a:pt x="45720" y="571500"/>
                </a:lnTo>
                <a:lnTo>
                  <a:pt x="45720" y="601980"/>
                </a:lnTo>
                <a:lnTo>
                  <a:pt x="53340" y="640080"/>
                </a:lnTo>
                <a:lnTo>
                  <a:pt x="91440" y="678180"/>
                </a:lnTo>
                <a:lnTo>
                  <a:pt x="91440" y="762000"/>
                </a:lnTo>
                <a:lnTo>
                  <a:pt x="68580" y="800100"/>
                </a:lnTo>
                <a:lnTo>
                  <a:pt x="60960" y="853440"/>
                </a:lnTo>
                <a:lnTo>
                  <a:pt x="60960" y="883920"/>
                </a:lnTo>
                <a:lnTo>
                  <a:pt x="53340" y="914400"/>
                </a:lnTo>
                <a:lnTo>
                  <a:pt x="53340" y="975360"/>
                </a:lnTo>
                <a:lnTo>
                  <a:pt x="53340" y="1005840"/>
                </a:lnTo>
                <a:lnTo>
                  <a:pt x="68580" y="1021080"/>
                </a:lnTo>
                <a:lnTo>
                  <a:pt x="68580" y="1059180"/>
                </a:lnTo>
                <a:lnTo>
                  <a:pt x="91440" y="1120140"/>
                </a:lnTo>
                <a:lnTo>
                  <a:pt x="114300" y="1150620"/>
                </a:lnTo>
                <a:lnTo>
                  <a:pt x="114300" y="1150620"/>
                </a:lnTo>
                <a:lnTo>
                  <a:pt x="129540" y="1287780"/>
                </a:lnTo>
                <a:lnTo>
                  <a:pt x="152400" y="1325880"/>
                </a:lnTo>
                <a:lnTo>
                  <a:pt x="152400" y="1577340"/>
                </a:lnTo>
                <a:lnTo>
                  <a:pt x="121920" y="1653540"/>
                </a:lnTo>
                <a:lnTo>
                  <a:pt x="121920" y="1737360"/>
                </a:lnTo>
                <a:lnTo>
                  <a:pt x="144780" y="1790700"/>
                </a:lnTo>
                <a:lnTo>
                  <a:pt x="144780" y="1790700"/>
                </a:lnTo>
                <a:lnTo>
                  <a:pt x="182880" y="1866900"/>
                </a:lnTo>
                <a:lnTo>
                  <a:pt x="167640" y="1889760"/>
                </a:lnTo>
                <a:lnTo>
                  <a:pt x="167640" y="1927860"/>
                </a:lnTo>
                <a:lnTo>
                  <a:pt x="167640" y="1927860"/>
                </a:lnTo>
                <a:lnTo>
                  <a:pt x="190500" y="1981200"/>
                </a:lnTo>
                <a:lnTo>
                  <a:pt x="213360" y="2042160"/>
                </a:lnTo>
                <a:lnTo>
                  <a:pt x="236220" y="2072640"/>
                </a:lnTo>
                <a:lnTo>
                  <a:pt x="289560" y="2118360"/>
                </a:lnTo>
                <a:lnTo>
                  <a:pt x="335280" y="2156460"/>
                </a:lnTo>
                <a:lnTo>
                  <a:pt x="335280" y="2179320"/>
                </a:lnTo>
                <a:lnTo>
                  <a:pt x="335280" y="2209800"/>
                </a:lnTo>
                <a:lnTo>
                  <a:pt x="342900" y="2240280"/>
                </a:lnTo>
                <a:lnTo>
                  <a:pt x="358140" y="2270760"/>
                </a:lnTo>
                <a:lnTo>
                  <a:pt x="373380" y="2293620"/>
                </a:lnTo>
                <a:lnTo>
                  <a:pt x="388620" y="2308860"/>
                </a:lnTo>
                <a:lnTo>
                  <a:pt x="411480" y="2346960"/>
                </a:lnTo>
                <a:lnTo>
                  <a:pt x="411480" y="2377440"/>
                </a:lnTo>
                <a:lnTo>
                  <a:pt x="396240" y="2423160"/>
                </a:lnTo>
                <a:lnTo>
                  <a:pt x="396240" y="2453640"/>
                </a:lnTo>
                <a:lnTo>
                  <a:pt x="388620" y="2476500"/>
                </a:lnTo>
                <a:lnTo>
                  <a:pt x="358140" y="2476500"/>
                </a:lnTo>
                <a:lnTo>
                  <a:pt x="304800" y="2491740"/>
                </a:lnTo>
                <a:lnTo>
                  <a:pt x="327660" y="2529840"/>
                </a:lnTo>
                <a:lnTo>
                  <a:pt x="350520" y="2537460"/>
                </a:lnTo>
                <a:lnTo>
                  <a:pt x="381000" y="2552700"/>
                </a:lnTo>
                <a:lnTo>
                  <a:pt x="403860" y="2560320"/>
                </a:lnTo>
                <a:lnTo>
                  <a:pt x="449580" y="2613660"/>
                </a:lnTo>
                <a:lnTo>
                  <a:pt x="480060" y="2689860"/>
                </a:lnTo>
                <a:lnTo>
                  <a:pt x="510540" y="2750820"/>
                </a:lnTo>
                <a:lnTo>
                  <a:pt x="541020" y="2819400"/>
                </a:lnTo>
                <a:lnTo>
                  <a:pt x="579120" y="2865120"/>
                </a:lnTo>
                <a:lnTo>
                  <a:pt x="601980" y="2895600"/>
                </a:lnTo>
                <a:lnTo>
                  <a:pt x="647700" y="2941320"/>
                </a:lnTo>
                <a:lnTo>
                  <a:pt x="693420" y="2971800"/>
                </a:lnTo>
                <a:lnTo>
                  <a:pt x="723900" y="3009900"/>
                </a:lnTo>
                <a:lnTo>
                  <a:pt x="754380" y="3055620"/>
                </a:lnTo>
                <a:lnTo>
                  <a:pt x="807720" y="3040380"/>
                </a:lnTo>
                <a:lnTo>
                  <a:pt x="845820" y="3048000"/>
                </a:lnTo>
                <a:lnTo>
                  <a:pt x="868680" y="3070860"/>
                </a:lnTo>
                <a:lnTo>
                  <a:pt x="944880" y="3040380"/>
                </a:lnTo>
                <a:lnTo>
                  <a:pt x="967740" y="2994660"/>
                </a:lnTo>
                <a:lnTo>
                  <a:pt x="960120" y="2971800"/>
                </a:lnTo>
                <a:lnTo>
                  <a:pt x="899160" y="2987040"/>
                </a:lnTo>
                <a:lnTo>
                  <a:pt x="876300" y="2994660"/>
                </a:lnTo>
                <a:lnTo>
                  <a:pt x="800100" y="2948940"/>
                </a:lnTo>
                <a:lnTo>
                  <a:pt x="754380" y="2918460"/>
                </a:lnTo>
                <a:lnTo>
                  <a:pt x="723900" y="2872740"/>
                </a:lnTo>
                <a:lnTo>
                  <a:pt x="678180" y="2842260"/>
                </a:lnTo>
                <a:lnTo>
                  <a:pt x="601980" y="2796540"/>
                </a:lnTo>
                <a:lnTo>
                  <a:pt x="594360" y="2743200"/>
                </a:lnTo>
                <a:lnTo>
                  <a:pt x="601980" y="2682240"/>
                </a:lnTo>
                <a:lnTo>
                  <a:pt x="601980" y="2651760"/>
                </a:lnTo>
                <a:lnTo>
                  <a:pt x="586740" y="2613660"/>
                </a:lnTo>
                <a:lnTo>
                  <a:pt x="586740" y="2567940"/>
                </a:lnTo>
                <a:lnTo>
                  <a:pt x="571500" y="2484120"/>
                </a:lnTo>
                <a:lnTo>
                  <a:pt x="541020" y="2362200"/>
                </a:lnTo>
                <a:lnTo>
                  <a:pt x="502920" y="2293620"/>
                </a:lnTo>
                <a:lnTo>
                  <a:pt x="434340" y="2171700"/>
                </a:lnTo>
                <a:lnTo>
                  <a:pt x="403860" y="2087880"/>
                </a:lnTo>
                <a:lnTo>
                  <a:pt x="373380" y="2049780"/>
                </a:lnTo>
                <a:lnTo>
                  <a:pt x="350520" y="2004060"/>
                </a:lnTo>
                <a:lnTo>
                  <a:pt x="350520" y="1958340"/>
                </a:lnTo>
                <a:lnTo>
                  <a:pt x="342900" y="1889760"/>
                </a:lnTo>
                <a:lnTo>
                  <a:pt x="320040" y="1851660"/>
                </a:lnTo>
                <a:lnTo>
                  <a:pt x="304800" y="1790700"/>
                </a:lnTo>
                <a:lnTo>
                  <a:pt x="281940" y="1706880"/>
                </a:lnTo>
                <a:lnTo>
                  <a:pt x="281940" y="1638300"/>
                </a:lnTo>
                <a:lnTo>
                  <a:pt x="304800" y="1592580"/>
                </a:lnTo>
                <a:lnTo>
                  <a:pt x="304800" y="1554480"/>
                </a:lnTo>
                <a:lnTo>
                  <a:pt x="289560" y="1501140"/>
                </a:lnTo>
                <a:lnTo>
                  <a:pt x="289560" y="1478280"/>
                </a:lnTo>
                <a:lnTo>
                  <a:pt x="281940" y="1417320"/>
                </a:lnTo>
                <a:lnTo>
                  <a:pt x="289560" y="1402080"/>
                </a:lnTo>
                <a:lnTo>
                  <a:pt x="259080" y="1333500"/>
                </a:lnTo>
                <a:lnTo>
                  <a:pt x="228600" y="1272540"/>
                </a:lnTo>
                <a:lnTo>
                  <a:pt x="190500" y="1196340"/>
                </a:lnTo>
                <a:lnTo>
                  <a:pt x="190500" y="1127760"/>
                </a:lnTo>
                <a:lnTo>
                  <a:pt x="182880" y="1051560"/>
                </a:lnTo>
                <a:lnTo>
                  <a:pt x="190500" y="960120"/>
                </a:lnTo>
                <a:lnTo>
                  <a:pt x="236220" y="876300"/>
                </a:lnTo>
                <a:lnTo>
                  <a:pt x="274320" y="815340"/>
                </a:lnTo>
                <a:lnTo>
                  <a:pt x="289560" y="762000"/>
                </a:lnTo>
                <a:lnTo>
                  <a:pt x="274320" y="723900"/>
                </a:lnTo>
                <a:lnTo>
                  <a:pt x="266700" y="678180"/>
                </a:lnTo>
                <a:lnTo>
                  <a:pt x="259080" y="617220"/>
                </a:lnTo>
                <a:lnTo>
                  <a:pt x="259080" y="586740"/>
                </a:lnTo>
                <a:lnTo>
                  <a:pt x="281940" y="518160"/>
                </a:lnTo>
                <a:lnTo>
                  <a:pt x="297180" y="449580"/>
                </a:lnTo>
                <a:lnTo>
                  <a:pt x="259080" y="411480"/>
                </a:lnTo>
                <a:lnTo>
                  <a:pt x="236220" y="373380"/>
                </a:lnTo>
                <a:lnTo>
                  <a:pt x="213360" y="342900"/>
                </a:lnTo>
                <a:lnTo>
                  <a:pt x="198120" y="297180"/>
                </a:lnTo>
                <a:lnTo>
                  <a:pt x="190500" y="266700"/>
                </a:lnTo>
                <a:lnTo>
                  <a:pt x="160020" y="182880"/>
                </a:lnTo>
                <a:lnTo>
                  <a:pt x="129540" y="137160"/>
                </a:lnTo>
                <a:lnTo>
                  <a:pt x="106680" y="114300"/>
                </a:lnTo>
                <a:lnTo>
                  <a:pt x="76200" y="68580"/>
                </a:lnTo>
                <a:lnTo>
                  <a:pt x="53340"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Forme libre : forme 48">
            <a:extLst>
              <a:ext uri="{FF2B5EF4-FFF2-40B4-BE49-F238E27FC236}">
                <a16:creationId xmlns:a16="http://schemas.microsoft.com/office/drawing/2014/main" id="{43F8F923-0049-F0AB-9A1F-187D547A141F}"/>
              </a:ext>
            </a:extLst>
          </p:cNvPr>
          <p:cNvSpPr/>
          <p:nvPr/>
        </p:nvSpPr>
        <p:spPr>
          <a:xfrm>
            <a:off x="1553822" y="1690348"/>
            <a:ext cx="1150620" cy="1623060"/>
          </a:xfrm>
          <a:custGeom>
            <a:avLst/>
            <a:gdLst>
              <a:gd name="connsiteX0" fmla="*/ 1028700 w 1150620"/>
              <a:gd name="connsiteY0" fmla="*/ 1623060 h 1623060"/>
              <a:gd name="connsiteX1" fmla="*/ 960120 w 1150620"/>
              <a:gd name="connsiteY1" fmla="*/ 1546860 h 1623060"/>
              <a:gd name="connsiteX2" fmla="*/ 883920 w 1150620"/>
              <a:gd name="connsiteY2" fmla="*/ 1493520 h 1623060"/>
              <a:gd name="connsiteX3" fmla="*/ 845820 w 1150620"/>
              <a:gd name="connsiteY3" fmla="*/ 1470660 h 1623060"/>
              <a:gd name="connsiteX4" fmla="*/ 800100 w 1150620"/>
              <a:gd name="connsiteY4" fmla="*/ 1424940 h 1623060"/>
              <a:gd name="connsiteX5" fmla="*/ 769620 w 1150620"/>
              <a:gd name="connsiteY5" fmla="*/ 1394460 h 1623060"/>
              <a:gd name="connsiteX6" fmla="*/ 678180 w 1150620"/>
              <a:gd name="connsiteY6" fmla="*/ 1363980 h 1623060"/>
              <a:gd name="connsiteX7" fmla="*/ 632460 w 1150620"/>
              <a:gd name="connsiteY7" fmla="*/ 1333500 h 1623060"/>
              <a:gd name="connsiteX8" fmla="*/ 579120 w 1150620"/>
              <a:gd name="connsiteY8" fmla="*/ 1287780 h 1623060"/>
              <a:gd name="connsiteX9" fmla="*/ 548640 w 1150620"/>
              <a:gd name="connsiteY9" fmla="*/ 1264920 h 1623060"/>
              <a:gd name="connsiteX10" fmla="*/ 487680 w 1150620"/>
              <a:gd name="connsiteY10" fmla="*/ 1188720 h 1623060"/>
              <a:gd name="connsiteX11" fmla="*/ 449580 w 1150620"/>
              <a:gd name="connsiteY11" fmla="*/ 1127760 h 1623060"/>
              <a:gd name="connsiteX12" fmla="*/ 434340 w 1150620"/>
              <a:gd name="connsiteY12" fmla="*/ 1082040 h 1623060"/>
              <a:gd name="connsiteX13" fmla="*/ 403860 w 1150620"/>
              <a:gd name="connsiteY13" fmla="*/ 1051560 h 1623060"/>
              <a:gd name="connsiteX14" fmla="*/ 373380 w 1150620"/>
              <a:gd name="connsiteY14" fmla="*/ 990600 h 1623060"/>
              <a:gd name="connsiteX15" fmla="*/ 350520 w 1150620"/>
              <a:gd name="connsiteY15" fmla="*/ 960120 h 1623060"/>
              <a:gd name="connsiteX16" fmla="*/ 312420 w 1150620"/>
              <a:gd name="connsiteY16" fmla="*/ 914400 h 1623060"/>
              <a:gd name="connsiteX17" fmla="*/ 281940 w 1150620"/>
              <a:gd name="connsiteY17" fmla="*/ 891540 h 1623060"/>
              <a:gd name="connsiteX18" fmla="*/ 228600 w 1150620"/>
              <a:gd name="connsiteY18" fmla="*/ 792480 h 1623060"/>
              <a:gd name="connsiteX19" fmla="*/ 220980 w 1150620"/>
              <a:gd name="connsiteY19" fmla="*/ 708660 h 1623060"/>
              <a:gd name="connsiteX20" fmla="*/ 99060 w 1150620"/>
              <a:gd name="connsiteY20" fmla="*/ 579120 h 1623060"/>
              <a:gd name="connsiteX21" fmla="*/ 22860 w 1150620"/>
              <a:gd name="connsiteY21" fmla="*/ 533400 h 1623060"/>
              <a:gd name="connsiteX22" fmla="*/ 22860 w 1150620"/>
              <a:gd name="connsiteY22" fmla="*/ 533400 h 1623060"/>
              <a:gd name="connsiteX23" fmla="*/ 0 w 1150620"/>
              <a:gd name="connsiteY23" fmla="*/ 419100 h 1623060"/>
              <a:gd name="connsiteX24" fmla="*/ 7620 w 1150620"/>
              <a:gd name="connsiteY24" fmla="*/ 365760 h 1623060"/>
              <a:gd name="connsiteX25" fmla="*/ 22860 w 1150620"/>
              <a:gd name="connsiteY25" fmla="*/ 365760 h 1623060"/>
              <a:gd name="connsiteX26" fmla="*/ 60960 w 1150620"/>
              <a:gd name="connsiteY26" fmla="*/ 388620 h 1623060"/>
              <a:gd name="connsiteX27" fmla="*/ 137160 w 1150620"/>
              <a:gd name="connsiteY27" fmla="*/ 403860 h 1623060"/>
              <a:gd name="connsiteX28" fmla="*/ 198120 w 1150620"/>
              <a:gd name="connsiteY28" fmla="*/ 403860 h 1623060"/>
              <a:gd name="connsiteX29" fmla="*/ 251460 w 1150620"/>
              <a:gd name="connsiteY29" fmla="*/ 281940 h 1623060"/>
              <a:gd name="connsiteX30" fmla="*/ 320040 w 1150620"/>
              <a:gd name="connsiteY30" fmla="*/ 266700 h 1623060"/>
              <a:gd name="connsiteX31" fmla="*/ 381000 w 1150620"/>
              <a:gd name="connsiteY31" fmla="*/ 213360 h 1623060"/>
              <a:gd name="connsiteX32" fmla="*/ 411480 w 1150620"/>
              <a:gd name="connsiteY32" fmla="*/ 175260 h 1623060"/>
              <a:gd name="connsiteX33" fmla="*/ 472440 w 1150620"/>
              <a:gd name="connsiteY33" fmla="*/ 121920 h 1623060"/>
              <a:gd name="connsiteX34" fmla="*/ 510540 w 1150620"/>
              <a:gd name="connsiteY34" fmla="*/ 76200 h 1623060"/>
              <a:gd name="connsiteX35" fmla="*/ 518160 w 1150620"/>
              <a:gd name="connsiteY35" fmla="*/ 22860 h 1623060"/>
              <a:gd name="connsiteX36" fmla="*/ 525780 w 1150620"/>
              <a:gd name="connsiteY36" fmla="*/ 0 h 1623060"/>
              <a:gd name="connsiteX37" fmla="*/ 594360 w 1150620"/>
              <a:gd name="connsiteY37" fmla="*/ 53340 h 1623060"/>
              <a:gd name="connsiteX38" fmla="*/ 624840 w 1150620"/>
              <a:gd name="connsiteY38" fmla="*/ 91440 h 1623060"/>
              <a:gd name="connsiteX39" fmla="*/ 640080 w 1150620"/>
              <a:gd name="connsiteY39" fmla="*/ 121920 h 1623060"/>
              <a:gd name="connsiteX40" fmla="*/ 685800 w 1150620"/>
              <a:gd name="connsiteY40" fmla="*/ 182880 h 1623060"/>
              <a:gd name="connsiteX41" fmla="*/ 708660 w 1150620"/>
              <a:gd name="connsiteY41" fmla="*/ 205740 h 1623060"/>
              <a:gd name="connsiteX42" fmla="*/ 800100 w 1150620"/>
              <a:gd name="connsiteY42" fmla="*/ 175260 h 1623060"/>
              <a:gd name="connsiteX43" fmla="*/ 876300 w 1150620"/>
              <a:gd name="connsiteY43" fmla="*/ 198120 h 1623060"/>
              <a:gd name="connsiteX44" fmla="*/ 922020 w 1150620"/>
              <a:gd name="connsiteY44" fmla="*/ 220980 h 1623060"/>
              <a:gd name="connsiteX45" fmla="*/ 929640 w 1150620"/>
              <a:gd name="connsiteY45" fmla="*/ 228600 h 1623060"/>
              <a:gd name="connsiteX46" fmla="*/ 937260 w 1150620"/>
              <a:gd name="connsiteY46" fmla="*/ 243840 h 1623060"/>
              <a:gd name="connsiteX47" fmla="*/ 914400 w 1150620"/>
              <a:gd name="connsiteY47" fmla="*/ 274320 h 1623060"/>
              <a:gd name="connsiteX48" fmla="*/ 922020 w 1150620"/>
              <a:gd name="connsiteY48" fmla="*/ 304800 h 1623060"/>
              <a:gd name="connsiteX49" fmla="*/ 922020 w 1150620"/>
              <a:gd name="connsiteY49" fmla="*/ 350520 h 1623060"/>
              <a:gd name="connsiteX50" fmla="*/ 876300 w 1150620"/>
              <a:gd name="connsiteY50" fmla="*/ 365760 h 1623060"/>
              <a:gd name="connsiteX51" fmla="*/ 838200 w 1150620"/>
              <a:gd name="connsiteY51" fmla="*/ 388620 h 1623060"/>
              <a:gd name="connsiteX52" fmla="*/ 784860 w 1150620"/>
              <a:gd name="connsiteY52" fmla="*/ 403860 h 1623060"/>
              <a:gd name="connsiteX53" fmla="*/ 739140 w 1150620"/>
              <a:gd name="connsiteY53" fmla="*/ 434340 h 1623060"/>
              <a:gd name="connsiteX54" fmla="*/ 708660 w 1150620"/>
              <a:gd name="connsiteY54" fmla="*/ 480060 h 1623060"/>
              <a:gd name="connsiteX55" fmla="*/ 670560 w 1150620"/>
              <a:gd name="connsiteY55" fmla="*/ 548640 h 1623060"/>
              <a:gd name="connsiteX56" fmla="*/ 670560 w 1150620"/>
              <a:gd name="connsiteY56" fmla="*/ 601980 h 1623060"/>
              <a:gd name="connsiteX57" fmla="*/ 662940 w 1150620"/>
              <a:gd name="connsiteY57" fmla="*/ 647700 h 1623060"/>
              <a:gd name="connsiteX58" fmla="*/ 678180 w 1150620"/>
              <a:gd name="connsiteY58" fmla="*/ 693420 h 1623060"/>
              <a:gd name="connsiteX59" fmla="*/ 685800 w 1150620"/>
              <a:gd name="connsiteY59" fmla="*/ 754380 h 1623060"/>
              <a:gd name="connsiteX60" fmla="*/ 723900 w 1150620"/>
              <a:gd name="connsiteY60" fmla="*/ 777240 h 1623060"/>
              <a:gd name="connsiteX61" fmla="*/ 754380 w 1150620"/>
              <a:gd name="connsiteY61" fmla="*/ 807720 h 1623060"/>
              <a:gd name="connsiteX62" fmla="*/ 807720 w 1150620"/>
              <a:gd name="connsiteY62" fmla="*/ 845820 h 1623060"/>
              <a:gd name="connsiteX63" fmla="*/ 853440 w 1150620"/>
              <a:gd name="connsiteY63" fmla="*/ 853440 h 1623060"/>
              <a:gd name="connsiteX64" fmla="*/ 891540 w 1150620"/>
              <a:gd name="connsiteY64" fmla="*/ 838200 h 1623060"/>
              <a:gd name="connsiteX65" fmla="*/ 929640 w 1150620"/>
              <a:gd name="connsiteY65" fmla="*/ 845820 h 1623060"/>
              <a:gd name="connsiteX66" fmla="*/ 975360 w 1150620"/>
              <a:gd name="connsiteY66" fmla="*/ 906780 h 1623060"/>
              <a:gd name="connsiteX67" fmla="*/ 1036320 w 1150620"/>
              <a:gd name="connsiteY67" fmla="*/ 944880 h 1623060"/>
              <a:gd name="connsiteX68" fmla="*/ 1059180 w 1150620"/>
              <a:gd name="connsiteY68" fmla="*/ 960120 h 1623060"/>
              <a:gd name="connsiteX69" fmla="*/ 1074420 w 1150620"/>
              <a:gd name="connsiteY69" fmla="*/ 1021080 h 1623060"/>
              <a:gd name="connsiteX70" fmla="*/ 1127760 w 1150620"/>
              <a:gd name="connsiteY70" fmla="*/ 1097280 h 1623060"/>
              <a:gd name="connsiteX71" fmla="*/ 1120140 w 1150620"/>
              <a:gd name="connsiteY71" fmla="*/ 1219200 h 1623060"/>
              <a:gd name="connsiteX72" fmla="*/ 1104900 w 1150620"/>
              <a:gd name="connsiteY72" fmla="*/ 1257300 h 1623060"/>
              <a:gd name="connsiteX73" fmla="*/ 1112520 w 1150620"/>
              <a:gd name="connsiteY73" fmla="*/ 1318260 h 1623060"/>
              <a:gd name="connsiteX74" fmla="*/ 1120140 w 1150620"/>
              <a:gd name="connsiteY74" fmla="*/ 1356360 h 1623060"/>
              <a:gd name="connsiteX75" fmla="*/ 1127760 w 1150620"/>
              <a:gd name="connsiteY75" fmla="*/ 1417320 h 1623060"/>
              <a:gd name="connsiteX76" fmla="*/ 1150620 w 1150620"/>
              <a:gd name="connsiteY76" fmla="*/ 1470660 h 1623060"/>
              <a:gd name="connsiteX77" fmla="*/ 1120140 w 1150620"/>
              <a:gd name="connsiteY77" fmla="*/ 1524000 h 1623060"/>
              <a:gd name="connsiteX78" fmla="*/ 1089660 w 1150620"/>
              <a:gd name="connsiteY78" fmla="*/ 1577340 h 1623060"/>
              <a:gd name="connsiteX79" fmla="*/ 1028700 w 1150620"/>
              <a:gd name="connsiteY79" fmla="*/ 1623060 h 16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50620" h="1623060">
                <a:moveTo>
                  <a:pt x="1028700" y="1623060"/>
                </a:moveTo>
                <a:lnTo>
                  <a:pt x="960120" y="1546860"/>
                </a:lnTo>
                <a:lnTo>
                  <a:pt x="883920" y="1493520"/>
                </a:lnTo>
                <a:lnTo>
                  <a:pt x="845820" y="1470660"/>
                </a:lnTo>
                <a:lnTo>
                  <a:pt x="800100" y="1424940"/>
                </a:lnTo>
                <a:lnTo>
                  <a:pt x="769620" y="1394460"/>
                </a:lnTo>
                <a:lnTo>
                  <a:pt x="678180" y="1363980"/>
                </a:lnTo>
                <a:lnTo>
                  <a:pt x="632460" y="1333500"/>
                </a:lnTo>
                <a:lnTo>
                  <a:pt x="579120" y="1287780"/>
                </a:lnTo>
                <a:lnTo>
                  <a:pt x="548640" y="1264920"/>
                </a:lnTo>
                <a:lnTo>
                  <a:pt x="487680" y="1188720"/>
                </a:lnTo>
                <a:lnTo>
                  <a:pt x="449580" y="1127760"/>
                </a:lnTo>
                <a:lnTo>
                  <a:pt x="434340" y="1082040"/>
                </a:lnTo>
                <a:lnTo>
                  <a:pt x="403860" y="1051560"/>
                </a:lnTo>
                <a:lnTo>
                  <a:pt x="373380" y="990600"/>
                </a:lnTo>
                <a:lnTo>
                  <a:pt x="350520" y="960120"/>
                </a:lnTo>
                <a:lnTo>
                  <a:pt x="312420" y="914400"/>
                </a:lnTo>
                <a:lnTo>
                  <a:pt x="281940" y="891540"/>
                </a:lnTo>
                <a:lnTo>
                  <a:pt x="228600" y="792480"/>
                </a:lnTo>
                <a:lnTo>
                  <a:pt x="220980" y="708660"/>
                </a:lnTo>
                <a:lnTo>
                  <a:pt x="99060" y="579120"/>
                </a:lnTo>
                <a:lnTo>
                  <a:pt x="22860" y="533400"/>
                </a:lnTo>
                <a:lnTo>
                  <a:pt x="22860" y="533400"/>
                </a:lnTo>
                <a:lnTo>
                  <a:pt x="0" y="419100"/>
                </a:lnTo>
                <a:lnTo>
                  <a:pt x="7620" y="365760"/>
                </a:lnTo>
                <a:lnTo>
                  <a:pt x="22860" y="365760"/>
                </a:lnTo>
                <a:lnTo>
                  <a:pt x="60960" y="388620"/>
                </a:lnTo>
                <a:lnTo>
                  <a:pt x="137160" y="403860"/>
                </a:lnTo>
                <a:lnTo>
                  <a:pt x="198120" y="403860"/>
                </a:lnTo>
                <a:lnTo>
                  <a:pt x="251460" y="281940"/>
                </a:lnTo>
                <a:lnTo>
                  <a:pt x="320040" y="266700"/>
                </a:lnTo>
                <a:lnTo>
                  <a:pt x="381000" y="213360"/>
                </a:lnTo>
                <a:lnTo>
                  <a:pt x="411480" y="175260"/>
                </a:lnTo>
                <a:lnTo>
                  <a:pt x="472440" y="121920"/>
                </a:lnTo>
                <a:lnTo>
                  <a:pt x="510540" y="76200"/>
                </a:lnTo>
                <a:lnTo>
                  <a:pt x="518160" y="22860"/>
                </a:lnTo>
                <a:lnTo>
                  <a:pt x="525780" y="0"/>
                </a:lnTo>
                <a:lnTo>
                  <a:pt x="594360" y="53340"/>
                </a:lnTo>
                <a:lnTo>
                  <a:pt x="624840" y="91440"/>
                </a:lnTo>
                <a:lnTo>
                  <a:pt x="640080" y="121920"/>
                </a:lnTo>
                <a:lnTo>
                  <a:pt x="685800" y="182880"/>
                </a:lnTo>
                <a:lnTo>
                  <a:pt x="708660" y="205740"/>
                </a:lnTo>
                <a:lnTo>
                  <a:pt x="800100" y="175260"/>
                </a:lnTo>
                <a:lnTo>
                  <a:pt x="876300" y="198120"/>
                </a:lnTo>
                <a:lnTo>
                  <a:pt x="922020" y="220980"/>
                </a:lnTo>
                <a:lnTo>
                  <a:pt x="929640" y="228600"/>
                </a:lnTo>
                <a:lnTo>
                  <a:pt x="937260" y="243840"/>
                </a:lnTo>
                <a:lnTo>
                  <a:pt x="914400" y="274320"/>
                </a:lnTo>
                <a:lnTo>
                  <a:pt x="922020" y="304800"/>
                </a:lnTo>
                <a:lnTo>
                  <a:pt x="922020" y="350520"/>
                </a:lnTo>
                <a:lnTo>
                  <a:pt x="876300" y="365760"/>
                </a:lnTo>
                <a:lnTo>
                  <a:pt x="838200" y="388620"/>
                </a:lnTo>
                <a:lnTo>
                  <a:pt x="784860" y="403860"/>
                </a:lnTo>
                <a:lnTo>
                  <a:pt x="739140" y="434340"/>
                </a:lnTo>
                <a:lnTo>
                  <a:pt x="708660" y="480060"/>
                </a:lnTo>
                <a:lnTo>
                  <a:pt x="670560" y="548640"/>
                </a:lnTo>
                <a:lnTo>
                  <a:pt x="670560" y="601980"/>
                </a:lnTo>
                <a:lnTo>
                  <a:pt x="662940" y="647700"/>
                </a:lnTo>
                <a:lnTo>
                  <a:pt x="678180" y="693420"/>
                </a:lnTo>
                <a:lnTo>
                  <a:pt x="685800" y="754380"/>
                </a:lnTo>
                <a:lnTo>
                  <a:pt x="723900" y="777240"/>
                </a:lnTo>
                <a:lnTo>
                  <a:pt x="754380" y="807720"/>
                </a:lnTo>
                <a:lnTo>
                  <a:pt x="807720" y="845820"/>
                </a:lnTo>
                <a:lnTo>
                  <a:pt x="853440" y="853440"/>
                </a:lnTo>
                <a:lnTo>
                  <a:pt x="891540" y="838200"/>
                </a:lnTo>
                <a:lnTo>
                  <a:pt x="929640" y="845820"/>
                </a:lnTo>
                <a:lnTo>
                  <a:pt x="975360" y="906780"/>
                </a:lnTo>
                <a:lnTo>
                  <a:pt x="1036320" y="944880"/>
                </a:lnTo>
                <a:lnTo>
                  <a:pt x="1059180" y="960120"/>
                </a:lnTo>
                <a:lnTo>
                  <a:pt x="1074420" y="1021080"/>
                </a:lnTo>
                <a:lnTo>
                  <a:pt x="1127760" y="1097280"/>
                </a:lnTo>
                <a:lnTo>
                  <a:pt x="1120140" y="1219200"/>
                </a:lnTo>
                <a:lnTo>
                  <a:pt x="1104900" y="1257300"/>
                </a:lnTo>
                <a:lnTo>
                  <a:pt x="1112520" y="1318260"/>
                </a:lnTo>
                <a:lnTo>
                  <a:pt x="1120140" y="1356360"/>
                </a:lnTo>
                <a:lnTo>
                  <a:pt x="1127760" y="1417320"/>
                </a:lnTo>
                <a:lnTo>
                  <a:pt x="1150620" y="1470660"/>
                </a:lnTo>
                <a:lnTo>
                  <a:pt x="1120140" y="1524000"/>
                </a:lnTo>
                <a:lnTo>
                  <a:pt x="1089660" y="1577340"/>
                </a:lnTo>
                <a:lnTo>
                  <a:pt x="1028700" y="162306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Forme libre : forme 49">
            <a:extLst>
              <a:ext uri="{FF2B5EF4-FFF2-40B4-BE49-F238E27FC236}">
                <a16:creationId xmlns:a16="http://schemas.microsoft.com/office/drawing/2014/main" id="{67388BD3-DE6A-5FF3-1349-97A20BC13A42}"/>
              </a:ext>
            </a:extLst>
          </p:cNvPr>
          <p:cNvSpPr/>
          <p:nvPr/>
        </p:nvSpPr>
        <p:spPr>
          <a:xfrm>
            <a:off x="1584960" y="1584960"/>
            <a:ext cx="487680" cy="510540"/>
          </a:xfrm>
          <a:custGeom>
            <a:avLst/>
            <a:gdLst>
              <a:gd name="connsiteX0" fmla="*/ 144780 w 487680"/>
              <a:gd name="connsiteY0" fmla="*/ 0 h 510540"/>
              <a:gd name="connsiteX1" fmla="*/ 91440 w 487680"/>
              <a:gd name="connsiteY1" fmla="*/ 60960 h 510540"/>
              <a:gd name="connsiteX2" fmla="*/ 30480 w 487680"/>
              <a:gd name="connsiteY2" fmla="*/ 152400 h 510540"/>
              <a:gd name="connsiteX3" fmla="*/ 15240 w 487680"/>
              <a:gd name="connsiteY3" fmla="*/ 236220 h 510540"/>
              <a:gd name="connsiteX4" fmla="*/ 45720 w 487680"/>
              <a:gd name="connsiteY4" fmla="*/ 281940 h 510540"/>
              <a:gd name="connsiteX5" fmla="*/ 99060 w 487680"/>
              <a:gd name="connsiteY5" fmla="*/ 320040 h 510540"/>
              <a:gd name="connsiteX6" fmla="*/ 60960 w 487680"/>
              <a:gd name="connsiteY6" fmla="*/ 388620 h 510540"/>
              <a:gd name="connsiteX7" fmla="*/ 0 w 487680"/>
              <a:gd name="connsiteY7" fmla="*/ 464820 h 510540"/>
              <a:gd name="connsiteX8" fmla="*/ 60960 w 487680"/>
              <a:gd name="connsiteY8" fmla="*/ 510540 h 510540"/>
              <a:gd name="connsiteX9" fmla="*/ 175260 w 487680"/>
              <a:gd name="connsiteY9" fmla="*/ 487680 h 510540"/>
              <a:gd name="connsiteX10" fmla="*/ 213360 w 487680"/>
              <a:gd name="connsiteY10" fmla="*/ 403860 h 510540"/>
              <a:gd name="connsiteX11" fmla="*/ 236220 w 487680"/>
              <a:gd name="connsiteY11" fmla="*/ 381000 h 510540"/>
              <a:gd name="connsiteX12" fmla="*/ 297180 w 487680"/>
              <a:gd name="connsiteY12" fmla="*/ 381000 h 510540"/>
              <a:gd name="connsiteX13" fmla="*/ 342900 w 487680"/>
              <a:gd name="connsiteY13" fmla="*/ 320040 h 510540"/>
              <a:gd name="connsiteX14" fmla="*/ 373380 w 487680"/>
              <a:gd name="connsiteY14" fmla="*/ 304800 h 510540"/>
              <a:gd name="connsiteX15" fmla="*/ 434340 w 487680"/>
              <a:gd name="connsiteY15" fmla="*/ 228600 h 510540"/>
              <a:gd name="connsiteX16" fmla="*/ 472440 w 487680"/>
              <a:gd name="connsiteY16" fmla="*/ 182880 h 510540"/>
              <a:gd name="connsiteX17" fmla="*/ 487680 w 487680"/>
              <a:gd name="connsiteY17" fmla="*/ 114300 h 510540"/>
              <a:gd name="connsiteX18" fmla="*/ 396240 w 487680"/>
              <a:gd name="connsiteY18" fmla="*/ 91440 h 510540"/>
              <a:gd name="connsiteX19" fmla="*/ 365760 w 487680"/>
              <a:gd name="connsiteY19" fmla="*/ 91440 h 510540"/>
              <a:gd name="connsiteX20" fmla="*/ 365760 w 487680"/>
              <a:gd name="connsiteY20" fmla="*/ 91440 h 510540"/>
              <a:gd name="connsiteX21" fmla="*/ 297180 w 487680"/>
              <a:gd name="connsiteY21" fmla="*/ 83820 h 510540"/>
              <a:gd name="connsiteX22" fmla="*/ 281940 w 487680"/>
              <a:gd name="connsiteY22" fmla="*/ 53340 h 510540"/>
              <a:gd name="connsiteX23" fmla="*/ 243840 w 487680"/>
              <a:gd name="connsiteY23" fmla="*/ 30480 h 510540"/>
              <a:gd name="connsiteX24" fmla="*/ 144780 w 487680"/>
              <a:gd name="connsiteY24" fmla="*/ 0 h 51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7680" h="510540">
                <a:moveTo>
                  <a:pt x="144780" y="0"/>
                </a:moveTo>
                <a:lnTo>
                  <a:pt x="91440" y="60960"/>
                </a:lnTo>
                <a:lnTo>
                  <a:pt x="30480" y="152400"/>
                </a:lnTo>
                <a:lnTo>
                  <a:pt x="15240" y="236220"/>
                </a:lnTo>
                <a:lnTo>
                  <a:pt x="45720" y="281940"/>
                </a:lnTo>
                <a:lnTo>
                  <a:pt x="99060" y="320040"/>
                </a:lnTo>
                <a:lnTo>
                  <a:pt x="60960" y="388620"/>
                </a:lnTo>
                <a:lnTo>
                  <a:pt x="0" y="464820"/>
                </a:lnTo>
                <a:lnTo>
                  <a:pt x="60960" y="510540"/>
                </a:lnTo>
                <a:lnTo>
                  <a:pt x="175260" y="487680"/>
                </a:lnTo>
                <a:lnTo>
                  <a:pt x="213360" y="403860"/>
                </a:lnTo>
                <a:lnTo>
                  <a:pt x="236220" y="381000"/>
                </a:lnTo>
                <a:lnTo>
                  <a:pt x="297180" y="381000"/>
                </a:lnTo>
                <a:lnTo>
                  <a:pt x="342900" y="320040"/>
                </a:lnTo>
                <a:lnTo>
                  <a:pt x="373380" y="304800"/>
                </a:lnTo>
                <a:lnTo>
                  <a:pt x="434340" y="228600"/>
                </a:lnTo>
                <a:lnTo>
                  <a:pt x="472440" y="182880"/>
                </a:lnTo>
                <a:lnTo>
                  <a:pt x="487680" y="114300"/>
                </a:lnTo>
                <a:lnTo>
                  <a:pt x="396240" y="91440"/>
                </a:lnTo>
                <a:lnTo>
                  <a:pt x="365760" y="91440"/>
                </a:lnTo>
                <a:lnTo>
                  <a:pt x="365760" y="91440"/>
                </a:lnTo>
                <a:lnTo>
                  <a:pt x="297180" y="83820"/>
                </a:lnTo>
                <a:lnTo>
                  <a:pt x="281940" y="53340"/>
                </a:lnTo>
                <a:lnTo>
                  <a:pt x="243840" y="30480"/>
                </a:lnTo>
                <a:lnTo>
                  <a:pt x="144780"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Forme libre : forme 50">
            <a:extLst>
              <a:ext uri="{FF2B5EF4-FFF2-40B4-BE49-F238E27FC236}">
                <a16:creationId xmlns:a16="http://schemas.microsoft.com/office/drawing/2014/main" id="{7B5A21A4-A6D8-4818-7503-B84593EA752F}"/>
              </a:ext>
            </a:extLst>
          </p:cNvPr>
          <p:cNvSpPr/>
          <p:nvPr/>
        </p:nvSpPr>
        <p:spPr>
          <a:xfrm>
            <a:off x="1752600" y="601980"/>
            <a:ext cx="1021080" cy="1470660"/>
          </a:xfrm>
          <a:custGeom>
            <a:avLst/>
            <a:gdLst>
              <a:gd name="connsiteX0" fmla="*/ 0 w 1021080"/>
              <a:gd name="connsiteY0" fmla="*/ 967740 h 1470660"/>
              <a:gd name="connsiteX1" fmla="*/ 129540 w 1021080"/>
              <a:gd name="connsiteY1" fmla="*/ 792480 h 1470660"/>
              <a:gd name="connsiteX2" fmla="*/ 167640 w 1021080"/>
              <a:gd name="connsiteY2" fmla="*/ 693420 h 1470660"/>
              <a:gd name="connsiteX3" fmla="*/ 167640 w 1021080"/>
              <a:gd name="connsiteY3" fmla="*/ 647700 h 1470660"/>
              <a:gd name="connsiteX4" fmla="*/ 167640 w 1021080"/>
              <a:gd name="connsiteY4" fmla="*/ 571500 h 1470660"/>
              <a:gd name="connsiteX5" fmla="*/ 121920 w 1021080"/>
              <a:gd name="connsiteY5" fmla="*/ 464820 h 1470660"/>
              <a:gd name="connsiteX6" fmla="*/ 114300 w 1021080"/>
              <a:gd name="connsiteY6" fmla="*/ 449580 h 1470660"/>
              <a:gd name="connsiteX7" fmla="*/ 213360 w 1021080"/>
              <a:gd name="connsiteY7" fmla="*/ 365760 h 1470660"/>
              <a:gd name="connsiteX8" fmla="*/ 281940 w 1021080"/>
              <a:gd name="connsiteY8" fmla="*/ 259080 h 1470660"/>
              <a:gd name="connsiteX9" fmla="*/ 342900 w 1021080"/>
              <a:gd name="connsiteY9" fmla="*/ 220980 h 1470660"/>
              <a:gd name="connsiteX10" fmla="*/ 373380 w 1021080"/>
              <a:gd name="connsiteY10" fmla="*/ 144780 h 1470660"/>
              <a:gd name="connsiteX11" fmla="*/ 434340 w 1021080"/>
              <a:gd name="connsiteY11" fmla="*/ 121920 h 1470660"/>
              <a:gd name="connsiteX12" fmla="*/ 487680 w 1021080"/>
              <a:gd name="connsiteY12" fmla="*/ 99060 h 1470660"/>
              <a:gd name="connsiteX13" fmla="*/ 518160 w 1021080"/>
              <a:gd name="connsiteY13" fmla="*/ 99060 h 1470660"/>
              <a:gd name="connsiteX14" fmla="*/ 563880 w 1021080"/>
              <a:gd name="connsiteY14" fmla="*/ 53340 h 1470660"/>
              <a:gd name="connsiteX15" fmla="*/ 647700 w 1021080"/>
              <a:gd name="connsiteY15" fmla="*/ 7620 h 1470660"/>
              <a:gd name="connsiteX16" fmla="*/ 708660 w 1021080"/>
              <a:gd name="connsiteY16" fmla="*/ 0 h 1470660"/>
              <a:gd name="connsiteX17" fmla="*/ 716280 w 1021080"/>
              <a:gd name="connsiteY17" fmla="*/ 30480 h 1470660"/>
              <a:gd name="connsiteX18" fmla="*/ 670560 w 1021080"/>
              <a:gd name="connsiteY18" fmla="*/ 60960 h 1470660"/>
              <a:gd name="connsiteX19" fmla="*/ 624840 w 1021080"/>
              <a:gd name="connsiteY19" fmla="*/ 76200 h 1470660"/>
              <a:gd name="connsiteX20" fmla="*/ 609600 w 1021080"/>
              <a:gd name="connsiteY20" fmla="*/ 91440 h 1470660"/>
              <a:gd name="connsiteX21" fmla="*/ 594360 w 1021080"/>
              <a:gd name="connsiteY21" fmla="*/ 121920 h 1470660"/>
              <a:gd name="connsiteX22" fmla="*/ 579120 w 1021080"/>
              <a:gd name="connsiteY22" fmla="*/ 152400 h 1470660"/>
              <a:gd name="connsiteX23" fmla="*/ 563880 w 1021080"/>
              <a:gd name="connsiteY23" fmla="*/ 190500 h 1470660"/>
              <a:gd name="connsiteX24" fmla="*/ 533400 w 1021080"/>
              <a:gd name="connsiteY24" fmla="*/ 236220 h 1470660"/>
              <a:gd name="connsiteX25" fmla="*/ 525780 w 1021080"/>
              <a:gd name="connsiteY25" fmla="*/ 251460 h 1470660"/>
              <a:gd name="connsiteX26" fmla="*/ 518160 w 1021080"/>
              <a:gd name="connsiteY26" fmla="*/ 289560 h 1470660"/>
              <a:gd name="connsiteX27" fmla="*/ 541020 w 1021080"/>
              <a:gd name="connsiteY27" fmla="*/ 335280 h 1470660"/>
              <a:gd name="connsiteX28" fmla="*/ 579120 w 1021080"/>
              <a:gd name="connsiteY28" fmla="*/ 381000 h 1470660"/>
              <a:gd name="connsiteX29" fmla="*/ 601980 w 1021080"/>
              <a:gd name="connsiteY29" fmla="*/ 411480 h 1470660"/>
              <a:gd name="connsiteX30" fmla="*/ 662940 w 1021080"/>
              <a:gd name="connsiteY30" fmla="*/ 449580 h 1470660"/>
              <a:gd name="connsiteX31" fmla="*/ 685800 w 1021080"/>
              <a:gd name="connsiteY31" fmla="*/ 472440 h 1470660"/>
              <a:gd name="connsiteX32" fmla="*/ 731520 w 1021080"/>
              <a:gd name="connsiteY32" fmla="*/ 502920 h 1470660"/>
              <a:gd name="connsiteX33" fmla="*/ 754380 w 1021080"/>
              <a:gd name="connsiteY33" fmla="*/ 518160 h 1470660"/>
              <a:gd name="connsiteX34" fmla="*/ 800100 w 1021080"/>
              <a:gd name="connsiteY34" fmla="*/ 541020 h 1470660"/>
              <a:gd name="connsiteX35" fmla="*/ 853440 w 1021080"/>
              <a:gd name="connsiteY35" fmla="*/ 533400 h 1470660"/>
              <a:gd name="connsiteX36" fmla="*/ 891540 w 1021080"/>
              <a:gd name="connsiteY36" fmla="*/ 541020 h 1470660"/>
              <a:gd name="connsiteX37" fmla="*/ 944880 w 1021080"/>
              <a:gd name="connsiteY37" fmla="*/ 541020 h 1470660"/>
              <a:gd name="connsiteX38" fmla="*/ 975360 w 1021080"/>
              <a:gd name="connsiteY38" fmla="*/ 563880 h 1470660"/>
              <a:gd name="connsiteX39" fmla="*/ 990600 w 1021080"/>
              <a:gd name="connsiteY39" fmla="*/ 594360 h 1470660"/>
              <a:gd name="connsiteX40" fmla="*/ 982980 w 1021080"/>
              <a:gd name="connsiteY40" fmla="*/ 655320 h 1470660"/>
              <a:gd name="connsiteX41" fmla="*/ 982980 w 1021080"/>
              <a:gd name="connsiteY41" fmla="*/ 693420 h 1470660"/>
              <a:gd name="connsiteX42" fmla="*/ 1013460 w 1021080"/>
              <a:gd name="connsiteY42" fmla="*/ 731520 h 1470660"/>
              <a:gd name="connsiteX43" fmla="*/ 1005840 w 1021080"/>
              <a:gd name="connsiteY43" fmla="*/ 784860 h 1470660"/>
              <a:gd name="connsiteX44" fmla="*/ 982980 w 1021080"/>
              <a:gd name="connsiteY44" fmla="*/ 800100 h 1470660"/>
              <a:gd name="connsiteX45" fmla="*/ 982980 w 1021080"/>
              <a:gd name="connsiteY45" fmla="*/ 830580 h 1470660"/>
              <a:gd name="connsiteX46" fmla="*/ 998220 w 1021080"/>
              <a:gd name="connsiteY46" fmla="*/ 845820 h 1470660"/>
              <a:gd name="connsiteX47" fmla="*/ 1021080 w 1021080"/>
              <a:gd name="connsiteY47" fmla="*/ 861060 h 1470660"/>
              <a:gd name="connsiteX48" fmla="*/ 998220 w 1021080"/>
              <a:gd name="connsiteY48" fmla="*/ 891540 h 1470660"/>
              <a:gd name="connsiteX49" fmla="*/ 975360 w 1021080"/>
              <a:gd name="connsiteY49" fmla="*/ 914400 h 1470660"/>
              <a:gd name="connsiteX50" fmla="*/ 937260 w 1021080"/>
              <a:gd name="connsiteY50" fmla="*/ 937260 h 1470660"/>
              <a:gd name="connsiteX51" fmla="*/ 876300 w 1021080"/>
              <a:gd name="connsiteY51" fmla="*/ 922020 h 1470660"/>
              <a:gd name="connsiteX52" fmla="*/ 822960 w 1021080"/>
              <a:gd name="connsiteY52" fmla="*/ 929640 h 1470660"/>
              <a:gd name="connsiteX53" fmla="*/ 807720 w 1021080"/>
              <a:gd name="connsiteY53" fmla="*/ 960120 h 1470660"/>
              <a:gd name="connsiteX54" fmla="*/ 807720 w 1021080"/>
              <a:gd name="connsiteY54" fmla="*/ 960120 h 1470660"/>
              <a:gd name="connsiteX55" fmla="*/ 830580 w 1021080"/>
              <a:gd name="connsiteY55" fmla="*/ 1059180 h 1470660"/>
              <a:gd name="connsiteX56" fmla="*/ 807720 w 1021080"/>
              <a:gd name="connsiteY56" fmla="*/ 1074420 h 1470660"/>
              <a:gd name="connsiteX57" fmla="*/ 800100 w 1021080"/>
              <a:gd name="connsiteY57" fmla="*/ 1104900 h 1470660"/>
              <a:gd name="connsiteX58" fmla="*/ 800100 w 1021080"/>
              <a:gd name="connsiteY58" fmla="*/ 1135380 h 1470660"/>
              <a:gd name="connsiteX59" fmla="*/ 800100 w 1021080"/>
              <a:gd name="connsiteY59" fmla="*/ 1181100 h 1470660"/>
              <a:gd name="connsiteX60" fmla="*/ 822960 w 1021080"/>
              <a:gd name="connsiteY60" fmla="*/ 1211580 h 1470660"/>
              <a:gd name="connsiteX61" fmla="*/ 838200 w 1021080"/>
              <a:gd name="connsiteY61" fmla="*/ 1249680 h 1470660"/>
              <a:gd name="connsiteX62" fmla="*/ 830580 w 1021080"/>
              <a:gd name="connsiteY62" fmla="*/ 1303020 h 1470660"/>
              <a:gd name="connsiteX63" fmla="*/ 815340 w 1021080"/>
              <a:gd name="connsiteY63" fmla="*/ 1348740 h 1470660"/>
              <a:gd name="connsiteX64" fmla="*/ 800100 w 1021080"/>
              <a:gd name="connsiteY64" fmla="*/ 1402080 h 1470660"/>
              <a:gd name="connsiteX65" fmla="*/ 792480 w 1021080"/>
              <a:gd name="connsiteY65" fmla="*/ 1455420 h 1470660"/>
              <a:gd name="connsiteX66" fmla="*/ 792480 w 1021080"/>
              <a:gd name="connsiteY66" fmla="*/ 1470660 h 1470660"/>
              <a:gd name="connsiteX67" fmla="*/ 754380 w 1021080"/>
              <a:gd name="connsiteY67" fmla="*/ 1470660 h 1470660"/>
              <a:gd name="connsiteX68" fmla="*/ 731520 w 1021080"/>
              <a:gd name="connsiteY68" fmla="*/ 1432560 h 1470660"/>
              <a:gd name="connsiteX69" fmla="*/ 731520 w 1021080"/>
              <a:gd name="connsiteY69" fmla="*/ 1386840 h 1470660"/>
              <a:gd name="connsiteX70" fmla="*/ 723900 w 1021080"/>
              <a:gd name="connsiteY70" fmla="*/ 1356360 h 1470660"/>
              <a:gd name="connsiteX71" fmla="*/ 731520 w 1021080"/>
              <a:gd name="connsiteY71" fmla="*/ 1318260 h 1470660"/>
              <a:gd name="connsiteX72" fmla="*/ 662940 w 1021080"/>
              <a:gd name="connsiteY72" fmla="*/ 1287780 h 1470660"/>
              <a:gd name="connsiteX73" fmla="*/ 609600 w 1021080"/>
              <a:gd name="connsiteY73" fmla="*/ 1264920 h 1470660"/>
              <a:gd name="connsiteX74" fmla="*/ 594360 w 1021080"/>
              <a:gd name="connsiteY74" fmla="*/ 1272540 h 1470660"/>
              <a:gd name="connsiteX75" fmla="*/ 525780 w 1021080"/>
              <a:gd name="connsiteY75" fmla="*/ 1295400 h 1470660"/>
              <a:gd name="connsiteX76" fmla="*/ 510540 w 1021080"/>
              <a:gd name="connsiteY76" fmla="*/ 1295400 h 1470660"/>
              <a:gd name="connsiteX77" fmla="*/ 480060 w 1021080"/>
              <a:gd name="connsiteY77" fmla="*/ 1257300 h 1470660"/>
              <a:gd name="connsiteX78" fmla="*/ 441960 w 1021080"/>
              <a:gd name="connsiteY78" fmla="*/ 1188720 h 1470660"/>
              <a:gd name="connsiteX79" fmla="*/ 403860 w 1021080"/>
              <a:gd name="connsiteY79" fmla="*/ 1165860 h 1470660"/>
              <a:gd name="connsiteX80" fmla="*/ 381000 w 1021080"/>
              <a:gd name="connsiteY80" fmla="*/ 1127760 h 1470660"/>
              <a:gd name="connsiteX81" fmla="*/ 342900 w 1021080"/>
              <a:gd name="connsiteY81" fmla="*/ 1097280 h 1470660"/>
              <a:gd name="connsiteX82" fmla="*/ 312420 w 1021080"/>
              <a:gd name="connsiteY82" fmla="*/ 1089660 h 1470660"/>
              <a:gd name="connsiteX83" fmla="*/ 259080 w 1021080"/>
              <a:gd name="connsiteY83" fmla="*/ 1082040 h 1470660"/>
              <a:gd name="connsiteX84" fmla="*/ 198120 w 1021080"/>
              <a:gd name="connsiteY84" fmla="*/ 1066800 h 1470660"/>
              <a:gd name="connsiteX85" fmla="*/ 137160 w 1021080"/>
              <a:gd name="connsiteY85" fmla="*/ 1066800 h 1470660"/>
              <a:gd name="connsiteX86" fmla="*/ 137160 w 1021080"/>
              <a:gd name="connsiteY86" fmla="*/ 1066800 h 1470660"/>
              <a:gd name="connsiteX87" fmla="*/ 121920 w 1021080"/>
              <a:gd name="connsiteY87" fmla="*/ 1043940 h 1470660"/>
              <a:gd name="connsiteX88" fmla="*/ 91440 w 1021080"/>
              <a:gd name="connsiteY88" fmla="*/ 1013460 h 1470660"/>
              <a:gd name="connsiteX89" fmla="*/ 68580 w 1021080"/>
              <a:gd name="connsiteY89" fmla="*/ 1005840 h 1470660"/>
              <a:gd name="connsiteX90" fmla="*/ 0 w 1021080"/>
              <a:gd name="connsiteY90" fmla="*/ 967740 h 147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21080" h="1470660">
                <a:moveTo>
                  <a:pt x="0" y="967740"/>
                </a:moveTo>
                <a:lnTo>
                  <a:pt x="129540" y="792480"/>
                </a:lnTo>
                <a:lnTo>
                  <a:pt x="167640" y="693420"/>
                </a:lnTo>
                <a:lnTo>
                  <a:pt x="167640" y="647700"/>
                </a:lnTo>
                <a:lnTo>
                  <a:pt x="167640" y="571500"/>
                </a:lnTo>
                <a:lnTo>
                  <a:pt x="121920" y="464820"/>
                </a:lnTo>
                <a:lnTo>
                  <a:pt x="114300" y="449580"/>
                </a:lnTo>
                <a:lnTo>
                  <a:pt x="213360" y="365760"/>
                </a:lnTo>
                <a:lnTo>
                  <a:pt x="281940" y="259080"/>
                </a:lnTo>
                <a:lnTo>
                  <a:pt x="342900" y="220980"/>
                </a:lnTo>
                <a:lnTo>
                  <a:pt x="373380" y="144780"/>
                </a:lnTo>
                <a:lnTo>
                  <a:pt x="434340" y="121920"/>
                </a:lnTo>
                <a:lnTo>
                  <a:pt x="487680" y="99060"/>
                </a:lnTo>
                <a:lnTo>
                  <a:pt x="518160" y="99060"/>
                </a:lnTo>
                <a:lnTo>
                  <a:pt x="563880" y="53340"/>
                </a:lnTo>
                <a:lnTo>
                  <a:pt x="647700" y="7620"/>
                </a:lnTo>
                <a:lnTo>
                  <a:pt x="708660" y="0"/>
                </a:lnTo>
                <a:lnTo>
                  <a:pt x="716280" y="30480"/>
                </a:lnTo>
                <a:lnTo>
                  <a:pt x="670560" y="60960"/>
                </a:lnTo>
                <a:lnTo>
                  <a:pt x="624840" y="76200"/>
                </a:lnTo>
                <a:lnTo>
                  <a:pt x="609600" y="91440"/>
                </a:lnTo>
                <a:lnTo>
                  <a:pt x="594360" y="121920"/>
                </a:lnTo>
                <a:lnTo>
                  <a:pt x="579120" y="152400"/>
                </a:lnTo>
                <a:lnTo>
                  <a:pt x="563880" y="190500"/>
                </a:lnTo>
                <a:lnTo>
                  <a:pt x="533400" y="236220"/>
                </a:lnTo>
                <a:lnTo>
                  <a:pt x="525780" y="251460"/>
                </a:lnTo>
                <a:lnTo>
                  <a:pt x="518160" y="289560"/>
                </a:lnTo>
                <a:lnTo>
                  <a:pt x="541020" y="335280"/>
                </a:lnTo>
                <a:lnTo>
                  <a:pt x="579120" y="381000"/>
                </a:lnTo>
                <a:lnTo>
                  <a:pt x="601980" y="411480"/>
                </a:lnTo>
                <a:lnTo>
                  <a:pt x="662940" y="449580"/>
                </a:lnTo>
                <a:lnTo>
                  <a:pt x="685800" y="472440"/>
                </a:lnTo>
                <a:lnTo>
                  <a:pt x="731520" y="502920"/>
                </a:lnTo>
                <a:lnTo>
                  <a:pt x="754380" y="518160"/>
                </a:lnTo>
                <a:lnTo>
                  <a:pt x="800100" y="541020"/>
                </a:lnTo>
                <a:lnTo>
                  <a:pt x="853440" y="533400"/>
                </a:lnTo>
                <a:lnTo>
                  <a:pt x="891540" y="541020"/>
                </a:lnTo>
                <a:lnTo>
                  <a:pt x="944880" y="541020"/>
                </a:lnTo>
                <a:lnTo>
                  <a:pt x="975360" y="563880"/>
                </a:lnTo>
                <a:lnTo>
                  <a:pt x="990600" y="594360"/>
                </a:lnTo>
                <a:lnTo>
                  <a:pt x="982980" y="655320"/>
                </a:lnTo>
                <a:lnTo>
                  <a:pt x="982980" y="693420"/>
                </a:lnTo>
                <a:lnTo>
                  <a:pt x="1013460" y="731520"/>
                </a:lnTo>
                <a:lnTo>
                  <a:pt x="1005840" y="784860"/>
                </a:lnTo>
                <a:lnTo>
                  <a:pt x="982980" y="800100"/>
                </a:lnTo>
                <a:lnTo>
                  <a:pt x="982980" y="830580"/>
                </a:lnTo>
                <a:lnTo>
                  <a:pt x="998220" y="845820"/>
                </a:lnTo>
                <a:lnTo>
                  <a:pt x="1021080" y="861060"/>
                </a:lnTo>
                <a:lnTo>
                  <a:pt x="998220" y="891540"/>
                </a:lnTo>
                <a:lnTo>
                  <a:pt x="975360" y="914400"/>
                </a:lnTo>
                <a:lnTo>
                  <a:pt x="937260" y="937260"/>
                </a:lnTo>
                <a:lnTo>
                  <a:pt x="876300" y="922020"/>
                </a:lnTo>
                <a:lnTo>
                  <a:pt x="822960" y="929640"/>
                </a:lnTo>
                <a:lnTo>
                  <a:pt x="807720" y="960120"/>
                </a:lnTo>
                <a:lnTo>
                  <a:pt x="807720" y="960120"/>
                </a:lnTo>
                <a:lnTo>
                  <a:pt x="830580" y="1059180"/>
                </a:lnTo>
                <a:lnTo>
                  <a:pt x="807720" y="1074420"/>
                </a:lnTo>
                <a:lnTo>
                  <a:pt x="800100" y="1104900"/>
                </a:lnTo>
                <a:lnTo>
                  <a:pt x="800100" y="1135380"/>
                </a:lnTo>
                <a:lnTo>
                  <a:pt x="800100" y="1181100"/>
                </a:lnTo>
                <a:lnTo>
                  <a:pt x="822960" y="1211580"/>
                </a:lnTo>
                <a:lnTo>
                  <a:pt x="838200" y="1249680"/>
                </a:lnTo>
                <a:lnTo>
                  <a:pt x="830580" y="1303020"/>
                </a:lnTo>
                <a:lnTo>
                  <a:pt x="815340" y="1348740"/>
                </a:lnTo>
                <a:lnTo>
                  <a:pt x="800100" y="1402080"/>
                </a:lnTo>
                <a:lnTo>
                  <a:pt x="792480" y="1455420"/>
                </a:lnTo>
                <a:lnTo>
                  <a:pt x="792480" y="1470660"/>
                </a:lnTo>
                <a:lnTo>
                  <a:pt x="754380" y="1470660"/>
                </a:lnTo>
                <a:lnTo>
                  <a:pt x="731520" y="1432560"/>
                </a:lnTo>
                <a:lnTo>
                  <a:pt x="731520" y="1386840"/>
                </a:lnTo>
                <a:lnTo>
                  <a:pt x="723900" y="1356360"/>
                </a:lnTo>
                <a:lnTo>
                  <a:pt x="731520" y="1318260"/>
                </a:lnTo>
                <a:lnTo>
                  <a:pt x="662940" y="1287780"/>
                </a:lnTo>
                <a:lnTo>
                  <a:pt x="609600" y="1264920"/>
                </a:lnTo>
                <a:lnTo>
                  <a:pt x="594360" y="1272540"/>
                </a:lnTo>
                <a:lnTo>
                  <a:pt x="525780" y="1295400"/>
                </a:lnTo>
                <a:lnTo>
                  <a:pt x="510540" y="1295400"/>
                </a:lnTo>
                <a:lnTo>
                  <a:pt x="480060" y="1257300"/>
                </a:lnTo>
                <a:lnTo>
                  <a:pt x="441960" y="1188720"/>
                </a:lnTo>
                <a:lnTo>
                  <a:pt x="403860" y="1165860"/>
                </a:lnTo>
                <a:lnTo>
                  <a:pt x="381000" y="1127760"/>
                </a:lnTo>
                <a:lnTo>
                  <a:pt x="342900" y="1097280"/>
                </a:lnTo>
                <a:lnTo>
                  <a:pt x="312420" y="1089660"/>
                </a:lnTo>
                <a:lnTo>
                  <a:pt x="259080" y="1082040"/>
                </a:lnTo>
                <a:lnTo>
                  <a:pt x="198120" y="1066800"/>
                </a:lnTo>
                <a:lnTo>
                  <a:pt x="137160" y="1066800"/>
                </a:lnTo>
                <a:lnTo>
                  <a:pt x="137160" y="1066800"/>
                </a:lnTo>
                <a:lnTo>
                  <a:pt x="121920" y="1043940"/>
                </a:lnTo>
                <a:lnTo>
                  <a:pt x="91440" y="1013460"/>
                </a:lnTo>
                <a:lnTo>
                  <a:pt x="68580" y="1005840"/>
                </a:lnTo>
                <a:lnTo>
                  <a:pt x="0" y="96774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orme libre : forme 23">
            <a:extLst>
              <a:ext uri="{FF2B5EF4-FFF2-40B4-BE49-F238E27FC236}">
                <a16:creationId xmlns:a16="http://schemas.microsoft.com/office/drawing/2014/main" id="{E802FF88-698B-EB46-31A0-3259E22F540D}"/>
              </a:ext>
            </a:extLst>
          </p:cNvPr>
          <p:cNvSpPr/>
          <p:nvPr/>
        </p:nvSpPr>
        <p:spPr>
          <a:xfrm>
            <a:off x="3324511" y="943521"/>
            <a:ext cx="362210" cy="623190"/>
          </a:xfrm>
          <a:custGeom>
            <a:avLst/>
            <a:gdLst>
              <a:gd name="connsiteX0" fmla="*/ 110659 w 355276"/>
              <a:gd name="connsiteY0" fmla="*/ 0 h 623190"/>
              <a:gd name="connsiteX1" fmla="*/ 110659 w 355276"/>
              <a:gd name="connsiteY1" fmla="*/ 0 h 623190"/>
              <a:gd name="connsiteX2" fmla="*/ 93187 w 355276"/>
              <a:gd name="connsiteY2" fmla="*/ 46594 h 623190"/>
              <a:gd name="connsiteX3" fmla="*/ 81538 w 355276"/>
              <a:gd name="connsiteY3" fmla="*/ 58242 h 623190"/>
              <a:gd name="connsiteX4" fmla="*/ 58242 w 355276"/>
              <a:gd name="connsiteY4" fmla="*/ 87363 h 623190"/>
              <a:gd name="connsiteX5" fmla="*/ 29121 w 355276"/>
              <a:gd name="connsiteY5" fmla="*/ 133957 h 623190"/>
              <a:gd name="connsiteX6" fmla="*/ 11648 w 355276"/>
              <a:gd name="connsiteY6" fmla="*/ 163078 h 623190"/>
              <a:gd name="connsiteX7" fmla="*/ 0 w 355276"/>
              <a:gd name="connsiteY7" fmla="*/ 192199 h 623190"/>
              <a:gd name="connsiteX8" fmla="*/ 5824 w 355276"/>
              <a:gd name="connsiteY8" fmla="*/ 209671 h 623190"/>
              <a:gd name="connsiteX9" fmla="*/ 17472 w 355276"/>
              <a:gd name="connsiteY9" fmla="*/ 232968 h 623190"/>
              <a:gd name="connsiteX10" fmla="*/ 34945 w 355276"/>
              <a:gd name="connsiteY10" fmla="*/ 314507 h 623190"/>
              <a:gd name="connsiteX11" fmla="*/ 46593 w 355276"/>
              <a:gd name="connsiteY11" fmla="*/ 331980 h 623190"/>
              <a:gd name="connsiteX12" fmla="*/ 69890 w 355276"/>
              <a:gd name="connsiteY12" fmla="*/ 337804 h 623190"/>
              <a:gd name="connsiteX13" fmla="*/ 87363 w 355276"/>
              <a:gd name="connsiteY13" fmla="*/ 384397 h 623190"/>
              <a:gd name="connsiteX14" fmla="*/ 64066 w 355276"/>
              <a:gd name="connsiteY14" fmla="*/ 471761 h 623190"/>
              <a:gd name="connsiteX15" fmla="*/ 64066 w 355276"/>
              <a:gd name="connsiteY15" fmla="*/ 524178 h 623190"/>
              <a:gd name="connsiteX16" fmla="*/ 81538 w 355276"/>
              <a:gd name="connsiteY16" fmla="*/ 570772 h 623190"/>
              <a:gd name="connsiteX17" fmla="*/ 128132 w 355276"/>
              <a:gd name="connsiteY17" fmla="*/ 623190 h 623190"/>
              <a:gd name="connsiteX18" fmla="*/ 203847 w 355276"/>
              <a:gd name="connsiteY18" fmla="*/ 617366 h 623190"/>
              <a:gd name="connsiteX19" fmla="*/ 285386 w 355276"/>
              <a:gd name="connsiteY19" fmla="*/ 605717 h 623190"/>
              <a:gd name="connsiteX20" fmla="*/ 285386 w 355276"/>
              <a:gd name="connsiteY20" fmla="*/ 605717 h 623190"/>
              <a:gd name="connsiteX21" fmla="*/ 355276 w 355276"/>
              <a:gd name="connsiteY21" fmla="*/ 576596 h 623190"/>
              <a:gd name="connsiteX22" fmla="*/ 349452 w 355276"/>
              <a:gd name="connsiteY22" fmla="*/ 559124 h 623190"/>
              <a:gd name="connsiteX23" fmla="*/ 337803 w 355276"/>
              <a:gd name="connsiteY23" fmla="*/ 512530 h 623190"/>
              <a:gd name="connsiteX24" fmla="*/ 326155 w 355276"/>
              <a:gd name="connsiteY24" fmla="*/ 471761 h 623190"/>
              <a:gd name="connsiteX25" fmla="*/ 308682 w 355276"/>
              <a:gd name="connsiteY25" fmla="*/ 430991 h 623190"/>
              <a:gd name="connsiteX26" fmla="*/ 297034 w 355276"/>
              <a:gd name="connsiteY26" fmla="*/ 390222 h 623190"/>
              <a:gd name="connsiteX27" fmla="*/ 273737 w 355276"/>
              <a:gd name="connsiteY27" fmla="*/ 378573 h 623190"/>
              <a:gd name="connsiteX28" fmla="*/ 267913 w 355276"/>
              <a:gd name="connsiteY28" fmla="*/ 349452 h 623190"/>
              <a:gd name="connsiteX29" fmla="*/ 267913 w 355276"/>
              <a:gd name="connsiteY29" fmla="*/ 320331 h 623190"/>
              <a:gd name="connsiteX30" fmla="*/ 291210 w 355276"/>
              <a:gd name="connsiteY30" fmla="*/ 308683 h 623190"/>
              <a:gd name="connsiteX31" fmla="*/ 349452 w 355276"/>
              <a:gd name="connsiteY31" fmla="*/ 262089 h 623190"/>
              <a:gd name="connsiteX32" fmla="*/ 355276 w 355276"/>
              <a:gd name="connsiteY32" fmla="*/ 221320 h 623190"/>
              <a:gd name="connsiteX33" fmla="*/ 337803 w 355276"/>
              <a:gd name="connsiteY33" fmla="*/ 203847 h 623190"/>
              <a:gd name="connsiteX34" fmla="*/ 279561 w 355276"/>
              <a:gd name="connsiteY34" fmla="*/ 174726 h 623190"/>
              <a:gd name="connsiteX35" fmla="*/ 250440 w 355276"/>
              <a:gd name="connsiteY35" fmla="*/ 157254 h 623190"/>
              <a:gd name="connsiteX36" fmla="*/ 221319 w 355276"/>
              <a:gd name="connsiteY36" fmla="*/ 133957 h 623190"/>
              <a:gd name="connsiteX37" fmla="*/ 192198 w 355276"/>
              <a:gd name="connsiteY37" fmla="*/ 99011 h 623190"/>
              <a:gd name="connsiteX38" fmla="*/ 180550 w 355276"/>
              <a:gd name="connsiteY38" fmla="*/ 75715 h 623190"/>
              <a:gd name="connsiteX39" fmla="*/ 163077 w 355276"/>
              <a:gd name="connsiteY39" fmla="*/ 46594 h 623190"/>
              <a:gd name="connsiteX40" fmla="*/ 110659 w 355276"/>
              <a:gd name="connsiteY40" fmla="*/ 0 h 623190"/>
              <a:gd name="connsiteX0" fmla="*/ 110659 w 355276"/>
              <a:gd name="connsiteY0" fmla="*/ 0 h 623190"/>
              <a:gd name="connsiteX1" fmla="*/ 110659 w 355276"/>
              <a:gd name="connsiteY1" fmla="*/ 0 h 623190"/>
              <a:gd name="connsiteX2" fmla="*/ 93187 w 355276"/>
              <a:gd name="connsiteY2" fmla="*/ 46594 h 623190"/>
              <a:gd name="connsiteX3" fmla="*/ 81538 w 355276"/>
              <a:gd name="connsiteY3" fmla="*/ 58242 h 623190"/>
              <a:gd name="connsiteX4" fmla="*/ 46593 w 355276"/>
              <a:gd name="connsiteY4" fmla="*/ 69890 h 623190"/>
              <a:gd name="connsiteX5" fmla="*/ 29121 w 355276"/>
              <a:gd name="connsiteY5" fmla="*/ 133957 h 623190"/>
              <a:gd name="connsiteX6" fmla="*/ 11648 w 355276"/>
              <a:gd name="connsiteY6" fmla="*/ 163078 h 623190"/>
              <a:gd name="connsiteX7" fmla="*/ 0 w 355276"/>
              <a:gd name="connsiteY7" fmla="*/ 192199 h 623190"/>
              <a:gd name="connsiteX8" fmla="*/ 5824 w 355276"/>
              <a:gd name="connsiteY8" fmla="*/ 209671 h 623190"/>
              <a:gd name="connsiteX9" fmla="*/ 17472 w 355276"/>
              <a:gd name="connsiteY9" fmla="*/ 232968 h 623190"/>
              <a:gd name="connsiteX10" fmla="*/ 34945 w 355276"/>
              <a:gd name="connsiteY10" fmla="*/ 314507 h 623190"/>
              <a:gd name="connsiteX11" fmla="*/ 46593 w 355276"/>
              <a:gd name="connsiteY11" fmla="*/ 331980 h 623190"/>
              <a:gd name="connsiteX12" fmla="*/ 69890 w 355276"/>
              <a:gd name="connsiteY12" fmla="*/ 337804 h 623190"/>
              <a:gd name="connsiteX13" fmla="*/ 87363 w 355276"/>
              <a:gd name="connsiteY13" fmla="*/ 384397 h 623190"/>
              <a:gd name="connsiteX14" fmla="*/ 64066 w 355276"/>
              <a:gd name="connsiteY14" fmla="*/ 471761 h 623190"/>
              <a:gd name="connsiteX15" fmla="*/ 64066 w 355276"/>
              <a:gd name="connsiteY15" fmla="*/ 524178 h 623190"/>
              <a:gd name="connsiteX16" fmla="*/ 81538 w 355276"/>
              <a:gd name="connsiteY16" fmla="*/ 570772 h 623190"/>
              <a:gd name="connsiteX17" fmla="*/ 128132 w 355276"/>
              <a:gd name="connsiteY17" fmla="*/ 623190 h 623190"/>
              <a:gd name="connsiteX18" fmla="*/ 203847 w 355276"/>
              <a:gd name="connsiteY18" fmla="*/ 617366 h 623190"/>
              <a:gd name="connsiteX19" fmla="*/ 285386 w 355276"/>
              <a:gd name="connsiteY19" fmla="*/ 605717 h 623190"/>
              <a:gd name="connsiteX20" fmla="*/ 285386 w 355276"/>
              <a:gd name="connsiteY20" fmla="*/ 605717 h 623190"/>
              <a:gd name="connsiteX21" fmla="*/ 355276 w 355276"/>
              <a:gd name="connsiteY21" fmla="*/ 576596 h 623190"/>
              <a:gd name="connsiteX22" fmla="*/ 349452 w 355276"/>
              <a:gd name="connsiteY22" fmla="*/ 559124 h 623190"/>
              <a:gd name="connsiteX23" fmla="*/ 337803 w 355276"/>
              <a:gd name="connsiteY23" fmla="*/ 512530 h 623190"/>
              <a:gd name="connsiteX24" fmla="*/ 326155 w 355276"/>
              <a:gd name="connsiteY24" fmla="*/ 471761 h 623190"/>
              <a:gd name="connsiteX25" fmla="*/ 308682 w 355276"/>
              <a:gd name="connsiteY25" fmla="*/ 430991 h 623190"/>
              <a:gd name="connsiteX26" fmla="*/ 297034 w 355276"/>
              <a:gd name="connsiteY26" fmla="*/ 390222 h 623190"/>
              <a:gd name="connsiteX27" fmla="*/ 273737 w 355276"/>
              <a:gd name="connsiteY27" fmla="*/ 378573 h 623190"/>
              <a:gd name="connsiteX28" fmla="*/ 267913 w 355276"/>
              <a:gd name="connsiteY28" fmla="*/ 349452 h 623190"/>
              <a:gd name="connsiteX29" fmla="*/ 267913 w 355276"/>
              <a:gd name="connsiteY29" fmla="*/ 320331 h 623190"/>
              <a:gd name="connsiteX30" fmla="*/ 291210 w 355276"/>
              <a:gd name="connsiteY30" fmla="*/ 308683 h 623190"/>
              <a:gd name="connsiteX31" fmla="*/ 349452 w 355276"/>
              <a:gd name="connsiteY31" fmla="*/ 262089 h 623190"/>
              <a:gd name="connsiteX32" fmla="*/ 355276 w 355276"/>
              <a:gd name="connsiteY32" fmla="*/ 221320 h 623190"/>
              <a:gd name="connsiteX33" fmla="*/ 337803 w 355276"/>
              <a:gd name="connsiteY33" fmla="*/ 203847 h 623190"/>
              <a:gd name="connsiteX34" fmla="*/ 279561 w 355276"/>
              <a:gd name="connsiteY34" fmla="*/ 174726 h 623190"/>
              <a:gd name="connsiteX35" fmla="*/ 250440 w 355276"/>
              <a:gd name="connsiteY35" fmla="*/ 157254 h 623190"/>
              <a:gd name="connsiteX36" fmla="*/ 221319 w 355276"/>
              <a:gd name="connsiteY36" fmla="*/ 133957 h 623190"/>
              <a:gd name="connsiteX37" fmla="*/ 192198 w 355276"/>
              <a:gd name="connsiteY37" fmla="*/ 99011 h 623190"/>
              <a:gd name="connsiteX38" fmla="*/ 180550 w 355276"/>
              <a:gd name="connsiteY38" fmla="*/ 75715 h 623190"/>
              <a:gd name="connsiteX39" fmla="*/ 163077 w 355276"/>
              <a:gd name="connsiteY39" fmla="*/ 46594 h 623190"/>
              <a:gd name="connsiteX40" fmla="*/ 110659 w 355276"/>
              <a:gd name="connsiteY40" fmla="*/ 0 h 623190"/>
              <a:gd name="connsiteX0" fmla="*/ 117593 w 362210"/>
              <a:gd name="connsiteY0" fmla="*/ 0 h 623190"/>
              <a:gd name="connsiteX1" fmla="*/ 117593 w 362210"/>
              <a:gd name="connsiteY1" fmla="*/ 0 h 623190"/>
              <a:gd name="connsiteX2" fmla="*/ 100121 w 362210"/>
              <a:gd name="connsiteY2" fmla="*/ 46594 h 623190"/>
              <a:gd name="connsiteX3" fmla="*/ 88472 w 362210"/>
              <a:gd name="connsiteY3" fmla="*/ 58242 h 623190"/>
              <a:gd name="connsiteX4" fmla="*/ 53527 w 362210"/>
              <a:gd name="connsiteY4" fmla="*/ 69890 h 623190"/>
              <a:gd name="connsiteX5" fmla="*/ 36055 w 362210"/>
              <a:gd name="connsiteY5" fmla="*/ 133957 h 623190"/>
              <a:gd name="connsiteX6" fmla="*/ 1109 w 362210"/>
              <a:gd name="connsiteY6" fmla="*/ 145605 h 623190"/>
              <a:gd name="connsiteX7" fmla="*/ 6934 w 362210"/>
              <a:gd name="connsiteY7" fmla="*/ 192199 h 623190"/>
              <a:gd name="connsiteX8" fmla="*/ 12758 w 362210"/>
              <a:gd name="connsiteY8" fmla="*/ 209671 h 623190"/>
              <a:gd name="connsiteX9" fmla="*/ 24406 w 362210"/>
              <a:gd name="connsiteY9" fmla="*/ 232968 h 623190"/>
              <a:gd name="connsiteX10" fmla="*/ 41879 w 362210"/>
              <a:gd name="connsiteY10" fmla="*/ 314507 h 623190"/>
              <a:gd name="connsiteX11" fmla="*/ 53527 w 362210"/>
              <a:gd name="connsiteY11" fmla="*/ 331980 h 623190"/>
              <a:gd name="connsiteX12" fmla="*/ 76824 w 362210"/>
              <a:gd name="connsiteY12" fmla="*/ 337804 h 623190"/>
              <a:gd name="connsiteX13" fmla="*/ 94297 w 362210"/>
              <a:gd name="connsiteY13" fmla="*/ 384397 h 623190"/>
              <a:gd name="connsiteX14" fmla="*/ 71000 w 362210"/>
              <a:gd name="connsiteY14" fmla="*/ 471761 h 623190"/>
              <a:gd name="connsiteX15" fmla="*/ 71000 w 362210"/>
              <a:gd name="connsiteY15" fmla="*/ 524178 h 623190"/>
              <a:gd name="connsiteX16" fmla="*/ 88472 w 362210"/>
              <a:gd name="connsiteY16" fmla="*/ 570772 h 623190"/>
              <a:gd name="connsiteX17" fmla="*/ 135066 w 362210"/>
              <a:gd name="connsiteY17" fmla="*/ 623190 h 623190"/>
              <a:gd name="connsiteX18" fmla="*/ 210781 w 362210"/>
              <a:gd name="connsiteY18" fmla="*/ 617366 h 623190"/>
              <a:gd name="connsiteX19" fmla="*/ 292320 w 362210"/>
              <a:gd name="connsiteY19" fmla="*/ 605717 h 623190"/>
              <a:gd name="connsiteX20" fmla="*/ 292320 w 362210"/>
              <a:gd name="connsiteY20" fmla="*/ 605717 h 623190"/>
              <a:gd name="connsiteX21" fmla="*/ 362210 w 362210"/>
              <a:gd name="connsiteY21" fmla="*/ 576596 h 623190"/>
              <a:gd name="connsiteX22" fmla="*/ 356386 w 362210"/>
              <a:gd name="connsiteY22" fmla="*/ 559124 h 623190"/>
              <a:gd name="connsiteX23" fmla="*/ 344737 w 362210"/>
              <a:gd name="connsiteY23" fmla="*/ 512530 h 623190"/>
              <a:gd name="connsiteX24" fmla="*/ 333089 w 362210"/>
              <a:gd name="connsiteY24" fmla="*/ 471761 h 623190"/>
              <a:gd name="connsiteX25" fmla="*/ 315616 w 362210"/>
              <a:gd name="connsiteY25" fmla="*/ 430991 h 623190"/>
              <a:gd name="connsiteX26" fmla="*/ 303968 w 362210"/>
              <a:gd name="connsiteY26" fmla="*/ 390222 h 623190"/>
              <a:gd name="connsiteX27" fmla="*/ 280671 w 362210"/>
              <a:gd name="connsiteY27" fmla="*/ 378573 h 623190"/>
              <a:gd name="connsiteX28" fmla="*/ 274847 w 362210"/>
              <a:gd name="connsiteY28" fmla="*/ 349452 h 623190"/>
              <a:gd name="connsiteX29" fmla="*/ 274847 w 362210"/>
              <a:gd name="connsiteY29" fmla="*/ 320331 h 623190"/>
              <a:gd name="connsiteX30" fmla="*/ 298144 w 362210"/>
              <a:gd name="connsiteY30" fmla="*/ 308683 h 623190"/>
              <a:gd name="connsiteX31" fmla="*/ 356386 w 362210"/>
              <a:gd name="connsiteY31" fmla="*/ 262089 h 623190"/>
              <a:gd name="connsiteX32" fmla="*/ 362210 w 362210"/>
              <a:gd name="connsiteY32" fmla="*/ 221320 h 623190"/>
              <a:gd name="connsiteX33" fmla="*/ 344737 w 362210"/>
              <a:gd name="connsiteY33" fmla="*/ 203847 h 623190"/>
              <a:gd name="connsiteX34" fmla="*/ 286495 w 362210"/>
              <a:gd name="connsiteY34" fmla="*/ 174726 h 623190"/>
              <a:gd name="connsiteX35" fmla="*/ 257374 w 362210"/>
              <a:gd name="connsiteY35" fmla="*/ 157254 h 623190"/>
              <a:gd name="connsiteX36" fmla="*/ 228253 w 362210"/>
              <a:gd name="connsiteY36" fmla="*/ 133957 h 623190"/>
              <a:gd name="connsiteX37" fmla="*/ 199132 w 362210"/>
              <a:gd name="connsiteY37" fmla="*/ 99011 h 623190"/>
              <a:gd name="connsiteX38" fmla="*/ 187484 w 362210"/>
              <a:gd name="connsiteY38" fmla="*/ 75715 h 623190"/>
              <a:gd name="connsiteX39" fmla="*/ 170011 w 362210"/>
              <a:gd name="connsiteY39" fmla="*/ 46594 h 623190"/>
              <a:gd name="connsiteX40" fmla="*/ 117593 w 362210"/>
              <a:gd name="connsiteY40" fmla="*/ 0 h 62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2210" h="623190">
                <a:moveTo>
                  <a:pt x="117593" y="0"/>
                </a:moveTo>
                <a:lnTo>
                  <a:pt x="117593" y="0"/>
                </a:lnTo>
                <a:cubicBezTo>
                  <a:pt x="111769" y="15531"/>
                  <a:pt x="107539" y="31758"/>
                  <a:pt x="100121" y="46594"/>
                </a:cubicBezTo>
                <a:cubicBezTo>
                  <a:pt x="97665" y="51505"/>
                  <a:pt x="96238" y="54359"/>
                  <a:pt x="88472" y="58242"/>
                </a:cubicBezTo>
                <a:cubicBezTo>
                  <a:pt x="80706" y="62125"/>
                  <a:pt x="88328" y="46690"/>
                  <a:pt x="53527" y="69890"/>
                </a:cubicBezTo>
                <a:cubicBezTo>
                  <a:pt x="39664" y="111476"/>
                  <a:pt x="63743" y="115497"/>
                  <a:pt x="36055" y="133957"/>
                </a:cubicBezTo>
                <a:cubicBezTo>
                  <a:pt x="17763" y="188824"/>
                  <a:pt x="26696" y="100826"/>
                  <a:pt x="1109" y="145605"/>
                </a:cubicBezTo>
                <a:cubicBezTo>
                  <a:pt x="-4078" y="154682"/>
                  <a:pt x="10817" y="182492"/>
                  <a:pt x="6934" y="192199"/>
                </a:cubicBezTo>
                <a:cubicBezTo>
                  <a:pt x="8875" y="198023"/>
                  <a:pt x="10340" y="204028"/>
                  <a:pt x="12758" y="209671"/>
                </a:cubicBezTo>
                <a:cubicBezTo>
                  <a:pt x="16178" y="217651"/>
                  <a:pt x="21911" y="224652"/>
                  <a:pt x="24406" y="232968"/>
                </a:cubicBezTo>
                <a:cubicBezTo>
                  <a:pt x="30565" y="253498"/>
                  <a:pt x="30480" y="297407"/>
                  <a:pt x="41879" y="314507"/>
                </a:cubicBezTo>
                <a:cubicBezTo>
                  <a:pt x="45762" y="320331"/>
                  <a:pt x="47703" y="328097"/>
                  <a:pt x="53527" y="331980"/>
                </a:cubicBezTo>
                <a:cubicBezTo>
                  <a:pt x="60187" y="336420"/>
                  <a:pt x="69058" y="335863"/>
                  <a:pt x="76824" y="337804"/>
                </a:cubicBezTo>
                <a:cubicBezTo>
                  <a:pt x="98956" y="367313"/>
                  <a:pt x="94297" y="351394"/>
                  <a:pt x="94297" y="384397"/>
                </a:cubicBezTo>
                <a:lnTo>
                  <a:pt x="71000" y="471761"/>
                </a:lnTo>
                <a:lnTo>
                  <a:pt x="71000" y="524178"/>
                </a:lnTo>
                <a:lnTo>
                  <a:pt x="88472" y="570772"/>
                </a:lnTo>
                <a:lnTo>
                  <a:pt x="135066" y="623190"/>
                </a:lnTo>
                <a:lnTo>
                  <a:pt x="210781" y="617366"/>
                </a:lnTo>
                <a:lnTo>
                  <a:pt x="292320" y="605717"/>
                </a:lnTo>
                <a:lnTo>
                  <a:pt x="292320" y="605717"/>
                </a:lnTo>
                <a:lnTo>
                  <a:pt x="362210" y="576596"/>
                </a:lnTo>
                <a:lnTo>
                  <a:pt x="356386" y="559124"/>
                </a:lnTo>
                <a:lnTo>
                  <a:pt x="344737" y="512530"/>
                </a:lnTo>
                <a:lnTo>
                  <a:pt x="333089" y="471761"/>
                </a:lnTo>
                <a:lnTo>
                  <a:pt x="315616" y="430991"/>
                </a:lnTo>
                <a:lnTo>
                  <a:pt x="303968" y="390222"/>
                </a:lnTo>
                <a:lnTo>
                  <a:pt x="280671" y="378573"/>
                </a:lnTo>
                <a:lnTo>
                  <a:pt x="274847" y="349452"/>
                </a:lnTo>
                <a:lnTo>
                  <a:pt x="274847" y="320331"/>
                </a:lnTo>
                <a:lnTo>
                  <a:pt x="298144" y="308683"/>
                </a:lnTo>
                <a:lnTo>
                  <a:pt x="356386" y="262089"/>
                </a:lnTo>
                <a:lnTo>
                  <a:pt x="362210" y="221320"/>
                </a:lnTo>
                <a:lnTo>
                  <a:pt x="344737" y="203847"/>
                </a:lnTo>
                <a:lnTo>
                  <a:pt x="286495" y="174726"/>
                </a:lnTo>
                <a:lnTo>
                  <a:pt x="257374" y="157254"/>
                </a:lnTo>
                <a:lnTo>
                  <a:pt x="228253" y="133957"/>
                </a:lnTo>
                <a:lnTo>
                  <a:pt x="199132" y="99011"/>
                </a:lnTo>
                <a:lnTo>
                  <a:pt x="187484" y="75715"/>
                </a:lnTo>
                <a:lnTo>
                  <a:pt x="170011" y="46594"/>
                </a:lnTo>
                <a:lnTo>
                  <a:pt x="117593"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Forme libre : forme 51">
            <a:extLst>
              <a:ext uri="{FF2B5EF4-FFF2-40B4-BE49-F238E27FC236}">
                <a16:creationId xmlns:a16="http://schemas.microsoft.com/office/drawing/2014/main" id="{AB666293-834D-E0EB-7DD3-3813F4372E55}"/>
              </a:ext>
            </a:extLst>
          </p:cNvPr>
          <p:cNvSpPr/>
          <p:nvPr/>
        </p:nvSpPr>
        <p:spPr>
          <a:xfrm>
            <a:off x="2278380" y="662940"/>
            <a:ext cx="1150620" cy="952500"/>
          </a:xfrm>
          <a:custGeom>
            <a:avLst/>
            <a:gdLst>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43940 w 1150620"/>
              <a:gd name="connsiteY8" fmla="*/ 586740 h 952500"/>
              <a:gd name="connsiteX9" fmla="*/ 1059180 w 1150620"/>
              <a:gd name="connsiteY9" fmla="*/ 51054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59180 w 1150620"/>
              <a:gd name="connsiteY9" fmla="*/ 51054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74420 w 1150620"/>
              <a:gd name="connsiteY9" fmla="*/ 53340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74420 w 1150620"/>
              <a:gd name="connsiteY9" fmla="*/ 53340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87680 w 1150620"/>
              <a:gd name="connsiteY64" fmla="*/ 52578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50620" h="952500">
                <a:moveTo>
                  <a:pt x="487680" y="845820"/>
                </a:moveTo>
                <a:lnTo>
                  <a:pt x="571500" y="952500"/>
                </a:lnTo>
                <a:lnTo>
                  <a:pt x="754380" y="899160"/>
                </a:lnTo>
                <a:lnTo>
                  <a:pt x="769620" y="822960"/>
                </a:lnTo>
                <a:lnTo>
                  <a:pt x="739140" y="762000"/>
                </a:lnTo>
                <a:lnTo>
                  <a:pt x="739140" y="708660"/>
                </a:lnTo>
                <a:lnTo>
                  <a:pt x="739140" y="670560"/>
                </a:lnTo>
                <a:lnTo>
                  <a:pt x="861060" y="685800"/>
                </a:lnTo>
                <a:lnTo>
                  <a:pt x="1066800" y="579120"/>
                </a:lnTo>
                <a:lnTo>
                  <a:pt x="1074420" y="533400"/>
                </a:lnTo>
                <a:lnTo>
                  <a:pt x="1036320" y="449580"/>
                </a:lnTo>
                <a:lnTo>
                  <a:pt x="1043940" y="426720"/>
                </a:lnTo>
                <a:lnTo>
                  <a:pt x="1074420" y="396240"/>
                </a:lnTo>
                <a:lnTo>
                  <a:pt x="1104900" y="335280"/>
                </a:lnTo>
                <a:lnTo>
                  <a:pt x="1135380" y="297180"/>
                </a:lnTo>
                <a:lnTo>
                  <a:pt x="1150620" y="281940"/>
                </a:lnTo>
                <a:lnTo>
                  <a:pt x="1074420" y="220980"/>
                </a:lnTo>
                <a:lnTo>
                  <a:pt x="990600" y="182880"/>
                </a:lnTo>
                <a:lnTo>
                  <a:pt x="914400" y="152400"/>
                </a:lnTo>
                <a:lnTo>
                  <a:pt x="876300" y="152400"/>
                </a:lnTo>
                <a:lnTo>
                  <a:pt x="845820" y="129540"/>
                </a:lnTo>
                <a:lnTo>
                  <a:pt x="845820" y="129540"/>
                </a:lnTo>
                <a:lnTo>
                  <a:pt x="762000" y="129540"/>
                </a:lnTo>
                <a:lnTo>
                  <a:pt x="731520" y="144780"/>
                </a:lnTo>
                <a:lnTo>
                  <a:pt x="678180" y="121920"/>
                </a:lnTo>
                <a:lnTo>
                  <a:pt x="632460" y="114300"/>
                </a:lnTo>
                <a:lnTo>
                  <a:pt x="586740" y="106680"/>
                </a:lnTo>
                <a:lnTo>
                  <a:pt x="556260" y="99060"/>
                </a:lnTo>
                <a:lnTo>
                  <a:pt x="487680" y="83820"/>
                </a:lnTo>
                <a:lnTo>
                  <a:pt x="434340" y="45720"/>
                </a:lnTo>
                <a:lnTo>
                  <a:pt x="396240" y="22860"/>
                </a:lnTo>
                <a:lnTo>
                  <a:pt x="320040" y="0"/>
                </a:lnTo>
                <a:lnTo>
                  <a:pt x="281940" y="7620"/>
                </a:lnTo>
                <a:lnTo>
                  <a:pt x="228600" y="22860"/>
                </a:lnTo>
                <a:lnTo>
                  <a:pt x="198120" y="45720"/>
                </a:lnTo>
                <a:lnTo>
                  <a:pt x="190500" y="106680"/>
                </a:lnTo>
                <a:lnTo>
                  <a:pt x="190500" y="106680"/>
                </a:lnTo>
                <a:lnTo>
                  <a:pt x="205740" y="114300"/>
                </a:lnTo>
                <a:lnTo>
                  <a:pt x="205740" y="167640"/>
                </a:lnTo>
                <a:lnTo>
                  <a:pt x="190500" y="205740"/>
                </a:lnTo>
                <a:lnTo>
                  <a:pt x="167640" y="236220"/>
                </a:lnTo>
                <a:lnTo>
                  <a:pt x="152400" y="243840"/>
                </a:lnTo>
                <a:lnTo>
                  <a:pt x="121920" y="213360"/>
                </a:lnTo>
                <a:lnTo>
                  <a:pt x="121920" y="190500"/>
                </a:lnTo>
                <a:lnTo>
                  <a:pt x="99060" y="167640"/>
                </a:lnTo>
                <a:lnTo>
                  <a:pt x="106680" y="129540"/>
                </a:lnTo>
                <a:lnTo>
                  <a:pt x="129540" y="38100"/>
                </a:lnTo>
                <a:lnTo>
                  <a:pt x="129540" y="7620"/>
                </a:lnTo>
                <a:lnTo>
                  <a:pt x="129540" y="7620"/>
                </a:lnTo>
                <a:lnTo>
                  <a:pt x="83820" y="45720"/>
                </a:lnTo>
                <a:lnTo>
                  <a:pt x="60960" y="106680"/>
                </a:lnTo>
                <a:lnTo>
                  <a:pt x="30480" y="144780"/>
                </a:lnTo>
                <a:lnTo>
                  <a:pt x="0" y="213360"/>
                </a:lnTo>
                <a:lnTo>
                  <a:pt x="7620" y="274320"/>
                </a:lnTo>
                <a:lnTo>
                  <a:pt x="38100" y="274320"/>
                </a:lnTo>
                <a:lnTo>
                  <a:pt x="60960" y="327660"/>
                </a:lnTo>
                <a:lnTo>
                  <a:pt x="99060" y="358140"/>
                </a:lnTo>
                <a:lnTo>
                  <a:pt x="152400" y="403860"/>
                </a:lnTo>
                <a:lnTo>
                  <a:pt x="198120" y="441960"/>
                </a:lnTo>
                <a:lnTo>
                  <a:pt x="243840" y="464820"/>
                </a:lnTo>
                <a:lnTo>
                  <a:pt x="335280" y="472440"/>
                </a:lnTo>
                <a:lnTo>
                  <a:pt x="396240" y="472440"/>
                </a:lnTo>
                <a:lnTo>
                  <a:pt x="434340" y="480060"/>
                </a:lnTo>
                <a:lnTo>
                  <a:pt x="472440" y="502920"/>
                </a:lnTo>
                <a:lnTo>
                  <a:pt x="487680" y="525780"/>
                </a:lnTo>
                <a:lnTo>
                  <a:pt x="472440" y="594360"/>
                </a:lnTo>
                <a:lnTo>
                  <a:pt x="472440" y="647700"/>
                </a:lnTo>
                <a:lnTo>
                  <a:pt x="487680" y="670560"/>
                </a:lnTo>
                <a:lnTo>
                  <a:pt x="480060" y="731520"/>
                </a:lnTo>
                <a:lnTo>
                  <a:pt x="472440" y="762000"/>
                </a:lnTo>
                <a:lnTo>
                  <a:pt x="472440" y="784860"/>
                </a:lnTo>
                <a:lnTo>
                  <a:pt x="487680" y="845820"/>
                </a:lnTo>
                <a:close/>
              </a:path>
            </a:pathLst>
          </a:cu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Forme libre : forme 25">
            <a:extLst>
              <a:ext uri="{FF2B5EF4-FFF2-40B4-BE49-F238E27FC236}">
                <a16:creationId xmlns:a16="http://schemas.microsoft.com/office/drawing/2014/main" id="{5CC9FE5B-A12C-4D86-0250-D123A4D7489D}"/>
              </a:ext>
            </a:extLst>
          </p:cNvPr>
          <p:cNvSpPr/>
          <p:nvPr/>
        </p:nvSpPr>
        <p:spPr>
          <a:xfrm>
            <a:off x="3598332" y="1159933"/>
            <a:ext cx="313267" cy="347134"/>
          </a:xfrm>
          <a:custGeom>
            <a:avLst/>
            <a:gdLst>
              <a:gd name="connsiteX0" fmla="*/ 304800 w 304800"/>
              <a:gd name="connsiteY0" fmla="*/ 16934 h 347134"/>
              <a:gd name="connsiteX1" fmla="*/ 279400 w 304800"/>
              <a:gd name="connsiteY1" fmla="*/ 93134 h 347134"/>
              <a:gd name="connsiteX2" fmla="*/ 254000 w 304800"/>
              <a:gd name="connsiteY2" fmla="*/ 101600 h 347134"/>
              <a:gd name="connsiteX3" fmla="*/ 279400 w 304800"/>
              <a:gd name="connsiteY3" fmla="*/ 152400 h 347134"/>
              <a:gd name="connsiteX4" fmla="*/ 304800 w 304800"/>
              <a:gd name="connsiteY4" fmla="*/ 177800 h 347134"/>
              <a:gd name="connsiteX5" fmla="*/ 304800 w 304800"/>
              <a:gd name="connsiteY5" fmla="*/ 220134 h 347134"/>
              <a:gd name="connsiteX6" fmla="*/ 304800 w 304800"/>
              <a:gd name="connsiteY6" fmla="*/ 262467 h 347134"/>
              <a:gd name="connsiteX7" fmla="*/ 296333 w 304800"/>
              <a:gd name="connsiteY7" fmla="*/ 296334 h 347134"/>
              <a:gd name="connsiteX8" fmla="*/ 279400 w 304800"/>
              <a:gd name="connsiteY8" fmla="*/ 330200 h 347134"/>
              <a:gd name="connsiteX9" fmla="*/ 279400 w 304800"/>
              <a:gd name="connsiteY9" fmla="*/ 330200 h 347134"/>
              <a:gd name="connsiteX10" fmla="*/ 169333 w 304800"/>
              <a:gd name="connsiteY10" fmla="*/ 330200 h 347134"/>
              <a:gd name="connsiteX11" fmla="*/ 93133 w 304800"/>
              <a:gd name="connsiteY11" fmla="*/ 347134 h 347134"/>
              <a:gd name="connsiteX12" fmla="*/ 93133 w 304800"/>
              <a:gd name="connsiteY12" fmla="*/ 347134 h 347134"/>
              <a:gd name="connsiteX13" fmla="*/ 67733 w 304800"/>
              <a:gd name="connsiteY13" fmla="*/ 304800 h 347134"/>
              <a:gd name="connsiteX14" fmla="*/ 67733 w 304800"/>
              <a:gd name="connsiteY14" fmla="*/ 304800 h 347134"/>
              <a:gd name="connsiteX15" fmla="*/ 42333 w 304800"/>
              <a:gd name="connsiteY15" fmla="*/ 211667 h 347134"/>
              <a:gd name="connsiteX16" fmla="*/ 42333 w 304800"/>
              <a:gd name="connsiteY16" fmla="*/ 211667 h 347134"/>
              <a:gd name="connsiteX17" fmla="*/ 8467 w 304800"/>
              <a:gd name="connsiteY17" fmla="*/ 152400 h 347134"/>
              <a:gd name="connsiteX18" fmla="*/ 0 w 304800"/>
              <a:gd name="connsiteY18" fmla="*/ 152400 h 347134"/>
              <a:gd name="connsiteX19" fmla="*/ 0 w 304800"/>
              <a:gd name="connsiteY19" fmla="*/ 152400 h 347134"/>
              <a:gd name="connsiteX20" fmla="*/ 16933 w 304800"/>
              <a:gd name="connsiteY20" fmla="*/ 93134 h 347134"/>
              <a:gd name="connsiteX21" fmla="*/ 50800 w 304800"/>
              <a:gd name="connsiteY21" fmla="*/ 59267 h 347134"/>
              <a:gd name="connsiteX22" fmla="*/ 59267 w 304800"/>
              <a:gd name="connsiteY22" fmla="*/ 50800 h 347134"/>
              <a:gd name="connsiteX23" fmla="*/ 76200 w 304800"/>
              <a:gd name="connsiteY23" fmla="*/ 0 h 347134"/>
              <a:gd name="connsiteX24" fmla="*/ 143933 w 304800"/>
              <a:gd name="connsiteY24" fmla="*/ 0 h 347134"/>
              <a:gd name="connsiteX25" fmla="*/ 237067 w 304800"/>
              <a:gd name="connsiteY25" fmla="*/ 16934 h 347134"/>
              <a:gd name="connsiteX26" fmla="*/ 304800 w 304800"/>
              <a:gd name="connsiteY26" fmla="*/ 16934 h 347134"/>
              <a:gd name="connsiteX0" fmla="*/ 313267 w 313267"/>
              <a:gd name="connsiteY0" fmla="*/ 16934 h 347134"/>
              <a:gd name="connsiteX1" fmla="*/ 287867 w 313267"/>
              <a:gd name="connsiteY1" fmla="*/ 93134 h 347134"/>
              <a:gd name="connsiteX2" fmla="*/ 262467 w 313267"/>
              <a:gd name="connsiteY2" fmla="*/ 101600 h 347134"/>
              <a:gd name="connsiteX3" fmla="*/ 287867 w 313267"/>
              <a:gd name="connsiteY3" fmla="*/ 152400 h 347134"/>
              <a:gd name="connsiteX4" fmla="*/ 313267 w 313267"/>
              <a:gd name="connsiteY4" fmla="*/ 177800 h 347134"/>
              <a:gd name="connsiteX5" fmla="*/ 313267 w 313267"/>
              <a:gd name="connsiteY5" fmla="*/ 220134 h 347134"/>
              <a:gd name="connsiteX6" fmla="*/ 313267 w 313267"/>
              <a:gd name="connsiteY6" fmla="*/ 262467 h 347134"/>
              <a:gd name="connsiteX7" fmla="*/ 304800 w 313267"/>
              <a:gd name="connsiteY7" fmla="*/ 296334 h 347134"/>
              <a:gd name="connsiteX8" fmla="*/ 287867 w 313267"/>
              <a:gd name="connsiteY8" fmla="*/ 330200 h 347134"/>
              <a:gd name="connsiteX9" fmla="*/ 287867 w 313267"/>
              <a:gd name="connsiteY9" fmla="*/ 330200 h 347134"/>
              <a:gd name="connsiteX10" fmla="*/ 177800 w 313267"/>
              <a:gd name="connsiteY10" fmla="*/ 330200 h 347134"/>
              <a:gd name="connsiteX11" fmla="*/ 101600 w 313267"/>
              <a:gd name="connsiteY11" fmla="*/ 347134 h 347134"/>
              <a:gd name="connsiteX12" fmla="*/ 101600 w 313267"/>
              <a:gd name="connsiteY12" fmla="*/ 347134 h 347134"/>
              <a:gd name="connsiteX13" fmla="*/ 76200 w 313267"/>
              <a:gd name="connsiteY13" fmla="*/ 304800 h 347134"/>
              <a:gd name="connsiteX14" fmla="*/ 76200 w 313267"/>
              <a:gd name="connsiteY14" fmla="*/ 304800 h 347134"/>
              <a:gd name="connsiteX15" fmla="*/ 50800 w 313267"/>
              <a:gd name="connsiteY15" fmla="*/ 211667 h 347134"/>
              <a:gd name="connsiteX16" fmla="*/ 50800 w 313267"/>
              <a:gd name="connsiteY16" fmla="*/ 211667 h 347134"/>
              <a:gd name="connsiteX17" fmla="*/ 16934 w 313267"/>
              <a:gd name="connsiteY17" fmla="*/ 152400 h 347134"/>
              <a:gd name="connsiteX18" fmla="*/ 8467 w 313267"/>
              <a:gd name="connsiteY18" fmla="*/ 152400 h 347134"/>
              <a:gd name="connsiteX19" fmla="*/ 8467 w 313267"/>
              <a:gd name="connsiteY19" fmla="*/ 152400 h 347134"/>
              <a:gd name="connsiteX20" fmla="*/ 0 w 313267"/>
              <a:gd name="connsiteY20" fmla="*/ 76201 h 347134"/>
              <a:gd name="connsiteX21" fmla="*/ 59267 w 313267"/>
              <a:gd name="connsiteY21" fmla="*/ 59267 h 347134"/>
              <a:gd name="connsiteX22" fmla="*/ 67734 w 313267"/>
              <a:gd name="connsiteY22" fmla="*/ 50800 h 347134"/>
              <a:gd name="connsiteX23" fmla="*/ 84667 w 313267"/>
              <a:gd name="connsiteY23" fmla="*/ 0 h 347134"/>
              <a:gd name="connsiteX24" fmla="*/ 152400 w 313267"/>
              <a:gd name="connsiteY24" fmla="*/ 0 h 347134"/>
              <a:gd name="connsiteX25" fmla="*/ 245534 w 313267"/>
              <a:gd name="connsiteY25" fmla="*/ 16934 h 347134"/>
              <a:gd name="connsiteX26" fmla="*/ 313267 w 313267"/>
              <a:gd name="connsiteY26" fmla="*/ 16934 h 347134"/>
              <a:gd name="connsiteX0" fmla="*/ 313267 w 313267"/>
              <a:gd name="connsiteY0" fmla="*/ 16934 h 347134"/>
              <a:gd name="connsiteX1" fmla="*/ 287867 w 313267"/>
              <a:gd name="connsiteY1" fmla="*/ 93134 h 347134"/>
              <a:gd name="connsiteX2" fmla="*/ 262467 w 313267"/>
              <a:gd name="connsiteY2" fmla="*/ 101600 h 347134"/>
              <a:gd name="connsiteX3" fmla="*/ 287867 w 313267"/>
              <a:gd name="connsiteY3" fmla="*/ 152400 h 347134"/>
              <a:gd name="connsiteX4" fmla="*/ 313267 w 313267"/>
              <a:gd name="connsiteY4" fmla="*/ 177800 h 347134"/>
              <a:gd name="connsiteX5" fmla="*/ 313267 w 313267"/>
              <a:gd name="connsiteY5" fmla="*/ 220134 h 347134"/>
              <a:gd name="connsiteX6" fmla="*/ 313267 w 313267"/>
              <a:gd name="connsiteY6" fmla="*/ 262467 h 347134"/>
              <a:gd name="connsiteX7" fmla="*/ 304800 w 313267"/>
              <a:gd name="connsiteY7" fmla="*/ 296334 h 347134"/>
              <a:gd name="connsiteX8" fmla="*/ 287867 w 313267"/>
              <a:gd name="connsiteY8" fmla="*/ 330200 h 347134"/>
              <a:gd name="connsiteX9" fmla="*/ 287867 w 313267"/>
              <a:gd name="connsiteY9" fmla="*/ 330200 h 347134"/>
              <a:gd name="connsiteX10" fmla="*/ 177800 w 313267"/>
              <a:gd name="connsiteY10" fmla="*/ 330200 h 347134"/>
              <a:gd name="connsiteX11" fmla="*/ 101600 w 313267"/>
              <a:gd name="connsiteY11" fmla="*/ 347134 h 347134"/>
              <a:gd name="connsiteX12" fmla="*/ 101600 w 313267"/>
              <a:gd name="connsiteY12" fmla="*/ 347134 h 347134"/>
              <a:gd name="connsiteX13" fmla="*/ 76200 w 313267"/>
              <a:gd name="connsiteY13" fmla="*/ 304800 h 347134"/>
              <a:gd name="connsiteX14" fmla="*/ 76200 w 313267"/>
              <a:gd name="connsiteY14" fmla="*/ 304800 h 347134"/>
              <a:gd name="connsiteX15" fmla="*/ 50800 w 313267"/>
              <a:gd name="connsiteY15" fmla="*/ 211667 h 347134"/>
              <a:gd name="connsiteX16" fmla="*/ 50800 w 313267"/>
              <a:gd name="connsiteY16" fmla="*/ 211667 h 347134"/>
              <a:gd name="connsiteX17" fmla="*/ 16934 w 313267"/>
              <a:gd name="connsiteY17" fmla="*/ 152400 h 347134"/>
              <a:gd name="connsiteX18" fmla="*/ 8467 w 313267"/>
              <a:gd name="connsiteY18" fmla="*/ 152400 h 347134"/>
              <a:gd name="connsiteX19" fmla="*/ 8467 w 313267"/>
              <a:gd name="connsiteY19" fmla="*/ 152400 h 347134"/>
              <a:gd name="connsiteX20" fmla="*/ 0 w 313267"/>
              <a:gd name="connsiteY20" fmla="*/ 76201 h 347134"/>
              <a:gd name="connsiteX21" fmla="*/ 59267 w 313267"/>
              <a:gd name="connsiteY21" fmla="*/ 59267 h 347134"/>
              <a:gd name="connsiteX22" fmla="*/ 59267 w 313267"/>
              <a:gd name="connsiteY22" fmla="*/ 8467 h 347134"/>
              <a:gd name="connsiteX23" fmla="*/ 84667 w 313267"/>
              <a:gd name="connsiteY23" fmla="*/ 0 h 347134"/>
              <a:gd name="connsiteX24" fmla="*/ 152400 w 313267"/>
              <a:gd name="connsiteY24" fmla="*/ 0 h 347134"/>
              <a:gd name="connsiteX25" fmla="*/ 245534 w 313267"/>
              <a:gd name="connsiteY25" fmla="*/ 16934 h 347134"/>
              <a:gd name="connsiteX26" fmla="*/ 313267 w 313267"/>
              <a:gd name="connsiteY26" fmla="*/ 16934 h 34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3267" h="347134">
                <a:moveTo>
                  <a:pt x="313267" y="16934"/>
                </a:moveTo>
                <a:lnTo>
                  <a:pt x="287867" y="93134"/>
                </a:lnTo>
                <a:lnTo>
                  <a:pt x="262467" y="101600"/>
                </a:lnTo>
                <a:lnTo>
                  <a:pt x="287867" y="152400"/>
                </a:lnTo>
                <a:lnTo>
                  <a:pt x="313267" y="177800"/>
                </a:lnTo>
                <a:lnTo>
                  <a:pt x="313267" y="220134"/>
                </a:lnTo>
                <a:lnTo>
                  <a:pt x="313267" y="262467"/>
                </a:lnTo>
                <a:lnTo>
                  <a:pt x="304800" y="296334"/>
                </a:lnTo>
                <a:lnTo>
                  <a:pt x="287867" y="330200"/>
                </a:lnTo>
                <a:lnTo>
                  <a:pt x="287867" y="330200"/>
                </a:lnTo>
                <a:lnTo>
                  <a:pt x="177800" y="330200"/>
                </a:lnTo>
                <a:lnTo>
                  <a:pt x="101600" y="347134"/>
                </a:lnTo>
                <a:lnTo>
                  <a:pt x="101600" y="347134"/>
                </a:lnTo>
                <a:lnTo>
                  <a:pt x="76200" y="304800"/>
                </a:lnTo>
                <a:lnTo>
                  <a:pt x="76200" y="304800"/>
                </a:lnTo>
                <a:lnTo>
                  <a:pt x="50800" y="211667"/>
                </a:lnTo>
                <a:lnTo>
                  <a:pt x="50800" y="211667"/>
                </a:lnTo>
                <a:lnTo>
                  <a:pt x="16934" y="152400"/>
                </a:lnTo>
                <a:lnTo>
                  <a:pt x="8467" y="152400"/>
                </a:lnTo>
                <a:lnTo>
                  <a:pt x="8467" y="152400"/>
                </a:lnTo>
                <a:lnTo>
                  <a:pt x="0" y="76201"/>
                </a:lnTo>
                <a:lnTo>
                  <a:pt x="59267" y="59267"/>
                </a:lnTo>
                <a:lnTo>
                  <a:pt x="59267" y="8467"/>
                </a:lnTo>
                <a:lnTo>
                  <a:pt x="84667" y="0"/>
                </a:lnTo>
                <a:lnTo>
                  <a:pt x="152400" y="0"/>
                </a:lnTo>
                <a:lnTo>
                  <a:pt x="245534" y="16934"/>
                </a:lnTo>
                <a:lnTo>
                  <a:pt x="313267" y="16934"/>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Forme libre : forme 54">
            <a:extLst>
              <a:ext uri="{FF2B5EF4-FFF2-40B4-BE49-F238E27FC236}">
                <a16:creationId xmlns:a16="http://schemas.microsoft.com/office/drawing/2014/main" id="{22E99E69-8815-5859-D6B7-D6E50FB28375}"/>
              </a:ext>
            </a:extLst>
          </p:cNvPr>
          <p:cNvSpPr/>
          <p:nvPr/>
        </p:nvSpPr>
        <p:spPr>
          <a:xfrm>
            <a:off x="3586655" y="6306208"/>
            <a:ext cx="236483" cy="204952"/>
          </a:xfrm>
          <a:custGeom>
            <a:avLst/>
            <a:gdLst>
              <a:gd name="connsiteX0" fmla="*/ 86711 w 236483"/>
              <a:gd name="connsiteY0" fmla="*/ 0 h 157655"/>
              <a:gd name="connsiteX1" fmla="*/ 141890 w 236483"/>
              <a:gd name="connsiteY1" fmla="*/ 70945 h 157655"/>
              <a:gd name="connsiteX2" fmla="*/ 181304 w 236483"/>
              <a:gd name="connsiteY2" fmla="*/ 110359 h 157655"/>
              <a:gd name="connsiteX3" fmla="*/ 236483 w 236483"/>
              <a:gd name="connsiteY3" fmla="*/ 157655 h 157655"/>
              <a:gd name="connsiteX4" fmla="*/ 236483 w 236483"/>
              <a:gd name="connsiteY4" fmla="*/ 157655 h 157655"/>
              <a:gd name="connsiteX5" fmla="*/ 236483 w 236483"/>
              <a:gd name="connsiteY5" fmla="*/ 157655 h 157655"/>
              <a:gd name="connsiteX6" fmla="*/ 63062 w 236483"/>
              <a:gd name="connsiteY6" fmla="*/ 134007 h 157655"/>
              <a:gd name="connsiteX7" fmla="*/ 0 w 236483"/>
              <a:gd name="connsiteY7" fmla="*/ 86710 h 157655"/>
              <a:gd name="connsiteX8" fmla="*/ 0 w 236483"/>
              <a:gd name="connsiteY8" fmla="*/ 86710 h 157655"/>
              <a:gd name="connsiteX9" fmla="*/ 23648 w 236483"/>
              <a:gd name="connsiteY9" fmla="*/ 0 h 157655"/>
              <a:gd name="connsiteX10" fmla="*/ 86711 w 236483"/>
              <a:gd name="connsiteY10" fmla="*/ 0 h 157655"/>
              <a:gd name="connsiteX0" fmla="*/ 86711 w 236483"/>
              <a:gd name="connsiteY0" fmla="*/ 0 h 157655"/>
              <a:gd name="connsiteX1" fmla="*/ 141890 w 236483"/>
              <a:gd name="connsiteY1" fmla="*/ 70945 h 157655"/>
              <a:gd name="connsiteX2" fmla="*/ 181304 w 236483"/>
              <a:gd name="connsiteY2" fmla="*/ 110359 h 157655"/>
              <a:gd name="connsiteX3" fmla="*/ 236483 w 236483"/>
              <a:gd name="connsiteY3" fmla="*/ 157655 h 157655"/>
              <a:gd name="connsiteX4" fmla="*/ 236483 w 236483"/>
              <a:gd name="connsiteY4" fmla="*/ 157655 h 157655"/>
              <a:gd name="connsiteX5" fmla="*/ 236483 w 236483"/>
              <a:gd name="connsiteY5" fmla="*/ 157655 h 157655"/>
              <a:gd name="connsiteX6" fmla="*/ 94593 w 236483"/>
              <a:gd name="connsiteY6" fmla="*/ 134007 h 157655"/>
              <a:gd name="connsiteX7" fmla="*/ 0 w 236483"/>
              <a:gd name="connsiteY7" fmla="*/ 86710 h 157655"/>
              <a:gd name="connsiteX8" fmla="*/ 0 w 236483"/>
              <a:gd name="connsiteY8" fmla="*/ 86710 h 157655"/>
              <a:gd name="connsiteX9" fmla="*/ 23648 w 236483"/>
              <a:gd name="connsiteY9" fmla="*/ 0 h 157655"/>
              <a:gd name="connsiteX10" fmla="*/ 86711 w 236483"/>
              <a:gd name="connsiteY10" fmla="*/ 0 h 157655"/>
              <a:gd name="connsiteX0" fmla="*/ 86711 w 236483"/>
              <a:gd name="connsiteY0" fmla="*/ 0 h 204952"/>
              <a:gd name="connsiteX1" fmla="*/ 141890 w 236483"/>
              <a:gd name="connsiteY1" fmla="*/ 70945 h 204952"/>
              <a:gd name="connsiteX2" fmla="*/ 181304 w 236483"/>
              <a:gd name="connsiteY2" fmla="*/ 110359 h 204952"/>
              <a:gd name="connsiteX3" fmla="*/ 236483 w 236483"/>
              <a:gd name="connsiteY3" fmla="*/ 157655 h 204952"/>
              <a:gd name="connsiteX4" fmla="*/ 236483 w 236483"/>
              <a:gd name="connsiteY4" fmla="*/ 157655 h 204952"/>
              <a:gd name="connsiteX5" fmla="*/ 212835 w 236483"/>
              <a:gd name="connsiteY5" fmla="*/ 204952 h 204952"/>
              <a:gd name="connsiteX6" fmla="*/ 94593 w 236483"/>
              <a:gd name="connsiteY6" fmla="*/ 134007 h 204952"/>
              <a:gd name="connsiteX7" fmla="*/ 0 w 236483"/>
              <a:gd name="connsiteY7" fmla="*/ 86710 h 204952"/>
              <a:gd name="connsiteX8" fmla="*/ 0 w 236483"/>
              <a:gd name="connsiteY8" fmla="*/ 86710 h 204952"/>
              <a:gd name="connsiteX9" fmla="*/ 23648 w 236483"/>
              <a:gd name="connsiteY9" fmla="*/ 0 h 204952"/>
              <a:gd name="connsiteX10" fmla="*/ 86711 w 236483"/>
              <a:gd name="connsiteY10" fmla="*/ 0 h 204952"/>
              <a:gd name="connsiteX0" fmla="*/ 86711 w 236483"/>
              <a:gd name="connsiteY0" fmla="*/ 0 h 204952"/>
              <a:gd name="connsiteX1" fmla="*/ 141890 w 236483"/>
              <a:gd name="connsiteY1" fmla="*/ 70945 h 204952"/>
              <a:gd name="connsiteX2" fmla="*/ 181304 w 236483"/>
              <a:gd name="connsiteY2" fmla="*/ 110359 h 204952"/>
              <a:gd name="connsiteX3" fmla="*/ 236483 w 236483"/>
              <a:gd name="connsiteY3" fmla="*/ 157655 h 204952"/>
              <a:gd name="connsiteX4" fmla="*/ 236483 w 236483"/>
              <a:gd name="connsiteY4" fmla="*/ 157655 h 204952"/>
              <a:gd name="connsiteX5" fmla="*/ 212835 w 236483"/>
              <a:gd name="connsiteY5" fmla="*/ 204952 h 204952"/>
              <a:gd name="connsiteX6" fmla="*/ 63062 w 236483"/>
              <a:gd name="connsiteY6" fmla="*/ 149773 h 204952"/>
              <a:gd name="connsiteX7" fmla="*/ 0 w 236483"/>
              <a:gd name="connsiteY7" fmla="*/ 86710 h 204952"/>
              <a:gd name="connsiteX8" fmla="*/ 0 w 236483"/>
              <a:gd name="connsiteY8" fmla="*/ 86710 h 204952"/>
              <a:gd name="connsiteX9" fmla="*/ 23648 w 236483"/>
              <a:gd name="connsiteY9" fmla="*/ 0 h 204952"/>
              <a:gd name="connsiteX10" fmla="*/ 86711 w 236483"/>
              <a:gd name="connsiteY10" fmla="*/ 0 h 20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483" h="204952">
                <a:moveTo>
                  <a:pt x="86711" y="0"/>
                </a:moveTo>
                <a:lnTo>
                  <a:pt x="141890" y="70945"/>
                </a:lnTo>
                <a:lnTo>
                  <a:pt x="181304" y="110359"/>
                </a:lnTo>
                <a:lnTo>
                  <a:pt x="236483" y="157655"/>
                </a:lnTo>
                <a:lnTo>
                  <a:pt x="236483" y="157655"/>
                </a:lnTo>
                <a:lnTo>
                  <a:pt x="212835" y="204952"/>
                </a:lnTo>
                <a:lnTo>
                  <a:pt x="63062" y="149773"/>
                </a:lnTo>
                <a:lnTo>
                  <a:pt x="0" y="86710"/>
                </a:lnTo>
                <a:lnTo>
                  <a:pt x="0" y="86710"/>
                </a:lnTo>
                <a:lnTo>
                  <a:pt x="23648" y="0"/>
                </a:lnTo>
                <a:lnTo>
                  <a:pt x="86711"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Forme libre : forme 56">
            <a:extLst>
              <a:ext uri="{FF2B5EF4-FFF2-40B4-BE49-F238E27FC236}">
                <a16:creationId xmlns:a16="http://schemas.microsoft.com/office/drawing/2014/main" id="{8ACAA8D9-2A4C-0331-23A8-B4884442444A}"/>
              </a:ext>
            </a:extLst>
          </p:cNvPr>
          <p:cNvSpPr/>
          <p:nvPr/>
        </p:nvSpPr>
        <p:spPr>
          <a:xfrm>
            <a:off x="3689131" y="6290441"/>
            <a:ext cx="386255" cy="212835"/>
          </a:xfrm>
          <a:custGeom>
            <a:avLst/>
            <a:gdLst>
              <a:gd name="connsiteX0" fmla="*/ 0 w 386255"/>
              <a:gd name="connsiteY0" fmla="*/ 0 h 212835"/>
              <a:gd name="connsiteX1" fmla="*/ 70945 w 386255"/>
              <a:gd name="connsiteY1" fmla="*/ 47297 h 212835"/>
              <a:gd name="connsiteX2" fmla="*/ 204952 w 386255"/>
              <a:gd name="connsiteY2" fmla="*/ 102476 h 212835"/>
              <a:gd name="connsiteX3" fmla="*/ 323193 w 386255"/>
              <a:gd name="connsiteY3" fmla="*/ 149773 h 212835"/>
              <a:gd name="connsiteX4" fmla="*/ 386255 w 386255"/>
              <a:gd name="connsiteY4" fmla="*/ 173421 h 212835"/>
              <a:gd name="connsiteX5" fmla="*/ 378372 w 386255"/>
              <a:gd name="connsiteY5" fmla="*/ 197069 h 212835"/>
              <a:gd name="connsiteX6" fmla="*/ 354724 w 386255"/>
              <a:gd name="connsiteY6" fmla="*/ 212835 h 212835"/>
              <a:gd name="connsiteX7" fmla="*/ 315310 w 386255"/>
              <a:gd name="connsiteY7" fmla="*/ 197069 h 212835"/>
              <a:gd name="connsiteX8" fmla="*/ 283779 w 386255"/>
              <a:gd name="connsiteY8" fmla="*/ 197069 h 212835"/>
              <a:gd name="connsiteX9" fmla="*/ 212835 w 386255"/>
              <a:gd name="connsiteY9" fmla="*/ 197069 h 212835"/>
              <a:gd name="connsiteX10" fmla="*/ 212835 w 386255"/>
              <a:gd name="connsiteY10" fmla="*/ 197069 h 212835"/>
              <a:gd name="connsiteX11" fmla="*/ 149772 w 386255"/>
              <a:gd name="connsiteY11" fmla="*/ 181304 h 212835"/>
              <a:gd name="connsiteX12" fmla="*/ 134007 w 386255"/>
              <a:gd name="connsiteY12" fmla="*/ 173421 h 212835"/>
              <a:gd name="connsiteX13" fmla="*/ 102476 w 386255"/>
              <a:gd name="connsiteY13" fmla="*/ 141890 h 212835"/>
              <a:gd name="connsiteX14" fmla="*/ 31531 w 386255"/>
              <a:gd name="connsiteY14" fmla="*/ 86711 h 212835"/>
              <a:gd name="connsiteX15" fmla="*/ 0 w 386255"/>
              <a:gd name="connsiteY15" fmla="*/ 0 h 21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255" h="212835">
                <a:moveTo>
                  <a:pt x="0" y="0"/>
                </a:moveTo>
                <a:lnTo>
                  <a:pt x="70945" y="47297"/>
                </a:lnTo>
                <a:lnTo>
                  <a:pt x="204952" y="102476"/>
                </a:lnTo>
                <a:lnTo>
                  <a:pt x="323193" y="149773"/>
                </a:lnTo>
                <a:lnTo>
                  <a:pt x="386255" y="173421"/>
                </a:lnTo>
                <a:lnTo>
                  <a:pt x="378372" y="197069"/>
                </a:lnTo>
                <a:lnTo>
                  <a:pt x="354724" y="212835"/>
                </a:lnTo>
                <a:lnTo>
                  <a:pt x="315310" y="197069"/>
                </a:lnTo>
                <a:lnTo>
                  <a:pt x="283779" y="197069"/>
                </a:lnTo>
                <a:lnTo>
                  <a:pt x="212835" y="197069"/>
                </a:lnTo>
                <a:lnTo>
                  <a:pt x="212835" y="197069"/>
                </a:lnTo>
                <a:lnTo>
                  <a:pt x="149772" y="181304"/>
                </a:lnTo>
                <a:lnTo>
                  <a:pt x="134007" y="173421"/>
                </a:lnTo>
                <a:lnTo>
                  <a:pt x="102476" y="141890"/>
                </a:lnTo>
                <a:lnTo>
                  <a:pt x="31531" y="86711"/>
                </a:lnTo>
                <a:lnTo>
                  <a:pt x="0"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Forme libre : forme 58">
            <a:extLst>
              <a:ext uri="{FF2B5EF4-FFF2-40B4-BE49-F238E27FC236}">
                <a16:creationId xmlns:a16="http://schemas.microsoft.com/office/drawing/2014/main" id="{6E2C061B-7CB4-AA8A-DEA8-D59810C32836}"/>
              </a:ext>
            </a:extLst>
          </p:cNvPr>
          <p:cNvSpPr/>
          <p:nvPr/>
        </p:nvSpPr>
        <p:spPr>
          <a:xfrm>
            <a:off x="4256690" y="1679028"/>
            <a:ext cx="173420" cy="110358"/>
          </a:xfrm>
          <a:custGeom>
            <a:avLst/>
            <a:gdLst>
              <a:gd name="connsiteX0" fmla="*/ 39413 w 173420"/>
              <a:gd name="connsiteY0" fmla="*/ 0 h 110358"/>
              <a:gd name="connsiteX1" fmla="*/ 0 w 173420"/>
              <a:gd name="connsiteY1" fmla="*/ 63062 h 110358"/>
              <a:gd name="connsiteX2" fmla="*/ 31531 w 173420"/>
              <a:gd name="connsiteY2" fmla="*/ 94593 h 110358"/>
              <a:gd name="connsiteX3" fmla="*/ 78827 w 173420"/>
              <a:gd name="connsiteY3" fmla="*/ 102475 h 110358"/>
              <a:gd name="connsiteX4" fmla="*/ 78827 w 173420"/>
              <a:gd name="connsiteY4" fmla="*/ 102475 h 110358"/>
              <a:gd name="connsiteX5" fmla="*/ 149772 w 173420"/>
              <a:gd name="connsiteY5" fmla="*/ 110358 h 110358"/>
              <a:gd name="connsiteX6" fmla="*/ 173420 w 173420"/>
              <a:gd name="connsiteY6" fmla="*/ 70944 h 110358"/>
              <a:gd name="connsiteX7" fmla="*/ 157655 w 173420"/>
              <a:gd name="connsiteY7" fmla="*/ 47296 h 110358"/>
              <a:gd name="connsiteX8" fmla="*/ 149772 w 173420"/>
              <a:gd name="connsiteY8" fmla="*/ 23648 h 110358"/>
              <a:gd name="connsiteX9" fmla="*/ 118241 w 173420"/>
              <a:gd name="connsiteY9" fmla="*/ 7882 h 110358"/>
              <a:gd name="connsiteX10" fmla="*/ 39413 w 173420"/>
              <a:gd name="connsiteY10" fmla="*/ 0 h 11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20" h="110358">
                <a:moveTo>
                  <a:pt x="39413" y="0"/>
                </a:moveTo>
                <a:lnTo>
                  <a:pt x="0" y="63062"/>
                </a:lnTo>
                <a:lnTo>
                  <a:pt x="31531" y="94593"/>
                </a:lnTo>
                <a:lnTo>
                  <a:pt x="78827" y="102475"/>
                </a:lnTo>
                <a:lnTo>
                  <a:pt x="78827" y="102475"/>
                </a:lnTo>
                <a:lnTo>
                  <a:pt x="149772" y="110358"/>
                </a:lnTo>
                <a:lnTo>
                  <a:pt x="173420" y="70944"/>
                </a:lnTo>
                <a:lnTo>
                  <a:pt x="157655" y="47296"/>
                </a:lnTo>
                <a:lnTo>
                  <a:pt x="149772" y="23648"/>
                </a:lnTo>
                <a:lnTo>
                  <a:pt x="118241" y="7882"/>
                </a:lnTo>
                <a:lnTo>
                  <a:pt x="39413"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Forme libre : forme 59">
            <a:extLst>
              <a:ext uri="{FF2B5EF4-FFF2-40B4-BE49-F238E27FC236}">
                <a16:creationId xmlns:a16="http://schemas.microsoft.com/office/drawing/2014/main" id="{73F4CAB6-E547-94D1-7796-93C717AB586D}"/>
              </a:ext>
            </a:extLst>
          </p:cNvPr>
          <p:cNvSpPr/>
          <p:nvPr/>
        </p:nvSpPr>
        <p:spPr>
          <a:xfrm>
            <a:off x="3247697" y="717331"/>
            <a:ext cx="110358" cy="94593"/>
          </a:xfrm>
          <a:custGeom>
            <a:avLst/>
            <a:gdLst>
              <a:gd name="connsiteX0" fmla="*/ 0 w 86710"/>
              <a:gd name="connsiteY0" fmla="*/ 0 h 78827"/>
              <a:gd name="connsiteX1" fmla="*/ 7883 w 86710"/>
              <a:gd name="connsiteY1" fmla="*/ 78827 h 78827"/>
              <a:gd name="connsiteX2" fmla="*/ 70945 w 86710"/>
              <a:gd name="connsiteY2" fmla="*/ 78827 h 78827"/>
              <a:gd name="connsiteX3" fmla="*/ 78827 w 86710"/>
              <a:gd name="connsiteY3" fmla="*/ 39413 h 78827"/>
              <a:gd name="connsiteX4" fmla="*/ 86710 w 86710"/>
              <a:gd name="connsiteY4" fmla="*/ 23648 h 78827"/>
              <a:gd name="connsiteX5" fmla="*/ 63062 w 86710"/>
              <a:gd name="connsiteY5" fmla="*/ 7882 h 78827"/>
              <a:gd name="connsiteX6" fmla="*/ 0 w 86710"/>
              <a:gd name="connsiteY6" fmla="*/ 0 h 78827"/>
              <a:gd name="connsiteX0" fmla="*/ 0 w 110358"/>
              <a:gd name="connsiteY0" fmla="*/ 0 h 94593"/>
              <a:gd name="connsiteX1" fmla="*/ 31531 w 110358"/>
              <a:gd name="connsiteY1" fmla="*/ 94593 h 94593"/>
              <a:gd name="connsiteX2" fmla="*/ 94593 w 110358"/>
              <a:gd name="connsiteY2" fmla="*/ 94593 h 94593"/>
              <a:gd name="connsiteX3" fmla="*/ 102475 w 110358"/>
              <a:gd name="connsiteY3" fmla="*/ 55179 h 94593"/>
              <a:gd name="connsiteX4" fmla="*/ 110358 w 110358"/>
              <a:gd name="connsiteY4" fmla="*/ 39414 h 94593"/>
              <a:gd name="connsiteX5" fmla="*/ 86710 w 110358"/>
              <a:gd name="connsiteY5" fmla="*/ 23648 h 94593"/>
              <a:gd name="connsiteX6" fmla="*/ 0 w 110358"/>
              <a:gd name="connsiteY6" fmla="*/ 0 h 94593"/>
              <a:gd name="connsiteX0" fmla="*/ 0 w 110358"/>
              <a:gd name="connsiteY0" fmla="*/ 0 h 94593"/>
              <a:gd name="connsiteX1" fmla="*/ 7882 w 110358"/>
              <a:gd name="connsiteY1" fmla="*/ 94593 h 94593"/>
              <a:gd name="connsiteX2" fmla="*/ 94593 w 110358"/>
              <a:gd name="connsiteY2" fmla="*/ 94593 h 94593"/>
              <a:gd name="connsiteX3" fmla="*/ 102475 w 110358"/>
              <a:gd name="connsiteY3" fmla="*/ 55179 h 94593"/>
              <a:gd name="connsiteX4" fmla="*/ 110358 w 110358"/>
              <a:gd name="connsiteY4" fmla="*/ 39414 h 94593"/>
              <a:gd name="connsiteX5" fmla="*/ 86710 w 110358"/>
              <a:gd name="connsiteY5" fmla="*/ 23648 h 94593"/>
              <a:gd name="connsiteX6" fmla="*/ 0 w 110358"/>
              <a:gd name="connsiteY6" fmla="*/ 0 h 9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58" h="94593">
                <a:moveTo>
                  <a:pt x="0" y="0"/>
                </a:moveTo>
                <a:lnTo>
                  <a:pt x="7882" y="94593"/>
                </a:lnTo>
                <a:lnTo>
                  <a:pt x="94593" y="94593"/>
                </a:lnTo>
                <a:lnTo>
                  <a:pt x="102475" y="55179"/>
                </a:lnTo>
                <a:lnTo>
                  <a:pt x="110358" y="39414"/>
                </a:lnTo>
                <a:lnTo>
                  <a:pt x="86710" y="23648"/>
                </a:lnTo>
                <a:lnTo>
                  <a:pt x="0" y="0"/>
                </a:lnTo>
                <a:close/>
              </a:path>
            </a:pathLst>
          </a:cu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Forme libre : forme 60">
            <a:extLst>
              <a:ext uri="{FF2B5EF4-FFF2-40B4-BE49-F238E27FC236}">
                <a16:creationId xmlns:a16="http://schemas.microsoft.com/office/drawing/2014/main" id="{DEC5C703-E8BC-678F-796A-CCC5D7FA9D1A}"/>
              </a:ext>
            </a:extLst>
          </p:cNvPr>
          <p:cNvSpPr/>
          <p:nvPr/>
        </p:nvSpPr>
        <p:spPr>
          <a:xfrm>
            <a:off x="3338283" y="683842"/>
            <a:ext cx="56362" cy="44013"/>
          </a:xfrm>
          <a:custGeom>
            <a:avLst/>
            <a:gdLst>
              <a:gd name="connsiteX0" fmla="*/ 0 w 47297"/>
              <a:gd name="connsiteY0" fmla="*/ 0 h 63063"/>
              <a:gd name="connsiteX1" fmla="*/ 47297 w 47297"/>
              <a:gd name="connsiteY1" fmla="*/ 55180 h 63063"/>
              <a:gd name="connsiteX2" fmla="*/ 39414 w 47297"/>
              <a:gd name="connsiteY2" fmla="*/ 63063 h 63063"/>
              <a:gd name="connsiteX3" fmla="*/ 0 w 47297"/>
              <a:gd name="connsiteY3" fmla="*/ 63063 h 63063"/>
              <a:gd name="connsiteX4" fmla="*/ 0 w 47297"/>
              <a:gd name="connsiteY4" fmla="*/ 0 h 63063"/>
              <a:gd name="connsiteX0" fmla="*/ 3429 w 47297"/>
              <a:gd name="connsiteY0" fmla="*/ 0 h 44013"/>
              <a:gd name="connsiteX1" fmla="*/ 47297 w 47297"/>
              <a:gd name="connsiteY1" fmla="*/ 36130 h 44013"/>
              <a:gd name="connsiteX2" fmla="*/ 39414 w 47297"/>
              <a:gd name="connsiteY2" fmla="*/ 44013 h 44013"/>
              <a:gd name="connsiteX3" fmla="*/ 0 w 47297"/>
              <a:gd name="connsiteY3" fmla="*/ 44013 h 44013"/>
              <a:gd name="connsiteX4" fmla="*/ 3429 w 47297"/>
              <a:gd name="connsiteY4" fmla="*/ 0 h 44013"/>
              <a:gd name="connsiteX0" fmla="*/ 10287 w 54155"/>
              <a:gd name="connsiteY0" fmla="*/ 0 h 44013"/>
              <a:gd name="connsiteX1" fmla="*/ 54155 w 54155"/>
              <a:gd name="connsiteY1" fmla="*/ 36130 h 44013"/>
              <a:gd name="connsiteX2" fmla="*/ 46272 w 54155"/>
              <a:gd name="connsiteY2" fmla="*/ 44013 h 44013"/>
              <a:gd name="connsiteX3" fmla="*/ 0 w 54155"/>
              <a:gd name="connsiteY3" fmla="*/ 28773 h 44013"/>
              <a:gd name="connsiteX4" fmla="*/ 10287 w 54155"/>
              <a:gd name="connsiteY4" fmla="*/ 0 h 44013"/>
              <a:gd name="connsiteX0" fmla="*/ 10287 w 54155"/>
              <a:gd name="connsiteY0" fmla="*/ 0 h 44013"/>
              <a:gd name="connsiteX1" fmla="*/ 37718 w 54155"/>
              <a:gd name="connsiteY1" fmla="*/ 11956 h 44013"/>
              <a:gd name="connsiteX2" fmla="*/ 54155 w 54155"/>
              <a:gd name="connsiteY2" fmla="*/ 36130 h 44013"/>
              <a:gd name="connsiteX3" fmla="*/ 46272 w 54155"/>
              <a:gd name="connsiteY3" fmla="*/ 44013 h 44013"/>
              <a:gd name="connsiteX4" fmla="*/ 0 w 54155"/>
              <a:gd name="connsiteY4" fmla="*/ 28773 h 44013"/>
              <a:gd name="connsiteX5" fmla="*/ 10287 w 54155"/>
              <a:gd name="connsiteY5" fmla="*/ 0 h 44013"/>
              <a:gd name="connsiteX0" fmla="*/ 6858 w 50726"/>
              <a:gd name="connsiteY0" fmla="*/ 0 h 44013"/>
              <a:gd name="connsiteX1" fmla="*/ 34289 w 50726"/>
              <a:gd name="connsiteY1" fmla="*/ 11956 h 44013"/>
              <a:gd name="connsiteX2" fmla="*/ 50726 w 50726"/>
              <a:gd name="connsiteY2" fmla="*/ 36130 h 44013"/>
              <a:gd name="connsiteX3" fmla="*/ 42843 w 50726"/>
              <a:gd name="connsiteY3" fmla="*/ 44013 h 44013"/>
              <a:gd name="connsiteX4" fmla="*/ 0 w 50726"/>
              <a:gd name="connsiteY4" fmla="*/ 28773 h 44013"/>
              <a:gd name="connsiteX5" fmla="*/ 6858 w 50726"/>
              <a:gd name="connsiteY5" fmla="*/ 0 h 44013"/>
              <a:gd name="connsiteX0" fmla="*/ 6858 w 50726"/>
              <a:gd name="connsiteY0" fmla="*/ 0 h 44013"/>
              <a:gd name="connsiteX1" fmla="*/ 34289 w 50726"/>
              <a:gd name="connsiteY1" fmla="*/ 11956 h 44013"/>
              <a:gd name="connsiteX2" fmla="*/ 50726 w 50726"/>
              <a:gd name="connsiteY2" fmla="*/ 36130 h 44013"/>
              <a:gd name="connsiteX3" fmla="*/ 42843 w 50726"/>
              <a:gd name="connsiteY3" fmla="*/ 44013 h 44013"/>
              <a:gd name="connsiteX4" fmla="*/ 0 w 50726"/>
              <a:gd name="connsiteY4" fmla="*/ 28773 h 44013"/>
              <a:gd name="connsiteX5" fmla="*/ 6858 w 50726"/>
              <a:gd name="connsiteY5" fmla="*/ 0 h 4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26" h="44013">
                <a:moveTo>
                  <a:pt x="6858" y="0"/>
                </a:moveTo>
                <a:cubicBezTo>
                  <a:pt x="14859" y="8430"/>
                  <a:pt x="26288" y="3526"/>
                  <a:pt x="34289" y="11956"/>
                </a:cubicBezTo>
                <a:lnTo>
                  <a:pt x="50726" y="36130"/>
                </a:lnTo>
                <a:lnTo>
                  <a:pt x="42843" y="44013"/>
                </a:lnTo>
                <a:cubicBezTo>
                  <a:pt x="28562" y="38933"/>
                  <a:pt x="14281" y="39568"/>
                  <a:pt x="0" y="28773"/>
                </a:cubicBezTo>
                <a:lnTo>
                  <a:pt x="6858" y="0"/>
                </a:lnTo>
                <a:close/>
              </a:path>
            </a:pathLst>
          </a:custGeom>
          <a:solidFill>
            <a:srgbClr val="00B050"/>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0BC8C87D-43ED-7EE9-79B8-022F1EA7E19F}"/>
              </a:ext>
            </a:extLst>
          </p:cNvPr>
          <p:cNvCxnSpPr>
            <a:cxnSpLocks/>
          </p:cNvCxnSpPr>
          <p:nvPr/>
        </p:nvCxnSpPr>
        <p:spPr>
          <a:xfrm flipV="1">
            <a:off x="2241216" y="1768929"/>
            <a:ext cx="1851813" cy="642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AC07E77E-61AB-884D-2F61-D69B4B326714}"/>
              </a:ext>
            </a:extLst>
          </p:cNvPr>
          <p:cNvCxnSpPr>
            <a:cxnSpLocks/>
          </p:cNvCxnSpPr>
          <p:nvPr/>
        </p:nvCxnSpPr>
        <p:spPr>
          <a:xfrm flipV="1">
            <a:off x="2266029" y="1562100"/>
            <a:ext cx="2001171" cy="6489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476024F4-172A-A51D-B42A-A5BFC71C85B5}"/>
              </a:ext>
            </a:extLst>
          </p:cNvPr>
          <p:cNvCxnSpPr>
            <a:cxnSpLocks/>
          </p:cNvCxnSpPr>
          <p:nvPr/>
        </p:nvCxnSpPr>
        <p:spPr>
          <a:xfrm flipV="1">
            <a:off x="2557826" y="1434082"/>
            <a:ext cx="1662049" cy="528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88B04672-A20A-6A01-657B-41CF2F17EFE6}"/>
              </a:ext>
            </a:extLst>
          </p:cNvPr>
          <p:cNvCxnSpPr>
            <a:cxnSpLocks/>
          </p:cNvCxnSpPr>
          <p:nvPr/>
        </p:nvCxnSpPr>
        <p:spPr>
          <a:xfrm flipV="1">
            <a:off x="2376442" y="1856014"/>
            <a:ext cx="1885315" cy="6912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7D7D8D88-3EF4-8B16-8346-C8DA8A65DBE1}"/>
              </a:ext>
            </a:extLst>
          </p:cNvPr>
          <p:cNvCxnSpPr>
            <a:cxnSpLocks/>
          </p:cNvCxnSpPr>
          <p:nvPr/>
        </p:nvCxnSpPr>
        <p:spPr>
          <a:xfrm flipV="1">
            <a:off x="2888678" y="1850491"/>
            <a:ext cx="1834737" cy="688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247E1421-D10A-5861-A233-A60CC3D18863}"/>
              </a:ext>
            </a:extLst>
          </p:cNvPr>
          <p:cNvCxnSpPr>
            <a:cxnSpLocks/>
          </p:cNvCxnSpPr>
          <p:nvPr/>
        </p:nvCxnSpPr>
        <p:spPr>
          <a:xfrm flipV="1">
            <a:off x="2992583" y="1948543"/>
            <a:ext cx="1829788" cy="739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51DC95AA-4AD3-E6F9-ECF5-3408087248F1}"/>
              </a:ext>
            </a:extLst>
          </p:cNvPr>
          <p:cNvCxnSpPr>
            <a:cxnSpLocks/>
          </p:cNvCxnSpPr>
          <p:nvPr/>
        </p:nvCxnSpPr>
        <p:spPr>
          <a:xfrm flipV="1">
            <a:off x="3129427" y="1955280"/>
            <a:ext cx="2046946" cy="843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4CCD45E9-94D0-BEA7-938B-BB30CC864727}"/>
              </a:ext>
            </a:extLst>
          </p:cNvPr>
          <p:cNvCxnSpPr>
            <a:cxnSpLocks/>
          </p:cNvCxnSpPr>
          <p:nvPr/>
        </p:nvCxnSpPr>
        <p:spPr>
          <a:xfrm flipV="1">
            <a:off x="3328448" y="2051957"/>
            <a:ext cx="1983781" cy="8267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4472B684-E3F1-62F8-5B0F-C7AD36709052}"/>
              </a:ext>
            </a:extLst>
          </p:cNvPr>
          <p:cNvCxnSpPr>
            <a:cxnSpLocks/>
          </p:cNvCxnSpPr>
          <p:nvPr/>
        </p:nvCxnSpPr>
        <p:spPr>
          <a:xfrm flipV="1">
            <a:off x="2559955" y="1518376"/>
            <a:ext cx="850771" cy="271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93ED6128-A87B-F3CE-F94C-782599E48B08}"/>
              </a:ext>
            </a:extLst>
          </p:cNvPr>
          <p:cNvCxnSpPr>
            <a:cxnSpLocks/>
          </p:cNvCxnSpPr>
          <p:nvPr/>
        </p:nvCxnSpPr>
        <p:spPr>
          <a:xfrm flipV="1">
            <a:off x="2580896" y="1357844"/>
            <a:ext cx="850771" cy="271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471278BB-BDB2-5CF3-6B5A-F24979CAA852}"/>
              </a:ext>
            </a:extLst>
          </p:cNvPr>
          <p:cNvCxnSpPr>
            <a:cxnSpLocks/>
          </p:cNvCxnSpPr>
          <p:nvPr/>
        </p:nvCxnSpPr>
        <p:spPr>
          <a:xfrm flipV="1">
            <a:off x="3451749" y="2133600"/>
            <a:ext cx="2034651" cy="862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AB5A5279-8C18-D9AE-E10F-EA1F9FF9CD03}"/>
              </a:ext>
            </a:extLst>
          </p:cNvPr>
          <p:cNvCxnSpPr>
            <a:cxnSpLocks/>
          </p:cNvCxnSpPr>
          <p:nvPr/>
        </p:nvCxnSpPr>
        <p:spPr>
          <a:xfrm flipV="1">
            <a:off x="3584315" y="2237637"/>
            <a:ext cx="2034651" cy="862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D61693EA-8C9B-BC19-16A7-A40F345DF8BB}"/>
              </a:ext>
            </a:extLst>
          </p:cNvPr>
          <p:cNvCxnSpPr>
            <a:cxnSpLocks/>
          </p:cNvCxnSpPr>
          <p:nvPr/>
        </p:nvCxnSpPr>
        <p:spPr>
          <a:xfrm flipV="1">
            <a:off x="3701848" y="2411186"/>
            <a:ext cx="1920623" cy="803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a16="http://schemas.microsoft.com/office/drawing/2014/main" id="{6EB7C1D2-4898-4C0B-F32A-2103906EB3C5}"/>
              </a:ext>
            </a:extLst>
          </p:cNvPr>
          <p:cNvCxnSpPr>
            <a:cxnSpLocks/>
          </p:cNvCxnSpPr>
          <p:nvPr/>
        </p:nvCxnSpPr>
        <p:spPr>
          <a:xfrm flipV="1">
            <a:off x="3682389" y="2705100"/>
            <a:ext cx="1738697" cy="7303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02F83B09-8619-5162-8F3F-F3C8E365FD0B}"/>
              </a:ext>
            </a:extLst>
          </p:cNvPr>
          <p:cNvCxnSpPr>
            <a:cxnSpLocks/>
          </p:cNvCxnSpPr>
          <p:nvPr/>
        </p:nvCxnSpPr>
        <p:spPr>
          <a:xfrm flipV="1">
            <a:off x="3720548" y="2966357"/>
            <a:ext cx="1569909" cy="6180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195C7112-64A4-94E4-0921-1EEF2EC895BB}"/>
              </a:ext>
            </a:extLst>
          </p:cNvPr>
          <p:cNvCxnSpPr>
            <a:cxnSpLocks/>
          </p:cNvCxnSpPr>
          <p:nvPr/>
        </p:nvCxnSpPr>
        <p:spPr>
          <a:xfrm flipV="1">
            <a:off x="3875314" y="3154782"/>
            <a:ext cx="1434602" cy="551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F2DCCBFE-B874-BC8B-EEBE-C849CD776DAF}"/>
              </a:ext>
            </a:extLst>
          </p:cNvPr>
          <p:cNvCxnSpPr>
            <a:cxnSpLocks/>
          </p:cNvCxnSpPr>
          <p:nvPr/>
        </p:nvCxnSpPr>
        <p:spPr>
          <a:xfrm flipV="1">
            <a:off x="4115875" y="3510643"/>
            <a:ext cx="1098382" cy="4258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165A1502-0CB6-ABA9-CDFD-5AB57341254F}"/>
              </a:ext>
            </a:extLst>
          </p:cNvPr>
          <p:cNvCxnSpPr>
            <a:cxnSpLocks/>
          </p:cNvCxnSpPr>
          <p:nvPr/>
        </p:nvCxnSpPr>
        <p:spPr>
          <a:xfrm flipV="1">
            <a:off x="4050838" y="3335237"/>
            <a:ext cx="1212682" cy="455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A0E6F8FA-98DA-0A4C-AE2E-BBFF8CE3B60F}"/>
              </a:ext>
            </a:extLst>
          </p:cNvPr>
          <p:cNvCxnSpPr>
            <a:cxnSpLocks/>
          </p:cNvCxnSpPr>
          <p:nvPr/>
        </p:nvCxnSpPr>
        <p:spPr>
          <a:xfrm flipV="1">
            <a:off x="4103732" y="3923526"/>
            <a:ext cx="458950" cy="1658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id="{92F078E4-E5CC-8F70-2DCD-5FF7C89A7946}"/>
              </a:ext>
            </a:extLst>
          </p:cNvPr>
          <p:cNvCxnSpPr>
            <a:cxnSpLocks/>
          </p:cNvCxnSpPr>
          <p:nvPr/>
        </p:nvCxnSpPr>
        <p:spPr>
          <a:xfrm flipV="1">
            <a:off x="3938223" y="4065814"/>
            <a:ext cx="650106" cy="240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id="{48763734-D5C8-3216-491C-35643111046E}"/>
              </a:ext>
            </a:extLst>
          </p:cNvPr>
          <p:cNvCxnSpPr>
            <a:cxnSpLocks/>
          </p:cNvCxnSpPr>
          <p:nvPr/>
        </p:nvCxnSpPr>
        <p:spPr>
          <a:xfrm flipV="1">
            <a:off x="4041773" y="4221561"/>
            <a:ext cx="471303" cy="180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a16="http://schemas.microsoft.com/office/drawing/2014/main" id="{41C8610B-388B-96FD-A1CD-FAF8F9E81FA0}"/>
              </a:ext>
            </a:extLst>
          </p:cNvPr>
          <p:cNvCxnSpPr>
            <a:cxnSpLocks/>
          </p:cNvCxnSpPr>
          <p:nvPr/>
        </p:nvCxnSpPr>
        <p:spPr>
          <a:xfrm flipV="1">
            <a:off x="4193763" y="4365171"/>
            <a:ext cx="296594" cy="135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7DE0E534-170E-EDD4-314C-2E874F5366A0}"/>
              </a:ext>
            </a:extLst>
          </p:cNvPr>
          <p:cNvSpPr/>
          <p:nvPr/>
        </p:nvSpPr>
        <p:spPr>
          <a:xfrm rot="20128713">
            <a:off x="2825828" y="1495514"/>
            <a:ext cx="197198" cy="45719"/>
          </a:xfrm>
          <a:prstGeom prst="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llipse 36">
            <a:extLst>
              <a:ext uri="{FF2B5EF4-FFF2-40B4-BE49-F238E27FC236}">
                <a16:creationId xmlns:a16="http://schemas.microsoft.com/office/drawing/2014/main" id="{E538B37E-3392-8780-24BE-1D861F6EFE80}"/>
              </a:ext>
            </a:extLst>
          </p:cNvPr>
          <p:cNvSpPr/>
          <p:nvPr/>
        </p:nvSpPr>
        <p:spPr>
          <a:xfrm rot="20085373">
            <a:off x="4220851" y="1618740"/>
            <a:ext cx="323813" cy="177403"/>
          </a:xfrm>
          <a:custGeom>
            <a:avLst/>
            <a:gdLst>
              <a:gd name="connsiteX0" fmla="*/ 0 w 304800"/>
              <a:gd name="connsiteY0" fmla="*/ 85179 h 170358"/>
              <a:gd name="connsiteX1" fmla="*/ 152400 w 304800"/>
              <a:gd name="connsiteY1" fmla="*/ 0 h 170358"/>
              <a:gd name="connsiteX2" fmla="*/ 304800 w 304800"/>
              <a:gd name="connsiteY2" fmla="*/ 85179 h 170358"/>
              <a:gd name="connsiteX3" fmla="*/ 152400 w 304800"/>
              <a:gd name="connsiteY3" fmla="*/ 170358 h 170358"/>
              <a:gd name="connsiteX4" fmla="*/ 0 w 304800"/>
              <a:gd name="connsiteY4" fmla="*/ 85179 h 170358"/>
              <a:gd name="connsiteX0" fmla="*/ 5438 w 310238"/>
              <a:gd name="connsiteY0" fmla="*/ 87341 h 172520"/>
              <a:gd name="connsiteX1" fmla="*/ 45646 w 310238"/>
              <a:gd name="connsiteY1" fmla="*/ 30644 h 172520"/>
              <a:gd name="connsiteX2" fmla="*/ 157838 w 310238"/>
              <a:gd name="connsiteY2" fmla="*/ 2162 h 172520"/>
              <a:gd name="connsiteX3" fmla="*/ 310238 w 310238"/>
              <a:gd name="connsiteY3" fmla="*/ 87341 h 172520"/>
              <a:gd name="connsiteX4" fmla="*/ 157838 w 310238"/>
              <a:gd name="connsiteY4" fmla="*/ 172520 h 172520"/>
              <a:gd name="connsiteX5" fmla="*/ 5438 w 310238"/>
              <a:gd name="connsiteY5" fmla="*/ 87341 h 172520"/>
              <a:gd name="connsiteX0" fmla="*/ 19013 w 323813"/>
              <a:gd name="connsiteY0" fmla="*/ 87341 h 172520"/>
              <a:gd name="connsiteX1" fmla="*/ 59221 w 323813"/>
              <a:gd name="connsiteY1" fmla="*/ 30644 h 172520"/>
              <a:gd name="connsiteX2" fmla="*/ 171413 w 323813"/>
              <a:gd name="connsiteY2" fmla="*/ 2162 h 172520"/>
              <a:gd name="connsiteX3" fmla="*/ 323813 w 323813"/>
              <a:gd name="connsiteY3" fmla="*/ 87341 h 172520"/>
              <a:gd name="connsiteX4" fmla="*/ 171413 w 323813"/>
              <a:gd name="connsiteY4" fmla="*/ 172520 h 172520"/>
              <a:gd name="connsiteX5" fmla="*/ 19013 w 323813"/>
              <a:gd name="connsiteY5" fmla="*/ 87341 h 172520"/>
              <a:gd name="connsiteX0" fmla="*/ 19013 w 323813"/>
              <a:gd name="connsiteY0" fmla="*/ 92224 h 177403"/>
              <a:gd name="connsiteX1" fmla="*/ 59221 w 323813"/>
              <a:gd name="connsiteY1" fmla="*/ 35527 h 177403"/>
              <a:gd name="connsiteX2" fmla="*/ 171413 w 323813"/>
              <a:gd name="connsiteY2" fmla="*/ 7045 h 177403"/>
              <a:gd name="connsiteX3" fmla="*/ 323813 w 323813"/>
              <a:gd name="connsiteY3" fmla="*/ 92224 h 177403"/>
              <a:gd name="connsiteX4" fmla="*/ 171413 w 323813"/>
              <a:gd name="connsiteY4" fmla="*/ 177403 h 177403"/>
              <a:gd name="connsiteX5" fmla="*/ 19013 w 323813"/>
              <a:gd name="connsiteY5" fmla="*/ 92224 h 17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813" h="177403">
                <a:moveTo>
                  <a:pt x="19013" y="92224"/>
                </a:moveTo>
                <a:cubicBezTo>
                  <a:pt x="314" y="68578"/>
                  <a:pt x="-25911" y="869"/>
                  <a:pt x="59221" y="35527"/>
                </a:cubicBezTo>
                <a:cubicBezTo>
                  <a:pt x="75536" y="-9556"/>
                  <a:pt x="127314" y="-2405"/>
                  <a:pt x="171413" y="7045"/>
                </a:cubicBezTo>
                <a:cubicBezTo>
                  <a:pt x="215512" y="16495"/>
                  <a:pt x="323813" y="45181"/>
                  <a:pt x="323813" y="92224"/>
                </a:cubicBezTo>
                <a:cubicBezTo>
                  <a:pt x="323813" y="139267"/>
                  <a:pt x="255581" y="177403"/>
                  <a:pt x="171413" y="177403"/>
                </a:cubicBezTo>
                <a:cubicBezTo>
                  <a:pt x="87245" y="177403"/>
                  <a:pt x="19013" y="139267"/>
                  <a:pt x="19013" y="92224"/>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Ellipse 37">
            <a:extLst>
              <a:ext uri="{FF2B5EF4-FFF2-40B4-BE49-F238E27FC236}">
                <a16:creationId xmlns:a16="http://schemas.microsoft.com/office/drawing/2014/main" id="{705D3A7F-3D38-23E8-6C94-00990C336802}"/>
              </a:ext>
            </a:extLst>
          </p:cNvPr>
          <p:cNvSpPr/>
          <p:nvPr/>
        </p:nvSpPr>
        <p:spPr>
          <a:xfrm rot="987089">
            <a:off x="3212922" y="584972"/>
            <a:ext cx="306024" cy="270002"/>
          </a:xfrm>
          <a:custGeom>
            <a:avLst/>
            <a:gdLst>
              <a:gd name="connsiteX0" fmla="*/ 0 w 304800"/>
              <a:gd name="connsiteY0" fmla="*/ 105850 h 211699"/>
              <a:gd name="connsiteX1" fmla="*/ 152400 w 304800"/>
              <a:gd name="connsiteY1" fmla="*/ 0 h 211699"/>
              <a:gd name="connsiteX2" fmla="*/ 304800 w 304800"/>
              <a:gd name="connsiteY2" fmla="*/ 105850 h 211699"/>
              <a:gd name="connsiteX3" fmla="*/ 152400 w 304800"/>
              <a:gd name="connsiteY3" fmla="*/ 211700 h 211699"/>
              <a:gd name="connsiteX4" fmla="*/ 0 w 304800"/>
              <a:gd name="connsiteY4" fmla="*/ 105850 h 211699"/>
              <a:gd name="connsiteX0" fmla="*/ 1773 w 306573"/>
              <a:gd name="connsiteY0" fmla="*/ 105850 h 227525"/>
              <a:gd name="connsiteX1" fmla="*/ 154173 w 306573"/>
              <a:gd name="connsiteY1" fmla="*/ 0 h 227525"/>
              <a:gd name="connsiteX2" fmla="*/ 306573 w 306573"/>
              <a:gd name="connsiteY2" fmla="*/ 105850 h 227525"/>
              <a:gd name="connsiteX3" fmla="*/ 100581 w 306573"/>
              <a:gd name="connsiteY3" fmla="*/ 227525 h 227525"/>
              <a:gd name="connsiteX4" fmla="*/ 1773 w 306573"/>
              <a:gd name="connsiteY4" fmla="*/ 105850 h 227525"/>
              <a:gd name="connsiteX0" fmla="*/ 1224 w 306024"/>
              <a:gd name="connsiteY0" fmla="*/ 105850 h 267577"/>
              <a:gd name="connsiteX1" fmla="*/ 153624 w 306024"/>
              <a:gd name="connsiteY1" fmla="*/ 0 h 267577"/>
              <a:gd name="connsiteX2" fmla="*/ 306024 w 306024"/>
              <a:gd name="connsiteY2" fmla="*/ 105850 h 267577"/>
              <a:gd name="connsiteX3" fmla="*/ 106669 w 306024"/>
              <a:gd name="connsiteY3" fmla="*/ 267577 h 267577"/>
              <a:gd name="connsiteX4" fmla="*/ 1224 w 306024"/>
              <a:gd name="connsiteY4" fmla="*/ 105850 h 267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24" h="267577">
                <a:moveTo>
                  <a:pt x="1224" y="105850"/>
                </a:moveTo>
                <a:cubicBezTo>
                  <a:pt x="9050" y="61254"/>
                  <a:pt x="69456" y="0"/>
                  <a:pt x="153624" y="0"/>
                </a:cubicBezTo>
                <a:cubicBezTo>
                  <a:pt x="237792" y="0"/>
                  <a:pt x="306024" y="47391"/>
                  <a:pt x="306024" y="105850"/>
                </a:cubicBezTo>
                <a:cubicBezTo>
                  <a:pt x="306024" y="164309"/>
                  <a:pt x="190837" y="267577"/>
                  <a:pt x="106669" y="267577"/>
                </a:cubicBezTo>
                <a:cubicBezTo>
                  <a:pt x="22501" y="267577"/>
                  <a:pt x="-6602" y="150446"/>
                  <a:pt x="1224" y="105850"/>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E558CE2B-336D-E384-2326-74F4B838EAFE}"/>
              </a:ext>
            </a:extLst>
          </p:cNvPr>
          <p:cNvSpPr txBox="1"/>
          <p:nvPr/>
        </p:nvSpPr>
        <p:spPr>
          <a:xfrm>
            <a:off x="6330170" y="999004"/>
            <a:ext cx="5070218" cy="338554"/>
          </a:xfrm>
          <a:prstGeom prst="rect">
            <a:avLst/>
          </a:prstGeom>
          <a:noFill/>
        </p:spPr>
        <p:txBody>
          <a:bodyPr wrap="square" rtlCol="0">
            <a:spAutoFit/>
          </a:bodyPr>
          <a:lstStyle/>
          <a:p>
            <a:r>
              <a:rPr lang="fr-FR" sz="1600" dirty="0"/>
              <a:t>Les quatre Etats fondateurs du Mercosur</a:t>
            </a:r>
          </a:p>
        </p:txBody>
      </p:sp>
      <p:sp>
        <p:nvSpPr>
          <p:cNvPr id="79" name="ZoneTexte 78">
            <a:extLst>
              <a:ext uri="{FF2B5EF4-FFF2-40B4-BE49-F238E27FC236}">
                <a16:creationId xmlns:a16="http://schemas.microsoft.com/office/drawing/2014/main" id="{D447EB66-F984-7DBF-A350-E748083BF35F}"/>
              </a:ext>
            </a:extLst>
          </p:cNvPr>
          <p:cNvSpPr txBox="1"/>
          <p:nvPr/>
        </p:nvSpPr>
        <p:spPr>
          <a:xfrm>
            <a:off x="6330170" y="1348649"/>
            <a:ext cx="4490230" cy="338554"/>
          </a:xfrm>
          <a:prstGeom prst="rect">
            <a:avLst/>
          </a:prstGeom>
          <a:noFill/>
        </p:spPr>
        <p:txBody>
          <a:bodyPr wrap="square" rtlCol="0">
            <a:spAutoFit/>
          </a:bodyPr>
          <a:lstStyle/>
          <a:p>
            <a:r>
              <a:rPr lang="fr-FR" sz="1600" dirty="0"/>
              <a:t>Etat adhérent depuis 2023</a:t>
            </a:r>
          </a:p>
        </p:txBody>
      </p:sp>
      <p:sp>
        <p:nvSpPr>
          <p:cNvPr id="89" name="ZoneTexte 88">
            <a:extLst>
              <a:ext uri="{FF2B5EF4-FFF2-40B4-BE49-F238E27FC236}">
                <a16:creationId xmlns:a16="http://schemas.microsoft.com/office/drawing/2014/main" id="{C0954F2C-53FC-2100-6B92-3D18B59F6548}"/>
              </a:ext>
            </a:extLst>
          </p:cNvPr>
          <p:cNvSpPr txBox="1"/>
          <p:nvPr/>
        </p:nvSpPr>
        <p:spPr>
          <a:xfrm>
            <a:off x="6330170" y="1729649"/>
            <a:ext cx="4976576" cy="338554"/>
          </a:xfrm>
          <a:prstGeom prst="rect">
            <a:avLst/>
          </a:prstGeom>
          <a:noFill/>
        </p:spPr>
        <p:txBody>
          <a:bodyPr wrap="square" rtlCol="0">
            <a:spAutoFit/>
          </a:bodyPr>
          <a:lstStyle/>
          <a:p>
            <a:r>
              <a:rPr lang="fr-FR" sz="1600" dirty="0"/>
              <a:t>Etats associés au Mercosur</a:t>
            </a:r>
          </a:p>
        </p:txBody>
      </p:sp>
      <p:sp>
        <p:nvSpPr>
          <p:cNvPr id="90" name="Rectangle 89">
            <a:extLst>
              <a:ext uri="{FF2B5EF4-FFF2-40B4-BE49-F238E27FC236}">
                <a16:creationId xmlns:a16="http://schemas.microsoft.com/office/drawing/2014/main" id="{24A8E4BF-77F3-A23D-BFBB-DEC858814E8A}"/>
              </a:ext>
            </a:extLst>
          </p:cNvPr>
          <p:cNvSpPr/>
          <p:nvPr/>
        </p:nvSpPr>
        <p:spPr>
          <a:xfrm>
            <a:off x="6041618" y="1048902"/>
            <a:ext cx="273745" cy="230999"/>
          </a:xfrm>
          <a:prstGeom prst="rect">
            <a:avLst/>
          </a:prstGeom>
          <a:solidFill>
            <a:srgbClr val="00B05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1" name="Rectangle 90">
            <a:extLst>
              <a:ext uri="{FF2B5EF4-FFF2-40B4-BE49-F238E27FC236}">
                <a16:creationId xmlns:a16="http://schemas.microsoft.com/office/drawing/2014/main" id="{38D49A97-B4E5-B0DA-8634-14D7106E9588}"/>
              </a:ext>
            </a:extLst>
          </p:cNvPr>
          <p:cNvSpPr/>
          <p:nvPr/>
        </p:nvSpPr>
        <p:spPr>
          <a:xfrm>
            <a:off x="6041619" y="1412934"/>
            <a:ext cx="273745" cy="230999"/>
          </a:xfrm>
          <a:prstGeom prst="rect">
            <a:avLst/>
          </a:prstGeom>
          <a:solidFill>
            <a:srgbClr val="00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2" name="Rectangle 91">
            <a:extLst>
              <a:ext uri="{FF2B5EF4-FFF2-40B4-BE49-F238E27FC236}">
                <a16:creationId xmlns:a16="http://schemas.microsoft.com/office/drawing/2014/main" id="{AFD57807-76A0-6EE7-27CF-F6BFA3DBAB3B}"/>
              </a:ext>
            </a:extLst>
          </p:cNvPr>
          <p:cNvSpPr/>
          <p:nvPr/>
        </p:nvSpPr>
        <p:spPr>
          <a:xfrm>
            <a:off x="6041619" y="1765902"/>
            <a:ext cx="273745" cy="230999"/>
          </a:xfrm>
          <a:prstGeom prst="rect">
            <a:avLst/>
          </a:prstGeom>
          <a:solidFill>
            <a:srgbClr val="97EB96"/>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3" name="ZoneTexte 92">
            <a:extLst>
              <a:ext uri="{FF2B5EF4-FFF2-40B4-BE49-F238E27FC236}">
                <a16:creationId xmlns:a16="http://schemas.microsoft.com/office/drawing/2014/main" id="{A76D58FF-3F79-F302-6AC2-5FABB677732D}"/>
              </a:ext>
            </a:extLst>
          </p:cNvPr>
          <p:cNvSpPr txBox="1"/>
          <p:nvPr/>
        </p:nvSpPr>
        <p:spPr>
          <a:xfrm>
            <a:off x="6369112" y="2514600"/>
            <a:ext cx="5258579" cy="584775"/>
          </a:xfrm>
          <a:prstGeom prst="rect">
            <a:avLst/>
          </a:prstGeom>
          <a:noFill/>
        </p:spPr>
        <p:txBody>
          <a:bodyPr wrap="square" rtlCol="0">
            <a:spAutoFit/>
          </a:bodyPr>
          <a:lstStyle/>
          <a:p>
            <a:pPr algn="just"/>
            <a:r>
              <a:rPr lang="fr-FR" sz="1600" dirty="0"/>
              <a:t>La 5</a:t>
            </a:r>
            <a:r>
              <a:rPr lang="fr-FR" sz="1600" baseline="30000" dirty="0"/>
              <a:t>e</a:t>
            </a:r>
            <a:r>
              <a:rPr lang="fr-FR" sz="1600" dirty="0"/>
              <a:t> puissance économique mondiale (4,5 milliards de $ de PIB en 2019)  </a:t>
            </a:r>
          </a:p>
        </p:txBody>
      </p:sp>
      <p:sp>
        <p:nvSpPr>
          <p:cNvPr id="94" name="ZoneTexte 93">
            <a:extLst>
              <a:ext uri="{FF2B5EF4-FFF2-40B4-BE49-F238E27FC236}">
                <a16:creationId xmlns:a16="http://schemas.microsoft.com/office/drawing/2014/main" id="{9944B5CF-F6CD-D476-8525-8A77B8977F51}"/>
              </a:ext>
            </a:extLst>
          </p:cNvPr>
          <p:cNvSpPr txBox="1"/>
          <p:nvPr/>
        </p:nvSpPr>
        <p:spPr>
          <a:xfrm>
            <a:off x="6369112" y="3142726"/>
            <a:ext cx="5258579" cy="584775"/>
          </a:xfrm>
          <a:prstGeom prst="rect">
            <a:avLst/>
          </a:prstGeom>
          <a:noFill/>
        </p:spPr>
        <p:txBody>
          <a:bodyPr wrap="square" rtlCol="0">
            <a:spAutoFit/>
          </a:bodyPr>
          <a:lstStyle/>
          <a:p>
            <a:pPr algn="just"/>
            <a:r>
              <a:rPr lang="fr-FR" sz="1600" dirty="0"/>
              <a:t>Le 1</a:t>
            </a:r>
            <a:r>
              <a:rPr lang="fr-FR" sz="1600" baseline="30000" dirty="0"/>
              <a:t>er</a:t>
            </a:r>
            <a:r>
              <a:rPr lang="fr-FR" sz="1600" dirty="0"/>
              <a:t> exportateur mondial de nombreux  produits agricoles (soja, bœuf, volailles, maïs, café)</a:t>
            </a:r>
          </a:p>
        </p:txBody>
      </p:sp>
      <p:sp>
        <p:nvSpPr>
          <p:cNvPr id="95" name="Ellipse 94">
            <a:extLst>
              <a:ext uri="{FF2B5EF4-FFF2-40B4-BE49-F238E27FC236}">
                <a16:creationId xmlns:a16="http://schemas.microsoft.com/office/drawing/2014/main" id="{A5B8D3B0-E81C-94E0-A63F-F51DB2EBD5A3}"/>
              </a:ext>
            </a:extLst>
          </p:cNvPr>
          <p:cNvSpPr/>
          <p:nvPr/>
        </p:nvSpPr>
        <p:spPr>
          <a:xfrm>
            <a:off x="6041619" y="2602220"/>
            <a:ext cx="303355" cy="172543"/>
          </a:xfrm>
          <a:prstGeom prst="ellipse">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6" name="Flèche : droite 95">
            <a:extLst>
              <a:ext uri="{FF2B5EF4-FFF2-40B4-BE49-F238E27FC236}">
                <a16:creationId xmlns:a16="http://schemas.microsoft.com/office/drawing/2014/main" id="{F5FA57E6-48C2-4BE1-59FD-745308230313}"/>
              </a:ext>
            </a:extLst>
          </p:cNvPr>
          <p:cNvSpPr/>
          <p:nvPr/>
        </p:nvSpPr>
        <p:spPr>
          <a:xfrm rot="10800000">
            <a:off x="6026815" y="3184408"/>
            <a:ext cx="303355" cy="273310"/>
          </a:xfrm>
          <a:prstGeom prst="rightArrow">
            <a:avLst/>
          </a:prstGeom>
          <a:solidFill>
            <a:schemeClr val="accent6">
              <a:lumMod val="75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7" name="Groupe 96">
            <a:extLst>
              <a:ext uri="{FF2B5EF4-FFF2-40B4-BE49-F238E27FC236}">
                <a16:creationId xmlns:a16="http://schemas.microsoft.com/office/drawing/2014/main" id="{35674EDB-7AD4-13B0-F805-F09343F39C70}"/>
              </a:ext>
            </a:extLst>
          </p:cNvPr>
          <p:cNvGrpSpPr/>
          <p:nvPr/>
        </p:nvGrpSpPr>
        <p:grpSpPr>
          <a:xfrm rot="11575388">
            <a:off x="6086320" y="3806206"/>
            <a:ext cx="189553" cy="388040"/>
            <a:chOff x="4596883" y="4650040"/>
            <a:chExt cx="189553" cy="388040"/>
          </a:xfrm>
        </p:grpSpPr>
        <p:cxnSp>
          <p:nvCxnSpPr>
            <p:cNvPr id="98" name="Connecteur droit 97">
              <a:extLst>
                <a:ext uri="{FF2B5EF4-FFF2-40B4-BE49-F238E27FC236}">
                  <a16:creationId xmlns:a16="http://schemas.microsoft.com/office/drawing/2014/main" id="{6338C0D5-CEF2-7BB8-BB49-591762C4F1CB}"/>
                </a:ext>
              </a:extLst>
            </p:cNvPr>
            <p:cNvCxnSpPr>
              <a:cxnSpLocks/>
            </p:cNvCxnSpPr>
            <p:nvPr/>
          </p:nvCxnSpPr>
          <p:spPr>
            <a:xfrm rot="7211473" flipH="1">
              <a:off x="4445438" y="4844060"/>
              <a:ext cx="38804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99" name="Triangle isocèle 98">
              <a:extLst>
                <a:ext uri="{FF2B5EF4-FFF2-40B4-BE49-F238E27FC236}">
                  <a16:creationId xmlns:a16="http://schemas.microsoft.com/office/drawing/2014/main" id="{846F993E-94AC-5F95-2C59-03D78D825DCD}"/>
                </a:ext>
              </a:extLst>
            </p:cNvPr>
            <p:cNvSpPr/>
            <p:nvPr/>
          </p:nvSpPr>
          <p:spPr>
            <a:xfrm rot="7273829">
              <a:off x="4671638" y="4751222"/>
              <a:ext cx="117866" cy="111731"/>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0" name="Triangle isocèle 99">
              <a:extLst>
                <a:ext uri="{FF2B5EF4-FFF2-40B4-BE49-F238E27FC236}">
                  <a16:creationId xmlns:a16="http://schemas.microsoft.com/office/drawing/2014/main" id="{492AC4AF-D8B0-0500-83DA-7DEDCB040E1F}"/>
                </a:ext>
              </a:extLst>
            </p:cNvPr>
            <p:cNvSpPr/>
            <p:nvPr/>
          </p:nvSpPr>
          <p:spPr>
            <a:xfrm rot="7273829">
              <a:off x="4589651" y="4892845"/>
              <a:ext cx="122092" cy="107628"/>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01" name="ZoneTexte 100">
            <a:extLst>
              <a:ext uri="{FF2B5EF4-FFF2-40B4-BE49-F238E27FC236}">
                <a16:creationId xmlns:a16="http://schemas.microsoft.com/office/drawing/2014/main" id="{1779516D-F3D9-C90A-FB65-63A97657FB1B}"/>
              </a:ext>
            </a:extLst>
          </p:cNvPr>
          <p:cNvSpPr txBox="1"/>
          <p:nvPr/>
        </p:nvSpPr>
        <p:spPr>
          <a:xfrm>
            <a:off x="6382166" y="3758491"/>
            <a:ext cx="5258579" cy="584775"/>
          </a:xfrm>
          <a:prstGeom prst="rect">
            <a:avLst/>
          </a:prstGeom>
          <a:noFill/>
        </p:spPr>
        <p:txBody>
          <a:bodyPr wrap="square" rtlCol="0">
            <a:spAutoFit/>
          </a:bodyPr>
          <a:lstStyle/>
          <a:p>
            <a:pPr algn="just"/>
            <a:r>
              <a:rPr lang="fr-FR" sz="1600" dirty="0"/>
              <a:t>Des échanges très majoritairement tournés vers l’extérieur (90% des exportations totales)</a:t>
            </a:r>
          </a:p>
        </p:txBody>
      </p:sp>
      <p:sp>
        <p:nvSpPr>
          <p:cNvPr id="102" name="ZoneTexte 101">
            <a:extLst>
              <a:ext uri="{FF2B5EF4-FFF2-40B4-BE49-F238E27FC236}">
                <a16:creationId xmlns:a16="http://schemas.microsoft.com/office/drawing/2014/main" id="{CD1F5B29-6A63-30B5-68F4-2780B0FBF11D}"/>
              </a:ext>
            </a:extLst>
          </p:cNvPr>
          <p:cNvSpPr txBox="1"/>
          <p:nvPr/>
        </p:nvSpPr>
        <p:spPr>
          <a:xfrm>
            <a:off x="6359780" y="5310874"/>
            <a:ext cx="5228970" cy="584775"/>
          </a:xfrm>
          <a:prstGeom prst="rect">
            <a:avLst/>
          </a:prstGeom>
          <a:noFill/>
        </p:spPr>
        <p:txBody>
          <a:bodyPr wrap="square" rtlCol="0">
            <a:spAutoFit/>
          </a:bodyPr>
          <a:lstStyle/>
          <a:p>
            <a:pPr algn="just"/>
            <a:r>
              <a:rPr lang="fr-FR" sz="1600" dirty="0"/>
              <a:t>Etat qui concentre les trois quarts des ressources humaines et économiques du bloc </a:t>
            </a:r>
          </a:p>
        </p:txBody>
      </p:sp>
      <p:sp>
        <p:nvSpPr>
          <p:cNvPr id="103" name="ZoneTexte 102">
            <a:extLst>
              <a:ext uri="{FF2B5EF4-FFF2-40B4-BE49-F238E27FC236}">
                <a16:creationId xmlns:a16="http://schemas.microsoft.com/office/drawing/2014/main" id="{825201D0-E340-1452-8298-CCAC573CFA18}"/>
              </a:ext>
            </a:extLst>
          </p:cNvPr>
          <p:cNvSpPr txBox="1"/>
          <p:nvPr/>
        </p:nvSpPr>
        <p:spPr>
          <a:xfrm>
            <a:off x="6359780" y="5946849"/>
            <a:ext cx="5258579" cy="338554"/>
          </a:xfrm>
          <a:prstGeom prst="rect">
            <a:avLst/>
          </a:prstGeom>
          <a:noFill/>
        </p:spPr>
        <p:txBody>
          <a:bodyPr wrap="square" rtlCol="0">
            <a:spAutoFit/>
          </a:bodyPr>
          <a:lstStyle/>
          <a:p>
            <a:pPr algn="just"/>
            <a:r>
              <a:rPr lang="fr-FR" sz="1600" dirty="0"/>
              <a:t>Des rivalités politiques entre Etats membres</a:t>
            </a:r>
          </a:p>
        </p:txBody>
      </p:sp>
      <p:sp>
        <p:nvSpPr>
          <p:cNvPr id="104" name="ZoneTexte 103">
            <a:extLst>
              <a:ext uri="{FF2B5EF4-FFF2-40B4-BE49-F238E27FC236}">
                <a16:creationId xmlns:a16="http://schemas.microsoft.com/office/drawing/2014/main" id="{AB62ECC4-5E5C-2827-AB49-3BC1A23029E8}"/>
              </a:ext>
            </a:extLst>
          </p:cNvPr>
          <p:cNvSpPr txBox="1"/>
          <p:nvPr/>
        </p:nvSpPr>
        <p:spPr>
          <a:xfrm>
            <a:off x="6359780" y="4891861"/>
            <a:ext cx="5258579" cy="338554"/>
          </a:xfrm>
          <a:prstGeom prst="rect">
            <a:avLst/>
          </a:prstGeom>
          <a:noFill/>
        </p:spPr>
        <p:txBody>
          <a:bodyPr wrap="square" rtlCol="0">
            <a:spAutoFit/>
          </a:bodyPr>
          <a:lstStyle/>
          <a:p>
            <a:pPr algn="just"/>
            <a:r>
              <a:rPr lang="fr-FR" sz="1600" dirty="0"/>
              <a:t>Etat suspendu de l’organisation du Mercosur depuis 2016</a:t>
            </a:r>
          </a:p>
        </p:txBody>
      </p:sp>
      <p:sp>
        <p:nvSpPr>
          <p:cNvPr id="105" name="Rectangle 104">
            <a:extLst>
              <a:ext uri="{FF2B5EF4-FFF2-40B4-BE49-F238E27FC236}">
                <a16:creationId xmlns:a16="http://schemas.microsoft.com/office/drawing/2014/main" id="{842165F2-D310-9A5E-9326-30F8117E35F8}"/>
              </a:ext>
            </a:extLst>
          </p:cNvPr>
          <p:cNvSpPr/>
          <p:nvPr/>
        </p:nvSpPr>
        <p:spPr>
          <a:xfrm>
            <a:off x="6057877" y="4945638"/>
            <a:ext cx="273745" cy="230999"/>
          </a:xfrm>
          <a:prstGeom prst="rect">
            <a:avLst/>
          </a:prstGeom>
          <a:solidFill>
            <a:srgbClr val="FF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6" name="Éclair 105">
            <a:extLst>
              <a:ext uri="{FF2B5EF4-FFF2-40B4-BE49-F238E27FC236}">
                <a16:creationId xmlns:a16="http://schemas.microsoft.com/office/drawing/2014/main" id="{7045A8F6-034F-0535-C5F3-33791793E692}"/>
              </a:ext>
            </a:extLst>
          </p:cNvPr>
          <p:cNvSpPr/>
          <p:nvPr/>
        </p:nvSpPr>
        <p:spPr>
          <a:xfrm>
            <a:off x="6127835" y="5843772"/>
            <a:ext cx="204462" cy="338554"/>
          </a:xfrm>
          <a:prstGeom prst="lightningBolt">
            <a:avLst/>
          </a:prstGeom>
          <a:solidFill>
            <a:srgbClr val="FFFF00"/>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7" name="Groupe 106">
            <a:extLst>
              <a:ext uri="{FF2B5EF4-FFF2-40B4-BE49-F238E27FC236}">
                <a16:creationId xmlns:a16="http://schemas.microsoft.com/office/drawing/2014/main" id="{04CE8735-EAB6-F02B-5B12-786CBF46E476}"/>
              </a:ext>
            </a:extLst>
          </p:cNvPr>
          <p:cNvGrpSpPr/>
          <p:nvPr/>
        </p:nvGrpSpPr>
        <p:grpSpPr>
          <a:xfrm>
            <a:off x="6064816" y="5372262"/>
            <a:ext cx="280158" cy="234668"/>
            <a:chOff x="6074781" y="5480929"/>
            <a:chExt cx="280158" cy="234668"/>
          </a:xfrm>
        </p:grpSpPr>
        <p:sp>
          <p:nvSpPr>
            <p:cNvPr id="108" name="Rectangle 107">
              <a:extLst>
                <a:ext uri="{FF2B5EF4-FFF2-40B4-BE49-F238E27FC236}">
                  <a16:creationId xmlns:a16="http://schemas.microsoft.com/office/drawing/2014/main" id="{7D991A93-17E1-66A8-70FF-69B7686B52C1}"/>
                </a:ext>
              </a:extLst>
            </p:cNvPr>
            <p:cNvSpPr/>
            <p:nvPr/>
          </p:nvSpPr>
          <p:spPr>
            <a:xfrm>
              <a:off x="6074781" y="5480929"/>
              <a:ext cx="273745" cy="230999"/>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9" name="Connecteur droit 108">
              <a:extLst>
                <a:ext uri="{FF2B5EF4-FFF2-40B4-BE49-F238E27FC236}">
                  <a16:creationId xmlns:a16="http://schemas.microsoft.com/office/drawing/2014/main" id="{7E160C7C-F1F0-088D-1C1D-CF0255481AF1}"/>
                </a:ext>
              </a:extLst>
            </p:cNvPr>
            <p:cNvCxnSpPr>
              <a:endCxn id="108" idx="0"/>
            </p:cNvCxnSpPr>
            <p:nvPr/>
          </p:nvCxnSpPr>
          <p:spPr>
            <a:xfrm flipV="1">
              <a:off x="6074781" y="5480929"/>
              <a:ext cx="97419" cy="81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Connecteur droit 109">
              <a:extLst>
                <a:ext uri="{FF2B5EF4-FFF2-40B4-BE49-F238E27FC236}">
                  <a16:creationId xmlns:a16="http://schemas.microsoft.com/office/drawing/2014/main" id="{12ECED45-717D-15DD-75F5-3241E3494C1A}"/>
                </a:ext>
              </a:extLst>
            </p:cNvPr>
            <p:cNvCxnSpPr>
              <a:cxnSpLocks/>
            </p:cNvCxnSpPr>
            <p:nvPr/>
          </p:nvCxnSpPr>
          <p:spPr>
            <a:xfrm flipV="1">
              <a:off x="6074781" y="5487525"/>
              <a:ext cx="165250" cy="1329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Connecteur droit 110">
              <a:extLst>
                <a:ext uri="{FF2B5EF4-FFF2-40B4-BE49-F238E27FC236}">
                  <a16:creationId xmlns:a16="http://schemas.microsoft.com/office/drawing/2014/main" id="{9040EEB2-BB70-AE35-E7BF-549E70B63A2B}"/>
                </a:ext>
              </a:extLst>
            </p:cNvPr>
            <p:cNvCxnSpPr>
              <a:cxnSpLocks/>
            </p:cNvCxnSpPr>
            <p:nvPr/>
          </p:nvCxnSpPr>
          <p:spPr>
            <a:xfrm flipV="1">
              <a:off x="6077242" y="5480929"/>
              <a:ext cx="248087" cy="2019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Connecteur droit 111">
              <a:extLst>
                <a:ext uri="{FF2B5EF4-FFF2-40B4-BE49-F238E27FC236}">
                  <a16:creationId xmlns:a16="http://schemas.microsoft.com/office/drawing/2014/main" id="{B46AEB2C-222D-41EE-41B2-FF5EAE50C32C}"/>
                </a:ext>
              </a:extLst>
            </p:cNvPr>
            <p:cNvCxnSpPr>
              <a:cxnSpLocks/>
            </p:cNvCxnSpPr>
            <p:nvPr/>
          </p:nvCxnSpPr>
          <p:spPr>
            <a:xfrm flipV="1">
              <a:off x="6135775" y="5521764"/>
              <a:ext cx="219164" cy="191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onnecteur droit 112">
              <a:extLst>
                <a:ext uri="{FF2B5EF4-FFF2-40B4-BE49-F238E27FC236}">
                  <a16:creationId xmlns:a16="http://schemas.microsoft.com/office/drawing/2014/main" id="{2E759CAB-BF1D-6C4F-5768-9A7F069B506F}"/>
                </a:ext>
              </a:extLst>
            </p:cNvPr>
            <p:cNvCxnSpPr>
              <a:cxnSpLocks/>
              <a:endCxn id="108" idx="3"/>
            </p:cNvCxnSpPr>
            <p:nvPr/>
          </p:nvCxnSpPr>
          <p:spPr>
            <a:xfrm flipV="1">
              <a:off x="6215747" y="5596429"/>
              <a:ext cx="132779" cy="119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Éclair 12">
            <a:extLst>
              <a:ext uri="{FF2B5EF4-FFF2-40B4-BE49-F238E27FC236}">
                <a16:creationId xmlns:a16="http://schemas.microsoft.com/office/drawing/2014/main" id="{80C8652D-FFA3-13E6-D228-7C193AD13115}"/>
              </a:ext>
            </a:extLst>
          </p:cNvPr>
          <p:cNvSpPr/>
          <p:nvPr/>
        </p:nvSpPr>
        <p:spPr>
          <a:xfrm>
            <a:off x="3823138" y="4134419"/>
            <a:ext cx="204462" cy="338554"/>
          </a:xfrm>
          <a:prstGeom prst="lightningBolt">
            <a:avLst/>
          </a:prstGeom>
          <a:solidFill>
            <a:srgbClr val="FFFF00"/>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DE8F50A4-0BB0-623B-15AE-9D53027ACDF7}"/>
              </a:ext>
            </a:extLst>
          </p:cNvPr>
          <p:cNvSpPr txBox="1"/>
          <p:nvPr/>
        </p:nvSpPr>
        <p:spPr>
          <a:xfrm>
            <a:off x="577292" y="-38100"/>
            <a:ext cx="10965371"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b="1" u="sng" dirty="0">
                <a:solidFill>
                  <a:srgbClr val="FF0000"/>
                </a:solidFill>
                <a:latin typeface="Century Gothic" panose="020B0502020202020204" pitchFamily="34" charset="0"/>
              </a:rPr>
              <a:t>Etape 5</a:t>
            </a:r>
            <a:r>
              <a:rPr lang="fr-FR" b="1" dirty="0">
                <a:solidFill>
                  <a:srgbClr val="FF0000"/>
                </a:solidFill>
                <a:latin typeface="Century Gothic" panose="020B0502020202020204" pitchFamily="34" charset="0"/>
              </a:rPr>
              <a:t> : Dessinez le croquis (enfin les figurés linéaires)</a:t>
            </a:r>
            <a:endParaRPr lang="fr-FR" b="1" dirty="0">
              <a:solidFill>
                <a:srgbClr val="FF0000"/>
              </a:solidFill>
            </a:endParaRPr>
          </a:p>
        </p:txBody>
      </p:sp>
      <p:grpSp>
        <p:nvGrpSpPr>
          <p:cNvPr id="16" name="Groupe 15">
            <a:extLst>
              <a:ext uri="{FF2B5EF4-FFF2-40B4-BE49-F238E27FC236}">
                <a16:creationId xmlns:a16="http://schemas.microsoft.com/office/drawing/2014/main" id="{24B0D750-ABB5-9B3E-59BC-C9CF8B969E08}"/>
              </a:ext>
            </a:extLst>
          </p:cNvPr>
          <p:cNvGrpSpPr/>
          <p:nvPr/>
        </p:nvGrpSpPr>
        <p:grpSpPr>
          <a:xfrm>
            <a:off x="1149804" y="3246439"/>
            <a:ext cx="1322055" cy="4470122"/>
            <a:chOff x="1149804" y="3246439"/>
            <a:chExt cx="1322055" cy="4470122"/>
          </a:xfrm>
        </p:grpSpPr>
        <p:sp>
          <p:nvSpPr>
            <p:cNvPr id="17" name="Arc 16">
              <a:extLst>
                <a:ext uri="{FF2B5EF4-FFF2-40B4-BE49-F238E27FC236}">
                  <a16:creationId xmlns:a16="http://schemas.microsoft.com/office/drawing/2014/main" id="{0E1FE7C2-0D5A-12B5-33E4-619C2B5D8840}"/>
                </a:ext>
              </a:extLst>
            </p:cNvPr>
            <p:cNvSpPr/>
            <p:nvPr/>
          </p:nvSpPr>
          <p:spPr>
            <a:xfrm rot="21215861">
              <a:off x="1149804" y="3246439"/>
              <a:ext cx="1322055" cy="4470122"/>
            </a:xfrm>
            <a:prstGeom prst="arc">
              <a:avLst>
                <a:gd name="adj1" fmla="val 16267206"/>
                <a:gd name="adj2" fmla="val 0"/>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Triangle isocèle 18">
              <a:extLst>
                <a:ext uri="{FF2B5EF4-FFF2-40B4-BE49-F238E27FC236}">
                  <a16:creationId xmlns:a16="http://schemas.microsoft.com/office/drawing/2014/main" id="{93A41344-43C0-7716-FBCB-242EE91EF8DC}"/>
                </a:ext>
              </a:extLst>
            </p:cNvPr>
            <p:cNvSpPr/>
            <p:nvPr/>
          </p:nvSpPr>
          <p:spPr>
            <a:xfrm rot="13184643">
              <a:off x="1616912" y="3339486"/>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isocèle 19">
              <a:extLst>
                <a:ext uri="{FF2B5EF4-FFF2-40B4-BE49-F238E27FC236}">
                  <a16:creationId xmlns:a16="http://schemas.microsoft.com/office/drawing/2014/main" id="{42D883EE-E29B-EF54-4EE1-2CB2D33ECBD7}"/>
                </a:ext>
              </a:extLst>
            </p:cNvPr>
            <p:cNvSpPr/>
            <p:nvPr/>
          </p:nvSpPr>
          <p:spPr>
            <a:xfrm rot="14168087">
              <a:off x="1767049" y="3492690"/>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isocèle 20">
              <a:extLst>
                <a:ext uri="{FF2B5EF4-FFF2-40B4-BE49-F238E27FC236}">
                  <a16:creationId xmlns:a16="http://schemas.microsoft.com/office/drawing/2014/main" id="{2D75B37F-6A9D-F9E6-CA7A-2D6529269BF4}"/>
                </a:ext>
              </a:extLst>
            </p:cNvPr>
            <p:cNvSpPr/>
            <p:nvPr/>
          </p:nvSpPr>
          <p:spPr>
            <a:xfrm rot="14168087">
              <a:off x="1880215" y="3680657"/>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riangle isocèle 21">
              <a:extLst>
                <a:ext uri="{FF2B5EF4-FFF2-40B4-BE49-F238E27FC236}">
                  <a16:creationId xmlns:a16="http://schemas.microsoft.com/office/drawing/2014/main" id="{36AF677C-9DA8-DD7C-7BBC-C63F1240827B}"/>
                </a:ext>
              </a:extLst>
            </p:cNvPr>
            <p:cNvSpPr/>
            <p:nvPr/>
          </p:nvSpPr>
          <p:spPr>
            <a:xfrm rot="14833932">
              <a:off x="1962181" y="3877471"/>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Triangle isocèle 41">
              <a:extLst>
                <a:ext uri="{FF2B5EF4-FFF2-40B4-BE49-F238E27FC236}">
                  <a16:creationId xmlns:a16="http://schemas.microsoft.com/office/drawing/2014/main" id="{7F982CD4-3FDB-BEF6-A48F-CABA4ACC8D48}"/>
                </a:ext>
              </a:extLst>
            </p:cNvPr>
            <p:cNvSpPr/>
            <p:nvPr/>
          </p:nvSpPr>
          <p:spPr>
            <a:xfrm rot="15045749">
              <a:off x="2048713" y="4102599"/>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Triangle isocèle 53">
              <a:extLst>
                <a:ext uri="{FF2B5EF4-FFF2-40B4-BE49-F238E27FC236}">
                  <a16:creationId xmlns:a16="http://schemas.microsoft.com/office/drawing/2014/main" id="{C29DD05D-3287-B6DC-91F6-93BF64DC82C9}"/>
                </a:ext>
              </a:extLst>
            </p:cNvPr>
            <p:cNvSpPr/>
            <p:nvPr/>
          </p:nvSpPr>
          <p:spPr>
            <a:xfrm rot="15045749">
              <a:off x="2115984" y="4332501"/>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Triangle isocèle 55">
              <a:extLst>
                <a:ext uri="{FF2B5EF4-FFF2-40B4-BE49-F238E27FC236}">
                  <a16:creationId xmlns:a16="http://schemas.microsoft.com/office/drawing/2014/main" id="{FD304B05-0D2F-61D4-4B51-AE16F86CFB8E}"/>
                </a:ext>
              </a:extLst>
            </p:cNvPr>
            <p:cNvSpPr/>
            <p:nvPr/>
          </p:nvSpPr>
          <p:spPr>
            <a:xfrm rot="15494300">
              <a:off x="2181309" y="4553093"/>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Triangle isocèle 57">
              <a:extLst>
                <a:ext uri="{FF2B5EF4-FFF2-40B4-BE49-F238E27FC236}">
                  <a16:creationId xmlns:a16="http://schemas.microsoft.com/office/drawing/2014/main" id="{5F4019DC-CF11-5D9E-A005-120E15CAD571}"/>
                </a:ext>
              </a:extLst>
            </p:cNvPr>
            <p:cNvSpPr/>
            <p:nvPr/>
          </p:nvSpPr>
          <p:spPr>
            <a:xfrm rot="15648333">
              <a:off x="2246630" y="4781678"/>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Triangle isocèle 61">
              <a:extLst>
                <a:ext uri="{FF2B5EF4-FFF2-40B4-BE49-F238E27FC236}">
                  <a16:creationId xmlns:a16="http://schemas.microsoft.com/office/drawing/2014/main" id="{B0A710AE-B3E1-C27F-A415-33D7C881DC57}"/>
                </a:ext>
              </a:extLst>
            </p:cNvPr>
            <p:cNvSpPr/>
            <p:nvPr/>
          </p:nvSpPr>
          <p:spPr>
            <a:xfrm rot="15648333">
              <a:off x="2270155" y="4990511"/>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Triangle isocèle 62">
              <a:extLst>
                <a:ext uri="{FF2B5EF4-FFF2-40B4-BE49-F238E27FC236}">
                  <a16:creationId xmlns:a16="http://schemas.microsoft.com/office/drawing/2014/main" id="{91A285B9-15A4-FE65-726B-2784A1ADFC33}"/>
                </a:ext>
              </a:extLst>
            </p:cNvPr>
            <p:cNvSpPr/>
            <p:nvPr/>
          </p:nvSpPr>
          <p:spPr>
            <a:xfrm rot="15648333">
              <a:off x="2303662" y="5199344"/>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4" name="Groupe 63">
            <a:extLst>
              <a:ext uri="{FF2B5EF4-FFF2-40B4-BE49-F238E27FC236}">
                <a16:creationId xmlns:a16="http://schemas.microsoft.com/office/drawing/2014/main" id="{E65689F8-3B18-53D5-21E5-F34A2DAB3D68}"/>
              </a:ext>
            </a:extLst>
          </p:cNvPr>
          <p:cNvGrpSpPr/>
          <p:nvPr/>
        </p:nvGrpSpPr>
        <p:grpSpPr>
          <a:xfrm>
            <a:off x="4027600" y="4775806"/>
            <a:ext cx="729533" cy="1125953"/>
            <a:chOff x="4081818" y="4676358"/>
            <a:chExt cx="729533" cy="1125953"/>
          </a:xfrm>
        </p:grpSpPr>
        <p:cxnSp>
          <p:nvCxnSpPr>
            <p:cNvPr id="66" name="Connecteur droit 65">
              <a:extLst>
                <a:ext uri="{FF2B5EF4-FFF2-40B4-BE49-F238E27FC236}">
                  <a16:creationId xmlns:a16="http://schemas.microsoft.com/office/drawing/2014/main" id="{F705341D-0695-0FD8-9B99-A7894467C2BA}"/>
                </a:ext>
              </a:extLst>
            </p:cNvPr>
            <p:cNvCxnSpPr>
              <a:cxnSpLocks/>
            </p:cNvCxnSpPr>
            <p:nvPr/>
          </p:nvCxnSpPr>
          <p:spPr>
            <a:xfrm flipV="1">
              <a:off x="4081818" y="4676358"/>
              <a:ext cx="655211" cy="1125953"/>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67" name="Triangle isocèle 66">
              <a:extLst>
                <a:ext uri="{FF2B5EF4-FFF2-40B4-BE49-F238E27FC236}">
                  <a16:creationId xmlns:a16="http://schemas.microsoft.com/office/drawing/2014/main" id="{0DAA95F6-8D2F-8369-3654-7BAA68C70DD3}"/>
                </a:ext>
              </a:extLst>
            </p:cNvPr>
            <p:cNvSpPr/>
            <p:nvPr/>
          </p:nvSpPr>
          <p:spPr>
            <a:xfrm rot="7273829">
              <a:off x="4676259" y="4768761"/>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Triangle isocèle 79">
              <a:extLst>
                <a:ext uri="{FF2B5EF4-FFF2-40B4-BE49-F238E27FC236}">
                  <a16:creationId xmlns:a16="http://schemas.microsoft.com/office/drawing/2014/main" id="{01DC09E8-179A-654A-7B4B-D58C9643D5AF}"/>
                </a:ext>
              </a:extLst>
            </p:cNvPr>
            <p:cNvSpPr/>
            <p:nvPr/>
          </p:nvSpPr>
          <p:spPr>
            <a:xfrm rot="7273829">
              <a:off x="4566808" y="4950759"/>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Triangle isocèle 80">
              <a:extLst>
                <a:ext uri="{FF2B5EF4-FFF2-40B4-BE49-F238E27FC236}">
                  <a16:creationId xmlns:a16="http://schemas.microsoft.com/office/drawing/2014/main" id="{CC7BDDEF-ECBE-E3CE-CAAB-30B2707F4AD2}"/>
                </a:ext>
              </a:extLst>
            </p:cNvPr>
            <p:cNvSpPr/>
            <p:nvPr/>
          </p:nvSpPr>
          <p:spPr>
            <a:xfrm rot="7273829">
              <a:off x="4460711" y="5127398"/>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Triangle isocèle 81">
              <a:extLst>
                <a:ext uri="{FF2B5EF4-FFF2-40B4-BE49-F238E27FC236}">
                  <a16:creationId xmlns:a16="http://schemas.microsoft.com/office/drawing/2014/main" id="{3A1D7C5D-E120-F88B-F5E5-3A7827450A66}"/>
                </a:ext>
              </a:extLst>
            </p:cNvPr>
            <p:cNvSpPr/>
            <p:nvPr/>
          </p:nvSpPr>
          <p:spPr>
            <a:xfrm rot="7273829">
              <a:off x="4345966" y="5308600"/>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Triangle isocèle 82">
              <a:extLst>
                <a:ext uri="{FF2B5EF4-FFF2-40B4-BE49-F238E27FC236}">
                  <a16:creationId xmlns:a16="http://schemas.microsoft.com/office/drawing/2014/main" id="{2A9EC8F9-B49F-8E22-197D-BEB4B1AF661E}"/>
                </a:ext>
              </a:extLst>
            </p:cNvPr>
            <p:cNvSpPr/>
            <p:nvPr/>
          </p:nvSpPr>
          <p:spPr>
            <a:xfrm rot="7273829">
              <a:off x="4242254" y="5482170"/>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Triangle isocèle 83">
              <a:extLst>
                <a:ext uri="{FF2B5EF4-FFF2-40B4-BE49-F238E27FC236}">
                  <a16:creationId xmlns:a16="http://schemas.microsoft.com/office/drawing/2014/main" id="{2A8EE015-9DFB-256C-476E-DCFF141FB40B}"/>
                </a:ext>
              </a:extLst>
            </p:cNvPr>
            <p:cNvSpPr/>
            <p:nvPr/>
          </p:nvSpPr>
          <p:spPr>
            <a:xfrm rot="7273829">
              <a:off x="4141502" y="5641789"/>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5" name="Ellipse 34">
            <a:extLst>
              <a:ext uri="{FF2B5EF4-FFF2-40B4-BE49-F238E27FC236}">
                <a16:creationId xmlns:a16="http://schemas.microsoft.com/office/drawing/2014/main" id="{239B6915-72F5-92B7-1F3A-5F4754949AB1}"/>
              </a:ext>
            </a:extLst>
          </p:cNvPr>
          <p:cNvSpPr/>
          <p:nvPr/>
        </p:nvSpPr>
        <p:spPr>
          <a:xfrm rot="20875020">
            <a:off x="1750320" y="325362"/>
            <a:ext cx="4140839" cy="6252992"/>
          </a:xfrm>
          <a:custGeom>
            <a:avLst/>
            <a:gdLst>
              <a:gd name="connsiteX0" fmla="*/ 0 w 4413923"/>
              <a:gd name="connsiteY0" fmla="*/ 3058305 h 6116610"/>
              <a:gd name="connsiteX1" fmla="*/ 2206962 w 4413923"/>
              <a:gd name="connsiteY1" fmla="*/ 0 h 6116610"/>
              <a:gd name="connsiteX2" fmla="*/ 4413924 w 4413923"/>
              <a:gd name="connsiteY2" fmla="*/ 3058305 h 6116610"/>
              <a:gd name="connsiteX3" fmla="*/ 2206962 w 4413923"/>
              <a:gd name="connsiteY3" fmla="*/ 6116610 h 6116610"/>
              <a:gd name="connsiteX4" fmla="*/ 0 w 4413923"/>
              <a:gd name="connsiteY4" fmla="*/ 3058305 h 6116610"/>
              <a:gd name="connsiteX0" fmla="*/ 19 w 4413943"/>
              <a:gd name="connsiteY0" fmla="*/ 3058305 h 6164326"/>
              <a:gd name="connsiteX1" fmla="*/ 2206981 w 4413943"/>
              <a:gd name="connsiteY1" fmla="*/ 0 h 6164326"/>
              <a:gd name="connsiteX2" fmla="*/ 4413943 w 4413943"/>
              <a:gd name="connsiteY2" fmla="*/ 3058305 h 6164326"/>
              <a:gd name="connsiteX3" fmla="*/ 2237870 w 4413943"/>
              <a:gd name="connsiteY3" fmla="*/ 6164326 h 6164326"/>
              <a:gd name="connsiteX4" fmla="*/ 19 w 4413943"/>
              <a:gd name="connsiteY4" fmla="*/ 3058305 h 6164326"/>
              <a:gd name="connsiteX0" fmla="*/ 19 w 4413943"/>
              <a:gd name="connsiteY0" fmla="*/ 3058305 h 6203677"/>
              <a:gd name="connsiteX1" fmla="*/ 2206981 w 4413943"/>
              <a:gd name="connsiteY1" fmla="*/ 0 h 6203677"/>
              <a:gd name="connsiteX2" fmla="*/ 4413943 w 4413943"/>
              <a:gd name="connsiteY2" fmla="*/ 3058305 h 6203677"/>
              <a:gd name="connsiteX3" fmla="*/ 2237870 w 4413943"/>
              <a:gd name="connsiteY3" fmla="*/ 6164326 h 6203677"/>
              <a:gd name="connsiteX4" fmla="*/ 19 w 4413943"/>
              <a:gd name="connsiteY4" fmla="*/ 3058305 h 6203677"/>
              <a:gd name="connsiteX0" fmla="*/ 19 w 4413943"/>
              <a:gd name="connsiteY0" fmla="*/ 3058305 h 6241774"/>
              <a:gd name="connsiteX1" fmla="*/ 2206981 w 4413943"/>
              <a:gd name="connsiteY1" fmla="*/ 0 h 6241774"/>
              <a:gd name="connsiteX2" fmla="*/ 4413943 w 4413943"/>
              <a:gd name="connsiteY2" fmla="*/ 3058305 h 6241774"/>
              <a:gd name="connsiteX3" fmla="*/ 2237870 w 4413943"/>
              <a:gd name="connsiteY3" fmla="*/ 6164326 h 6241774"/>
              <a:gd name="connsiteX4" fmla="*/ 19 w 4413943"/>
              <a:gd name="connsiteY4" fmla="*/ 3058305 h 6241774"/>
              <a:gd name="connsiteX0" fmla="*/ 14 w 4693029"/>
              <a:gd name="connsiteY0" fmla="*/ 3097504 h 6214246"/>
              <a:gd name="connsiteX1" fmla="*/ 2206976 w 4693029"/>
              <a:gd name="connsiteY1" fmla="*/ 39199 h 6214246"/>
              <a:gd name="connsiteX2" fmla="*/ 4693029 w 4693029"/>
              <a:gd name="connsiteY2" fmla="*/ 1985783 h 6214246"/>
              <a:gd name="connsiteX3" fmla="*/ 2237865 w 4693029"/>
              <a:gd name="connsiteY3" fmla="*/ 6203525 h 6214246"/>
              <a:gd name="connsiteX4" fmla="*/ 14 w 4693029"/>
              <a:gd name="connsiteY4" fmla="*/ 3097504 h 6214246"/>
              <a:gd name="connsiteX0" fmla="*/ 24 w 3995470"/>
              <a:gd name="connsiteY0" fmla="*/ 2952157 h 6204474"/>
              <a:gd name="connsiteX1" fmla="*/ 1509417 w 3995470"/>
              <a:gd name="connsiteY1" fmla="*/ 32251 h 6204474"/>
              <a:gd name="connsiteX2" fmla="*/ 3995470 w 3995470"/>
              <a:gd name="connsiteY2" fmla="*/ 1978835 h 6204474"/>
              <a:gd name="connsiteX3" fmla="*/ 1540306 w 3995470"/>
              <a:gd name="connsiteY3" fmla="*/ 6196577 h 6204474"/>
              <a:gd name="connsiteX4" fmla="*/ 24 w 3995470"/>
              <a:gd name="connsiteY4" fmla="*/ 2952157 h 6204474"/>
              <a:gd name="connsiteX0" fmla="*/ 226124 w 4221570"/>
              <a:gd name="connsiteY0" fmla="*/ 2991499 h 6243837"/>
              <a:gd name="connsiteX1" fmla="*/ 439270 w 4221570"/>
              <a:gd name="connsiteY1" fmla="*/ 30452 h 6243837"/>
              <a:gd name="connsiteX2" fmla="*/ 4221570 w 4221570"/>
              <a:gd name="connsiteY2" fmla="*/ 2018177 h 6243837"/>
              <a:gd name="connsiteX3" fmla="*/ 1766406 w 4221570"/>
              <a:gd name="connsiteY3" fmla="*/ 6235919 h 6243837"/>
              <a:gd name="connsiteX4" fmla="*/ 226124 w 4221570"/>
              <a:gd name="connsiteY4" fmla="*/ 2991499 h 6243837"/>
              <a:gd name="connsiteX0" fmla="*/ 82729 w 4078175"/>
              <a:gd name="connsiteY0" fmla="*/ 2983495 h 6235829"/>
              <a:gd name="connsiteX1" fmla="*/ 622920 w 4078175"/>
              <a:gd name="connsiteY1" fmla="*/ 30803 h 6235829"/>
              <a:gd name="connsiteX2" fmla="*/ 4078175 w 4078175"/>
              <a:gd name="connsiteY2" fmla="*/ 2010173 h 6235829"/>
              <a:gd name="connsiteX3" fmla="*/ 1623011 w 4078175"/>
              <a:gd name="connsiteY3" fmla="*/ 6227915 h 6235829"/>
              <a:gd name="connsiteX4" fmla="*/ 82729 w 4078175"/>
              <a:gd name="connsiteY4" fmla="*/ 2983495 h 6235829"/>
              <a:gd name="connsiteX0" fmla="*/ 57471 w 4052917"/>
              <a:gd name="connsiteY0" fmla="*/ 2914584 h 6166880"/>
              <a:gd name="connsiteX1" fmla="*/ 695228 w 4052917"/>
              <a:gd name="connsiteY1" fmla="*/ 34157 h 6166880"/>
              <a:gd name="connsiteX2" fmla="*/ 4052917 w 4052917"/>
              <a:gd name="connsiteY2" fmla="*/ 1941262 h 6166880"/>
              <a:gd name="connsiteX3" fmla="*/ 1597753 w 4052917"/>
              <a:gd name="connsiteY3" fmla="*/ 6159004 h 6166880"/>
              <a:gd name="connsiteX4" fmla="*/ 57471 w 4052917"/>
              <a:gd name="connsiteY4" fmla="*/ 2914584 h 6166880"/>
              <a:gd name="connsiteX0" fmla="*/ 66400 w 4061846"/>
              <a:gd name="connsiteY0" fmla="*/ 3020542 h 6272896"/>
              <a:gd name="connsiteX1" fmla="*/ 666237 w 4061846"/>
              <a:gd name="connsiteY1" fmla="*/ 29238 h 6272896"/>
              <a:gd name="connsiteX2" fmla="*/ 4061846 w 4061846"/>
              <a:gd name="connsiteY2" fmla="*/ 2047220 h 6272896"/>
              <a:gd name="connsiteX3" fmla="*/ 1606682 w 4061846"/>
              <a:gd name="connsiteY3" fmla="*/ 6264962 h 6272896"/>
              <a:gd name="connsiteX4" fmla="*/ 66400 w 4061846"/>
              <a:gd name="connsiteY4" fmla="*/ 3020542 h 6272896"/>
              <a:gd name="connsiteX0" fmla="*/ 66049 w 4061495"/>
              <a:gd name="connsiteY0" fmla="*/ 2980820 h 6233152"/>
              <a:gd name="connsiteX1" fmla="*/ 667298 w 4061495"/>
              <a:gd name="connsiteY1" fmla="*/ 30922 h 6233152"/>
              <a:gd name="connsiteX2" fmla="*/ 4061495 w 4061495"/>
              <a:gd name="connsiteY2" fmla="*/ 2007498 h 6233152"/>
              <a:gd name="connsiteX3" fmla="*/ 1606331 w 4061495"/>
              <a:gd name="connsiteY3" fmla="*/ 6225240 h 6233152"/>
              <a:gd name="connsiteX4" fmla="*/ 66049 w 4061495"/>
              <a:gd name="connsiteY4" fmla="*/ 2980820 h 6233152"/>
              <a:gd name="connsiteX0" fmla="*/ 69121 w 4064567"/>
              <a:gd name="connsiteY0" fmla="*/ 2966109 h 6218441"/>
              <a:gd name="connsiteX1" fmla="*/ 670370 w 4064567"/>
              <a:gd name="connsiteY1" fmla="*/ 16211 h 6218441"/>
              <a:gd name="connsiteX2" fmla="*/ 4064567 w 4064567"/>
              <a:gd name="connsiteY2" fmla="*/ 1992787 h 6218441"/>
              <a:gd name="connsiteX3" fmla="*/ 1609403 w 4064567"/>
              <a:gd name="connsiteY3" fmla="*/ 6210529 h 6218441"/>
              <a:gd name="connsiteX4" fmla="*/ 69121 w 4064567"/>
              <a:gd name="connsiteY4" fmla="*/ 2966109 h 6218441"/>
              <a:gd name="connsiteX0" fmla="*/ 45850 w 4219512"/>
              <a:gd name="connsiteY0" fmla="*/ 3199608 h 6247950"/>
              <a:gd name="connsiteX1" fmla="*/ 825315 w 4219512"/>
              <a:gd name="connsiteY1" fmla="*/ 41237 h 6247950"/>
              <a:gd name="connsiteX2" fmla="*/ 4219512 w 4219512"/>
              <a:gd name="connsiteY2" fmla="*/ 2017813 h 6247950"/>
              <a:gd name="connsiteX3" fmla="*/ 1764348 w 4219512"/>
              <a:gd name="connsiteY3" fmla="*/ 6235555 h 6247950"/>
              <a:gd name="connsiteX4" fmla="*/ 45850 w 4219512"/>
              <a:gd name="connsiteY4" fmla="*/ 3199608 h 6247950"/>
              <a:gd name="connsiteX0" fmla="*/ 31379 w 4205041"/>
              <a:gd name="connsiteY0" fmla="*/ 3199608 h 6250590"/>
              <a:gd name="connsiteX1" fmla="*/ 810844 w 4205041"/>
              <a:gd name="connsiteY1" fmla="*/ 41237 h 6250590"/>
              <a:gd name="connsiteX2" fmla="*/ 4205041 w 4205041"/>
              <a:gd name="connsiteY2" fmla="*/ 2017813 h 6250590"/>
              <a:gd name="connsiteX3" fmla="*/ 1749877 w 4205041"/>
              <a:gd name="connsiteY3" fmla="*/ 6235555 h 6250590"/>
              <a:gd name="connsiteX4" fmla="*/ 31379 w 4205041"/>
              <a:gd name="connsiteY4" fmla="*/ 3199608 h 6250590"/>
              <a:gd name="connsiteX0" fmla="*/ 31379 w 4314568"/>
              <a:gd name="connsiteY0" fmla="*/ 3176901 h 6240555"/>
              <a:gd name="connsiteX1" fmla="*/ 810844 w 4314568"/>
              <a:gd name="connsiteY1" fmla="*/ 18530 h 6240555"/>
              <a:gd name="connsiteX2" fmla="*/ 4205041 w 4314568"/>
              <a:gd name="connsiteY2" fmla="*/ 1995106 h 6240555"/>
              <a:gd name="connsiteX3" fmla="*/ 3325105 w 4314568"/>
              <a:gd name="connsiteY3" fmla="*/ 4530378 h 6240555"/>
              <a:gd name="connsiteX4" fmla="*/ 1749877 w 4314568"/>
              <a:gd name="connsiteY4" fmla="*/ 6212848 h 6240555"/>
              <a:gd name="connsiteX5" fmla="*/ 31379 w 4314568"/>
              <a:gd name="connsiteY5" fmla="*/ 3176901 h 6240555"/>
              <a:gd name="connsiteX0" fmla="*/ 31379 w 4284566"/>
              <a:gd name="connsiteY0" fmla="*/ 3176901 h 6229841"/>
              <a:gd name="connsiteX1" fmla="*/ 810844 w 4284566"/>
              <a:gd name="connsiteY1" fmla="*/ 18530 h 6229841"/>
              <a:gd name="connsiteX2" fmla="*/ 4205041 w 4284566"/>
              <a:gd name="connsiteY2" fmla="*/ 1995106 h 6229841"/>
              <a:gd name="connsiteX3" fmla="*/ 2861163 w 4284566"/>
              <a:gd name="connsiteY3" fmla="*/ 4297474 h 6229841"/>
              <a:gd name="connsiteX4" fmla="*/ 1749877 w 4284566"/>
              <a:gd name="connsiteY4" fmla="*/ 6212848 h 6229841"/>
              <a:gd name="connsiteX5" fmla="*/ 31379 w 4284566"/>
              <a:gd name="connsiteY5" fmla="*/ 3176901 h 6229841"/>
              <a:gd name="connsiteX0" fmla="*/ 31379 w 4285882"/>
              <a:gd name="connsiteY0" fmla="*/ 3176901 h 6229841"/>
              <a:gd name="connsiteX1" fmla="*/ 810844 w 4285882"/>
              <a:gd name="connsiteY1" fmla="*/ 18530 h 6229841"/>
              <a:gd name="connsiteX2" fmla="*/ 4205041 w 4285882"/>
              <a:gd name="connsiteY2" fmla="*/ 1995106 h 6229841"/>
              <a:gd name="connsiteX3" fmla="*/ 2861163 w 4285882"/>
              <a:gd name="connsiteY3" fmla="*/ 4297474 h 6229841"/>
              <a:gd name="connsiteX4" fmla="*/ 1749877 w 4285882"/>
              <a:gd name="connsiteY4" fmla="*/ 6212848 h 6229841"/>
              <a:gd name="connsiteX5" fmla="*/ 31379 w 4285882"/>
              <a:gd name="connsiteY5" fmla="*/ 3176901 h 6229841"/>
              <a:gd name="connsiteX0" fmla="*/ 31379 w 4279795"/>
              <a:gd name="connsiteY0" fmla="*/ 3176901 h 6231961"/>
              <a:gd name="connsiteX1" fmla="*/ 810844 w 4279795"/>
              <a:gd name="connsiteY1" fmla="*/ 18530 h 6231961"/>
              <a:gd name="connsiteX2" fmla="*/ 4205041 w 4279795"/>
              <a:gd name="connsiteY2" fmla="*/ 1995106 h 6231961"/>
              <a:gd name="connsiteX3" fmla="*/ 2726427 w 4279795"/>
              <a:gd name="connsiteY3" fmla="*/ 4350839 h 6231961"/>
              <a:gd name="connsiteX4" fmla="*/ 1749877 w 4279795"/>
              <a:gd name="connsiteY4" fmla="*/ 6212848 h 6231961"/>
              <a:gd name="connsiteX5" fmla="*/ 31379 w 4279795"/>
              <a:gd name="connsiteY5" fmla="*/ 3176901 h 6231961"/>
              <a:gd name="connsiteX0" fmla="*/ 31379 w 4280991"/>
              <a:gd name="connsiteY0" fmla="*/ 3176901 h 6231961"/>
              <a:gd name="connsiteX1" fmla="*/ 810844 w 4280991"/>
              <a:gd name="connsiteY1" fmla="*/ 18530 h 6231961"/>
              <a:gd name="connsiteX2" fmla="*/ 4205041 w 4280991"/>
              <a:gd name="connsiteY2" fmla="*/ 1995106 h 6231961"/>
              <a:gd name="connsiteX3" fmla="*/ 2726427 w 4280991"/>
              <a:gd name="connsiteY3" fmla="*/ 4350839 h 6231961"/>
              <a:gd name="connsiteX4" fmla="*/ 1749877 w 4280991"/>
              <a:gd name="connsiteY4" fmla="*/ 6212848 h 6231961"/>
              <a:gd name="connsiteX5" fmla="*/ 31379 w 4280991"/>
              <a:gd name="connsiteY5" fmla="*/ 3176901 h 6231961"/>
              <a:gd name="connsiteX0" fmla="*/ 31379 w 4283995"/>
              <a:gd name="connsiteY0" fmla="*/ 3175639 h 6230699"/>
              <a:gd name="connsiteX1" fmla="*/ 810844 w 4283995"/>
              <a:gd name="connsiteY1" fmla="*/ 17268 h 6230699"/>
              <a:gd name="connsiteX2" fmla="*/ 4205041 w 4283995"/>
              <a:gd name="connsiteY2" fmla="*/ 1993844 h 6230699"/>
              <a:gd name="connsiteX3" fmla="*/ 3165569 w 4283995"/>
              <a:gd name="connsiteY3" fmla="*/ 3818420 h 6230699"/>
              <a:gd name="connsiteX4" fmla="*/ 2726427 w 4283995"/>
              <a:gd name="connsiteY4" fmla="*/ 4349577 h 6230699"/>
              <a:gd name="connsiteX5" fmla="*/ 1749877 w 4283995"/>
              <a:gd name="connsiteY5" fmla="*/ 6211586 h 6230699"/>
              <a:gd name="connsiteX6" fmla="*/ 31379 w 4283995"/>
              <a:gd name="connsiteY6" fmla="*/ 3175639 h 6230699"/>
              <a:gd name="connsiteX0" fmla="*/ 31379 w 4306374"/>
              <a:gd name="connsiteY0" fmla="*/ 3175639 h 6230699"/>
              <a:gd name="connsiteX1" fmla="*/ 810844 w 4306374"/>
              <a:gd name="connsiteY1" fmla="*/ 17268 h 6230699"/>
              <a:gd name="connsiteX2" fmla="*/ 4205041 w 4306374"/>
              <a:gd name="connsiteY2" fmla="*/ 1993844 h 6230699"/>
              <a:gd name="connsiteX3" fmla="*/ 3165569 w 4306374"/>
              <a:gd name="connsiteY3" fmla="*/ 3818420 h 6230699"/>
              <a:gd name="connsiteX4" fmla="*/ 2726427 w 4306374"/>
              <a:gd name="connsiteY4" fmla="*/ 4349577 h 6230699"/>
              <a:gd name="connsiteX5" fmla="*/ 1749877 w 4306374"/>
              <a:gd name="connsiteY5" fmla="*/ 6211586 h 6230699"/>
              <a:gd name="connsiteX6" fmla="*/ 31379 w 4306374"/>
              <a:gd name="connsiteY6" fmla="*/ 3175639 h 6230699"/>
              <a:gd name="connsiteX0" fmla="*/ 31379 w 4309918"/>
              <a:gd name="connsiteY0" fmla="*/ 3175639 h 6230699"/>
              <a:gd name="connsiteX1" fmla="*/ 810844 w 4309918"/>
              <a:gd name="connsiteY1" fmla="*/ 17268 h 6230699"/>
              <a:gd name="connsiteX2" fmla="*/ 4205041 w 4309918"/>
              <a:gd name="connsiteY2" fmla="*/ 1993844 h 6230699"/>
              <a:gd name="connsiteX3" fmla="*/ 3165569 w 4309918"/>
              <a:gd name="connsiteY3" fmla="*/ 3818420 h 6230699"/>
              <a:gd name="connsiteX4" fmla="*/ 2726427 w 4309918"/>
              <a:gd name="connsiteY4" fmla="*/ 4349577 h 6230699"/>
              <a:gd name="connsiteX5" fmla="*/ 1749877 w 4309918"/>
              <a:gd name="connsiteY5" fmla="*/ 6211586 h 6230699"/>
              <a:gd name="connsiteX6" fmla="*/ 31379 w 4309918"/>
              <a:gd name="connsiteY6" fmla="*/ 3175639 h 6230699"/>
              <a:gd name="connsiteX0" fmla="*/ 31079 w 4288018"/>
              <a:gd name="connsiteY0" fmla="*/ 3178559 h 6233619"/>
              <a:gd name="connsiteX1" fmla="*/ 810544 w 4288018"/>
              <a:gd name="connsiteY1" fmla="*/ 20188 h 6233619"/>
              <a:gd name="connsiteX2" fmla="*/ 4180950 w 4288018"/>
              <a:gd name="connsiteY2" fmla="*/ 1921042 h 6233619"/>
              <a:gd name="connsiteX3" fmla="*/ 3165269 w 4288018"/>
              <a:gd name="connsiteY3" fmla="*/ 3821340 h 6233619"/>
              <a:gd name="connsiteX4" fmla="*/ 2726127 w 4288018"/>
              <a:gd name="connsiteY4" fmla="*/ 4352497 h 6233619"/>
              <a:gd name="connsiteX5" fmla="*/ 1749577 w 4288018"/>
              <a:gd name="connsiteY5" fmla="*/ 6214506 h 6233619"/>
              <a:gd name="connsiteX6" fmla="*/ 31079 w 4288018"/>
              <a:gd name="connsiteY6" fmla="*/ 3178559 h 6233619"/>
              <a:gd name="connsiteX0" fmla="*/ 31079 w 4239756"/>
              <a:gd name="connsiteY0" fmla="*/ 3194724 h 6249784"/>
              <a:gd name="connsiteX1" fmla="*/ 810544 w 4239756"/>
              <a:gd name="connsiteY1" fmla="*/ 36353 h 6249784"/>
              <a:gd name="connsiteX2" fmla="*/ 3757160 w 4239756"/>
              <a:gd name="connsiteY2" fmla="*/ 1506380 h 6249784"/>
              <a:gd name="connsiteX3" fmla="*/ 4180950 w 4239756"/>
              <a:gd name="connsiteY3" fmla="*/ 1937207 h 6249784"/>
              <a:gd name="connsiteX4" fmla="*/ 3165269 w 4239756"/>
              <a:gd name="connsiteY4" fmla="*/ 3837505 h 6249784"/>
              <a:gd name="connsiteX5" fmla="*/ 2726127 w 4239756"/>
              <a:gd name="connsiteY5" fmla="*/ 4368662 h 6249784"/>
              <a:gd name="connsiteX6" fmla="*/ 1749577 w 4239756"/>
              <a:gd name="connsiteY6" fmla="*/ 6230671 h 6249784"/>
              <a:gd name="connsiteX7" fmla="*/ 31079 w 4239756"/>
              <a:gd name="connsiteY7" fmla="*/ 3194724 h 6249784"/>
              <a:gd name="connsiteX0" fmla="*/ 27164 w 4259051"/>
              <a:gd name="connsiteY0" fmla="*/ 3186338 h 6241398"/>
              <a:gd name="connsiteX1" fmla="*/ 806629 w 4259051"/>
              <a:gd name="connsiteY1" fmla="*/ 27967 h 6241398"/>
              <a:gd name="connsiteX2" fmla="*/ 3829361 w 4259051"/>
              <a:gd name="connsiteY2" fmla="*/ 1655628 h 6241398"/>
              <a:gd name="connsiteX3" fmla="*/ 4177035 w 4259051"/>
              <a:gd name="connsiteY3" fmla="*/ 1928821 h 6241398"/>
              <a:gd name="connsiteX4" fmla="*/ 3161354 w 4259051"/>
              <a:gd name="connsiteY4" fmla="*/ 3829119 h 6241398"/>
              <a:gd name="connsiteX5" fmla="*/ 2722212 w 4259051"/>
              <a:gd name="connsiteY5" fmla="*/ 4360276 h 6241398"/>
              <a:gd name="connsiteX6" fmla="*/ 1745662 w 4259051"/>
              <a:gd name="connsiteY6" fmla="*/ 6222285 h 6241398"/>
              <a:gd name="connsiteX7" fmla="*/ 27164 w 4259051"/>
              <a:gd name="connsiteY7" fmla="*/ 3186338 h 6241398"/>
              <a:gd name="connsiteX0" fmla="*/ 27164 w 4340090"/>
              <a:gd name="connsiteY0" fmla="*/ 3186338 h 6241398"/>
              <a:gd name="connsiteX1" fmla="*/ 806629 w 4340090"/>
              <a:gd name="connsiteY1" fmla="*/ 27967 h 6241398"/>
              <a:gd name="connsiteX2" fmla="*/ 3829361 w 4340090"/>
              <a:gd name="connsiteY2" fmla="*/ 1655628 h 6241398"/>
              <a:gd name="connsiteX3" fmla="*/ 4289888 w 4340090"/>
              <a:gd name="connsiteY3" fmla="*/ 2336344 h 6241398"/>
              <a:gd name="connsiteX4" fmla="*/ 3161354 w 4340090"/>
              <a:gd name="connsiteY4" fmla="*/ 3829119 h 6241398"/>
              <a:gd name="connsiteX5" fmla="*/ 2722212 w 4340090"/>
              <a:gd name="connsiteY5" fmla="*/ 4360276 h 6241398"/>
              <a:gd name="connsiteX6" fmla="*/ 1745662 w 4340090"/>
              <a:gd name="connsiteY6" fmla="*/ 6222285 h 6241398"/>
              <a:gd name="connsiteX7" fmla="*/ 27164 w 4340090"/>
              <a:gd name="connsiteY7" fmla="*/ 3186338 h 6241398"/>
              <a:gd name="connsiteX0" fmla="*/ 10727 w 4323653"/>
              <a:gd name="connsiteY0" fmla="*/ 3052453 h 6107513"/>
              <a:gd name="connsiteX1" fmla="*/ 1139389 w 4323653"/>
              <a:gd name="connsiteY1" fmla="*/ 30318 h 6107513"/>
              <a:gd name="connsiteX2" fmla="*/ 3812924 w 4323653"/>
              <a:gd name="connsiteY2" fmla="*/ 1521743 h 6107513"/>
              <a:gd name="connsiteX3" fmla="*/ 4273451 w 4323653"/>
              <a:gd name="connsiteY3" fmla="*/ 2202459 h 6107513"/>
              <a:gd name="connsiteX4" fmla="*/ 3144917 w 4323653"/>
              <a:gd name="connsiteY4" fmla="*/ 3695234 h 6107513"/>
              <a:gd name="connsiteX5" fmla="*/ 2705775 w 4323653"/>
              <a:gd name="connsiteY5" fmla="*/ 4226391 h 6107513"/>
              <a:gd name="connsiteX6" fmla="*/ 1729225 w 4323653"/>
              <a:gd name="connsiteY6" fmla="*/ 6088400 h 6107513"/>
              <a:gd name="connsiteX7" fmla="*/ 10727 w 4323653"/>
              <a:gd name="connsiteY7" fmla="*/ 3052453 h 6107513"/>
              <a:gd name="connsiteX0" fmla="*/ 10727 w 4323653"/>
              <a:gd name="connsiteY0" fmla="*/ 3052453 h 6117387"/>
              <a:gd name="connsiteX1" fmla="*/ 1139389 w 4323653"/>
              <a:gd name="connsiteY1" fmla="*/ 30318 h 6117387"/>
              <a:gd name="connsiteX2" fmla="*/ 3812924 w 4323653"/>
              <a:gd name="connsiteY2" fmla="*/ 1521743 h 6117387"/>
              <a:gd name="connsiteX3" fmla="*/ 4273451 w 4323653"/>
              <a:gd name="connsiteY3" fmla="*/ 2202459 h 6117387"/>
              <a:gd name="connsiteX4" fmla="*/ 3144917 w 4323653"/>
              <a:gd name="connsiteY4" fmla="*/ 3695234 h 6117387"/>
              <a:gd name="connsiteX5" fmla="*/ 2705775 w 4323653"/>
              <a:gd name="connsiteY5" fmla="*/ 4226391 h 6117387"/>
              <a:gd name="connsiteX6" fmla="*/ 1729225 w 4323653"/>
              <a:gd name="connsiteY6" fmla="*/ 6088400 h 6117387"/>
              <a:gd name="connsiteX7" fmla="*/ 917745 w 4323653"/>
              <a:gd name="connsiteY7" fmla="*/ 5197837 h 6117387"/>
              <a:gd name="connsiteX8" fmla="*/ 10727 w 4323653"/>
              <a:gd name="connsiteY8" fmla="*/ 3052453 h 6117387"/>
              <a:gd name="connsiteX0" fmla="*/ 10727 w 4323653"/>
              <a:gd name="connsiteY0" fmla="*/ 3052453 h 6117387"/>
              <a:gd name="connsiteX1" fmla="*/ 1139389 w 4323653"/>
              <a:gd name="connsiteY1" fmla="*/ 30318 h 6117387"/>
              <a:gd name="connsiteX2" fmla="*/ 3812924 w 4323653"/>
              <a:gd name="connsiteY2" fmla="*/ 1521743 h 6117387"/>
              <a:gd name="connsiteX3" fmla="*/ 4273451 w 4323653"/>
              <a:gd name="connsiteY3" fmla="*/ 2202459 h 6117387"/>
              <a:gd name="connsiteX4" fmla="*/ 3144917 w 4323653"/>
              <a:gd name="connsiteY4" fmla="*/ 3695234 h 6117387"/>
              <a:gd name="connsiteX5" fmla="*/ 2705775 w 4323653"/>
              <a:gd name="connsiteY5" fmla="*/ 4226391 h 6117387"/>
              <a:gd name="connsiteX6" fmla="*/ 2234313 w 4323653"/>
              <a:gd name="connsiteY6" fmla="*/ 5463296 h 6117387"/>
              <a:gd name="connsiteX7" fmla="*/ 1729225 w 4323653"/>
              <a:gd name="connsiteY7" fmla="*/ 6088400 h 6117387"/>
              <a:gd name="connsiteX8" fmla="*/ 917745 w 4323653"/>
              <a:gd name="connsiteY8" fmla="*/ 5197837 h 6117387"/>
              <a:gd name="connsiteX9" fmla="*/ 10727 w 4323653"/>
              <a:gd name="connsiteY9" fmla="*/ 3052453 h 6117387"/>
              <a:gd name="connsiteX0" fmla="*/ 10727 w 4323653"/>
              <a:gd name="connsiteY0" fmla="*/ 3052453 h 6091231"/>
              <a:gd name="connsiteX1" fmla="*/ 1139389 w 4323653"/>
              <a:gd name="connsiteY1" fmla="*/ 30318 h 6091231"/>
              <a:gd name="connsiteX2" fmla="*/ 3812924 w 4323653"/>
              <a:gd name="connsiteY2" fmla="*/ 1521743 h 6091231"/>
              <a:gd name="connsiteX3" fmla="*/ 4273451 w 4323653"/>
              <a:gd name="connsiteY3" fmla="*/ 2202459 h 6091231"/>
              <a:gd name="connsiteX4" fmla="*/ 3144917 w 4323653"/>
              <a:gd name="connsiteY4" fmla="*/ 3695234 h 6091231"/>
              <a:gd name="connsiteX5" fmla="*/ 2705775 w 4323653"/>
              <a:gd name="connsiteY5" fmla="*/ 4226391 h 6091231"/>
              <a:gd name="connsiteX6" fmla="*/ 2150752 w 4323653"/>
              <a:gd name="connsiteY6" fmla="*/ 5435089 h 6091231"/>
              <a:gd name="connsiteX7" fmla="*/ 1729225 w 4323653"/>
              <a:gd name="connsiteY7" fmla="*/ 6088400 h 6091231"/>
              <a:gd name="connsiteX8" fmla="*/ 917745 w 4323653"/>
              <a:gd name="connsiteY8" fmla="*/ 5197837 h 6091231"/>
              <a:gd name="connsiteX9" fmla="*/ 10727 w 4323653"/>
              <a:gd name="connsiteY9" fmla="*/ 3052453 h 6091231"/>
              <a:gd name="connsiteX0" fmla="*/ 10727 w 4323653"/>
              <a:gd name="connsiteY0" fmla="*/ 3052453 h 6091277"/>
              <a:gd name="connsiteX1" fmla="*/ 1139389 w 4323653"/>
              <a:gd name="connsiteY1" fmla="*/ 30318 h 6091277"/>
              <a:gd name="connsiteX2" fmla="*/ 3812924 w 4323653"/>
              <a:gd name="connsiteY2" fmla="*/ 1521743 h 6091277"/>
              <a:gd name="connsiteX3" fmla="*/ 4273451 w 4323653"/>
              <a:gd name="connsiteY3" fmla="*/ 2202459 h 6091277"/>
              <a:gd name="connsiteX4" fmla="*/ 3144917 w 4323653"/>
              <a:gd name="connsiteY4" fmla="*/ 3695234 h 6091277"/>
              <a:gd name="connsiteX5" fmla="*/ 2705775 w 4323653"/>
              <a:gd name="connsiteY5" fmla="*/ 4226391 h 6091277"/>
              <a:gd name="connsiteX6" fmla="*/ 2150752 w 4323653"/>
              <a:gd name="connsiteY6" fmla="*/ 5435089 h 6091277"/>
              <a:gd name="connsiteX7" fmla="*/ 1729225 w 4323653"/>
              <a:gd name="connsiteY7" fmla="*/ 6088400 h 6091277"/>
              <a:gd name="connsiteX8" fmla="*/ 917745 w 4323653"/>
              <a:gd name="connsiteY8" fmla="*/ 5197837 h 6091277"/>
              <a:gd name="connsiteX9" fmla="*/ 10727 w 4323653"/>
              <a:gd name="connsiteY9" fmla="*/ 3052453 h 6091277"/>
              <a:gd name="connsiteX0" fmla="*/ 10727 w 4300470"/>
              <a:gd name="connsiteY0" fmla="*/ 3052453 h 6091277"/>
              <a:gd name="connsiteX1" fmla="*/ 1139389 w 4300470"/>
              <a:gd name="connsiteY1" fmla="*/ 30318 h 6091277"/>
              <a:gd name="connsiteX2" fmla="*/ 3812924 w 4300470"/>
              <a:gd name="connsiteY2" fmla="*/ 1521743 h 6091277"/>
              <a:gd name="connsiteX3" fmla="*/ 4273451 w 4300470"/>
              <a:gd name="connsiteY3" fmla="*/ 2202459 h 6091277"/>
              <a:gd name="connsiteX4" fmla="*/ 3537753 w 4300470"/>
              <a:gd name="connsiteY4" fmla="*/ 3460510 h 6091277"/>
              <a:gd name="connsiteX5" fmla="*/ 3144917 w 4300470"/>
              <a:gd name="connsiteY5" fmla="*/ 3695234 h 6091277"/>
              <a:gd name="connsiteX6" fmla="*/ 2705775 w 4300470"/>
              <a:gd name="connsiteY6" fmla="*/ 4226391 h 6091277"/>
              <a:gd name="connsiteX7" fmla="*/ 2150752 w 4300470"/>
              <a:gd name="connsiteY7" fmla="*/ 5435089 h 6091277"/>
              <a:gd name="connsiteX8" fmla="*/ 1729225 w 4300470"/>
              <a:gd name="connsiteY8" fmla="*/ 6088400 h 6091277"/>
              <a:gd name="connsiteX9" fmla="*/ 917745 w 4300470"/>
              <a:gd name="connsiteY9" fmla="*/ 5197837 h 6091277"/>
              <a:gd name="connsiteX10" fmla="*/ 10727 w 4300470"/>
              <a:gd name="connsiteY10" fmla="*/ 3052453 h 6091277"/>
              <a:gd name="connsiteX0" fmla="*/ 10727 w 4300470"/>
              <a:gd name="connsiteY0" fmla="*/ 3052453 h 6091277"/>
              <a:gd name="connsiteX1" fmla="*/ 1139389 w 4300470"/>
              <a:gd name="connsiteY1" fmla="*/ 30318 h 6091277"/>
              <a:gd name="connsiteX2" fmla="*/ 3812924 w 4300470"/>
              <a:gd name="connsiteY2" fmla="*/ 1521743 h 6091277"/>
              <a:gd name="connsiteX3" fmla="*/ 4273451 w 4300470"/>
              <a:gd name="connsiteY3" fmla="*/ 2202459 h 6091277"/>
              <a:gd name="connsiteX4" fmla="*/ 3584120 w 4300470"/>
              <a:gd name="connsiteY4" fmla="*/ 3479062 h 6091277"/>
              <a:gd name="connsiteX5" fmla="*/ 3144917 w 4300470"/>
              <a:gd name="connsiteY5" fmla="*/ 3695234 h 6091277"/>
              <a:gd name="connsiteX6" fmla="*/ 2705775 w 4300470"/>
              <a:gd name="connsiteY6" fmla="*/ 4226391 h 6091277"/>
              <a:gd name="connsiteX7" fmla="*/ 2150752 w 4300470"/>
              <a:gd name="connsiteY7" fmla="*/ 5435089 h 6091277"/>
              <a:gd name="connsiteX8" fmla="*/ 1729225 w 4300470"/>
              <a:gd name="connsiteY8" fmla="*/ 6088400 h 6091277"/>
              <a:gd name="connsiteX9" fmla="*/ 917745 w 4300470"/>
              <a:gd name="connsiteY9" fmla="*/ 5197837 h 6091277"/>
              <a:gd name="connsiteX10" fmla="*/ 10727 w 4300470"/>
              <a:gd name="connsiteY10" fmla="*/ 3052453 h 6091277"/>
              <a:gd name="connsiteX0" fmla="*/ 118693 w 4408436"/>
              <a:gd name="connsiteY0" fmla="*/ 3032418 h 6071242"/>
              <a:gd name="connsiteX1" fmla="*/ 128577 w 4408436"/>
              <a:gd name="connsiteY1" fmla="*/ 2336619 h 6071242"/>
              <a:gd name="connsiteX2" fmla="*/ 1247355 w 4408436"/>
              <a:gd name="connsiteY2" fmla="*/ 10283 h 6071242"/>
              <a:gd name="connsiteX3" fmla="*/ 3920890 w 4408436"/>
              <a:gd name="connsiteY3" fmla="*/ 1501708 h 6071242"/>
              <a:gd name="connsiteX4" fmla="*/ 4381417 w 4408436"/>
              <a:gd name="connsiteY4" fmla="*/ 2182424 h 6071242"/>
              <a:gd name="connsiteX5" fmla="*/ 3692086 w 4408436"/>
              <a:gd name="connsiteY5" fmla="*/ 3459027 h 6071242"/>
              <a:gd name="connsiteX6" fmla="*/ 3252883 w 4408436"/>
              <a:gd name="connsiteY6" fmla="*/ 3675199 h 6071242"/>
              <a:gd name="connsiteX7" fmla="*/ 2813741 w 4408436"/>
              <a:gd name="connsiteY7" fmla="*/ 4206356 h 6071242"/>
              <a:gd name="connsiteX8" fmla="*/ 2258718 w 4408436"/>
              <a:gd name="connsiteY8" fmla="*/ 5415054 h 6071242"/>
              <a:gd name="connsiteX9" fmla="*/ 1837191 w 4408436"/>
              <a:gd name="connsiteY9" fmla="*/ 6068365 h 6071242"/>
              <a:gd name="connsiteX10" fmla="*/ 1025711 w 4408436"/>
              <a:gd name="connsiteY10" fmla="*/ 5177802 h 6071242"/>
              <a:gd name="connsiteX11" fmla="*/ 118693 w 4408436"/>
              <a:gd name="connsiteY11" fmla="*/ 3032418 h 6071242"/>
              <a:gd name="connsiteX0" fmla="*/ 118693 w 4408436"/>
              <a:gd name="connsiteY0" fmla="*/ 3032418 h 6071242"/>
              <a:gd name="connsiteX1" fmla="*/ 128577 w 4408436"/>
              <a:gd name="connsiteY1" fmla="*/ 2336619 h 6071242"/>
              <a:gd name="connsiteX2" fmla="*/ 1247355 w 4408436"/>
              <a:gd name="connsiteY2" fmla="*/ 10283 h 6071242"/>
              <a:gd name="connsiteX3" fmla="*/ 3920890 w 4408436"/>
              <a:gd name="connsiteY3" fmla="*/ 1501708 h 6071242"/>
              <a:gd name="connsiteX4" fmla="*/ 4381417 w 4408436"/>
              <a:gd name="connsiteY4" fmla="*/ 2182424 h 6071242"/>
              <a:gd name="connsiteX5" fmla="*/ 3692086 w 4408436"/>
              <a:gd name="connsiteY5" fmla="*/ 3459027 h 6071242"/>
              <a:gd name="connsiteX6" fmla="*/ 3252883 w 4408436"/>
              <a:gd name="connsiteY6" fmla="*/ 3675199 h 6071242"/>
              <a:gd name="connsiteX7" fmla="*/ 2813741 w 4408436"/>
              <a:gd name="connsiteY7" fmla="*/ 4206356 h 6071242"/>
              <a:gd name="connsiteX8" fmla="*/ 2258718 w 4408436"/>
              <a:gd name="connsiteY8" fmla="*/ 5415054 h 6071242"/>
              <a:gd name="connsiteX9" fmla="*/ 1837191 w 4408436"/>
              <a:gd name="connsiteY9" fmla="*/ 6068365 h 6071242"/>
              <a:gd name="connsiteX10" fmla="*/ 1025711 w 4408436"/>
              <a:gd name="connsiteY10" fmla="*/ 5177802 h 6071242"/>
              <a:gd name="connsiteX11" fmla="*/ 118693 w 4408436"/>
              <a:gd name="connsiteY11" fmla="*/ 3032418 h 6071242"/>
              <a:gd name="connsiteX0" fmla="*/ 118693 w 4408436"/>
              <a:gd name="connsiteY0" fmla="*/ 3024192 h 6063016"/>
              <a:gd name="connsiteX1" fmla="*/ 128577 w 4408436"/>
              <a:gd name="connsiteY1" fmla="*/ 2328393 h 6063016"/>
              <a:gd name="connsiteX2" fmla="*/ 426687 w 4408436"/>
              <a:gd name="connsiteY2" fmla="*/ 1196607 h 6063016"/>
              <a:gd name="connsiteX3" fmla="*/ 1247355 w 4408436"/>
              <a:gd name="connsiteY3" fmla="*/ 2057 h 6063016"/>
              <a:gd name="connsiteX4" fmla="*/ 3920890 w 4408436"/>
              <a:gd name="connsiteY4" fmla="*/ 1493482 h 6063016"/>
              <a:gd name="connsiteX5" fmla="*/ 4381417 w 4408436"/>
              <a:gd name="connsiteY5" fmla="*/ 2174198 h 6063016"/>
              <a:gd name="connsiteX6" fmla="*/ 3692086 w 4408436"/>
              <a:gd name="connsiteY6" fmla="*/ 3450801 h 6063016"/>
              <a:gd name="connsiteX7" fmla="*/ 3252883 w 4408436"/>
              <a:gd name="connsiteY7" fmla="*/ 3666973 h 6063016"/>
              <a:gd name="connsiteX8" fmla="*/ 2813741 w 4408436"/>
              <a:gd name="connsiteY8" fmla="*/ 4198130 h 6063016"/>
              <a:gd name="connsiteX9" fmla="*/ 2258718 w 4408436"/>
              <a:gd name="connsiteY9" fmla="*/ 5406828 h 6063016"/>
              <a:gd name="connsiteX10" fmla="*/ 1837191 w 4408436"/>
              <a:gd name="connsiteY10" fmla="*/ 6060139 h 6063016"/>
              <a:gd name="connsiteX11" fmla="*/ 1025711 w 4408436"/>
              <a:gd name="connsiteY11" fmla="*/ 5169576 h 6063016"/>
              <a:gd name="connsiteX12" fmla="*/ 118693 w 4408436"/>
              <a:gd name="connsiteY12" fmla="*/ 3024192 h 6063016"/>
              <a:gd name="connsiteX0" fmla="*/ 30374 w 4320117"/>
              <a:gd name="connsiteY0" fmla="*/ 3024192 h 6063016"/>
              <a:gd name="connsiteX1" fmla="*/ 462791 w 4320117"/>
              <a:gd name="connsiteY1" fmla="*/ 1771977 h 6063016"/>
              <a:gd name="connsiteX2" fmla="*/ 338368 w 4320117"/>
              <a:gd name="connsiteY2" fmla="*/ 1196607 h 6063016"/>
              <a:gd name="connsiteX3" fmla="*/ 1159036 w 4320117"/>
              <a:gd name="connsiteY3" fmla="*/ 2057 h 6063016"/>
              <a:gd name="connsiteX4" fmla="*/ 3832571 w 4320117"/>
              <a:gd name="connsiteY4" fmla="*/ 1493482 h 6063016"/>
              <a:gd name="connsiteX5" fmla="*/ 4293098 w 4320117"/>
              <a:gd name="connsiteY5" fmla="*/ 2174198 h 6063016"/>
              <a:gd name="connsiteX6" fmla="*/ 3603767 w 4320117"/>
              <a:gd name="connsiteY6" fmla="*/ 3450801 h 6063016"/>
              <a:gd name="connsiteX7" fmla="*/ 3164564 w 4320117"/>
              <a:gd name="connsiteY7" fmla="*/ 3666973 h 6063016"/>
              <a:gd name="connsiteX8" fmla="*/ 2725422 w 4320117"/>
              <a:gd name="connsiteY8" fmla="*/ 4198130 h 6063016"/>
              <a:gd name="connsiteX9" fmla="*/ 2170399 w 4320117"/>
              <a:gd name="connsiteY9" fmla="*/ 5406828 h 6063016"/>
              <a:gd name="connsiteX10" fmla="*/ 1748872 w 4320117"/>
              <a:gd name="connsiteY10" fmla="*/ 6060139 h 6063016"/>
              <a:gd name="connsiteX11" fmla="*/ 937392 w 4320117"/>
              <a:gd name="connsiteY11" fmla="*/ 5169576 h 6063016"/>
              <a:gd name="connsiteX12" fmla="*/ 30374 w 4320117"/>
              <a:gd name="connsiteY12" fmla="*/ 3024192 h 6063016"/>
              <a:gd name="connsiteX0" fmla="*/ 615277 w 4034899"/>
              <a:gd name="connsiteY0" fmla="*/ 2863990 h 6063016"/>
              <a:gd name="connsiteX1" fmla="*/ 177573 w 4034899"/>
              <a:gd name="connsiteY1" fmla="*/ 1771977 h 6063016"/>
              <a:gd name="connsiteX2" fmla="*/ 53150 w 4034899"/>
              <a:gd name="connsiteY2" fmla="*/ 1196607 h 6063016"/>
              <a:gd name="connsiteX3" fmla="*/ 873818 w 4034899"/>
              <a:gd name="connsiteY3" fmla="*/ 2057 h 6063016"/>
              <a:gd name="connsiteX4" fmla="*/ 3547353 w 4034899"/>
              <a:gd name="connsiteY4" fmla="*/ 1493482 h 6063016"/>
              <a:gd name="connsiteX5" fmla="*/ 4007880 w 4034899"/>
              <a:gd name="connsiteY5" fmla="*/ 2174198 h 6063016"/>
              <a:gd name="connsiteX6" fmla="*/ 3318549 w 4034899"/>
              <a:gd name="connsiteY6" fmla="*/ 3450801 h 6063016"/>
              <a:gd name="connsiteX7" fmla="*/ 2879346 w 4034899"/>
              <a:gd name="connsiteY7" fmla="*/ 3666973 h 6063016"/>
              <a:gd name="connsiteX8" fmla="*/ 2440204 w 4034899"/>
              <a:gd name="connsiteY8" fmla="*/ 4198130 h 6063016"/>
              <a:gd name="connsiteX9" fmla="*/ 1885181 w 4034899"/>
              <a:gd name="connsiteY9" fmla="*/ 5406828 h 6063016"/>
              <a:gd name="connsiteX10" fmla="*/ 1463654 w 4034899"/>
              <a:gd name="connsiteY10" fmla="*/ 6060139 h 6063016"/>
              <a:gd name="connsiteX11" fmla="*/ 652174 w 4034899"/>
              <a:gd name="connsiteY11" fmla="*/ 5169576 h 6063016"/>
              <a:gd name="connsiteX12" fmla="*/ 615277 w 4034899"/>
              <a:gd name="connsiteY12" fmla="*/ 2863990 h 6063016"/>
              <a:gd name="connsiteX0" fmla="*/ 615277 w 4034899"/>
              <a:gd name="connsiteY0" fmla="*/ 2863990 h 6064760"/>
              <a:gd name="connsiteX1" fmla="*/ 177573 w 4034899"/>
              <a:gd name="connsiteY1" fmla="*/ 1771977 h 6064760"/>
              <a:gd name="connsiteX2" fmla="*/ 53150 w 4034899"/>
              <a:gd name="connsiteY2" fmla="*/ 1196607 h 6064760"/>
              <a:gd name="connsiteX3" fmla="*/ 873818 w 4034899"/>
              <a:gd name="connsiteY3" fmla="*/ 2057 h 6064760"/>
              <a:gd name="connsiteX4" fmla="*/ 3547353 w 4034899"/>
              <a:gd name="connsiteY4" fmla="*/ 1493482 h 6064760"/>
              <a:gd name="connsiteX5" fmla="*/ 4007880 w 4034899"/>
              <a:gd name="connsiteY5" fmla="*/ 2174198 h 6064760"/>
              <a:gd name="connsiteX6" fmla="*/ 3318549 w 4034899"/>
              <a:gd name="connsiteY6" fmla="*/ 3450801 h 6064760"/>
              <a:gd name="connsiteX7" fmla="*/ 2879346 w 4034899"/>
              <a:gd name="connsiteY7" fmla="*/ 3666973 h 6064760"/>
              <a:gd name="connsiteX8" fmla="*/ 2440204 w 4034899"/>
              <a:gd name="connsiteY8" fmla="*/ 4198130 h 6064760"/>
              <a:gd name="connsiteX9" fmla="*/ 1783079 w 4034899"/>
              <a:gd name="connsiteY9" fmla="*/ 5564146 h 6064760"/>
              <a:gd name="connsiteX10" fmla="*/ 1463654 w 4034899"/>
              <a:gd name="connsiteY10" fmla="*/ 6060139 h 6064760"/>
              <a:gd name="connsiteX11" fmla="*/ 652174 w 4034899"/>
              <a:gd name="connsiteY11" fmla="*/ 5169576 h 6064760"/>
              <a:gd name="connsiteX12" fmla="*/ 615277 w 4034899"/>
              <a:gd name="connsiteY12" fmla="*/ 2863990 h 6064760"/>
              <a:gd name="connsiteX0" fmla="*/ 615277 w 4034899"/>
              <a:gd name="connsiteY0" fmla="*/ 2863990 h 6064760"/>
              <a:gd name="connsiteX1" fmla="*/ 177573 w 4034899"/>
              <a:gd name="connsiteY1" fmla="*/ 1771977 h 6064760"/>
              <a:gd name="connsiteX2" fmla="*/ 53150 w 4034899"/>
              <a:gd name="connsiteY2" fmla="*/ 1196607 h 6064760"/>
              <a:gd name="connsiteX3" fmla="*/ 873818 w 4034899"/>
              <a:gd name="connsiteY3" fmla="*/ 2057 h 6064760"/>
              <a:gd name="connsiteX4" fmla="*/ 3547353 w 4034899"/>
              <a:gd name="connsiteY4" fmla="*/ 1493482 h 6064760"/>
              <a:gd name="connsiteX5" fmla="*/ 4007880 w 4034899"/>
              <a:gd name="connsiteY5" fmla="*/ 2174198 h 6064760"/>
              <a:gd name="connsiteX6" fmla="*/ 3318549 w 4034899"/>
              <a:gd name="connsiteY6" fmla="*/ 3450801 h 6064760"/>
              <a:gd name="connsiteX7" fmla="*/ 2879346 w 4034899"/>
              <a:gd name="connsiteY7" fmla="*/ 3666973 h 6064760"/>
              <a:gd name="connsiteX8" fmla="*/ 2440204 w 4034899"/>
              <a:gd name="connsiteY8" fmla="*/ 4198130 h 6064760"/>
              <a:gd name="connsiteX9" fmla="*/ 1783079 w 4034899"/>
              <a:gd name="connsiteY9" fmla="*/ 5564146 h 6064760"/>
              <a:gd name="connsiteX10" fmla="*/ 1463654 w 4034899"/>
              <a:gd name="connsiteY10" fmla="*/ 6060139 h 6064760"/>
              <a:gd name="connsiteX11" fmla="*/ 652174 w 4034899"/>
              <a:gd name="connsiteY11" fmla="*/ 5169576 h 6064760"/>
              <a:gd name="connsiteX12" fmla="*/ 615277 w 4034899"/>
              <a:gd name="connsiteY12" fmla="*/ 2863990 h 6064760"/>
              <a:gd name="connsiteX0" fmla="*/ 615277 w 4034899"/>
              <a:gd name="connsiteY0" fmla="*/ 2863990 h 6070836"/>
              <a:gd name="connsiteX1" fmla="*/ 177573 w 4034899"/>
              <a:gd name="connsiteY1" fmla="*/ 1771977 h 6070836"/>
              <a:gd name="connsiteX2" fmla="*/ 53150 w 4034899"/>
              <a:gd name="connsiteY2" fmla="*/ 1196607 h 6070836"/>
              <a:gd name="connsiteX3" fmla="*/ 873818 w 4034899"/>
              <a:gd name="connsiteY3" fmla="*/ 2057 h 6070836"/>
              <a:gd name="connsiteX4" fmla="*/ 3547353 w 4034899"/>
              <a:gd name="connsiteY4" fmla="*/ 1493482 h 6070836"/>
              <a:gd name="connsiteX5" fmla="*/ 4007880 w 4034899"/>
              <a:gd name="connsiteY5" fmla="*/ 2174198 h 6070836"/>
              <a:gd name="connsiteX6" fmla="*/ 3318549 w 4034899"/>
              <a:gd name="connsiteY6" fmla="*/ 3450801 h 6070836"/>
              <a:gd name="connsiteX7" fmla="*/ 2879346 w 4034899"/>
              <a:gd name="connsiteY7" fmla="*/ 3666973 h 6070836"/>
              <a:gd name="connsiteX8" fmla="*/ 2440204 w 4034899"/>
              <a:gd name="connsiteY8" fmla="*/ 4198130 h 6070836"/>
              <a:gd name="connsiteX9" fmla="*/ 1783079 w 4034899"/>
              <a:gd name="connsiteY9" fmla="*/ 5564146 h 6070836"/>
              <a:gd name="connsiteX10" fmla="*/ 1463654 w 4034899"/>
              <a:gd name="connsiteY10" fmla="*/ 6060139 h 6070836"/>
              <a:gd name="connsiteX11" fmla="*/ 652174 w 4034899"/>
              <a:gd name="connsiteY11" fmla="*/ 5169576 h 6070836"/>
              <a:gd name="connsiteX12" fmla="*/ 615277 w 4034899"/>
              <a:gd name="connsiteY12" fmla="*/ 2863990 h 6070836"/>
              <a:gd name="connsiteX0" fmla="*/ 615277 w 4034899"/>
              <a:gd name="connsiteY0" fmla="*/ 2863990 h 6085571"/>
              <a:gd name="connsiteX1" fmla="*/ 177573 w 4034899"/>
              <a:gd name="connsiteY1" fmla="*/ 1771977 h 6085571"/>
              <a:gd name="connsiteX2" fmla="*/ 53150 w 4034899"/>
              <a:gd name="connsiteY2" fmla="*/ 1196607 h 6085571"/>
              <a:gd name="connsiteX3" fmla="*/ 873818 w 4034899"/>
              <a:gd name="connsiteY3" fmla="*/ 2057 h 6085571"/>
              <a:gd name="connsiteX4" fmla="*/ 3547353 w 4034899"/>
              <a:gd name="connsiteY4" fmla="*/ 1493482 h 6085571"/>
              <a:gd name="connsiteX5" fmla="*/ 4007880 w 4034899"/>
              <a:gd name="connsiteY5" fmla="*/ 2174198 h 6085571"/>
              <a:gd name="connsiteX6" fmla="*/ 3318549 w 4034899"/>
              <a:gd name="connsiteY6" fmla="*/ 3450801 h 6085571"/>
              <a:gd name="connsiteX7" fmla="*/ 2879346 w 4034899"/>
              <a:gd name="connsiteY7" fmla="*/ 3666973 h 6085571"/>
              <a:gd name="connsiteX8" fmla="*/ 2440204 w 4034899"/>
              <a:gd name="connsiteY8" fmla="*/ 4198130 h 6085571"/>
              <a:gd name="connsiteX9" fmla="*/ 1730690 w 4034899"/>
              <a:gd name="connsiteY9" fmla="*/ 5672428 h 6085571"/>
              <a:gd name="connsiteX10" fmla="*/ 1463654 w 4034899"/>
              <a:gd name="connsiteY10" fmla="*/ 6060139 h 6085571"/>
              <a:gd name="connsiteX11" fmla="*/ 652174 w 4034899"/>
              <a:gd name="connsiteY11" fmla="*/ 5169576 h 6085571"/>
              <a:gd name="connsiteX12" fmla="*/ 615277 w 4034899"/>
              <a:gd name="connsiteY12" fmla="*/ 2863990 h 6085571"/>
              <a:gd name="connsiteX0" fmla="*/ 615277 w 4013572"/>
              <a:gd name="connsiteY0" fmla="*/ 2891963 h 6113544"/>
              <a:gd name="connsiteX1" fmla="*/ 177573 w 4013572"/>
              <a:gd name="connsiteY1" fmla="*/ 1799950 h 6113544"/>
              <a:gd name="connsiteX2" fmla="*/ 53150 w 4013572"/>
              <a:gd name="connsiteY2" fmla="*/ 1224580 h 6113544"/>
              <a:gd name="connsiteX3" fmla="*/ 873818 w 4013572"/>
              <a:gd name="connsiteY3" fmla="*/ 30030 h 6113544"/>
              <a:gd name="connsiteX4" fmla="*/ 2399382 w 4013572"/>
              <a:gd name="connsiteY4" fmla="*/ 457353 h 6113544"/>
              <a:gd name="connsiteX5" fmla="*/ 3547353 w 4013572"/>
              <a:gd name="connsiteY5" fmla="*/ 1521455 h 6113544"/>
              <a:gd name="connsiteX6" fmla="*/ 4007880 w 4013572"/>
              <a:gd name="connsiteY6" fmla="*/ 2202171 h 6113544"/>
              <a:gd name="connsiteX7" fmla="*/ 3318549 w 4013572"/>
              <a:gd name="connsiteY7" fmla="*/ 3478774 h 6113544"/>
              <a:gd name="connsiteX8" fmla="*/ 2879346 w 4013572"/>
              <a:gd name="connsiteY8" fmla="*/ 3694946 h 6113544"/>
              <a:gd name="connsiteX9" fmla="*/ 2440204 w 4013572"/>
              <a:gd name="connsiteY9" fmla="*/ 4226103 h 6113544"/>
              <a:gd name="connsiteX10" fmla="*/ 1730690 w 4013572"/>
              <a:gd name="connsiteY10" fmla="*/ 5700401 h 6113544"/>
              <a:gd name="connsiteX11" fmla="*/ 1463654 w 4013572"/>
              <a:gd name="connsiteY11" fmla="*/ 6088112 h 6113544"/>
              <a:gd name="connsiteX12" fmla="*/ 652174 w 4013572"/>
              <a:gd name="connsiteY12" fmla="*/ 5197549 h 6113544"/>
              <a:gd name="connsiteX13" fmla="*/ 615277 w 4013572"/>
              <a:gd name="connsiteY13" fmla="*/ 2891963 h 6113544"/>
              <a:gd name="connsiteX0" fmla="*/ 615277 w 4011992"/>
              <a:gd name="connsiteY0" fmla="*/ 2888814 h 6110395"/>
              <a:gd name="connsiteX1" fmla="*/ 177573 w 4011992"/>
              <a:gd name="connsiteY1" fmla="*/ 1796801 h 6110395"/>
              <a:gd name="connsiteX2" fmla="*/ 53150 w 4011992"/>
              <a:gd name="connsiteY2" fmla="*/ 1221431 h 6110395"/>
              <a:gd name="connsiteX3" fmla="*/ 873818 w 4011992"/>
              <a:gd name="connsiteY3" fmla="*/ 26881 h 6110395"/>
              <a:gd name="connsiteX4" fmla="*/ 2399382 w 4011992"/>
              <a:gd name="connsiteY4" fmla="*/ 454204 h 6110395"/>
              <a:gd name="connsiteX5" fmla="*/ 3066790 w 4011992"/>
              <a:gd name="connsiteY5" fmla="*/ 1346780 h 6110395"/>
              <a:gd name="connsiteX6" fmla="*/ 3547353 w 4011992"/>
              <a:gd name="connsiteY6" fmla="*/ 1518306 h 6110395"/>
              <a:gd name="connsiteX7" fmla="*/ 4007880 w 4011992"/>
              <a:gd name="connsiteY7" fmla="*/ 2199022 h 6110395"/>
              <a:gd name="connsiteX8" fmla="*/ 3318549 w 4011992"/>
              <a:gd name="connsiteY8" fmla="*/ 3475625 h 6110395"/>
              <a:gd name="connsiteX9" fmla="*/ 2879346 w 4011992"/>
              <a:gd name="connsiteY9" fmla="*/ 3691797 h 6110395"/>
              <a:gd name="connsiteX10" fmla="*/ 2440204 w 4011992"/>
              <a:gd name="connsiteY10" fmla="*/ 4222954 h 6110395"/>
              <a:gd name="connsiteX11" fmla="*/ 1730690 w 4011992"/>
              <a:gd name="connsiteY11" fmla="*/ 5697252 h 6110395"/>
              <a:gd name="connsiteX12" fmla="*/ 1463654 w 4011992"/>
              <a:gd name="connsiteY12" fmla="*/ 6084963 h 6110395"/>
              <a:gd name="connsiteX13" fmla="*/ 652174 w 4011992"/>
              <a:gd name="connsiteY13" fmla="*/ 5194400 h 6110395"/>
              <a:gd name="connsiteX14" fmla="*/ 615277 w 4011992"/>
              <a:gd name="connsiteY14" fmla="*/ 2888814 h 6110395"/>
              <a:gd name="connsiteX0" fmla="*/ 615277 w 4008133"/>
              <a:gd name="connsiteY0" fmla="*/ 2888814 h 6110395"/>
              <a:gd name="connsiteX1" fmla="*/ 177573 w 4008133"/>
              <a:gd name="connsiteY1" fmla="*/ 1796801 h 6110395"/>
              <a:gd name="connsiteX2" fmla="*/ 53150 w 4008133"/>
              <a:gd name="connsiteY2" fmla="*/ 1221431 h 6110395"/>
              <a:gd name="connsiteX3" fmla="*/ 873818 w 4008133"/>
              <a:gd name="connsiteY3" fmla="*/ 26881 h 6110395"/>
              <a:gd name="connsiteX4" fmla="*/ 2399382 w 4008133"/>
              <a:gd name="connsiteY4" fmla="*/ 454204 h 6110395"/>
              <a:gd name="connsiteX5" fmla="*/ 3066790 w 4008133"/>
              <a:gd name="connsiteY5" fmla="*/ 1346780 h 6110395"/>
              <a:gd name="connsiteX6" fmla="*/ 3394848 w 4008133"/>
              <a:gd name="connsiteY6" fmla="*/ 1634779 h 6110395"/>
              <a:gd name="connsiteX7" fmla="*/ 4007880 w 4008133"/>
              <a:gd name="connsiteY7" fmla="*/ 2199022 h 6110395"/>
              <a:gd name="connsiteX8" fmla="*/ 3318549 w 4008133"/>
              <a:gd name="connsiteY8" fmla="*/ 3475625 h 6110395"/>
              <a:gd name="connsiteX9" fmla="*/ 2879346 w 4008133"/>
              <a:gd name="connsiteY9" fmla="*/ 3691797 h 6110395"/>
              <a:gd name="connsiteX10" fmla="*/ 2440204 w 4008133"/>
              <a:gd name="connsiteY10" fmla="*/ 4222954 h 6110395"/>
              <a:gd name="connsiteX11" fmla="*/ 1730690 w 4008133"/>
              <a:gd name="connsiteY11" fmla="*/ 5697252 h 6110395"/>
              <a:gd name="connsiteX12" fmla="*/ 1463654 w 4008133"/>
              <a:gd name="connsiteY12" fmla="*/ 6084963 h 6110395"/>
              <a:gd name="connsiteX13" fmla="*/ 652174 w 4008133"/>
              <a:gd name="connsiteY13" fmla="*/ 5194400 h 6110395"/>
              <a:gd name="connsiteX14" fmla="*/ 615277 w 4008133"/>
              <a:gd name="connsiteY14" fmla="*/ 2888814 h 6110395"/>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399382 w 4008133"/>
              <a:gd name="connsiteY5" fmla="*/ 477553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401494 w 4008133"/>
              <a:gd name="connsiteY5" fmla="*/ 611995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401494 w 4008133"/>
              <a:gd name="connsiteY5" fmla="*/ 611995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473759 w 4008133"/>
              <a:gd name="connsiteY5" fmla="*/ 751351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08133" h="6133744">
                <a:moveTo>
                  <a:pt x="615277" y="2912163"/>
                </a:moveTo>
                <a:cubicBezTo>
                  <a:pt x="474256" y="2390624"/>
                  <a:pt x="-10537" y="2323839"/>
                  <a:pt x="177573" y="1820150"/>
                </a:cubicBezTo>
                <a:cubicBezTo>
                  <a:pt x="235292" y="1531894"/>
                  <a:pt x="-133313" y="1632503"/>
                  <a:pt x="53150" y="1244780"/>
                </a:cubicBezTo>
                <a:cubicBezTo>
                  <a:pt x="239613" y="857057"/>
                  <a:pt x="576356" y="216307"/>
                  <a:pt x="873818" y="50230"/>
                </a:cubicBezTo>
                <a:cubicBezTo>
                  <a:pt x="1171280" y="-115847"/>
                  <a:pt x="1583664" y="177097"/>
                  <a:pt x="1837925" y="248317"/>
                </a:cubicBezTo>
                <a:cubicBezTo>
                  <a:pt x="2092186" y="319537"/>
                  <a:pt x="2344692" y="735413"/>
                  <a:pt x="2473759" y="751351"/>
                </a:cubicBezTo>
                <a:cubicBezTo>
                  <a:pt x="2602826" y="767289"/>
                  <a:pt x="2913275" y="1219000"/>
                  <a:pt x="3066790" y="1370129"/>
                </a:cubicBezTo>
                <a:cubicBezTo>
                  <a:pt x="3220305" y="1521258"/>
                  <a:pt x="3238000" y="1516088"/>
                  <a:pt x="3394848" y="1658128"/>
                </a:cubicBezTo>
                <a:cubicBezTo>
                  <a:pt x="3551696" y="1800168"/>
                  <a:pt x="4020597" y="1915563"/>
                  <a:pt x="4007880" y="2222371"/>
                </a:cubicBezTo>
                <a:cubicBezTo>
                  <a:pt x="3995164" y="2529179"/>
                  <a:pt x="3506638" y="3250178"/>
                  <a:pt x="3318549" y="3498974"/>
                </a:cubicBezTo>
                <a:cubicBezTo>
                  <a:pt x="3130460" y="3747770"/>
                  <a:pt x="3018009" y="3587499"/>
                  <a:pt x="2879346" y="3715146"/>
                </a:cubicBezTo>
                <a:cubicBezTo>
                  <a:pt x="2632910" y="4107768"/>
                  <a:pt x="2676153" y="3847442"/>
                  <a:pt x="2440204" y="4246303"/>
                </a:cubicBezTo>
                <a:cubicBezTo>
                  <a:pt x="2288437" y="4540980"/>
                  <a:pt x="1121375" y="5292624"/>
                  <a:pt x="1730690" y="5720601"/>
                </a:cubicBezTo>
                <a:cubicBezTo>
                  <a:pt x="1640041" y="6205997"/>
                  <a:pt x="1669155" y="6147854"/>
                  <a:pt x="1463654" y="6108312"/>
                </a:cubicBezTo>
                <a:cubicBezTo>
                  <a:pt x="1258153" y="6068770"/>
                  <a:pt x="793570" y="5750441"/>
                  <a:pt x="652174" y="5217749"/>
                </a:cubicBezTo>
                <a:cubicBezTo>
                  <a:pt x="510778" y="4685058"/>
                  <a:pt x="578336" y="3773416"/>
                  <a:pt x="615277" y="2912163"/>
                </a:cubicBezTo>
                <a:close/>
              </a:path>
            </a:pathLst>
          </a:cu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22" name="Groupe 121">
            <a:extLst>
              <a:ext uri="{FF2B5EF4-FFF2-40B4-BE49-F238E27FC236}">
                <a16:creationId xmlns:a16="http://schemas.microsoft.com/office/drawing/2014/main" id="{9C3F9BCE-8315-B8E8-0FD5-A57F114D7A40}"/>
              </a:ext>
            </a:extLst>
          </p:cNvPr>
          <p:cNvGrpSpPr/>
          <p:nvPr/>
        </p:nvGrpSpPr>
        <p:grpSpPr>
          <a:xfrm>
            <a:off x="1777942" y="589164"/>
            <a:ext cx="2719687" cy="1187811"/>
            <a:chOff x="1777942" y="589164"/>
            <a:chExt cx="2719687" cy="1187811"/>
          </a:xfrm>
        </p:grpSpPr>
        <p:sp>
          <p:nvSpPr>
            <p:cNvPr id="116" name="Arc 115">
              <a:extLst>
                <a:ext uri="{FF2B5EF4-FFF2-40B4-BE49-F238E27FC236}">
                  <a16:creationId xmlns:a16="http://schemas.microsoft.com/office/drawing/2014/main" id="{6C4BD92B-59ED-A468-880F-04190FEFCEA1}"/>
                </a:ext>
              </a:extLst>
            </p:cNvPr>
            <p:cNvSpPr/>
            <p:nvPr/>
          </p:nvSpPr>
          <p:spPr>
            <a:xfrm rot="1207148">
              <a:off x="1777942" y="617664"/>
              <a:ext cx="2719687" cy="1159311"/>
            </a:xfrm>
            <a:prstGeom prst="arc">
              <a:avLst>
                <a:gd name="adj1" fmla="val 16200000"/>
                <a:gd name="adj2" fmla="val 19831826"/>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8" name="Triangle isocèle 117">
              <a:extLst>
                <a:ext uri="{FF2B5EF4-FFF2-40B4-BE49-F238E27FC236}">
                  <a16:creationId xmlns:a16="http://schemas.microsoft.com/office/drawing/2014/main" id="{6D96A7B9-8B22-2EA1-9343-1D034EC276C1}"/>
                </a:ext>
              </a:extLst>
            </p:cNvPr>
            <p:cNvSpPr/>
            <p:nvPr/>
          </p:nvSpPr>
          <p:spPr>
            <a:xfrm rot="1404546">
              <a:off x="3443604" y="589164"/>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Triangle isocèle 118">
              <a:extLst>
                <a:ext uri="{FF2B5EF4-FFF2-40B4-BE49-F238E27FC236}">
                  <a16:creationId xmlns:a16="http://schemas.microsoft.com/office/drawing/2014/main" id="{DA3CE0F9-491F-E6F2-809C-006A0DE66877}"/>
                </a:ext>
              </a:extLst>
            </p:cNvPr>
            <p:cNvSpPr/>
            <p:nvPr/>
          </p:nvSpPr>
          <p:spPr>
            <a:xfrm rot="1404546">
              <a:off x="3605733" y="647583"/>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Triangle isocèle 119">
              <a:extLst>
                <a:ext uri="{FF2B5EF4-FFF2-40B4-BE49-F238E27FC236}">
                  <a16:creationId xmlns:a16="http://schemas.microsoft.com/office/drawing/2014/main" id="{297DD737-34DD-0FE2-5619-F30A800F3BC2}"/>
                </a:ext>
              </a:extLst>
            </p:cNvPr>
            <p:cNvSpPr/>
            <p:nvPr/>
          </p:nvSpPr>
          <p:spPr>
            <a:xfrm rot="1763725">
              <a:off x="3766588" y="720682"/>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Triangle isocèle 120">
              <a:extLst>
                <a:ext uri="{FF2B5EF4-FFF2-40B4-BE49-F238E27FC236}">
                  <a16:creationId xmlns:a16="http://schemas.microsoft.com/office/drawing/2014/main" id="{71045171-2559-81F5-251C-BCEC417559B2}"/>
                </a:ext>
              </a:extLst>
            </p:cNvPr>
            <p:cNvSpPr/>
            <p:nvPr/>
          </p:nvSpPr>
          <p:spPr>
            <a:xfrm rot="2020930">
              <a:off x="3925363" y="829479"/>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5915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C0E35EF-7AD3-FDE0-877C-1AF583FB4721}"/>
            </a:ext>
          </a:extLst>
        </p:cNvPr>
        <p:cNvGrpSpPr/>
        <p:nvPr/>
      </p:nvGrpSpPr>
      <p:grpSpPr>
        <a:xfrm>
          <a:off x="0" y="0"/>
          <a:ext cx="0" cy="0"/>
          <a:chOff x="0" y="0"/>
          <a:chExt cx="0" cy="0"/>
        </a:xfrm>
      </p:grpSpPr>
      <p:pic>
        <p:nvPicPr>
          <p:cNvPr id="14" name="Image 13">
            <a:extLst>
              <a:ext uri="{FF2B5EF4-FFF2-40B4-BE49-F238E27FC236}">
                <a16:creationId xmlns:a16="http://schemas.microsoft.com/office/drawing/2014/main" id="{3F684D97-E6CC-D7C1-B374-73E904A43AAE}"/>
              </a:ext>
            </a:extLst>
          </p:cNvPr>
          <p:cNvPicPr>
            <a:picLocks noChangeAspect="1"/>
          </p:cNvPicPr>
          <p:nvPr/>
        </p:nvPicPr>
        <p:blipFill>
          <a:blip r:embed="rId3"/>
          <a:stretch>
            <a:fillRect/>
          </a:stretch>
        </p:blipFill>
        <p:spPr>
          <a:xfrm>
            <a:off x="0" y="0"/>
            <a:ext cx="12192000" cy="6869690"/>
          </a:xfrm>
          <a:prstGeom prst="rect">
            <a:avLst/>
          </a:prstGeom>
        </p:spPr>
      </p:pic>
      <p:sp>
        <p:nvSpPr>
          <p:cNvPr id="2" name="Rectangle 1">
            <a:extLst>
              <a:ext uri="{FF2B5EF4-FFF2-40B4-BE49-F238E27FC236}">
                <a16:creationId xmlns:a16="http://schemas.microsoft.com/office/drawing/2014/main" id="{EEB5C9D8-8A2D-EA8F-C262-8311A9344450}"/>
              </a:ext>
            </a:extLst>
          </p:cNvPr>
          <p:cNvSpPr/>
          <p:nvPr/>
        </p:nvSpPr>
        <p:spPr>
          <a:xfrm>
            <a:off x="0" y="-38770"/>
            <a:ext cx="12192000" cy="6885384"/>
          </a:xfrm>
          <a:prstGeom prst="rect">
            <a:avLst/>
          </a:prstGeom>
          <a:solidFill>
            <a:schemeClr val="bg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a:solidFill>
                  <a:schemeClr val="tx2"/>
                </a:solidFill>
                <a:latin typeface="Tw Cen MT" pitchFamily="34" charset="0"/>
              </a:rPr>
              <a:t> </a:t>
            </a:r>
          </a:p>
          <a:p>
            <a:pPr algn="just">
              <a:buFont typeface="Wingdings" pitchFamily="2" charset="2"/>
              <a:buChar char="q"/>
            </a:pPr>
            <a:endParaRPr lang="fr-FR" b="1" dirty="0">
              <a:solidFill>
                <a:schemeClr val="tx2"/>
              </a:solidFill>
              <a:latin typeface="Tw Cen MT" pitchFamily="34" charset="0"/>
            </a:endParaRPr>
          </a:p>
          <a:p>
            <a:pPr algn="ctr"/>
            <a:endParaRPr lang="fr-FR" dirty="0">
              <a:solidFill>
                <a:schemeClr val="tx2"/>
              </a:solidFill>
            </a:endParaRPr>
          </a:p>
        </p:txBody>
      </p:sp>
      <p:grpSp>
        <p:nvGrpSpPr>
          <p:cNvPr id="4" name="Groupe 3">
            <a:extLst>
              <a:ext uri="{FF2B5EF4-FFF2-40B4-BE49-F238E27FC236}">
                <a16:creationId xmlns:a16="http://schemas.microsoft.com/office/drawing/2014/main" id="{767D2F08-F25B-D85D-547C-AEF7F4B9ABFD}"/>
              </a:ext>
            </a:extLst>
          </p:cNvPr>
          <p:cNvGrpSpPr/>
          <p:nvPr/>
        </p:nvGrpSpPr>
        <p:grpSpPr>
          <a:xfrm>
            <a:off x="644781" y="569101"/>
            <a:ext cx="5040608" cy="6089110"/>
            <a:chOff x="0" y="67447"/>
            <a:chExt cx="3296644" cy="4353394"/>
          </a:xfrm>
        </p:grpSpPr>
        <p:pic>
          <p:nvPicPr>
            <p:cNvPr id="8" name="Image 7">
              <a:extLst>
                <a:ext uri="{FF2B5EF4-FFF2-40B4-BE49-F238E27FC236}">
                  <a16:creationId xmlns:a16="http://schemas.microsoft.com/office/drawing/2014/main" id="{5A0A155D-F076-268A-B79C-968EF88E4F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447"/>
              <a:ext cx="3296644" cy="4353394"/>
            </a:xfrm>
            <a:prstGeom prst="rect">
              <a:avLst/>
            </a:prstGeom>
            <a:ln w="6350">
              <a:solidFill>
                <a:schemeClr val="tx1"/>
              </a:solidFill>
            </a:ln>
          </p:spPr>
        </p:pic>
        <p:sp>
          <p:nvSpPr>
            <p:cNvPr id="9" name="Forme libre : forme 8">
              <a:extLst>
                <a:ext uri="{FF2B5EF4-FFF2-40B4-BE49-F238E27FC236}">
                  <a16:creationId xmlns:a16="http://schemas.microsoft.com/office/drawing/2014/main" id="{717EE5EE-4FC3-6D8F-C010-89D0FE2B9B3B}"/>
                </a:ext>
              </a:extLst>
            </p:cNvPr>
            <p:cNvSpPr/>
            <p:nvPr/>
          </p:nvSpPr>
          <p:spPr>
            <a:xfrm>
              <a:off x="55659" y="1765189"/>
              <a:ext cx="1232452" cy="2274073"/>
            </a:xfrm>
            <a:custGeom>
              <a:avLst/>
              <a:gdLst>
                <a:gd name="connsiteX0" fmla="*/ 0 w 1232452"/>
                <a:gd name="connsiteY0" fmla="*/ 23854 h 2274073"/>
                <a:gd name="connsiteX1" fmla="*/ 15902 w 1232452"/>
                <a:gd name="connsiteY1" fmla="*/ 2274073 h 2274073"/>
                <a:gd name="connsiteX2" fmla="*/ 866692 w 1232452"/>
                <a:gd name="connsiteY2" fmla="*/ 2242268 h 2274073"/>
                <a:gd name="connsiteX3" fmla="*/ 1057523 w 1232452"/>
                <a:gd name="connsiteY3" fmla="*/ 1860605 h 2274073"/>
                <a:gd name="connsiteX4" fmla="*/ 946205 w 1232452"/>
                <a:gd name="connsiteY4" fmla="*/ 1319917 h 2274073"/>
                <a:gd name="connsiteX5" fmla="*/ 1224501 w 1232452"/>
                <a:gd name="connsiteY5" fmla="*/ 1208598 h 2274073"/>
                <a:gd name="connsiteX6" fmla="*/ 1232452 w 1232452"/>
                <a:gd name="connsiteY6" fmla="*/ 962108 h 2274073"/>
                <a:gd name="connsiteX7" fmla="*/ 954156 w 1232452"/>
                <a:gd name="connsiteY7" fmla="*/ 818984 h 2274073"/>
                <a:gd name="connsiteX8" fmla="*/ 914400 w 1232452"/>
                <a:gd name="connsiteY8" fmla="*/ 103367 h 2274073"/>
                <a:gd name="connsiteX9" fmla="*/ 246490 w 1232452"/>
                <a:gd name="connsiteY9" fmla="*/ 0 h 2274073"/>
                <a:gd name="connsiteX10" fmla="*/ 0 w 1232452"/>
                <a:gd name="connsiteY10" fmla="*/ 23854 h 227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2452" h="2274073">
                  <a:moveTo>
                    <a:pt x="0" y="23854"/>
                  </a:moveTo>
                  <a:lnTo>
                    <a:pt x="15902" y="2274073"/>
                  </a:lnTo>
                  <a:lnTo>
                    <a:pt x="866692" y="2242268"/>
                  </a:lnTo>
                  <a:lnTo>
                    <a:pt x="1057523" y="1860605"/>
                  </a:lnTo>
                  <a:lnTo>
                    <a:pt x="946205" y="1319917"/>
                  </a:lnTo>
                  <a:lnTo>
                    <a:pt x="1224501" y="1208598"/>
                  </a:lnTo>
                  <a:lnTo>
                    <a:pt x="1232452" y="962108"/>
                  </a:lnTo>
                  <a:lnTo>
                    <a:pt x="954156" y="818984"/>
                  </a:lnTo>
                  <a:lnTo>
                    <a:pt x="914400" y="103367"/>
                  </a:lnTo>
                  <a:lnTo>
                    <a:pt x="246490" y="0"/>
                  </a:lnTo>
                  <a:lnTo>
                    <a:pt x="0" y="23854"/>
                  </a:lnTo>
                  <a:close/>
                </a:path>
              </a:pathLst>
            </a:cu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grpSp>
      <p:sp>
        <p:nvSpPr>
          <p:cNvPr id="5" name="Rectangle 4">
            <a:extLst>
              <a:ext uri="{FF2B5EF4-FFF2-40B4-BE49-F238E27FC236}">
                <a16:creationId xmlns:a16="http://schemas.microsoft.com/office/drawing/2014/main" id="{A4DB62C8-EE61-FD52-8D37-B54B7BA8E5DF}"/>
              </a:ext>
            </a:extLst>
          </p:cNvPr>
          <p:cNvSpPr/>
          <p:nvPr/>
        </p:nvSpPr>
        <p:spPr>
          <a:xfrm>
            <a:off x="5714999" y="569101"/>
            <a:ext cx="6139170" cy="6097131"/>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Zone de texte 6">
            <a:extLst>
              <a:ext uri="{FF2B5EF4-FFF2-40B4-BE49-F238E27FC236}">
                <a16:creationId xmlns:a16="http://schemas.microsoft.com/office/drawing/2014/main" id="{7BCD7114-4200-C529-7A21-4AAD03B7D500}"/>
              </a:ext>
            </a:extLst>
          </p:cNvPr>
          <p:cNvSpPr txBox="1"/>
          <p:nvPr/>
        </p:nvSpPr>
        <p:spPr>
          <a:xfrm>
            <a:off x="623378" y="221029"/>
            <a:ext cx="10965371" cy="3781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Titre</a:t>
            </a:r>
            <a:r>
              <a:rPr lang="fr-FR" sz="1400" b="1" dirty="0">
                <a:effectLst/>
                <a:latin typeface="Century Gothic" panose="020B0502020202020204" pitchFamily="34" charset="0"/>
                <a:ea typeface="Calibri" panose="020F0502020204030204" pitchFamily="34" charset="0"/>
                <a:cs typeface="Times New Roman" panose="02020603050405020304" pitchFamily="18" charset="0"/>
              </a:rPr>
              <a:t> :  </a:t>
            </a: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48FFB947-43C6-E25E-9546-94C820711872}"/>
              </a:ext>
            </a:extLst>
          </p:cNvPr>
          <p:cNvSpPr txBox="1"/>
          <p:nvPr/>
        </p:nvSpPr>
        <p:spPr>
          <a:xfrm>
            <a:off x="5732761" y="599180"/>
            <a:ext cx="4022255"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1-</a:t>
            </a:r>
            <a:r>
              <a:rPr lang="fr-FR" sz="1600" b="1" dirty="0">
                <a:latin typeface="Century Gothic" panose="020B0502020202020204" pitchFamily="34" charset="0"/>
              </a:rPr>
              <a:t> Un processus d’intégration régionale</a:t>
            </a:r>
          </a:p>
        </p:txBody>
      </p:sp>
      <p:sp>
        <p:nvSpPr>
          <p:cNvPr id="11" name="ZoneTexte 10">
            <a:extLst>
              <a:ext uri="{FF2B5EF4-FFF2-40B4-BE49-F238E27FC236}">
                <a16:creationId xmlns:a16="http://schemas.microsoft.com/office/drawing/2014/main" id="{691E2F91-DB82-57F7-DA08-E22B6C23AD54}"/>
              </a:ext>
            </a:extLst>
          </p:cNvPr>
          <p:cNvSpPr txBox="1"/>
          <p:nvPr/>
        </p:nvSpPr>
        <p:spPr>
          <a:xfrm>
            <a:off x="5763241" y="2133600"/>
            <a:ext cx="6146234"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2-</a:t>
            </a:r>
            <a:r>
              <a:rPr lang="fr-FR" sz="1600" b="1" dirty="0">
                <a:latin typeface="Century Gothic" panose="020B0502020202020204" pitchFamily="34" charset="0"/>
              </a:rPr>
              <a:t> Une association de coopération économique dynamique</a:t>
            </a:r>
          </a:p>
        </p:txBody>
      </p:sp>
      <p:sp>
        <p:nvSpPr>
          <p:cNvPr id="12" name="ZoneTexte 11">
            <a:extLst>
              <a:ext uri="{FF2B5EF4-FFF2-40B4-BE49-F238E27FC236}">
                <a16:creationId xmlns:a16="http://schemas.microsoft.com/office/drawing/2014/main" id="{0D50D5FD-EE15-F93E-9826-A796AD6D3406}"/>
              </a:ext>
            </a:extLst>
          </p:cNvPr>
          <p:cNvSpPr txBox="1"/>
          <p:nvPr/>
        </p:nvSpPr>
        <p:spPr>
          <a:xfrm>
            <a:off x="5789743" y="4419600"/>
            <a:ext cx="4514377"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3-</a:t>
            </a:r>
            <a:r>
              <a:rPr lang="fr-FR" sz="1600" b="1" dirty="0">
                <a:latin typeface="Century Gothic" panose="020B0502020202020204" pitchFamily="34" charset="0"/>
              </a:rPr>
              <a:t> Des déséquilibres et des tensions internes</a:t>
            </a:r>
          </a:p>
        </p:txBody>
      </p:sp>
      <p:grpSp>
        <p:nvGrpSpPr>
          <p:cNvPr id="34" name="Groupe 33">
            <a:extLst>
              <a:ext uri="{FF2B5EF4-FFF2-40B4-BE49-F238E27FC236}">
                <a16:creationId xmlns:a16="http://schemas.microsoft.com/office/drawing/2014/main" id="{EDD07C70-D52C-28AB-A753-BE335F8A0A4A}"/>
              </a:ext>
            </a:extLst>
          </p:cNvPr>
          <p:cNvGrpSpPr/>
          <p:nvPr/>
        </p:nvGrpSpPr>
        <p:grpSpPr>
          <a:xfrm>
            <a:off x="2216728" y="1246908"/>
            <a:ext cx="3422072" cy="3330535"/>
            <a:chOff x="2216728" y="1246908"/>
            <a:chExt cx="3422072" cy="3330535"/>
          </a:xfrm>
        </p:grpSpPr>
        <p:grpSp>
          <p:nvGrpSpPr>
            <p:cNvPr id="32" name="Groupe 31">
              <a:extLst>
                <a:ext uri="{FF2B5EF4-FFF2-40B4-BE49-F238E27FC236}">
                  <a16:creationId xmlns:a16="http://schemas.microsoft.com/office/drawing/2014/main" id="{32F57A6A-CCDA-352F-36F5-4B1BB7287DAB}"/>
                </a:ext>
              </a:extLst>
            </p:cNvPr>
            <p:cNvGrpSpPr/>
            <p:nvPr/>
          </p:nvGrpSpPr>
          <p:grpSpPr>
            <a:xfrm>
              <a:off x="2216728" y="1246908"/>
              <a:ext cx="3422072" cy="3330535"/>
              <a:chOff x="2216728" y="1246908"/>
              <a:chExt cx="3422072" cy="3330535"/>
            </a:xfrm>
          </p:grpSpPr>
          <p:grpSp>
            <p:nvGrpSpPr>
              <p:cNvPr id="30" name="Groupe 29">
                <a:extLst>
                  <a:ext uri="{FF2B5EF4-FFF2-40B4-BE49-F238E27FC236}">
                    <a16:creationId xmlns:a16="http://schemas.microsoft.com/office/drawing/2014/main" id="{D42AC782-E21E-B454-CF39-52047DF3D629}"/>
                  </a:ext>
                </a:extLst>
              </p:cNvPr>
              <p:cNvGrpSpPr/>
              <p:nvPr/>
            </p:nvGrpSpPr>
            <p:grpSpPr>
              <a:xfrm>
                <a:off x="2216728" y="1246908"/>
                <a:ext cx="3422072" cy="3330535"/>
                <a:chOff x="2216728" y="1246908"/>
                <a:chExt cx="3422072" cy="3330535"/>
              </a:xfrm>
            </p:grpSpPr>
            <p:grpSp>
              <p:nvGrpSpPr>
                <p:cNvPr id="28" name="Groupe 27">
                  <a:extLst>
                    <a:ext uri="{FF2B5EF4-FFF2-40B4-BE49-F238E27FC236}">
                      <a16:creationId xmlns:a16="http://schemas.microsoft.com/office/drawing/2014/main" id="{D4506A2D-24E2-B563-9E4F-C40EABCD99B2}"/>
                    </a:ext>
                  </a:extLst>
                </p:cNvPr>
                <p:cNvGrpSpPr/>
                <p:nvPr/>
              </p:nvGrpSpPr>
              <p:grpSpPr>
                <a:xfrm>
                  <a:off x="2216728" y="1246908"/>
                  <a:ext cx="3422072" cy="3330535"/>
                  <a:chOff x="2216728" y="1246908"/>
                  <a:chExt cx="3422072" cy="3330535"/>
                </a:xfrm>
                <a:solidFill>
                  <a:schemeClr val="accent1"/>
                </a:solidFill>
              </p:grpSpPr>
              <p:sp>
                <p:nvSpPr>
                  <p:cNvPr id="25" name="Forme libre : forme 24">
                    <a:extLst>
                      <a:ext uri="{FF2B5EF4-FFF2-40B4-BE49-F238E27FC236}">
                        <a16:creationId xmlns:a16="http://schemas.microsoft.com/office/drawing/2014/main" id="{11AD45B1-DA7D-BEF1-45C4-D1345264829D}"/>
                      </a:ext>
                    </a:extLst>
                  </p:cNvPr>
                  <p:cNvSpPr/>
                  <p:nvPr/>
                </p:nvSpPr>
                <p:spPr>
                  <a:xfrm>
                    <a:off x="2216728" y="1246908"/>
                    <a:ext cx="1497456" cy="2097479"/>
                  </a:xfrm>
                  <a:custGeom>
                    <a:avLst/>
                    <a:gdLst>
                      <a:gd name="connsiteX0" fmla="*/ 1468582 w 1496291"/>
                      <a:gd name="connsiteY0" fmla="*/ 270164 h 2130136"/>
                      <a:gd name="connsiteX1" fmla="*/ 1468582 w 1496291"/>
                      <a:gd name="connsiteY1" fmla="*/ 270164 h 2130136"/>
                      <a:gd name="connsiteX2" fmla="*/ 1420091 w 1496291"/>
                      <a:gd name="connsiteY2" fmla="*/ 290946 h 2130136"/>
                      <a:gd name="connsiteX3" fmla="*/ 1406237 w 1496291"/>
                      <a:gd name="connsiteY3" fmla="*/ 297873 h 2130136"/>
                      <a:gd name="connsiteX4" fmla="*/ 1392382 w 1496291"/>
                      <a:gd name="connsiteY4" fmla="*/ 301336 h 2130136"/>
                      <a:gd name="connsiteX5" fmla="*/ 1354282 w 1496291"/>
                      <a:gd name="connsiteY5" fmla="*/ 311727 h 2130136"/>
                      <a:gd name="connsiteX6" fmla="*/ 1305791 w 1496291"/>
                      <a:gd name="connsiteY6" fmla="*/ 315191 h 2130136"/>
                      <a:gd name="connsiteX7" fmla="*/ 1246909 w 1496291"/>
                      <a:gd name="connsiteY7" fmla="*/ 315191 h 2130136"/>
                      <a:gd name="connsiteX8" fmla="*/ 1229591 w 1496291"/>
                      <a:gd name="connsiteY8" fmla="*/ 308264 h 2130136"/>
                      <a:gd name="connsiteX9" fmla="*/ 1208809 w 1496291"/>
                      <a:gd name="connsiteY9" fmla="*/ 290946 h 2130136"/>
                      <a:gd name="connsiteX10" fmla="*/ 1201882 w 1496291"/>
                      <a:gd name="connsiteY10" fmla="*/ 284018 h 2130136"/>
                      <a:gd name="connsiteX11" fmla="*/ 1184564 w 1496291"/>
                      <a:gd name="connsiteY11" fmla="*/ 259773 h 2130136"/>
                      <a:gd name="connsiteX12" fmla="*/ 1174173 w 1496291"/>
                      <a:gd name="connsiteY12" fmla="*/ 238991 h 2130136"/>
                      <a:gd name="connsiteX13" fmla="*/ 1167246 w 1496291"/>
                      <a:gd name="connsiteY13" fmla="*/ 225136 h 2130136"/>
                      <a:gd name="connsiteX14" fmla="*/ 1170709 w 1496291"/>
                      <a:gd name="connsiteY14" fmla="*/ 152400 h 2130136"/>
                      <a:gd name="connsiteX15" fmla="*/ 1174173 w 1496291"/>
                      <a:gd name="connsiteY15" fmla="*/ 128155 h 2130136"/>
                      <a:gd name="connsiteX16" fmla="*/ 1181100 w 1496291"/>
                      <a:gd name="connsiteY16" fmla="*/ 107373 h 2130136"/>
                      <a:gd name="connsiteX17" fmla="*/ 1177637 w 1496291"/>
                      <a:gd name="connsiteY17" fmla="*/ 20782 h 2130136"/>
                      <a:gd name="connsiteX18" fmla="*/ 1153391 w 1496291"/>
                      <a:gd name="connsiteY18" fmla="*/ 17318 h 2130136"/>
                      <a:gd name="connsiteX19" fmla="*/ 1132609 w 1496291"/>
                      <a:gd name="connsiteY19" fmla="*/ 0 h 2130136"/>
                      <a:gd name="connsiteX20" fmla="*/ 910937 w 1496291"/>
                      <a:gd name="connsiteY20" fmla="*/ 96982 h 2130136"/>
                      <a:gd name="connsiteX21" fmla="*/ 820882 w 1496291"/>
                      <a:gd name="connsiteY21" fmla="*/ 83127 h 2130136"/>
                      <a:gd name="connsiteX22" fmla="*/ 800100 w 1496291"/>
                      <a:gd name="connsiteY22" fmla="*/ 90055 h 2130136"/>
                      <a:gd name="connsiteX23" fmla="*/ 789709 w 1496291"/>
                      <a:gd name="connsiteY23" fmla="*/ 117764 h 2130136"/>
                      <a:gd name="connsiteX24" fmla="*/ 807028 w 1496291"/>
                      <a:gd name="connsiteY24" fmla="*/ 183573 h 2130136"/>
                      <a:gd name="connsiteX25" fmla="*/ 834737 w 1496291"/>
                      <a:gd name="connsiteY25" fmla="*/ 252846 h 2130136"/>
                      <a:gd name="connsiteX26" fmla="*/ 817418 w 1496291"/>
                      <a:gd name="connsiteY26" fmla="*/ 301336 h 2130136"/>
                      <a:gd name="connsiteX27" fmla="*/ 633846 w 1496291"/>
                      <a:gd name="connsiteY27" fmla="*/ 370609 h 2130136"/>
                      <a:gd name="connsiteX28" fmla="*/ 540328 w 1496291"/>
                      <a:gd name="connsiteY28" fmla="*/ 256309 h 2130136"/>
                      <a:gd name="connsiteX29" fmla="*/ 526473 w 1496291"/>
                      <a:gd name="connsiteY29" fmla="*/ 235527 h 2130136"/>
                      <a:gd name="connsiteX30" fmla="*/ 488373 w 1496291"/>
                      <a:gd name="connsiteY30" fmla="*/ 277091 h 2130136"/>
                      <a:gd name="connsiteX31" fmla="*/ 415637 w 1496291"/>
                      <a:gd name="connsiteY31" fmla="*/ 277091 h 2130136"/>
                      <a:gd name="connsiteX32" fmla="*/ 381000 w 1496291"/>
                      <a:gd name="connsiteY32" fmla="*/ 263236 h 2130136"/>
                      <a:gd name="connsiteX33" fmla="*/ 356755 w 1496291"/>
                      <a:gd name="connsiteY33" fmla="*/ 284018 h 2130136"/>
                      <a:gd name="connsiteX34" fmla="*/ 339437 w 1496291"/>
                      <a:gd name="connsiteY34" fmla="*/ 301336 h 2130136"/>
                      <a:gd name="connsiteX35" fmla="*/ 363682 w 1496291"/>
                      <a:gd name="connsiteY35" fmla="*/ 408709 h 2130136"/>
                      <a:gd name="connsiteX36" fmla="*/ 332509 w 1496291"/>
                      <a:gd name="connsiteY36" fmla="*/ 446809 h 2130136"/>
                      <a:gd name="connsiteX37" fmla="*/ 335973 w 1496291"/>
                      <a:gd name="connsiteY37" fmla="*/ 516082 h 2130136"/>
                      <a:gd name="connsiteX38" fmla="*/ 374073 w 1496291"/>
                      <a:gd name="connsiteY38" fmla="*/ 602673 h 2130136"/>
                      <a:gd name="connsiteX39" fmla="*/ 360218 w 1496291"/>
                      <a:gd name="connsiteY39" fmla="*/ 682336 h 2130136"/>
                      <a:gd name="connsiteX40" fmla="*/ 339437 w 1496291"/>
                      <a:gd name="connsiteY40" fmla="*/ 762000 h 2130136"/>
                      <a:gd name="connsiteX41" fmla="*/ 329046 w 1496291"/>
                      <a:gd name="connsiteY41" fmla="*/ 820882 h 2130136"/>
                      <a:gd name="connsiteX42" fmla="*/ 294409 w 1496291"/>
                      <a:gd name="connsiteY42" fmla="*/ 820882 h 2130136"/>
                      <a:gd name="connsiteX43" fmla="*/ 263237 w 1496291"/>
                      <a:gd name="connsiteY43" fmla="*/ 796636 h 2130136"/>
                      <a:gd name="connsiteX44" fmla="*/ 76200 w 1496291"/>
                      <a:gd name="connsiteY44" fmla="*/ 872836 h 2130136"/>
                      <a:gd name="connsiteX45" fmla="*/ 31173 w 1496291"/>
                      <a:gd name="connsiteY45" fmla="*/ 980209 h 2130136"/>
                      <a:gd name="connsiteX46" fmla="*/ 0 w 1496291"/>
                      <a:gd name="connsiteY46" fmla="*/ 1046018 h 2130136"/>
                      <a:gd name="connsiteX47" fmla="*/ 10391 w 1496291"/>
                      <a:gd name="connsiteY47" fmla="*/ 1084118 h 2130136"/>
                      <a:gd name="connsiteX48" fmla="*/ 27709 w 1496291"/>
                      <a:gd name="connsiteY48" fmla="*/ 1201882 h 2130136"/>
                      <a:gd name="connsiteX49" fmla="*/ 176646 w 1496291"/>
                      <a:gd name="connsiteY49" fmla="*/ 1302327 h 2130136"/>
                      <a:gd name="connsiteX50" fmla="*/ 228600 w 1496291"/>
                      <a:gd name="connsiteY50" fmla="*/ 1281546 h 2130136"/>
                      <a:gd name="connsiteX51" fmla="*/ 266700 w 1496291"/>
                      <a:gd name="connsiteY51" fmla="*/ 1285009 h 2130136"/>
                      <a:gd name="connsiteX52" fmla="*/ 297873 w 1496291"/>
                      <a:gd name="connsiteY52" fmla="*/ 1340427 h 2130136"/>
                      <a:gd name="connsiteX53" fmla="*/ 408709 w 1496291"/>
                      <a:gd name="connsiteY53" fmla="*/ 1420091 h 2130136"/>
                      <a:gd name="connsiteX54" fmla="*/ 689264 w 1496291"/>
                      <a:gd name="connsiteY54" fmla="*/ 1291936 h 2130136"/>
                      <a:gd name="connsiteX55" fmla="*/ 720437 w 1496291"/>
                      <a:gd name="connsiteY55" fmla="*/ 1309255 h 2130136"/>
                      <a:gd name="connsiteX56" fmla="*/ 730828 w 1496291"/>
                      <a:gd name="connsiteY56" fmla="*/ 1361209 h 2130136"/>
                      <a:gd name="connsiteX57" fmla="*/ 741218 w 1496291"/>
                      <a:gd name="connsiteY57" fmla="*/ 1395846 h 2130136"/>
                      <a:gd name="connsiteX58" fmla="*/ 775855 w 1496291"/>
                      <a:gd name="connsiteY58" fmla="*/ 1440873 h 2130136"/>
                      <a:gd name="connsiteX59" fmla="*/ 813955 w 1496291"/>
                      <a:gd name="connsiteY59" fmla="*/ 1499755 h 2130136"/>
                      <a:gd name="connsiteX60" fmla="*/ 838200 w 1496291"/>
                      <a:gd name="connsiteY60" fmla="*/ 1530927 h 2130136"/>
                      <a:gd name="connsiteX61" fmla="*/ 921328 w 1496291"/>
                      <a:gd name="connsiteY61" fmla="*/ 1558636 h 2130136"/>
                      <a:gd name="connsiteX62" fmla="*/ 1042555 w 1496291"/>
                      <a:gd name="connsiteY62" fmla="*/ 1600200 h 2130136"/>
                      <a:gd name="connsiteX63" fmla="*/ 1125682 w 1496291"/>
                      <a:gd name="connsiteY63" fmla="*/ 1631373 h 2130136"/>
                      <a:gd name="connsiteX64" fmla="*/ 1208809 w 1496291"/>
                      <a:gd name="connsiteY64" fmla="*/ 1707573 h 2130136"/>
                      <a:gd name="connsiteX65" fmla="*/ 1246909 w 1496291"/>
                      <a:gd name="connsiteY65" fmla="*/ 1794164 h 2130136"/>
                      <a:gd name="connsiteX66" fmla="*/ 1250373 w 1496291"/>
                      <a:gd name="connsiteY66" fmla="*/ 1804555 h 2130136"/>
                      <a:gd name="connsiteX67" fmla="*/ 1319646 w 1496291"/>
                      <a:gd name="connsiteY67" fmla="*/ 1842655 h 2130136"/>
                      <a:gd name="connsiteX68" fmla="*/ 1371600 w 1496291"/>
                      <a:gd name="connsiteY68" fmla="*/ 1866900 h 2130136"/>
                      <a:gd name="connsiteX69" fmla="*/ 1413164 w 1496291"/>
                      <a:gd name="connsiteY69" fmla="*/ 1891146 h 2130136"/>
                      <a:gd name="connsiteX70" fmla="*/ 1472046 w 1496291"/>
                      <a:gd name="connsiteY70" fmla="*/ 1988127 h 2130136"/>
                      <a:gd name="connsiteX71" fmla="*/ 1496291 w 1496291"/>
                      <a:gd name="connsiteY71" fmla="*/ 2060864 h 2130136"/>
                      <a:gd name="connsiteX72" fmla="*/ 1430482 w 1496291"/>
                      <a:gd name="connsiteY72" fmla="*/ 2130136 h 2130136"/>
                      <a:gd name="connsiteX0" fmla="*/ 1468582 w 1497456"/>
                      <a:gd name="connsiteY0" fmla="*/ 270164 h 2097479"/>
                      <a:gd name="connsiteX1" fmla="*/ 1468582 w 1497456"/>
                      <a:gd name="connsiteY1" fmla="*/ 270164 h 2097479"/>
                      <a:gd name="connsiteX2" fmla="*/ 1420091 w 1497456"/>
                      <a:gd name="connsiteY2" fmla="*/ 290946 h 2097479"/>
                      <a:gd name="connsiteX3" fmla="*/ 1406237 w 1497456"/>
                      <a:gd name="connsiteY3" fmla="*/ 297873 h 2097479"/>
                      <a:gd name="connsiteX4" fmla="*/ 1392382 w 1497456"/>
                      <a:gd name="connsiteY4" fmla="*/ 301336 h 2097479"/>
                      <a:gd name="connsiteX5" fmla="*/ 1354282 w 1497456"/>
                      <a:gd name="connsiteY5" fmla="*/ 311727 h 2097479"/>
                      <a:gd name="connsiteX6" fmla="*/ 1305791 w 1497456"/>
                      <a:gd name="connsiteY6" fmla="*/ 315191 h 2097479"/>
                      <a:gd name="connsiteX7" fmla="*/ 1246909 w 1497456"/>
                      <a:gd name="connsiteY7" fmla="*/ 315191 h 2097479"/>
                      <a:gd name="connsiteX8" fmla="*/ 1229591 w 1497456"/>
                      <a:gd name="connsiteY8" fmla="*/ 308264 h 2097479"/>
                      <a:gd name="connsiteX9" fmla="*/ 1208809 w 1497456"/>
                      <a:gd name="connsiteY9" fmla="*/ 290946 h 2097479"/>
                      <a:gd name="connsiteX10" fmla="*/ 1201882 w 1497456"/>
                      <a:gd name="connsiteY10" fmla="*/ 284018 h 2097479"/>
                      <a:gd name="connsiteX11" fmla="*/ 1184564 w 1497456"/>
                      <a:gd name="connsiteY11" fmla="*/ 259773 h 2097479"/>
                      <a:gd name="connsiteX12" fmla="*/ 1174173 w 1497456"/>
                      <a:gd name="connsiteY12" fmla="*/ 238991 h 2097479"/>
                      <a:gd name="connsiteX13" fmla="*/ 1167246 w 1497456"/>
                      <a:gd name="connsiteY13" fmla="*/ 225136 h 2097479"/>
                      <a:gd name="connsiteX14" fmla="*/ 1170709 w 1497456"/>
                      <a:gd name="connsiteY14" fmla="*/ 152400 h 2097479"/>
                      <a:gd name="connsiteX15" fmla="*/ 1174173 w 1497456"/>
                      <a:gd name="connsiteY15" fmla="*/ 128155 h 2097479"/>
                      <a:gd name="connsiteX16" fmla="*/ 1181100 w 1497456"/>
                      <a:gd name="connsiteY16" fmla="*/ 107373 h 2097479"/>
                      <a:gd name="connsiteX17" fmla="*/ 1177637 w 1497456"/>
                      <a:gd name="connsiteY17" fmla="*/ 20782 h 2097479"/>
                      <a:gd name="connsiteX18" fmla="*/ 1153391 w 1497456"/>
                      <a:gd name="connsiteY18" fmla="*/ 17318 h 2097479"/>
                      <a:gd name="connsiteX19" fmla="*/ 1132609 w 1497456"/>
                      <a:gd name="connsiteY19" fmla="*/ 0 h 2097479"/>
                      <a:gd name="connsiteX20" fmla="*/ 910937 w 1497456"/>
                      <a:gd name="connsiteY20" fmla="*/ 96982 h 2097479"/>
                      <a:gd name="connsiteX21" fmla="*/ 820882 w 1497456"/>
                      <a:gd name="connsiteY21" fmla="*/ 83127 h 2097479"/>
                      <a:gd name="connsiteX22" fmla="*/ 800100 w 1497456"/>
                      <a:gd name="connsiteY22" fmla="*/ 90055 h 2097479"/>
                      <a:gd name="connsiteX23" fmla="*/ 789709 w 1497456"/>
                      <a:gd name="connsiteY23" fmla="*/ 117764 h 2097479"/>
                      <a:gd name="connsiteX24" fmla="*/ 807028 w 1497456"/>
                      <a:gd name="connsiteY24" fmla="*/ 183573 h 2097479"/>
                      <a:gd name="connsiteX25" fmla="*/ 834737 w 1497456"/>
                      <a:gd name="connsiteY25" fmla="*/ 252846 h 2097479"/>
                      <a:gd name="connsiteX26" fmla="*/ 817418 w 1497456"/>
                      <a:gd name="connsiteY26" fmla="*/ 301336 h 2097479"/>
                      <a:gd name="connsiteX27" fmla="*/ 633846 w 1497456"/>
                      <a:gd name="connsiteY27" fmla="*/ 370609 h 2097479"/>
                      <a:gd name="connsiteX28" fmla="*/ 540328 w 1497456"/>
                      <a:gd name="connsiteY28" fmla="*/ 256309 h 2097479"/>
                      <a:gd name="connsiteX29" fmla="*/ 526473 w 1497456"/>
                      <a:gd name="connsiteY29" fmla="*/ 235527 h 2097479"/>
                      <a:gd name="connsiteX30" fmla="*/ 488373 w 1497456"/>
                      <a:gd name="connsiteY30" fmla="*/ 277091 h 2097479"/>
                      <a:gd name="connsiteX31" fmla="*/ 415637 w 1497456"/>
                      <a:gd name="connsiteY31" fmla="*/ 277091 h 2097479"/>
                      <a:gd name="connsiteX32" fmla="*/ 381000 w 1497456"/>
                      <a:gd name="connsiteY32" fmla="*/ 263236 h 2097479"/>
                      <a:gd name="connsiteX33" fmla="*/ 356755 w 1497456"/>
                      <a:gd name="connsiteY33" fmla="*/ 284018 h 2097479"/>
                      <a:gd name="connsiteX34" fmla="*/ 339437 w 1497456"/>
                      <a:gd name="connsiteY34" fmla="*/ 301336 h 2097479"/>
                      <a:gd name="connsiteX35" fmla="*/ 363682 w 1497456"/>
                      <a:gd name="connsiteY35" fmla="*/ 408709 h 2097479"/>
                      <a:gd name="connsiteX36" fmla="*/ 332509 w 1497456"/>
                      <a:gd name="connsiteY36" fmla="*/ 446809 h 2097479"/>
                      <a:gd name="connsiteX37" fmla="*/ 335973 w 1497456"/>
                      <a:gd name="connsiteY37" fmla="*/ 516082 h 2097479"/>
                      <a:gd name="connsiteX38" fmla="*/ 374073 w 1497456"/>
                      <a:gd name="connsiteY38" fmla="*/ 602673 h 2097479"/>
                      <a:gd name="connsiteX39" fmla="*/ 360218 w 1497456"/>
                      <a:gd name="connsiteY39" fmla="*/ 682336 h 2097479"/>
                      <a:gd name="connsiteX40" fmla="*/ 339437 w 1497456"/>
                      <a:gd name="connsiteY40" fmla="*/ 762000 h 2097479"/>
                      <a:gd name="connsiteX41" fmla="*/ 329046 w 1497456"/>
                      <a:gd name="connsiteY41" fmla="*/ 820882 h 2097479"/>
                      <a:gd name="connsiteX42" fmla="*/ 294409 w 1497456"/>
                      <a:gd name="connsiteY42" fmla="*/ 820882 h 2097479"/>
                      <a:gd name="connsiteX43" fmla="*/ 263237 w 1497456"/>
                      <a:gd name="connsiteY43" fmla="*/ 796636 h 2097479"/>
                      <a:gd name="connsiteX44" fmla="*/ 76200 w 1497456"/>
                      <a:gd name="connsiteY44" fmla="*/ 872836 h 2097479"/>
                      <a:gd name="connsiteX45" fmla="*/ 31173 w 1497456"/>
                      <a:gd name="connsiteY45" fmla="*/ 980209 h 2097479"/>
                      <a:gd name="connsiteX46" fmla="*/ 0 w 1497456"/>
                      <a:gd name="connsiteY46" fmla="*/ 1046018 h 2097479"/>
                      <a:gd name="connsiteX47" fmla="*/ 10391 w 1497456"/>
                      <a:gd name="connsiteY47" fmla="*/ 1084118 h 2097479"/>
                      <a:gd name="connsiteX48" fmla="*/ 27709 w 1497456"/>
                      <a:gd name="connsiteY48" fmla="*/ 1201882 h 2097479"/>
                      <a:gd name="connsiteX49" fmla="*/ 176646 w 1497456"/>
                      <a:gd name="connsiteY49" fmla="*/ 1302327 h 2097479"/>
                      <a:gd name="connsiteX50" fmla="*/ 228600 w 1497456"/>
                      <a:gd name="connsiteY50" fmla="*/ 1281546 h 2097479"/>
                      <a:gd name="connsiteX51" fmla="*/ 266700 w 1497456"/>
                      <a:gd name="connsiteY51" fmla="*/ 1285009 h 2097479"/>
                      <a:gd name="connsiteX52" fmla="*/ 297873 w 1497456"/>
                      <a:gd name="connsiteY52" fmla="*/ 1340427 h 2097479"/>
                      <a:gd name="connsiteX53" fmla="*/ 408709 w 1497456"/>
                      <a:gd name="connsiteY53" fmla="*/ 1420091 h 2097479"/>
                      <a:gd name="connsiteX54" fmla="*/ 689264 w 1497456"/>
                      <a:gd name="connsiteY54" fmla="*/ 1291936 h 2097479"/>
                      <a:gd name="connsiteX55" fmla="*/ 720437 w 1497456"/>
                      <a:gd name="connsiteY55" fmla="*/ 1309255 h 2097479"/>
                      <a:gd name="connsiteX56" fmla="*/ 730828 w 1497456"/>
                      <a:gd name="connsiteY56" fmla="*/ 1361209 h 2097479"/>
                      <a:gd name="connsiteX57" fmla="*/ 741218 w 1497456"/>
                      <a:gd name="connsiteY57" fmla="*/ 1395846 h 2097479"/>
                      <a:gd name="connsiteX58" fmla="*/ 775855 w 1497456"/>
                      <a:gd name="connsiteY58" fmla="*/ 1440873 h 2097479"/>
                      <a:gd name="connsiteX59" fmla="*/ 813955 w 1497456"/>
                      <a:gd name="connsiteY59" fmla="*/ 1499755 h 2097479"/>
                      <a:gd name="connsiteX60" fmla="*/ 838200 w 1497456"/>
                      <a:gd name="connsiteY60" fmla="*/ 1530927 h 2097479"/>
                      <a:gd name="connsiteX61" fmla="*/ 921328 w 1497456"/>
                      <a:gd name="connsiteY61" fmla="*/ 1558636 h 2097479"/>
                      <a:gd name="connsiteX62" fmla="*/ 1042555 w 1497456"/>
                      <a:gd name="connsiteY62" fmla="*/ 1600200 h 2097479"/>
                      <a:gd name="connsiteX63" fmla="*/ 1125682 w 1497456"/>
                      <a:gd name="connsiteY63" fmla="*/ 1631373 h 2097479"/>
                      <a:gd name="connsiteX64" fmla="*/ 1208809 w 1497456"/>
                      <a:gd name="connsiteY64" fmla="*/ 1707573 h 2097479"/>
                      <a:gd name="connsiteX65" fmla="*/ 1246909 w 1497456"/>
                      <a:gd name="connsiteY65" fmla="*/ 1794164 h 2097479"/>
                      <a:gd name="connsiteX66" fmla="*/ 1250373 w 1497456"/>
                      <a:gd name="connsiteY66" fmla="*/ 1804555 h 2097479"/>
                      <a:gd name="connsiteX67" fmla="*/ 1319646 w 1497456"/>
                      <a:gd name="connsiteY67" fmla="*/ 1842655 h 2097479"/>
                      <a:gd name="connsiteX68" fmla="*/ 1371600 w 1497456"/>
                      <a:gd name="connsiteY68" fmla="*/ 1866900 h 2097479"/>
                      <a:gd name="connsiteX69" fmla="*/ 1413164 w 1497456"/>
                      <a:gd name="connsiteY69" fmla="*/ 1891146 h 2097479"/>
                      <a:gd name="connsiteX70" fmla="*/ 1472046 w 1497456"/>
                      <a:gd name="connsiteY70" fmla="*/ 1988127 h 2097479"/>
                      <a:gd name="connsiteX71" fmla="*/ 1496291 w 1497456"/>
                      <a:gd name="connsiteY71" fmla="*/ 2060864 h 2097479"/>
                      <a:gd name="connsiteX72" fmla="*/ 1490353 w 1497456"/>
                      <a:gd name="connsiteY72" fmla="*/ 2097479 h 20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497456" h="2097479">
                        <a:moveTo>
                          <a:pt x="1468582" y="270164"/>
                        </a:moveTo>
                        <a:lnTo>
                          <a:pt x="1468582" y="270164"/>
                        </a:lnTo>
                        <a:cubicBezTo>
                          <a:pt x="1397161" y="309842"/>
                          <a:pt x="1466449" y="275493"/>
                          <a:pt x="1420091" y="290946"/>
                        </a:cubicBezTo>
                        <a:cubicBezTo>
                          <a:pt x="1415193" y="292579"/>
                          <a:pt x="1411071" y="296060"/>
                          <a:pt x="1406237" y="297873"/>
                        </a:cubicBezTo>
                        <a:cubicBezTo>
                          <a:pt x="1401780" y="299544"/>
                          <a:pt x="1396942" y="299968"/>
                          <a:pt x="1392382" y="301336"/>
                        </a:cubicBezTo>
                        <a:cubicBezTo>
                          <a:pt x="1376263" y="306172"/>
                          <a:pt x="1370498" y="310020"/>
                          <a:pt x="1354282" y="311727"/>
                        </a:cubicBezTo>
                        <a:cubicBezTo>
                          <a:pt x="1338166" y="313423"/>
                          <a:pt x="1321955" y="314036"/>
                          <a:pt x="1305791" y="315191"/>
                        </a:cubicBezTo>
                        <a:cubicBezTo>
                          <a:pt x="1280722" y="321459"/>
                          <a:pt x="1285964" y="321700"/>
                          <a:pt x="1246909" y="315191"/>
                        </a:cubicBezTo>
                        <a:cubicBezTo>
                          <a:pt x="1240776" y="314169"/>
                          <a:pt x="1235364" y="310573"/>
                          <a:pt x="1229591" y="308264"/>
                        </a:cubicBezTo>
                        <a:cubicBezTo>
                          <a:pt x="1213925" y="292596"/>
                          <a:pt x="1233510" y="311530"/>
                          <a:pt x="1208809" y="290946"/>
                        </a:cubicBezTo>
                        <a:cubicBezTo>
                          <a:pt x="1206300" y="288855"/>
                          <a:pt x="1204191" y="286327"/>
                          <a:pt x="1201882" y="284018"/>
                        </a:cubicBezTo>
                        <a:cubicBezTo>
                          <a:pt x="1195253" y="244246"/>
                          <a:pt x="1206846" y="274628"/>
                          <a:pt x="1184564" y="259773"/>
                        </a:cubicBezTo>
                        <a:cubicBezTo>
                          <a:pt x="1177909" y="255336"/>
                          <a:pt x="1176939" y="245444"/>
                          <a:pt x="1174173" y="238991"/>
                        </a:cubicBezTo>
                        <a:cubicBezTo>
                          <a:pt x="1172139" y="234245"/>
                          <a:pt x="1169555" y="229754"/>
                          <a:pt x="1167246" y="225136"/>
                        </a:cubicBezTo>
                        <a:cubicBezTo>
                          <a:pt x="1168400" y="200891"/>
                          <a:pt x="1168980" y="176611"/>
                          <a:pt x="1170709" y="152400"/>
                        </a:cubicBezTo>
                        <a:cubicBezTo>
                          <a:pt x="1171291" y="144257"/>
                          <a:pt x="1172337" y="136110"/>
                          <a:pt x="1174173" y="128155"/>
                        </a:cubicBezTo>
                        <a:cubicBezTo>
                          <a:pt x="1175815" y="121040"/>
                          <a:pt x="1181100" y="107373"/>
                          <a:pt x="1181100" y="107373"/>
                        </a:cubicBezTo>
                        <a:cubicBezTo>
                          <a:pt x="1179946" y="78509"/>
                          <a:pt x="1186132" y="48391"/>
                          <a:pt x="1177637" y="20782"/>
                        </a:cubicBezTo>
                        <a:cubicBezTo>
                          <a:pt x="1175236" y="12979"/>
                          <a:pt x="1161011" y="20249"/>
                          <a:pt x="1153391" y="17318"/>
                        </a:cubicBezTo>
                        <a:cubicBezTo>
                          <a:pt x="1131648" y="8956"/>
                          <a:pt x="1132609" y="10939"/>
                          <a:pt x="1132609" y="0"/>
                        </a:cubicBezTo>
                        <a:lnTo>
                          <a:pt x="910937" y="96982"/>
                        </a:lnTo>
                        <a:lnTo>
                          <a:pt x="820882" y="83127"/>
                        </a:lnTo>
                        <a:lnTo>
                          <a:pt x="800100" y="90055"/>
                        </a:lnTo>
                        <a:lnTo>
                          <a:pt x="789709" y="117764"/>
                        </a:lnTo>
                        <a:lnTo>
                          <a:pt x="807028" y="183573"/>
                        </a:lnTo>
                        <a:lnTo>
                          <a:pt x="834737" y="252846"/>
                        </a:lnTo>
                        <a:lnTo>
                          <a:pt x="817418" y="301336"/>
                        </a:lnTo>
                        <a:lnTo>
                          <a:pt x="633846" y="370609"/>
                        </a:lnTo>
                        <a:lnTo>
                          <a:pt x="540328" y="256309"/>
                        </a:lnTo>
                        <a:lnTo>
                          <a:pt x="526473" y="235527"/>
                        </a:lnTo>
                        <a:lnTo>
                          <a:pt x="488373" y="277091"/>
                        </a:lnTo>
                        <a:lnTo>
                          <a:pt x="415637" y="277091"/>
                        </a:lnTo>
                        <a:lnTo>
                          <a:pt x="381000" y="263236"/>
                        </a:lnTo>
                        <a:lnTo>
                          <a:pt x="356755" y="284018"/>
                        </a:lnTo>
                        <a:lnTo>
                          <a:pt x="339437" y="301336"/>
                        </a:lnTo>
                        <a:lnTo>
                          <a:pt x="363682" y="408709"/>
                        </a:lnTo>
                        <a:lnTo>
                          <a:pt x="332509" y="446809"/>
                        </a:lnTo>
                        <a:lnTo>
                          <a:pt x="335973" y="516082"/>
                        </a:lnTo>
                        <a:lnTo>
                          <a:pt x="374073" y="602673"/>
                        </a:lnTo>
                        <a:lnTo>
                          <a:pt x="360218" y="682336"/>
                        </a:lnTo>
                        <a:lnTo>
                          <a:pt x="339437" y="762000"/>
                        </a:lnTo>
                        <a:lnTo>
                          <a:pt x="329046" y="820882"/>
                        </a:lnTo>
                        <a:lnTo>
                          <a:pt x="294409" y="820882"/>
                        </a:lnTo>
                        <a:lnTo>
                          <a:pt x="263237" y="796636"/>
                        </a:lnTo>
                        <a:lnTo>
                          <a:pt x="76200" y="872836"/>
                        </a:lnTo>
                        <a:lnTo>
                          <a:pt x="31173" y="980209"/>
                        </a:lnTo>
                        <a:lnTo>
                          <a:pt x="0" y="1046018"/>
                        </a:lnTo>
                        <a:lnTo>
                          <a:pt x="10391" y="1084118"/>
                        </a:lnTo>
                        <a:lnTo>
                          <a:pt x="27709" y="1201882"/>
                        </a:lnTo>
                        <a:lnTo>
                          <a:pt x="176646" y="1302327"/>
                        </a:lnTo>
                        <a:lnTo>
                          <a:pt x="228600" y="1281546"/>
                        </a:lnTo>
                        <a:lnTo>
                          <a:pt x="266700" y="1285009"/>
                        </a:lnTo>
                        <a:lnTo>
                          <a:pt x="297873" y="1340427"/>
                        </a:lnTo>
                        <a:lnTo>
                          <a:pt x="408709" y="1420091"/>
                        </a:lnTo>
                        <a:lnTo>
                          <a:pt x="689264" y="1291936"/>
                        </a:lnTo>
                        <a:lnTo>
                          <a:pt x="720437" y="1309255"/>
                        </a:lnTo>
                        <a:lnTo>
                          <a:pt x="730828" y="1361209"/>
                        </a:lnTo>
                        <a:lnTo>
                          <a:pt x="741218" y="1395846"/>
                        </a:lnTo>
                        <a:lnTo>
                          <a:pt x="775855" y="1440873"/>
                        </a:lnTo>
                        <a:lnTo>
                          <a:pt x="813955" y="1499755"/>
                        </a:lnTo>
                        <a:lnTo>
                          <a:pt x="838200" y="1530927"/>
                        </a:lnTo>
                        <a:lnTo>
                          <a:pt x="921328" y="1558636"/>
                        </a:lnTo>
                        <a:lnTo>
                          <a:pt x="1042555" y="1600200"/>
                        </a:lnTo>
                        <a:lnTo>
                          <a:pt x="1125682" y="1631373"/>
                        </a:lnTo>
                        <a:lnTo>
                          <a:pt x="1208809" y="1707573"/>
                        </a:lnTo>
                        <a:lnTo>
                          <a:pt x="1246909" y="1794164"/>
                        </a:lnTo>
                        <a:lnTo>
                          <a:pt x="1250373" y="1804555"/>
                        </a:lnTo>
                        <a:lnTo>
                          <a:pt x="1319646" y="1842655"/>
                        </a:lnTo>
                        <a:lnTo>
                          <a:pt x="1371600" y="1866900"/>
                        </a:lnTo>
                        <a:lnTo>
                          <a:pt x="1413164" y="1891146"/>
                        </a:lnTo>
                        <a:lnTo>
                          <a:pt x="1472046" y="1988127"/>
                        </a:lnTo>
                        <a:lnTo>
                          <a:pt x="1496291" y="2060864"/>
                        </a:lnTo>
                        <a:cubicBezTo>
                          <a:pt x="1474355" y="2083955"/>
                          <a:pt x="1512289" y="2074388"/>
                          <a:pt x="1490353" y="2097479"/>
                        </a:cubicBezTo>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orme libre : forme 26">
                    <a:extLst>
                      <a:ext uri="{FF2B5EF4-FFF2-40B4-BE49-F238E27FC236}">
                        <a16:creationId xmlns:a16="http://schemas.microsoft.com/office/drawing/2014/main" id="{B28E87CD-4E5F-FD2B-0886-6D3AE91E7F63}"/>
                      </a:ext>
                    </a:extLst>
                  </p:cNvPr>
                  <p:cNvSpPr/>
                  <p:nvPr/>
                </p:nvSpPr>
                <p:spPr>
                  <a:xfrm>
                    <a:off x="3641271" y="1344386"/>
                    <a:ext cx="1997529" cy="3233057"/>
                  </a:xfrm>
                  <a:custGeom>
                    <a:avLst/>
                    <a:gdLst>
                      <a:gd name="connsiteX0" fmla="*/ 65315 w 1997529"/>
                      <a:gd name="connsiteY0" fmla="*/ 1959428 h 3233057"/>
                      <a:gd name="connsiteX1" fmla="*/ 21772 w 1997529"/>
                      <a:gd name="connsiteY1" fmla="*/ 2035628 h 3233057"/>
                      <a:gd name="connsiteX2" fmla="*/ 0 w 1997529"/>
                      <a:gd name="connsiteY2" fmla="*/ 2051957 h 3233057"/>
                      <a:gd name="connsiteX3" fmla="*/ 54429 w 1997529"/>
                      <a:gd name="connsiteY3" fmla="*/ 2144485 h 3233057"/>
                      <a:gd name="connsiteX4" fmla="*/ 87086 w 1997529"/>
                      <a:gd name="connsiteY4" fmla="*/ 2209800 h 3233057"/>
                      <a:gd name="connsiteX5" fmla="*/ 81643 w 1997529"/>
                      <a:gd name="connsiteY5" fmla="*/ 2242457 h 3233057"/>
                      <a:gd name="connsiteX6" fmla="*/ 146958 w 1997529"/>
                      <a:gd name="connsiteY6" fmla="*/ 2334985 h 3233057"/>
                      <a:gd name="connsiteX7" fmla="*/ 157843 w 1997529"/>
                      <a:gd name="connsiteY7" fmla="*/ 2318657 h 3233057"/>
                      <a:gd name="connsiteX8" fmla="*/ 234043 w 1997529"/>
                      <a:gd name="connsiteY8" fmla="*/ 2362200 h 3233057"/>
                      <a:gd name="connsiteX9" fmla="*/ 310243 w 1997529"/>
                      <a:gd name="connsiteY9" fmla="*/ 2389414 h 3233057"/>
                      <a:gd name="connsiteX10" fmla="*/ 402772 w 1997529"/>
                      <a:gd name="connsiteY10" fmla="*/ 2454728 h 3233057"/>
                      <a:gd name="connsiteX11" fmla="*/ 419100 w 1997529"/>
                      <a:gd name="connsiteY11" fmla="*/ 2552700 h 3233057"/>
                      <a:gd name="connsiteX12" fmla="*/ 462643 w 1997529"/>
                      <a:gd name="connsiteY12" fmla="*/ 2574471 h 3233057"/>
                      <a:gd name="connsiteX13" fmla="*/ 489858 w 1997529"/>
                      <a:gd name="connsiteY13" fmla="*/ 2639785 h 3233057"/>
                      <a:gd name="connsiteX14" fmla="*/ 489858 w 1997529"/>
                      <a:gd name="connsiteY14" fmla="*/ 2715985 h 3233057"/>
                      <a:gd name="connsiteX15" fmla="*/ 478972 w 1997529"/>
                      <a:gd name="connsiteY15" fmla="*/ 2743200 h 3233057"/>
                      <a:gd name="connsiteX16" fmla="*/ 446315 w 1997529"/>
                      <a:gd name="connsiteY16" fmla="*/ 2781300 h 3233057"/>
                      <a:gd name="connsiteX17" fmla="*/ 402772 w 1997529"/>
                      <a:gd name="connsiteY17" fmla="*/ 2824843 h 3233057"/>
                      <a:gd name="connsiteX18" fmla="*/ 370115 w 1997529"/>
                      <a:gd name="connsiteY18" fmla="*/ 2846614 h 3233057"/>
                      <a:gd name="connsiteX19" fmla="*/ 266700 w 1997529"/>
                      <a:gd name="connsiteY19" fmla="*/ 2901043 h 3233057"/>
                      <a:gd name="connsiteX20" fmla="*/ 272143 w 1997529"/>
                      <a:gd name="connsiteY20" fmla="*/ 2922814 h 3233057"/>
                      <a:gd name="connsiteX21" fmla="*/ 288472 w 1997529"/>
                      <a:gd name="connsiteY21" fmla="*/ 2966357 h 3233057"/>
                      <a:gd name="connsiteX22" fmla="*/ 321129 w 1997529"/>
                      <a:gd name="connsiteY22" fmla="*/ 3009900 h 3233057"/>
                      <a:gd name="connsiteX23" fmla="*/ 370115 w 1997529"/>
                      <a:gd name="connsiteY23" fmla="*/ 3042557 h 3233057"/>
                      <a:gd name="connsiteX24" fmla="*/ 473529 w 1997529"/>
                      <a:gd name="connsiteY24" fmla="*/ 3069771 h 3233057"/>
                      <a:gd name="connsiteX25" fmla="*/ 533400 w 1997529"/>
                      <a:gd name="connsiteY25" fmla="*/ 3113314 h 3233057"/>
                      <a:gd name="connsiteX26" fmla="*/ 571500 w 1997529"/>
                      <a:gd name="connsiteY26" fmla="*/ 3156857 h 3233057"/>
                      <a:gd name="connsiteX27" fmla="*/ 615043 w 1997529"/>
                      <a:gd name="connsiteY27" fmla="*/ 3194957 h 3233057"/>
                      <a:gd name="connsiteX28" fmla="*/ 658586 w 1997529"/>
                      <a:gd name="connsiteY28" fmla="*/ 3233057 h 3233057"/>
                      <a:gd name="connsiteX29" fmla="*/ 685800 w 1997529"/>
                      <a:gd name="connsiteY29" fmla="*/ 3227614 h 3233057"/>
                      <a:gd name="connsiteX30" fmla="*/ 849086 w 1997529"/>
                      <a:gd name="connsiteY30" fmla="*/ 3020785 h 3233057"/>
                      <a:gd name="connsiteX31" fmla="*/ 838200 w 1997529"/>
                      <a:gd name="connsiteY31" fmla="*/ 2960914 h 3233057"/>
                      <a:gd name="connsiteX32" fmla="*/ 919843 w 1997529"/>
                      <a:gd name="connsiteY32" fmla="*/ 2775857 h 3233057"/>
                      <a:gd name="connsiteX33" fmla="*/ 947058 w 1997529"/>
                      <a:gd name="connsiteY33" fmla="*/ 2721428 h 3233057"/>
                      <a:gd name="connsiteX34" fmla="*/ 903515 w 1997529"/>
                      <a:gd name="connsiteY34" fmla="*/ 2618014 h 3233057"/>
                      <a:gd name="connsiteX35" fmla="*/ 914400 w 1997529"/>
                      <a:gd name="connsiteY35" fmla="*/ 2569028 h 3233057"/>
                      <a:gd name="connsiteX36" fmla="*/ 952500 w 1997529"/>
                      <a:gd name="connsiteY36" fmla="*/ 2509157 h 3233057"/>
                      <a:gd name="connsiteX37" fmla="*/ 1083129 w 1997529"/>
                      <a:gd name="connsiteY37" fmla="*/ 2438400 h 3233057"/>
                      <a:gd name="connsiteX38" fmla="*/ 1257300 w 1997529"/>
                      <a:gd name="connsiteY38" fmla="*/ 2378528 h 3233057"/>
                      <a:gd name="connsiteX39" fmla="*/ 1273629 w 1997529"/>
                      <a:gd name="connsiteY39" fmla="*/ 2356757 h 3233057"/>
                      <a:gd name="connsiteX40" fmla="*/ 1382486 w 1997529"/>
                      <a:gd name="connsiteY40" fmla="*/ 2351314 h 3233057"/>
                      <a:gd name="connsiteX41" fmla="*/ 1464129 w 1997529"/>
                      <a:gd name="connsiteY41" fmla="*/ 2324100 h 3233057"/>
                      <a:gd name="connsiteX42" fmla="*/ 1502229 w 1997529"/>
                      <a:gd name="connsiteY42" fmla="*/ 2264228 h 3233057"/>
                      <a:gd name="connsiteX43" fmla="*/ 1572986 w 1997529"/>
                      <a:gd name="connsiteY43" fmla="*/ 2166257 h 3233057"/>
                      <a:gd name="connsiteX44" fmla="*/ 1627415 w 1997529"/>
                      <a:gd name="connsiteY44" fmla="*/ 2008414 h 3233057"/>
                      <a:gd name="connsiteX45" fmla="*/ 1638300 w 1997529"/>
                      <a:gd name="connsiteY45" fmla="*/ 1888671 h 3233057"/>
                      <a:gd name="connsiteX46" fmla="*/ 1638300 w 1997529"/>
                      <a:gd name="connsiteY46" fmla="*/ 1839685 h 3233057"/>
                      <a:gd name="connsiteX47" fmla="*/ 1654629 w 1997529"/>
                      <a:gd name="connsiteY47" fmla="*/ 1779814 h 3233057"/>
                      <a:gd name="connsiteX48" fmla="*/ 1654629 w 1997529"/>
                      <a:gd name="connsiteY48" fmla="*/ 1698171 h 3233057"/>
                      <a:gd name="connsiteX49" fmla="*/ 1649186 w 1997529"/>
                      <a:gd name="connsiteY49" fmla="*/ 1621971 h 3233057"/>
                      <a:gd name="connsiteX50" fmla="*/ 1632858 w 1997529"/>
                      <a:gd name="connsiteY50" fmla="*/ 1556657 h 3233057"/>
                      <a:gd name="connsiteX51" fmla="*/ 1660072 w 1997529"/>
                      <a:gd name="connsiteY51" fmla="*/ 1480457 h 3233057"/>
                      <a:gd name="connsiteX52" fmla="*/ 1725386 w 1997529"/>
                      <a:gd name="connsiteY52" fmla="*/ 1404257 h 3233057"/>
                      <a:gd name="connsiteX53" fmla="*/ 1779815 w 1997529"/>
                      <a:gd name="connsiteY53" fmla="*/ 1360714 h 3233057"/>
                      <a:gd name="connsiteX54" fmla="*/ 1845129 w 1997529"/>
                      <a:gd name="connsiteY54" fmla="*/ 1257300 h 3233057"/>
                      <a:gd name="connsiteX55" fmla="*/ 1894115 w 1997529"/>
                      <a:gd name="connsiteY55" fmla="*/ 1213757 h 3233057"/>
                      <a:gd name="connsiteX56" fmla="*/ 1932215 w 1997529"/>
                      <a:gd name="connsiteY56" fmla="*/ 1148443 h 3233057"/>
                      <a:gd name="connsiteX57" fmla="*/ 1981200 w 1997529"/>
                      <a:gd name="connsiteY57" fmla="*/ 1066800 h 3233057"/>
                      <a:gd name="connsiteX58" fmla="*/ 1997529 w 1997529"/>
                      <a:gd name="connsiteY58" fmla="*/ 985157 h 3233057"/>
                      <a:gd name="connsiteX59" fmla="*/ 1997529 w 1997529"/>
                      <a:gd name="connsiteY59" fmla="*/ 919843 h 3233057"/>
                      <a:gd name="connsiteX60" fmla="*/ 1953986 w 1997529"/>
                      <a:gd name="connsiteY60" fmla="*/ 838200 h 3233057"/>
                      <a:gd name="connsiteX61" fmla="*/ 1845129 w 1997529"/>
                      <a:gd name="connsiteY61" fmla="*/ 789214 h 3233057"/>
                      <a:gd name="connsiteX62" fmla="*/ 1736272 w 1997529"/>
                      <a:gd name="connsiteY62" fmla="*/ 729343 h 3233057"/>
                      <a:gd name="connsiteX63" fmla="*/ 1670958 w 1997529"/>
                      <a:gd name="connsiteY63" fmla="*/ 707571 h 3233057"/>
                      <a:gd name="connsiteX64" fmla="*/ 1605643 w 1997529"/>
                      <a:gd name="connsiteY64" fmla="*/ 658585 h 3233057"/>
                      <a:gd name="connsiteX65" fmla="*/ 1578429 w 1997529"/>
                      <a:gd name="connsiteY65" fmla="*/ 625928 h 3233057"/>
                      <a:gd name="connsiteX66" fmla="*/ 1496786 w 1997529"/>
                      <a:gd name="connsiteY66" fmla="*/ 609600 h 3233057"/>
                      <a:gd name="connsiteX67" fmla="*/ 1366158 w 1997529"/>
                      <a:gd name="connsiteY67" fmla="*/ 587828 h 3233057"/>
                      <a:gd name="connsiteX68" fmla="*/ 1300843 w 1997529"/>
                      <a:gd name="connsiteY68" fmla="*/ 582385 h 3233057"/>
                      <a:gd name="connsiteX69" fmla="*/ 1181100 w 1997529"/>
                      <a:gd name="connsiteY69" fmla="*/ 604157 h 3233057"/>
                      <a:gd name="connsiteX70" fmla="*/ 1115786 w 1997529"/>
                      <a:gd name="connsiteY70" fmla="*/ 620485 h 3233057"/>
                      <a:gd name="connsiteX71" fmla="*/ 1099458 w 1997529"/>
                      <a:gd name="connsiteY71" fmla="*/ 544285 h 3233057"/>
                      <a:gd name="connsiteX72" fmla="*/ 1099458 w 1997529"/>
                      <a:gd name="connsiteY72" fmla="*/ 506185 h 3233057"/>
                      <a:gd name="connsiteX73" fmla="*/ 1050472 w 1997529"/>
                      <a:gd name="connsiteY73" fmla="*/ 473528 h 3233057"/>
                      <a:gd name="connsiteX74" fmla="*/ 963386 w 1997529"/>
                      <a:gd name="connsiteY74" fmla="*/ 435428 h 3233057"/>
                      <a:gd name="connsiteX75" fmla="*/ 936172 w 1997529"/>
                      <a:gd name="connsiteY75" fmla="*/ 408214 h 3233057"/>
                      <a:gd name="connsiteX76" fmla="*/ 903515 w 1997529"/>
                      <a:gd name="connsiteY76" fmla="*/ 408214 h 3233057"/>
                      <a:gd name="connsiteX77" fmla="*/ 849086 w 1997529"/>
                      <a:gd name="connsiteY77" fmla="*/ 446314 h 3233057"/>
                      <a:gd name="connsiteX78" fmla="*/ 778329 w 1997529"/>
                      <a:gd name="connsiteY78" fmla="*/ 506185 h 3233057"/>
                      <a:gd name="connsiteX79" fmla="*/ 751115 w 1997529"/>
                      <a:gd name="connsiteY79" fmla="*/ 533400 h 3233057"/>
                      <a:gd name="connsiteX80" fmla="*/ 685800 w 1997529"/>
                      <a:gd name="connsiteY80" fmla="*/ 538843 h 3233057"/>
                      <a:gd name="connsiteX81" fmla="*/ 620486 w 1997529"/>
                      <a:gd name="connsiteY81" fmla="*/ 511628 h 3233057"/>
                      <a:gd name="connsiteX82" fmla="*/ 560615 w 1997529"/>
                      <a:gd name="connsiteY82" fmla="*/ 484414 h 3233057"/>
                      <a:gd name="connsiteX83" fmla="*/ 522515 w 1997529"/>
                      <a:gd name="connsiteY83" fmla="*/ 468085 h 3233057"/>
                      <a:gd name="connsiteX84" fmla="*/ 457200 w 1997529"/>
                      <a:gd name="connsiteY84" fmla="*/ 473528 h 3233057"/>
                      <a:gd name="connsiteX85" fmla="*/ 440872 w 1997529"/>
                      <a:gd name="connsiteY85" fmla="*/ 473528 h 3233057"/>
                      <a:gd name="connsiteX86" fmla="*/ 451758 w 1997529"/>
                      <a:gd name="connsiteY86" fmla="*/ 424543 h 3233057"/>
                      <a:gd name="connsiteX87" fmla="*/ 500743 w 1997529"/>
                      <a:gd name="connsiteY87" fmla="*/ 370114 h 3233057"/>
                      <a:gd name="connsiteX88" fmla="*/ 625929 w 1997529"/>
                      <a:gd name="connsiteY88" fmla="*/ 217714 h 3233057"/>
                      <a:gd name="connsiteX89" fmla="*/ 576943 w 1997529"/>
                      <a:gd name="connsiteY89" fmla="*/ 136071 h 3233057"/>
                      <a:gd name="connsiteX90" fmla="*/ 566058 w 1997529"/>
                      <a:gd name="connsiteY90" fmla="*/ 81643 h 3233057"/>
                      <a:gd name="connsiteX91" fmla="*/ 538843 w 1997529"/>
                      <a:gd name="connsiteY91" fmla="*/ 27214 h 3233057"/>
                      <a:gd name="connsiteX92" fmla="*/ 517072 w 1997529"/>
                      <a:gd name="connsiteY92" fmla="*/ 0 h 3233057"/>
                      <a:gd name="connsiteX93" fmla="*/ 468086 w 1997529"/>
                      <a:gd name="connsiteY93" fmla="*/ 32657 h 3233057"/>
                      <a:gd name="connsiteX94" fmla="*/ 413658 w 1997529"/>
                      <a:gd name="connsiteY94" fmla="*/ 81643 h 3233057"/>
                      <a:gd name="connsiteX95" fmla="*/ 413658 w 1997529"/>
                      <a:gd name="connsiteY95" fmla="*/ 125185 h 3233057"/>
                      <a:gd name="connsiteX96" fmla="*/ 381000 w 1997529"/>
                      <a:gd name="connsiteY96" fmla="*/ 152400 h 3233057"/>
                      <a:gd name="connsiteX97" fmla="*/ 304800 w 1997529"/>
                      <a:gd name="connsiteY97" fmla="*/ 157843 h 3233057"/>
                      <a:gd name="connsiteX98" fmla="*/ 244929 w 1997529"/>
                      <a:gd name="connsiteY98" fmla="*/ 136071 h 3233057"/>
                      <a:gd name="connsiteX99" fmla="*/ 190500 w 1997529"/>
                      <a:gd name="connsiteY99" fmla="*/ 130628 h 3233057"/>
                      <a:gd name="connsiteX100" fmla="*/ 141515 w 1997529"/>
                      <a:gd name="connsiteY100" fmla="*/ 141514 h 3233057"/>
                      <a:gd name="connsiteX101" fmla="*/ 92529 w 1997529"/>
                      <a:gd name="connsiteY101" fmla="*/ 163285 h 3233057"/>
                      <a:gd name="connsiteX102" fmla="*/ 38100 w 1997529"/>
                      <a:gd name="connsiteY102" fmla="*/ 185057 h 3233057"/>
                      <a:gd name="connsiteX103" fmla="*/ 65315 w 1997529"/>
                      <a:gd name="connsiteY103" fmla="*/ 1959428 h 32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997529" h="3233057">
                        <a:moveTo>
                          <a:pt x="65315" y="1959428"/>
                        </a:moveTo>
                        <a:lnTo>
                          <a:pt x="21772" y="2035628"/>
                        </a:lnTo>
                        <a:lnTo>
                          <a:pt x="0" y="2051957"/>
                        </a:lnTo>
                        <a:lnTo>
                          <a:pt x="54429" y="2144485"/>
                        </a:lnTo>
                        <a:lnTo>
                          <a:pt x="87086" y="2209800"/>
                        </a:lnTo>
                        <a:lnTo>
                          <a:pt x="81643" y="2242457"/>
                        </a:lnTo>
                        <a:lnTo>
                          <a:pt x="146958" y="2334985"/>
                        </a:lnTo>
                        <a:lnTo>
                          <a:pt x="157843" y="2318657"/>
                        </a:lnTo>
                        <a:lnTo>
                          <a:pt x="234043" y="2362200"/>
                        </a:lnTo>
                        <a:lnTo>
                          <a:pt x="310243" y="2389414"/>
                        </a:lnTo>
                        <a:lnTo>
                          <a:pt x="402772" y="2454728"/>
                        </a:lnTo>
                        <a:lnTo>
                          <a:pt x="419100" y="2552700"/>
                        </a:lnTo>
                        <a:lnTo>
                          <a:pt x="462643" y="2574471"/>
                        </a:lnTo>
                        <a:lnTo>
                          <a:pt x="489858" y="2639785"/>
                        </a:lnTo>
                        <a:lnTo>
                          <a:pt x="489858" y="2715985"/>
                        </a:lnTo>
                        <a:lnTo>
                          <a:pt x="478972" y="2743200"/>
                        </a:lnTo>
                        <a:lnTo>
                          <a:pt x="446315" y="2781300"/>
                        </a:lnTo>
                        <a:lnTo>
                          <a:pt x="402772" y="2824843"/>
                        </a:lnTo>
                        <a:lnTo>
                          <a:pt x="370115" y="2846614"/>
                        </a:lnTo>
                        <a:lnTo>
                          <a:pt x="266700" y="2901043"/>
                        </a:lnTo>
                        <a:lnTo>
                          <a:pt x="272143" y="2922814"/>
                        </a:lnTo>
                        <a:lnTo>
                          <a:pt x="288472" y="2966357"/>
                        </a:lnTo>
                        <a:lnTo>
                          <a:pt x="321129" y="3009900"/>
                        </a:lnTo>
                        <a:lnTo>
                          <a:pt x="370115" y="3042557"/>
                        </a:lnTo>
                        <a:lnTo>
                          <a:pt x="473529" y="3069771"/>
                        </a:lnTo>
                        <a:lnTo>
                          <a:pt x="533400" y="3113314"/>
                        </a:lnTo>
                        <a:lnTo>
                          <a:pt x="571500" y="3156857"/>
                        </a:lnTo>
                        <a:lnTo>
                          <a:pt x="615043" y="3194957"/>
                        </a:lnTo>
                        <a:lnTo>
                          <a:pt x="658586" y="3233057"/>
                        </a:lnTo>
                        <a:lnTo>
                          <a:pt x="685800" y="3227614"/>
                        </a:lnTo>
                        <a:lnTo>
                          <a:pt x="849086" y="3020785"/>
                        </a:lnTo>
                        <a:lnTo>
                          <a:pt x="838200" y="2960914"/>
                        </a:lnTo>
                        <a:lnTo>
                          <a:pt x="919843" y="2775857"/>
                        </a:lnTo>
                        <a:lnTo>
                          <a:pt x="947058" y="2721428"/>
                        </a:lnTo>
                        <a:lnTo>
                          <a:pt x="903515" y="2618014"/>
                        </a:lnTo>
                        <a:lnTo>
                          <a:pt x="914400" y="2569028"/>
                        </a:lnTo>
                        <a:lnTo>
                          <a:pt x="952500" y="2509157"/>
                        </a:lnTo>
                        <a:lnTo>
                          <a:pt x="1083129" y="2438400"/>
                        </a:lnTo>
                        <a:lnTo>
                          <a:pt x="1257300" y="2378528"/>
                        </a:lnTo>
                        <a:lnTo>
                          <a:pt x="1273629" y="2356757"/>
                        </a:lnTo>
                        <a:lnTo>
                          <a:pt x="1382486" y="2351314"/>
                        </a:lnTo>
                        <a:lnTo>
                          <a:pt x="1464129" y="2324100"/>
                        </a:lnTo>
                        <a:lnTo>
                          <a:pt x="1502229" y="2264228"/>
                        </a:lnTo>
                        <a:lnTo>
                          <a:pt x="1572986" y="2166257"/>
                        </a:lnTo>
                        <a:lnTo>
                          <a:pt x="1627415" y="2008414"/>
                        </a:lnTo>
                        <a:lnTo>
                          <a:pt x="1638300" y="1888671"/>
                        </a:lnTo>
                        <a:lnTo>
                          <a:pt x="1638300" y="1839685"/>
                        </a:lnTo>
                        <a:lnTo>
                          <a:pt x="1654629" y="1779814"/>
                        </a:lnTo>
                        <a:lnTo>
                          <a:pt x="1654629" y="1698171"/>
                        </a:lnTo>
                        <a:lnTo>
                          <a:pt x="1649186" y="1621971"/>
                        </a:lnTo>
                        <a:lnTo>
                          <a:pt x="1632858" y="1556657"/>
                        </a:lnTo>
                        <a:lnTo>
                          <a:pt x="1660072" y="1480457"/>
                        </a:lnTo>
                        <a:lnTo>
                          <a:pt x="1725386" y="1404257"/>
                        </a:lnTo>
                        <a:lnTo>
                          <a:pt x="1779815" y="1360714"/>
                        </a:lnTo>
                        <a:lnTo>
                          <a:pt x="1845129" y="1257300"/>
                        </a:lnTo>
                        <a:lnTo>
                          <a:pt x="1894115" y="1213757"/>
                        </a:lnTo>
                        <a:lnTo>
                          <a:pt x="1932215" y="1148443"/>
                        </a:lnTo>
                        <a:lnTo>
                          <a:pt x="1981200" y="1066800"/>
                        </a:lnTo>
                        <a:lnTo>
                          <a:pt x="1997529" y="985157"/>
                        </a:lnTo>
                        <a:lnTo>
                          <a:pt x="1997529" y="919843"/>
                        </a:lnTo>
                        <a:lnTo>
                          <a:pt x="1953986" y="838200"/>
                        </a:lnTo>
                        <a:lnTo>
                          <a:pt x="1845129" y="789214"/>
                        </a:lnTo>
                        <a:lnTo>
                          <a:pt x="1736272" y="729343"/>
                        </a:lnTo>
                        <a:lnTo>
                          <a:pt x="1670958" y="707571"/>
                        </a:lnTo>
                        <a:lnTo>
                          <a:pt x="1605643" y="658585"/>
                        </a:lnTo>
                        <a:lnTo>
                          <a:pt x="1578429" y="625928"/>
                        </a:lnTo>
                        <a:lnTo>
                          <a:pt x="1496786" y="609600"/>
                        </a:lnTo>
                        <a:lnTo>
                          <a:pt x="1366158" y="587828"/>
                        </a:lnTo>
                        <a:lnTo>
                          <a:pt x="1300843" y="582385"/>
                        </a:lnTo>
                        <a:lnTo>
                          <a:pt x="1181100" y="604157"/>
                        </a:lnTo>
                        <a:lnTo>
                          <a:pt x="1115786" y="620485"/>
                        </a:lnTo>
                        <a:lnTo>
                          <a:pt x="1099458" y="544285"/>
                        </a:lnTo>
                        <a:lnTo>
                          <a:pt x="1099458" y="506185"/>
                        </a:lnTo>
                        <a:lnTo>
                          <a:pt x="1050472" y="473528"/>
                        </a:lnTo>
                        <a:lnTo>
                          <a:pt x="963386" y="435428"/>
                        </a:lnTo>
                        <a:lnTo>
                          <a:pt x="936172" y="408214"/>
                        </a:lnTo>
                        <a:lnTo>
                          <a:pt x="903515" y="408214"/>
                        </a:lnTo>
                        <a:lnTo>
                          <a:pt x="849086" y="446314"/>
                        </a:lnTo>
                        <a:lnTo>
                          <a:pt x="778329" y="506185"/>
                        </a:lnTo>
                        <a:lnTo>
                          <a:pt x="751115" y="533400"/>
                        </a:lnTo>
                        <a:lnTo>
                          <a:pt x="685800" y="538843"/>
                        </a:lnTo>
                        <a:lnTo>
                          <a:pt x="620486" y="511628"/>
                        </a:lnTo>
                        <a:lnTo>
                          <a:pt x="560615" y="484414"/>
                        </a:lnTo>
                        <a:lnTo>
                          <a:pt x="522515" y="468085"/>
                        </a:lnTo>
                        <a:lnTo>
                          <a:pt x="457200" y="473528"/>
                        </a:lnTo>
                        <a:lnTo>
                          <a:pt x="440872" y="473528"/>
                        </a:lnTo>
                        <a:lnTo>
                          <a:pt x="451758" y="424543"/>
                        </a:lnTo>
                        <a:lnTo>
                          <a:pt x="500743" y="370114"/>
                        </a:lnTo>
                        <a:lnTo>
                          <a:pt x="625929" y="217714"/>
                        </a:lnTo>
                        <a:lnTo>
                          <a:pt x="576943" y="136071"/>
                        </a:lnTo>
                        <a:lnTo>
                          <a:pt x="566058" y="81643"/>
                        </a:lnTo>
                        <a:lnTo>
                          <a:pt x="538843" y="27214"/>
                        </a:lnTo>
                        <a:lnTo>
                          <a:pt x="517072" y="0"/>
                        </a:lnTo>
                        <a:lnTo>
                          <a:pt x="468086" y="32657"/>
                        </a:lnTo>
                        <a:lnTo>
                          <a:pt x="413658" y="81643"/>
                        </a:lnTo>
                        <a:lnTo>
                          <a:pt x="413658" y="125185"/>
                        </a:lnTo>
                        <a:lnTo>
                          <a:pt x="381000" y="152400"/>
                        </a:lnTo>
                        <a:lnTo>
                          <a:pt x="304800" y="157843"/>
                        </a:lnTo>
                        <a:lnTo>
                          <a:pt x="244929" y="136071"/>
                        </a:lnTo>
                        <a:lnTo>
                          <a:pt x="190500" y="130628"/>
                        </a:lnTo>
                        <a:lnTo>
                          <a:pt x="141515" y="141514"/>
                        </a:lnTo>
                        <a:lnTo>
                          <a:pt x="92529" y="163285"/>
                        </a:lnTo>
                        <a:lnTo>
                          <a:pt x="38100" y="185057"/>
                        </a:lnTo>
                        <a:lnTo>
                          <a:pt x="65315" y="1959428"/>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9" name="Rectangle 28">
                  <a:extLst>
                    <a:ext uri="{FF2B5EF4-FFF2-40B4-BE49-F238E27FC236}">
                      <a16:creationId xmlns:a16="http://schemas.microsoft.com/office/drawing/2014/main" id="{480E7B62-6A15-8733-D722-70A240EFF02E}"/>
                    </a:ext>
                  </a:extLst>
                </p:cNvPr>
                <p:cNvSpPr/>
                <p:nvPr/>
              </p:nvSpPr>
              <p:spPr>
                <a:xfrm>
                  <a:off x="3641271" y="1600200"/>
                  <a:ext cx="121155" cy="148477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1" name="Ellipse 30">
                <a:extLst>
                  <a:ext uri="{FF2B5EF4-FFF2-40B4-BE49-F238E27FC236}">
                    <a16:creationId xmlns:a16="http://schemas.microsoft.com/office/drawing/2014/main" id="{DC0A1909-1584-954E-71F7-A05500B95D89}"/>
                  </a:ext>
                </a:extLst>
              </p:cNvPr>
              <p:cNvSpPr/>
              <p:nvPr/>
            </p:nvSpPr>
            <p:spPr>
              <a:xfrm>
                <a:off x="3657586" y="3048000"/>
                <a:ext cx="228614" cy="214045"/>
              </a:xfrm>
              <a:custGeom>
                <a:avLst/>
                <a:gdLst>
                  <a:gd name="connsiteX0" fmla="*/ 0 w 228600"/>
                  <a:gd name="connsiteY0" fmla="*/ 76200 h 152400"/>
                  <a:gd name="connsiteX1" fmla="*/ 114300 w 228600"/>
                  <a:gd name="connsiteY1" fmla="*/ 0 h 152400"/>
                  <a:gd name="connsiteX2" fmla="*/ 228600 w 228600"/>
                  <a:gd name="connsiteY2" fmla="*/ 76200 h 152400"/>
                  <a:gd name="connsiteX3" fmla="*/ 114300 w 228600"/>
                  <a:gd name="connsiteY3" fmla="*/ 152400 h 152400"/>
                  <a:gd name="connsiteX4" fmla="*/ 0 w 228600"/>
                  <a:gd name="connsiteY4" fmla="*/ 76200 h 152400"/>
                  <a:gd name="connsiteX0" fmla="*/ 14 w 228614"/>
                  <a:gd name="connsiteY0" fmla="*/ 76200 h 214045"/>
                  <a:gd name="connsiteX1" fmla="*/ 114314 w 228614"/>
                  <a:gd name="connsiteY1" fmla="*/ 0 h 214045"/>
                  <a:gd name="connsiteX2" fmla="*/ 228614 w 228614"/>
                  <a:gd name="connsiteY2" fmla="*/ 76200 h 214045"/>
                  <a:gd name="connsiteX3" fmla="*/ 120479 w 228614"/>
                  <a:gd name="connsiteY3" fmla="*/ 214045 h 214045"/>
                  <a:gd name="connsiteX4" fmla="*/ 14 w 228614"/>
                  <a:gd name="connsiteY4" fmla="*/ 76200 h 214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14" h="214045">
                    <a:moveTo>
                      <a:pt x="14" y="76200"/>
                    </a:moveTo>
                    <a:cubicBezTo>
                      <a:pt x="-1013" y="40526"/>
                      <a:pt x="51188" y="0"/>
                      <a:pt x="114314" y="0"/>
                    </a:cubicBezTo>
                    <a:cubicBezTo>
                      <a:pt x="177440" y="0"/>
                      <a:pt x="228614" y="34116"/>
                      <a:pt x="228614" y="76200"/>
                    </a:cubicBezTo>
                    <a:cubicBezTo>
                      <a:pt x="228614" y="118284"/>
                      <a:pt x="183605" y="214045"/>
                      <a:pt x="120479" y="214045"/>
                    </a:cubicBezTo>
                    <a:cubicBezTo>
                      <a:pt x="57353" y="214045"/>
                      <a:pt x="1041" y="111874"/>
                      <a:pt x="14" y="76200"/>
                    </a:cubicBezTo>
                    <a:close/>
                  </a:path>
                </a:pathLst>
              </a:cu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3" name="Rectangle : coins arrondis 32">
              <a:extLst>
                <a:ext uri="{FF2B5EF4-FFF2-40B4-BE49-F238E27FC236}">
                  <a16:creationId xmlns:a16="http://schemas.microsoft.com/office/drawing/2014/main" id="{A77C1610-16C1-D666-8A0C-70DF984480DD}"/>
                </a:ext>
              </a:extLst>
            </p:cNvPr>
            <p:cNvSpPr/>
            <p:nvPr/>
          </p:nvSpPr>
          <p:spPr>
            <a:xfrm rot="20442434">
              <a:off x="3606143" y="1550590"/>
              <a:ext cx="168729" cy="45719"/>
            </a:xfrm>
            <a:prstGeom prst="round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4" name="Forme libre : forme 43">
            <a:extLst>
              <a:ext uri="{FF2B5EF4-FFF2-40B4-BE49-F238E27FC236}">
                <a16:creationId xmlns:a16="http://schemas.microsoft.com/office/drawing/2014/main" id="{CDAFC228-48C1-46D9-2533-767872489D95}"/>
              </a:ext>
            </a:extLst>
          </p:cNvPr>
          <p:cNvSpPr/>
          <p:nvPr/>
        </p:nvSpPr>
        <p:spPr>
          <a:xfrm>
            <a:off x="2624952" y="2547231"/>
            <a:ext cx="1085780" cy="1155772"/>
          </a:xfrm>
          <a:custGeom>
            <a:avLst/>
            <a:gdLst>
              <a:gd name="connsiteX0" fmla="*/ 0 w 1034980"/>
              <a:gd name="connsiteY0" fmla="*/ 150869 h 1155704"/>
              <a:gd name="connsiteX1" fmla="*/ 0 w 1034980"/>
              <a:gd name="connsiteY1" fmla="*/ 150869 h 1155704"/>
              <a:gd name="connsiteX2" fmla="*/ 60290 w 1034980"/>
              <a:gd name="connsiteY2" fmla="*/ 221207 h 1155704"/>
              <a:gd name="connsiteX3" fmla="*/ 70338 w 1034980"/>
              <a:gd name="connsiteY3" fmla="*/ 301594 h 1155704"/>
              <a:gd name="connsiteX4" fmla="*/ 50242 w 1034980"/>
              <a:gd name="connsiteY4" fmla="*/ 402077 h 1155704"/>
              <a:gd name="connsiteX5" fmla="*/ 60290 w 1034980"/>
              <a:gd name="connsiteY5" fmla="*/ 542754 h 1155704"/>
              <a:gd name="connsiteX6" fmla="*/ 80387 w 1034980"/>
              <a:gd name="connsiteY6" fmla="*/ 572899 h 1155704"/>
              <a:gd name="connsiteX7" fmla="*/ 90435 w 1034980"/>
              <a:gd name="connsiteY7" fmla="*/ 623141 h 1155704"/>
              <a:gd name="connsiteX8" fmla="*/ 80387 w 1034980"/>
              <a:gd name="connsiteY8" fmla="*/ 653286 h 1155704"/>
              <a:gd name="connsiteX9" fmla="*/ 50242 w 1034980"/>
              <a:gd name="connsiteY9" fmla="*/ 673383 h 1155704"/>
              <a:gd name="connsiteX10" fmla="*/ 60290 w 1034980"/>
              <a:gd name="connsiteY10" fmla="*/ 743721 h 1155704"/>
              <a:gd name="connsiteX11" fmla="*/ 90435 w 1034980"/>
              <a:gd name="connsiteY11" fmla="*/ 804011 h 1155704"/>
              <a:gd name="connsiteX12" fmla="*/ 120580 w 1034980"/>
              <a:gd name="connsiteY12" fmla="*/ 834157 h 1155704"/>
              <a:gd name="connsiteX13" fmla="*/ 140677 w 1034980"/>
              <a:gd name="connsiteY13" fmla="*/ 874350 h 1155704"/>
              <a:gd name="connsiteX14" fmla="*/ 150725 w 1034980"/>
              <a:gd name="connsiteY14" fmla="*/ 914543 h 1155704"/>
              <a:gd name="connsiteX15" fmla="*/ 170822 w 1034980"/>
              <a:gd name="connsiteY15" fmla="*/ 974833 h 1155704"/>
              <a:gd name="connsiteX16" fmla="*/ 180870 w 1034980"/>
              <a:gd name="connsiteY16" fmla="*/ 1004978 h 1155704"/>
              <a:gd name="connsiteX17" fmla="*/ 190918 w 1034980"/>
              <a:gd name="connsiteY17" fmla="*/ 1035124 h 1155704"/>
              <a:gd name="connsiteX18" fmla="*/ 221064 w 1034980"/>
              <a:gd name="connsiteY18" fmla="*/ 1055220 h 1155704"/>
              <a:gd name="connsiteX19" fmla="*/ 281354 w 1034980"/>
              <a:gd name="connsiteY19" fmla="*/ 1155704 h 1155704"/>
              <a:gd name="connsiteX20" fmla="*/ 361740 w 1034980"/>
              <a:gd name="connsiteY20" fmla="*/ 1115510 h 1155704"/>
              <a:gd name="connsiteX21" fmla="*/ 422031 w 1034980"/>
              <a:gd name="connsiteY21" fmla="*/ 1075317 h 1155704"/>
              <a:gd name="connsiteX22" fmla="*/ 622998 w 1034980"/>
              <a:gd name="connsiteY22" fmla="*/ 1075317 h 1155704"/>
              <a:gd name="connsiteX23" fmla="*/ 643094 w 1034980"/>
              <a:gd name="connsiteY23" fmla="*/ 1045172 h 1155704"/>
              <a:gd name="connsiteX24" fmla="*/ 713433 w 1034980"/>
              <a:gd name="connsiteY24" fmla="*/ 1015027 h 1155704"/>
              <a:gd name="connsiteX25" fmla="*/ 753626 w 1034980"/>
              <a:gd name="connsiteY25" fmla="*/ 874350 h 1155704"/>
              <a:gd name="connsiteX26" fmla="*/ 783771 w 1034980"/>
              <a:gd name="connsiteY26" fmla="*/ 844205 h 1155704"/>
              <a:gd name="connsiteX27" fmla="*/ 823965 w 1034980"/>
              <a:gd name="connsiteY27" fmla="*/ 814060 h 1155704"/>
              <a:gd name="connsiteX28" fmla="*/ 854110 w 1034980"/>
              <a:gd name="connsiteY28" fmla="*/ 804011 h 1155704"/>
              <a:gd name="connsiteX29" fmla="*/ 904351 w 1034980"/>
              <a:gd name="connsiteY29" fmla="*/ 814060 h 1155704"/>
              <a:gd name="connsiteX30" fmla="*/ 934496 w 1034980"/>
              <a:gd name="connsiteY30" fmla="*/ 824108 h 1155704"/>
              <a:gd name="connsiteX31" fmla="*/ 974690 w 1034980"/>
              <a:gd name="connsiteY31" fmla="*/ 834157 h 1155704"/>
              <a:gd name="connsiteX32" fmla="*/ 1004835 w 1034980"/>
              <a:gd name="connsiteY32" fmla="*/ 824108 h 1155704"/>
              <a:gd name="connsiteX33" fmla="*/ 1034980 w 1034980"/>
              <a:gd name="connsiteY33" fmla="*/ 723625 h 1155704"/>
              <a:gd name="connsiteX34" fmla="*/ 994787 w 1034980"/>
              <a:gd name="connsiteY34" fmla="*/ 613093 h 1155704"/>
              <a:gd name="connsiteX35" fmla="*/ 974690 w 1034980"/>
              <a:gd name="connsiteY35" fmla="*/ 572899 h 1155704"/>
              <a:gd name="connsiteX36" fmla="*/ 934496 w 1034980"/>
              <a:gd name="connsiteY36" fmla="*/ 542754 h 1155704"/>
              <a:gd name="connsiteX37" fmla="*/ 874206 w 1034980"/>
              <a:gd name="connsiteY37" fmla="*/ 522658 h 1155704"/>
              <a:gd name="connsiteX38" fmla="*/ 813916 w 1034980"/>
              <a:gd name="connsiteY38" fmla="*/ 462367 h 1155704"/>
              <a:gd name="connsiteX39" fmla="*/ 783771 w 1034980"/>
              <a:gd name="connsiteY39" fmla="*/ 432222 h 1155704"/>
              <a:gd name="connsiteX40" fmla="*/ 763675 w 1034980"/>
              <a:gd name="connsiteY40" fmla="*/ 402077 h 1155704"/>
              <a:gd name="connsiteX41" fmla="*/ 693336 w 1034980"/>
              <a:gd name="connsiteY41" fmla="*/ 361884 h 1155704"/>
              <a:gd name="connsiteX42" fmla="*/ 653143 w 1034980"/>
              <a:gd name="connsiteY42" fmla="*/ 331739 h 1155704"/>
              <a:gd name="connsiteX43" fmla="*/ 542611 w 1034980"/>
              <a:gd name="connsiteY43" fmla="*/ 301594 h 1155704"/>
              <a:gd name="connsiteX44" fmla="*/ 532562 w 1034980"/>
              <a:gd name="connsiteY44" fmla="*/ 271449 h 1155704"/>
              <a:gd name="connsiteX45" fmla="*/ 442127 w 1034980"/>
              <a:gd name="connsiteY45" fmla="*/ 241304 h 1155704"/>
              <a:gd name="connsiteX46" fmla="*/ 411982 w 1034980"/>
              <a:gd name="connsiteY46" fmla="*/ 221207 h 1155704"/>
              <a:gd name="connsiteX47" fmla="*/ 401934 w 1034980"/>
              <a:gd name="connsiteY47" fmla="*/ 191062 h 1155704"/>
              <a:gd name="connsiteX48" fmla="*/ 361740 w 1034980"/>
              <a:gd name="connsiteY48" fmla="*/ 120724 h 1155704"/>
              <a:gd name="connsiteX49" fmla="*/ 331595 w 1034980"/>
              <a:gd name="connsiteY49" fmla="*/ 50385 h 1155704"/>
              <a:gd name="connsiteX50" fmla="*/ 301450 w 1034980"/>
              <a:gd name="connsiteY50" fmla="*/ 30288 h 1155704"/>
              <a:gd name="connsiteX51" fmla="*/ 291402 w 1034980"/>
              <a:gd name="connsiteY51" fmla="*/ 143 h 1155704"/>
              <a:gd name="connsiteX52" fmla="*/ 200967 w 1034980"/>
              <a:gd name="connsiteY52" fmla="*/ 20240 h 1155704"/>
              <a:gd name="connsiteX53" fmla="*/ 150725 w 1034980"/>
              <a:gd name="connsiteY53" fmla="*/ 30288 h 1155704"/>
              <a:gd name="connsiteX54" fmla="*/ 10048 w 1034980"/>
              <a:gd name="connsiteY54" fmla="*/ 70482 h 1155704"/>
              <a:gd name="connsiteX55" fmla="*/ 0 w 1034980"/>
              <a:gd name="connsiteY55" fmla="*/ 100627 h 1155704"/>
              <a:gd name="connsiteX56" fmla="*/ 0 w 1034980"/>
              <a:gd name="connsiteY56" fmla="*/ 150869 h 1155704"/>
              <a:gd name="connsiteX0" fmla="*/ 0 w 1034980"/>
              <a:gd name="connsiteY0" fmla="*/ 150978 h 1155813"/>
              <a:gd name="connsiteX1" fmla="*/ 0 w 1034980"/>
              <a:gd name="connsiteY1" fmla="*/ 150978 h 1155813"/>
              <a:gd name="connsiteX2" fmla="*/ 60290 w 1034980"/>
              <a:gd name="connsiteY2" fmla="*/ 221316 h 1155813"/>
              <a:gd name="connsiteX3" fmla="*/ 70338 w 1034980"/>
              <a:gd name="connsiteY3" fmla="*/ 301703 h 1155813"/>
              <a:gd name="connsiteX4" fmla="*/ 50242 w 1034980"/>
              <a:gd name="connsiteY4" fmla="*/ 402186 h 1155813"/>
              <a:gd name="connsiteX5" fmla="*/ 60290 w 1034980"/>
              <a:gd name="connsiteY5" fmla="*/ 542863 h 1155813"/>
              <a:gd name="connsiteX6" fmla="*/ 80387 w 1034980"/>
              <a:gd name="connsiteY6" fmla="*/ 573008 h 1155813"/>
              <a:gd name="connsiteX7" fmla="*/ 90435 w 1034980"/>
              <a:gd name="connsiteY7" fmla="*/ 623250 h 1155813"/>
              <a:gd name="connsiteX8" fmla="*/ 80387 w 1034980"/>
              <a:gd name="connsiteY8" fmla="*/ 653395 h 1155813"/>
              <a:gd name="connsiteX9" fmla="*/ 50242 w 1034980"/>
              <a:gd name="connsiteY9" fmla="*/ 673492 h 1155813"/>
              <a:gd name="connsiteX10" fmla="*/ 60290 w 1034980"/>
              <a:gd name="connsiteY10" fmla="*/ 743830 h 1155813"/>
              <a:gd name="connsiteX11" fmla="*/ 90435 w 1034980"/>
              <a:gd name="connsiteY11" fmla="*/ 804120 h 1155813"/>
              <a:gd name="connsiteX12" fmla="*/ 120580 w 1034980"/>
              <a:gd name="connsiteY12" fmla="*/ 834266 h 1155813"/>
              <a:gd name="connsiteX13" fmla="*/ 140677 w 1034980"/>
              <a:gd name="connsiteY13" fmla="*/ 874459 h 1155813"/>
              <a:gd name="connsiteX14" fmla="*/ 150725 w 1034980"/>
              <a:gd name="connsiteY14" fmla="*/ 914652 h 1155813"/>
              <a:gd name="connsiteX15" fmla="*/ 170822 w 1034980"/>
              <a:gd name="connsiteY15" fmla="*/ 974942 h 1155813"/>
              <a:gd name="connsiteX16" fmla="*/ 180870 w 1034980"/>
              <a:gd name="connsiteY16" fmla="*/ 1005087 h 1155813"/>
              <a:gd name="connsiteX17" fmla="*/ 190918 w 1034980"/>
              <a:gd name="connsiteY17" fmla="*/ 1035233 h 1155813"/>
              <a:gd name="connsiteX18" fmla="*/ 221064 w 1034980"/>
              <a:gd name="connsiteY18" fmla="*/ 1055329 h 1155813"/>
              <a:gd name="connsiteX19" fmla="*/ 281354 w 1034980"/>
              <a:gd name="connsiteY19" fmla="*/ 1155813 h 1155813"/>
              <a:gd name="connsiteX20" fmla="*/ 361740 w 1034980"/>
              <a:gd name="connsiteY20" fmla="*/ 1115619 h 1155813"/>
              <a:gd name="connsiteX21" fmla="*/ 422031 w 1034980"/>
              <a:gd name="connsiteY21" fmla="*/ 1075426 h 1155813"/>
              <a:gd name="connsiteX22" fmla="*/ 622998 w 1034980"/>
              <a:gd name="connsiteY22" fmla="*/ 1075426 h 1155813"/>
              <a:gd name="connsiteX23" fmla="*/ 643094 w 1034980"/>
              <a:gd name="connsiteY23" fmla="*/ 1045281 h 1155813"/>
              <a:gd name="connsiteX24" fmla="*/ 713433 w 1034980"/>
              <a:gd name="connsiteY24" fmla="*/ 1015136 h 1155813"/>
              <a:gd name="connsiteX25" fmla="*/ 753626 w 1034980"/>
              <a:gd name="connsiteY25" fmla="*/ 874459 h 1155813"/>
              <a:gd name="connsiteX26" fmla="*/ 783771 w 1034980"/>
              <a:gd name="connsiteY26" fmla="*/ 844314 h 1155813"/>
              <a:gd name="connsiteX27" fmla="*/ 823965 w 1034980"/>
              <a:gd name="connsiteY27" fmla="*/ 814169 h 1155813"/>
              <a:gd name="connsiteX28" fmla="*/ 854110 w 1034980"/>
              <a:gd name="connsiteY28" fmla="*/ 804120 h 1155813"/>
              <a:gd name="connsiteX29" fmla="*/ 904351 w 1034980"/>
              <a:gd name="connsiteY29" fmla="*/ 814169 h 1155813"/>
              <a:gd name="connsiteX30" fmla="*/ 934496 w 1034980"/>
              <a:gd name="connsiteY30" fmla="*/ 824217 h 1155813"/>
              <a:gd name="connsiteX31" fmla="*/ 974690 w 1034980"/>
              <a:gd name="connsiteY31" fmla="*/ 834266 h 1155813"/>
              <a:gd name="connsiteX32" fmla="*/ 1004835 w 1034980"/>
              <a:gd name="connsiteY32" fmla="*/ 824217 h 1155813"/>
              <a:gd name="connsiteX33" fmla="*/ 1034980 w 1034980"/>
              <a:gd name="connsiteY33" fmla="*/ 723734 h 1155813"/>
              <a:gd name="connsiteX34" fmla="*/ 994787 w 1034980"/>
              <a:gd name="connsiteY34" fmla="*/ 613202 h 1155813"/>
              <a:gd name="connsiteX35" fmla="*/ 974690 w 1034980"/>
              <a:gd name="connsiteY35" fmla="*/ 573008 h 1155813"/>
              <a:gd name="connsiteX36" fmla="*/ 934496 w 1034980"/>
              <a:gd name="connsiteY36" fmla="*/ 542863 h 1155813"/>
              <a:gd name="connsiteX37" fmla="*/ 874206 w 1034980"/>
              <a:gd name="connsiteY37" fmla="*/ 522767 h 1155813"/>
              <a:gd name="connsiteX38" fmla="*/ 813916 w 1034980"/>
              <a:gd name="connsiteY38" fmla="*/ 462476 h 1155813"/>
              <a:gd name="connsiteX39" fmla="*/ 783771 w 1034980"/>
              <a:gd name="connsiteY39" fmla="*/ 432331 h 1155813"/>
              <a:gd name="connsiteX40" fmla="*/ 763675 w 1034980"/>
              <a:gd name="connsiteY40" fmla="*/ 402186 h 1155813"/>
              <a:gd name="connsiteX41" fmla="*/ 693336 w 1034980"/>
              <a:gd name="connsiteY41" fmla="*/ 361993 h 1155813"/>
              <a:gd name="connsiteX42" fmla="*/ 653143 w 1034980"/>
              <a:gd name="connsiteY42" fmla="*/ 331848 h 1155813"/>
              <a:gd name="connsiteX43" fmla="*/ 542611 w 1034980"/>
              <a:gd name="connsiteY43" fmla="*/ 301703 h 1155813"/>
              <a:gd name="connsiteX44" fmla="*/ 532562 w 1034980"/>
              <a:gd name="connsiteY44" fmla="*/ 271558 h 1155813"/>
              <a:gd name="connsiteX45" fmla="*/ 442127 w 1034980"/>
              <a:gd name="connsiteY45" fmla="*/ 241413 h 1155813"/>
              <a:gd name="connsiteX46" fmla="*/ 411982 w 1034980"/>
              <a:gd name="connsiteY46" fmla="*/ 221316 h 1155813"/>
              <a:gd name="connsiteX47" fmla="*/ 401934 w 1034980"/>
              <a:gd name="connsiteY47" fmla="*/ 191171 h 1155813"/>
              <a:gd name="connsiteX48" fmla="*/ 361740 w 1034980"/>
              <a:gd name="connsiteY48" fmla="*/ 120833 h 1155813"/>
              <a:gd name="connsiteX49" fmla="*/ 331595 w 1034980"/>
              <a:gd name="connsiteY49" fmla="*/ 50494 h 1155813"/>
              <a:gd name="connsiteX50" fmla="*/ 301450 w 1034980"/>
              <a:gd name="connsiteY50" fmla="*/ 30397 h 1155813"/>
              <a:gd name="connsiteX51" fmla="*/ 291402 w 1034980"/>
              <a:gd name="connsiteY51" fmla="*/ 252 h 1155813"/>
              <a:gd name="connsiteX52" fmla="*/ 200967 w 1034980"/>
              <a:gd name="connsiteY52" fmla="*/ 20349 h 1155813"/>
              <a:gd name="connsiteX53" fmla="*/ 150725 w 1034980"/>
              <a:gd name="connsiteY53" fmla="*/ 70590 h 1155813"/>
              <a:gd name="connsiteX54" fmla="*/ 10048 w 1034980"/>
              <a:gd name="connsiteY54" fmla="*/ 70591 h 1155813"/>
              <a:gd name="connsiteX55" fmla="*/ 0 w 1034980"/>
              <a:gd name="connsiteY55" fmla="*/ 100736 h 1155813"/>
              <a:gd name="connsiteX56" fmla="*/ 0 w 10349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04835 w 1085780"/>
              <a:gd name="connsiteY32" fmla="*/ 82421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32562 w 1085780"/>
              <a:gd name="connsiteY44" fmla="*/ 27155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32562 w 1085780"/>
              <a:gd name="connsiteY44" fmla="*/ 27155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68383 w 1085780"/>
              <a:gd name="connsiteY42" fmla="*/ 321688 h 1155813"/>
              <a:gd name="connsiteX43" fmla="*/ 542611 w 1085780"/>
              <a:gd name="connsiteY43" fmla="*/ 30170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38694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804091 w 1085780"/>
              <a:gd name="connsiteY39" fmla="*/ 422171 h 1155813"/>
              <a:gd name="connsiteX40" fmla="*/ 763675 w 1085780"/>
              <a:gd name="connsiteY40" fmla="*/ 38694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83771 w 1085780"/>
              <a:gd name="connsiteY26" fmla="*/ 844273 h 1155772"/>
              <a:gd name="connsiteX27" fmla="*/ 823965 w 1085780"/>
              <a:gd name="connsiteY27" fmla="*/ 814128 h 1155772"/>
              <a:gd name="connsiteX28" fmla="*/ 854110 w 1085780"/>
              <a:gd name="connsiteY28" fmla="*/ 80407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23965 w 1085780"/>
              <a:gd name="connsiteY27" fmla="*/ 814128 h 1155772"/>
              <a:gd name="connsiteX28" fmla="*/ 854110 w 1085780"/>
              <a:gd name="connsiteY28" fmla="*/ 80407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23965 w 1085780"/>
              <a:gd name="connsiteY27" fmla="*/ 81412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34125 w 1085780"/>
              <a:gd name="connsiteY27" fmla="*/ 82936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63786 w 1085780"/>
              <a:gd name="connsiteY25" fmla="*/ 889658 h 1155772"/>
              <a:gd name="connsiteX26" fmla="*/ 799011 w 1085780"/>
              <a:gd name="connsiteY26" fmla="*/ 859513 h 1155772"/>
              <a:gd name="connsiteX27" fmla="*/ 834125 w 1085780"/>
              <a:gd name="connsiteY27" fmla="*/ 82936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85780" h="1155772">
                <a:moveTo>
                  <a:pt x="0" y="150937"/>
                </a:moveTo>
                <a:lnTo>
                  <a:pt x="0" y="150937"/>
                </a:lnTo>
                <a:cubicBezTo>
                  <a:pt x="20097" y="174383"/>
                  <a:pt x="47231" y="193292"/>
                  <a:pt x="60290" y="221275"/>
                </a:cubicBezTo>
                <a:cubicBezTo>
                  <a:pt x="71710" y="245746"/>
                  <a:pt x="70338" y="274658"/>
                  <a:pt x="70338" y="301662"/>
                </a:cubicBezTo>
                <a:cubicBezTo>
                  <a:pt x="70338" y="347847"/>
                  <a:pt x="62616" y="365022"/>
                  <a:pt x="50242" y="402145"/>
                </a:cubicBezTo>
                <a:cubicBezTo>
                  <a:pt x="53591" y="449037"/>
                  <a:pt x="52120" y="496526"/>
                  <a:pt x="60290" y="542822"/>
                </a:cubicBezTo>
                <a:cubicBezTo>
                  <a:pt x="62389" y="554715"/>
                  <a:pt x="76147" y="561659"/>
                  <a:pt x="80387" y="572967"/>
                </a:cubicBezTo>
                <a:cubicBezTo>
                  <a:pt x="86384" y="588959"/>
                  <a:pt x="87086" y="606462"/>
                  <a:pt x="90435" y="623209"/>
                </a:cubicBezTo>
                <a:cubicBezTo>
                  <a:pt x="87086" y="633257"/>
                  <a:pt x="87004" y="645083"/>
                  <a:pt x="80387" y="653354"/>
                </a:cubicBezTo>
                <a:cubicBezTo>
                  <a:pt x="72843" y="662784"/>
                  <a:pt x="52862" y="661662"/>
                  <a:pt x="50242" y="673451"/>
                </a:cubicBezTo>
                <a:cubicBezTo>
                  <a:pt x="45104" y="696571"/>
                  <a:pt x="55645" y="720565"/>
                  <a:pt x="60290" y="743789"/>
                </a:cubicBezTo>
                <a:cubicBezTo>
                  <a:pt x="65061" y="767642"/>
                  <a:pt x="74834" y="785358"/>
                  <a:pt x="90435" y="804079"/>
                </a:cubicBezTo>
                <a:cubicBezTo>
                  <a:pt x="99532" y="814996"/>
                  <a:pt x="112320" y="822661"/>
                  <a:pt x="120580" y="834225"/>
                </a:cubicBezTo>
                <a:cubicBezTo>
                  <a:pt x="129286" y="846414"/>
                  <a:pt x="133978" y="861020"/>
                  <a:pt x="140677" y="874418"/>
                </a:cubicBezTo>
                <a:cubicBezTo>
                  <a:pt x="144026" y="887816"/>
                  <a:pt x="146757" y="901383"/>
                  <a:pt x="150725" y="914611"/>
                </a:cubicBezTo>
                <a:cubicBezTo>
                  <a:pt x="156812" y="934901"/>
                  <a:pt x="164123" y="954804"/>
                  <a:pt x="170822" y="974901"/>
                </a:cubicBezTo>
                <a:lnTo>
                  <a:pt x="180870" y="1005046"/>
                </a:lnTo>
                <a:cubicBezTo>
                  <a:pt x="184219" y="1015095"/>
                  <a:pt x="182105" y="1029317"/>
                  <a:pt x="190918" y="1035192"/>
                </a:cubicBezTo>
                <a:lnTo>
                  <a:pt x="221064" y="1055288"/>
                </a:lnTo>
                <a:cubicBezTo>
                  <a:pt x="269566" y="1128042"/>
                  <a:pt x="250455" y="1093975"/>
                  <a:pt x="281354" y="1155772"/>
                </a:cubicBezTo>
                <a:cubicBezTo>
                  <a:pt x="400299" y="1135946"/>
                  <a:pt x="302636" y="1167293"/>
                  <a:pt x="361740" y="1115578"/>
                </a:cubicBezTo>
                <a:cubicBezTo>
                  <a:pt x="379917" y="1099673"/>
                  <a:pt x="422031" y="1075385"/>
                  <a:pt x="422031" y="1075385"/>
                </a:cubicBezTo>
                <a:cubicBezTo>
                  <a:pt x="496892" y="1100338"/>
                  <a:pt x="492202" y="1102921"/>
                  <a:pt x="622998" y="1075385"/>
                </a:cubicBezTo>
                <a:cubicBezTo>
                  <a:pt x="634815" y="1072897"/>
                  <a:pt x="634555" y="1053779"/>
                  <a:pt x="643094" y="1045240"/>
                </a:cubicBezTo>
                <a:cubicBezTo>
                  <a:pt x="666225" y="1022108"/>
                  <a:pt x="682684" y="1022782"/>
                  <a:pt x="713433" y="1015095"/>
                </a:cubicBezTo>
                <a:cubicBezTo>
                  <a:pt x="723024" y="967138"/>
                  <a:pt x="749523" y="915588"/>
                  <a:pt x="763786" y="889658"/>
                </a:cubicBezTo>
                <a:cubicBezTo>
                  <a:pt x="778049" y="863728"/>
                  <a:pt x="787288" y="869561"/>
                  <a:pt x="799011" y="859513"/>
                </a:cubicBezTo>
                <a:cubicBezTo>
                  <a:pt x="810734" y="849465"/>
                  <a:pt x="823249" y="836067"/>
                  <a:pt x="834125" y="829368"/>
                </a:cubicBezTo>
                <a:cubicBezTo>
                  <a:pt x="845001" y="822669"/>
                  <a:pt x="854222" y="822669"/>
                  <a:pt x="864270" y="819319"/>
                </a:cubicBezTo>
                <a:cubicBezTo>
                  <a:pt x="881017" y="822669"/>
                  <a:pt x="892647" y="813319"/>
                  <a:pt x="904351" y="814128"/>
                </a:cubicBezTo>
                <a:cubicBezTo>
                  <a:pt x="916055" y="814937"/>
                  <a:pt x="924312" y="821266"/>
                  <a:pt x="934496" y="824176"/>
                </a:cubicBezTo>
                <a:cubicBezTo>
                  <a:pt x="947775" y="827970"/>
                  <a:pt x="961292" y="830875"/>
                  <a:pt x="974690" y="834225"/>
                </a:cubicBezTo>
                <a:cubicBezTo>
                  <a:pt x="984738" y="830875"/>
                  <a:pt x="1006640" y="856145"/>
                  <a:pt x="1025155" y="839416"/>
                </a:cubicBezTo>
                <a:cubicBezTo>
                  <a:pt x="1043670" y="822687"/>
                  <a:pt x="1081214" y="761247"/>
                  <a:pt x="1085780" y="733853"/>
                </a:cubicBezTo>
                <a:cubicBezTo>
                  <a:pt x="1070266" y="625251"/>
                  <a:pt x="1013302" y="639975"/>
                  <a:pt x="994787" y="613161"/>
                </a:cubicBezTo>
                <a:cubicBezTo>
                  <a:pt x="976272" y="586347"/>
                  <a:pt x="984439" y="584340"/>
                  <a:pt x="974690" y="572967"/>
                </a:cubicBezTo>
                <a:cubicBezTo>
                  <a:pt x="963791" y="560251"/>
                  <a:pt x="949475" y="550312"/>
                  <a:pt x="934496" y="542822"/>
                </a:cubicBezTo>
                <a:cubicBezTo>
                  <a:pt x="915549" y="533349"/>
                  <a:pt x="874206" y="522726"/>
                  <a:pt x="874206" y="522726"/>
                </a:cubicBezTo>
                <a:cubicBezTo>
                  <a:pt x="821138" y="487347"/>
                  <a:pt x="825602" y="479201"/>
                  <a:pt x="813916" y="462435"/>
                </a:cubicBezTo>
                <a:cubicBezTo>
                  <a:pt x="802230" y="445669"/>
                  <a:pt x="812464" y="434718"/>
                  <a:pt x="804091" y="422130"/>
                </a:cubicBezTo>
                <a:cubicBezTo>
                  <a:pt x="795718" y="409542"/>
                  <a:pt x="780441" y="402015"/>
                  <a:pt x="763675" y="386905"/>
                </a:cubicBezTo>
                <a:cubicBezTo>
                  <a:pt x="746909" y="371795"/>
                  <a:pt x="737986" y="342968"/>
                  <a:pt x="703496" y="331472"/>
                </a:cubicBezTo>
                <a:cubicBezTo>
                  <a:pt x="690098" y="321424"/>
                  <a:pt x="689270" y="329155"/>
                  <a:pt x="668383" y="321647"/>
                </a:cubicBezTo>
                <a:cubicBezTo>
                  <a:pt x="647496" y="314139"/>
                  <a:pt x="614926" y="293773"/>
                  <a:pt x="578171" y="286422"/>
                </a:cubicBezTo>
                <a:cubicBezTo>
                  <a:pt x="574821" y="276374"/>
                  <a:pt x="570476" y="273945"/>
                  <a:pt x="547802" y="266437"/>
                </a:cubicBezTo>
                <a:cubicBezTo>
                  <a:pt x="525128" y="258929"/>
                  <a:pt x="464764" y="248899"/>
                  <a:pt x="442127" y="241372"/>
                </a:cubicBezTo>
                <a:cubicBezTo>
                  <a:pt x="419490" y="233845"/>
                  <a:pt x="419526" y="230705"/>
                  <a:pt x="411982" y="221275"/>
                </a:cubicBezTo>
                <a:cubicBezTo>
                  <a:pt x="405365" y="213004"/>
                  <a:pt x="406671" y="200604"/>
                  <a:pt x="401934" y="191130"/>
                </a:cubicBezTo>
                <a:cubicBezTo>
                  <a:pt x="351480" y="90222"/>
                  <a:pt x="414585" y="244098"/>
                  <a:pt x="361740" y="120792"/>
                </a:cubicBezTo>
                <a:cubicBezTo>
                  <a:pt x="350652" y="94919"/>
                  <a:pt x="351202" y="73981"/>
                  <a:pt x="331595" y="50453"/>
                </a:cubicBezTo>
                <a:cubicBezTo>
                  <a:pt x="323864" y="41175"/>
                  <a:pt x="311498" y="37055"/>
                  <a:pt x="301450" y="30356"/>
                </a:cubicBezTo>
                <a:cubicBezTo>
                  <a:pt x="298101" y="20308"/>
                  <a:pt x="301450" y="3560"/>
                  <a:pt x="291402" y="211"/>
                </a:cubicBezTo>
                <a:cubicBezTo>
                  <a:pt x="285343" y="-1809"/>
                  <a:pt x="224413" y="11125"/>
                  <a:pt x="200967" y="20308"/>
                </a:cubicBezTo>
                <a:cubicBezTo>
                  <a:pt x="177521" y="29491"/>
                  <a:pt x="167147" y="50617"/>
                  <a:pt x="150725" y="55309"/>
                </a:cubicBezTo>
                <a:cubicBezTo>
                  <a:pt x="-15170" y="102707"/>
                  <a:pt x="123299" y="47899"/>
                  <a:pt x="10048" y="70550"/>
                </a:cubicBezTo>
                <a:cubicBezTo>
                  <a:pt x="6699" y="80598"/>
                  <a:pt x="0" y="90103"/>
                  <a:pt x="0" y="100695"/>
                </a:cubicBezTo>
                <a:lnTo>
                  <a:pt x="0" y="150937"/>
                </a:lnTo>
                <a:close/>
              </a:path>
            </a:pathLst>
          </a:custGeom>
          <a:solidFill>
            <a:srgbClr val="00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Forme libre : forme 44">
            <a:extLst>
              <a:ext uri="{FF2B5EF4-FFF2-40B4-BE49-F238E27FC236}">
                <a16:creationId xmlns:a16="http://schemas.microsoft.com/office/drawing/2014/main" id="{1BD1AD13-A428-8898-AB48-205669D79E70}"/>
              </a:ext>
            </a:extLst>
          </p:cNvPr>
          <p:cNvSpPr/>
          <p:nvPr/>
        </p:nvSpPr>
        <p:spPr>
          <a:xfrm>
            <a:off x="3291210" y="3353906"/>
            <a:ext cx="759628" cy="727276"/>
          </a:xfrm>
          <a:custGeom>
            <a:avLst/>
            <a:gdLst>
              <a:gd name="connsiteX0" fmla="*/ 111446 w 759628"/>
              <a:gd name="connsiteY0" fmla="*/ 63661 h 727276"/>
              <a:gd name="connsiteX1" fmla="*/ 111446 w 759628"/>
              <a:gd name="connsiteY1" fmla="*/ 63661 h 727276"/>
              <a:gd name="connsiteX2" fmla="*/ 94084 w 759628"/>
              <a:gd name="connsiteY2" fmla="*/ 81023 h 727276"/>
              <a:gd name="connsiteX3" fmla="*/ 88297 w 759628"/>
              <a:gd name="connsiteY3" fmla="*/ 90669 h 727276"/>
              <a:gd name="connsiteX4" fmla="*/ 82509 w 759628"/>
              <a:gd name="connsiteY4" fmla="*/ 98385 h 727276"/>
              <a:gd name="connsiteX5" fmla="*/ 78651 w 759628"/>
              <a:gd name="connsiteY5" fmla="*/ 113818 h 727276"/>
              <a:gd name="connsiteX6" fmla="*/ 74793 w 759628"/>
              <a:gd name="connsiteY6" fmla="*/ 125393 h 727276"/>
              <a:gd name="connsiteX7" fmla="*/ 72864 w 759628"/>
              <a:gd name="connsiteY7" fmla="*/ 131180 h 727276"/>
              <a:gd name="connsiteX8" fmla="*/ 69006 w 759628"/>
              <a:gd name="connsiteY8" fmla="*/ 150471 h 727276"/>
              <a:gd name="connsiteX9" fmla="*/ 67076 w 759628"/>
              <a:gd name="connsiteY9" fmla="*/ 158188 h 727276"/>
              <a:gd name="connsiteX10" fmla="*/ 63218 w 759628"/>
              <a:gd name="connsiteY10" fmla="*/ 163975 h 727276"/>
              <a:gd name="connsiteX11" fmla="*/ 59360 w 759628"/>
              <a:gd name="connsiteY11" fmla="*/ 181337 h 727276"/>
              <a:gd name="connsiteX12" fmla="*/ 49714 w 759628"/>
              <a:gd name="connsiteY12" fmla="*/ 190983 h 727276"/>
              <a:gd name="connsiteX13" fmla="*/ 40069 w 759628"/>
              <a:gd name="connsiteY13" fmla="*/ 202557 h 727276"/>
              <a:gd name="connsiteX14" fmla="*/ 26565 w 759628"/>
              <a:gd name="connsiteY14" fmla="*/ 206416 h 727276"/>
              <a:gd name="connsiteX15" fmla="*/ 11132 w 759628"/>
              <a:gd name="connsiteY15" fmla="*/ 210274 h 727276"/>
              <a:gd name="connsiteX16" fmla="*/ 5345 w 759628"/>
              <a:gd name="connsiteY16" fmla="*/ 214132 h 727276"/>
              <a:gd name="connsiteX17" fmla="*/ 3416 w 759628"/>
              <a:gd name="connsiteY17" fmla="*/ 275864 h 727276"/>
              <a:gd name="connsiteX18" fmla="*/ 7274 w 759628"/>
              <a:gd name="connsiteY18" fmla="*/ 281651 h 727276"/>
              <a:gd name="connsiteX19" fmla="*/ 14990 w 759628"/>
              <a:gd name="connsiteY19" fmla="*/ 293226 h 727276"/>
              <a:gd name="connsiteX20" fmla="*/ 22707 w 759628"/>
              <a:gd name="connsiteY20" fmla="*/ 304800 h 727276"/>
              <a:gd name="connsiteX21" fmla="*/ 34282 w 759628"/>
              <a:gd name="connsiteY21" fmla="*/ 318304 h 727276"/>
              <a:gd name="connsiteX22" fmla="*/ 41998 w 759628"/>
              <a:gd name="connsiteY22" fmla="*/ 327950 h 727276"/>
              <a:gd name="connsiteX23" fmla="*/ 49714 w 759628"/>
              <a:gd name="connsiteY23" fmla="*/ 333737 h 727276"/>
              <a:gd name="connsiteX24" fmla="*/ 53573 w 759628"/>
              <a:gd name="connsiteY24" fmla="*/ 339524 h 727276"/>
              <a:gd name="connsiteX25" fmla="*/ 59360 w 759628"/>
              <a:gd name="connsiteY25" fmla="*/ 343383 h 727276"/>
              <a:gd name="connsiteX26" fmla="*/ 69006 w 759628"/>
              <a:gd name="connsiteY26" fmla="*/ 353028 h 727276"/>
              <a:gd name="connsiteX27" fmla="*/ 82509 w 759628"/>
              <a:gd name="connsiteY27" fmla="*/ 360745 h 727276"/>
              <a:gd name="connsiteX28" fmla="*/ 88297 w 759628"/>
              <a:gd name="connsiteY28" fmla="*/ 362674 h 727276"/>
              <a:gd name="connsiteX29" fmla="*/ 105659 w 759628"/>
              <a:gd name="connsiteY29" fmla="*/ 368461 h 727276"/>
              <a:gd name="connsiteX30" fmla="*/ 117233 w 759628"/>
              <a:gd name="connsiteY30" fmla="*/ 376178 h 727276"/>
              <a:gd name="connsiteX31" fmla="*/ 123021 w 759628"/>
              <a:gd name="connsiteY31" fmla="*/ 381965 h 727276"/>
              <a:gd name="connsiteX32" fmla="*/ 134595 w 759628"/>
              <a:gd name="connsiteY32" fmla="*/ 385823 h 727276"/>
              <a:gd name="connsiteX33" fmla="*/ 142312 w 759628"/>
              <a:gd name="connsiteY33" fmla="*/ 389681 h 727276"/>
              <a:gd name="connsiteX34" fmla="*/ 150028 w 759628"/>
              <a:gd name="connsiteY34" fmla="*/ 395469 h 727276"/>
              <a:gd name="connsiteX35" fmla="*/ 155816 w 759628"/>
              <a:gd name="connsiteY35" fmla="*/ 397398 h 727276"/>
              <a:gd name="connsiteX36" fmla="*/ 175107 w 759628"/>
              <a:gd name="connsiteY36" fmla="*/ 403185 h 727276"/>
              <a:gd name="connsiteX37" fmla="*/ 186682 w 759628"/>
              <a:gd name="connsiteY37" fmla="*/ 407043 h 727276"/>
              <a:gd name="connsiteX38" fmla="*/ 190540 w 759628"/>
              <a:gd name="connsiteY38" fmla="*/ 410902 h 727276"/>
              <a:gd name="connsiteX39" fmla="*/ 196327 w 759628"/>
              <a:gd name="connsiteY39" fmla="*/ 412831 h 727276"/>
              <a:gd name="connsiteX40" fmla="*/ 207902 w 759628"/>
              <a:gd name="connsiteY40" fmla="*/ 420547 h 727276"/>
              <a:gd name="connsiteX41" fmla="*/ 229122 w 759628"/>
              <a:gd name="connsiteY41" fmla="*/ 430193 h 727276"/>
              <a:gd name="connsiteX42" fmla="*/ 248413 w 759628"/>
              <a:gd name="connsiteY42" fmla="*/ 439838 h 727276"/>
              <a:gd name="connsiteX43" fmla="*/ 258059 w 759628"/>
              <a:gd name="connsiteY43" fmla="*/ 441767 h 727276"/>
              <a:gd name="connsiteX44" fmla="*/ 269633 w 759628"/>
              <a:gd name="connsiteY44" fmla="*/ 449484 h 727276"/>
              <a:gd name="connsiteX45" fmla="*/ 292783 w 759628"/>
              <a:gd name="connsiteY45" fmla="*/ 455271 h 727276"/>
              <a:gd name="connsiteX46" fmla="*/ 300499 w 759628"/>
              <a:gd name="connsiteY46" fmla="*/ 459129 h 727276"/>
              <a:gd name="connsiteX47" fmla="*/ 306287 w 759628"/>
              <a:gd name="connsiteY47" fmla="*/ 461059 h 727276"/>
              <a:gd name="connsiteX48" fmla="*/ 312074 w 759628"/>
              <a:gd name="connsiteY48" fmla="*/ 464917 h 727276"/>
              <a:gd name="connsiteX49" fmla="*/ 317861 w 759628"/>
              <a:gd name="connsiteY49" fmla="*/ 466846 h 727276"/>
              <a:gd name="connsiteX50" fmla="*/ 325578 w 759628"/>
              <a:gd name="connsiteY50" fmla="*/ 470704 h 727276"/>
              <a:gd name="connsiteX51" fmla="*/ 331365 w 759628"/>
              <a:gd name="connsiteY51" fmla="*/ 472633 h 727276"/>
              <a:gd name="connsiteX52" fmla="*/ 337152 w 759628"/>
              <a:gd name="connsiteY52" fmla="*/ 476491 h 727276"/>
              <a:gd name="connsiteX53" fmla="*/ 350656 w 759628"/>
              <a:gd name="connsiteY53" fmla="*/ 482279 h 727276"/>
              <a:gd name="connsiteX54" fmla="*/ 356444 w 759628"/>
              <a:gd name="connsiteY54" fmla="*/ 488066 h 727276"/>
              <a:gd name="connsiteX55" fmla="*/ 371876 w 759628"/>
              <a:gd name="connsiteY55" fmla="*/ 499641 h 727276"/>
              <a:gd name="connsiteX56" fmla="*/ 377664 w 759628"/>
              <a:gd name="connsiteY56" fmla="*/ 501570 h 727276"/>
              <a:gd name="connsiteX57" fmla="*/ 383451 w 759628"/>
              <a:gd name="connsiteY57" fmla="*/ 505428 h 727276"/>
              <a:gd name="connsiteX58" fmla="*/ 391168 w 759628"/>
              <a:gd name="connsiteY58" fmla="*/ 511216 h 727276"/>
              <a:gd name="connsiteX59" fmla="*/ 402742 w 759628"/>
              <a:gd name="connsiteY59" fmla="*/ 515074 h 727276"/>
              <a:gd name="connsiteX60" fmla="*/ 418175 w 759628"/>
              <a:gd name="connsiteY60" fmla="*/ 518932 h 727276"/>
              <a:gd name="connsiteX61" fmla="*/ 425892 w 759628"/>
              <a:gd name="connsiteY61" fmla="*/ 520861 h 727276"/>
              <a:gd name="connsiteX62" fmla="*/ 433608 w 759628"/>
              <a:gd name="connsiteY62" fmla="*/ 524719 h 727276"/>
              <a:gd name="connsiteX63" fmla="*/ 441325 w 759628"/>
              <a:gd name="connsiteY63" fmla="*/ 526648 h 727276"/>
              <a:gd name="connsiteX64" fmla="*/ 458687 w 759628"/>
              <a:gd name="connsiteY64" fmla="*/ 536294 h 727276"/>
              <a:gd name="connsiteX65" fmla="*/ 470261 w 759628"/>
              <a:gd name="connsiteY65" fmla="*/ 547869 h 727276"/>
              <a:gd name="connsiteX66" fmla="*/ 474119 w 759628"/>
              <a:gd name="connsiteY66" fmla="*/ 561372 h 727276"/>
              <a:gd name="connsiteX67" fmla="*/ 470261 w 759628"/>
              <a:gd name="connsiteY67" fmla="*/ 578735 h 727276"/>
              <a:gd name="connsiteX68" fmla="*/ 468332 w 759628"/>
              <a:gd name="connsiteY68" fmla="*/ 592238 h 727276"/>
              <a:gd name="connsiteX69" fmla="*/ 462545 w 759628"/>
              <a:gd name="connsiteY69" fmla="*/ 598026 h 727276"/>
              <a:gd name="connsiteX70" fmla="*/ 460616 w 759628"/>
              <a:gd name="connsiteY70" fmla="*/ 613459 h 727276"/>
              <a:gd name="connsiteX71" fmla="*/ 458687 w 759628"/>
              <a:gd name="connsiteY71" fmla="*/ 626962 h 727276"/>
              <a:gd name="connsiteX72" fmla="*/ 454828 w 759628"/>
              <a:gd name="connsiteY72" fmla="*/ 636608 h 727276"/>
              <a:gd name="connsiteX73" fmla="*/ 452899 w 759628"/>
              <a:gd name="connsiteY73" fmla="*/ 644324 h 727276"/>
              <a:gd name="connsiteX74" fmla="*/ 449041 w 759628"/>
              <a:gd name="connsiteY74" fmla="*/ 655899 h 727276"/>
              <a:gd name="connsiteX75" fmla="*/ 447112 w 759628"/>
              <a:gd name="connsiteY75" fmla="*/ 661686 h 727276"/>
              <a:gd name="connsiteX76" fmla="*/ 443254 w 759628"/>
              <a:gd name="connsiteY76" fmla="*/ 675190 h 727276"/>
              <a:gd name="connsiteX77" fmla="*/ 447112 w 759628"/>
              <a:gd name="connsiteY77" fmla="*/ 694481 h 727276"/>
              <a:gd name="connsiteX78" fmla="*/ 450970 w 759628"/>
              <a:gd name="connsiteY78" fmla="*/ 700269 h 727276"/>
              <a:gd name="connsiteX79" fmla="*/ 452899 w 759628"/>
              <a:gd name="connsiteY79" fmla="*/ 706056 h 727276"/>
              <a:gd name="connsiteX80" fmla="*/ 468332 w 759628"/>
              <a:gd name="connsiteY80" fmla="*/ 715702 h 727276"/>
              <a:gd name="connsiteX81" fmla="*/ 485694 w 759628"/>
              <a:gd name="connsiteY81" fmla="*/ 717631 h 727276"/>
              <a:gd name="connsiteX82" fmla="*/ 501127 w 759628"/>
              <a:gd name="connsiteY82" fmla="*/ 719560 h 727276"/>
              <a:gd name="connsiteX83" fmla="*/ 516560 w 759628"/>
              <a:gd name="connsiteY83" fmla="*/ 717631 h 727276"/>
              <a:gd name="connsiteX84" fmla="*/ 535851 w 759628"/>
              <a:gd name="connsiteY84" fmla="*/ 721489 h 727276"/>
              <a:gd name="connsiteX85" fmla="*/ 541638 w 759628"/>
              <a:gd name="connsiteY85" fmla="*/ 725347 h 727276"/>
              <a:gd name="connsiteX86" fmla="*/ 557071 w 759628"/>
              <a:gd name="connsiteY86" fmla="*/ 727276 h 727276"/>
              <a:gd name="connsiteX87" fmla="*/ 584079 w 759628"/>
              <a:gd name="connsiteY87" fmla="*/ 723418 h 727276"/>
              <a:gd name="connsiteX88" fmla="*/ 593725 w 759628"/>
              <a:gd name="connsiteY88" fmla="*/ 721489 h 727276"/>
              <a:gd name="connsiteX89" fmla="*/ 622661 w 759628"/>
              <a:gd name="connsiteY89" fmla="*/ 717631 h 727276"/>
              <a:gd name="connsiteX90" fmla="*/ 624590 w 759628"/>
              <a:gd name="connsiteY90" fmla="*/ 707985 h 727276"/>
              <a:gd name="connsiteX91" fmla="*/ 651598 w 759628"/>
              <a:gd name="connsiteY91" fmla="*/ 702198 h 727276"/>
              <a:gd name="connsiteX92" fmla="*/ 670889 w 759628"/>
              <a:gd name="connsiteY92" fmla="*/ 696410 h 727276"/>
              <a:gd name="connsiteX93" fmla="*/ 680535 w 759628"/>
              <a:gd name="connsiteY93" fmla="*/ 690623 h 727276"/>
              <a:gd name="connsiteX94" fmla="*/ 699826 w 759628"/>
              <a:gd name="connsiteY94" fmla="*/ 684836 h 727276"/>
              <a:gd name="connsiteX95" fmla="*/ 705613 w 759628"/>
              <a:gd name="connsiteY95" fmla="*/ 680978 h 727276"/>
              <a:gd name="connsiteX96" fmla="*/ 713330 w 759628"/>
              <a:gd name="connsiteY96" fmla="*/ 673261 h 727276"/>
              <a:gd name="connsiteX97" fmla="*/ 719117 w 759628"/>
              <a:gd name="connsiteY97" fmla="*/ 661686 h 727276"/>
              <a:gd name="connsiteX98" fmla="*/ 722975 w 759628"/>
              <a:gd name="connsiteY98" fmla="*/ 653970 h 727276"/>
              <a:gd name="connsiteX99" fmla="*/ 728763 w 759628"/>
              <a:gd name="connsiteY99" fmla="*/ 650112 h 727276"/>
              <a:gd name="connsiteX100" fmla="*/ 734550 w 759628"/>
              <a:gd name="connsiteY100" fmla="*/ 632750 h 727276"/>
              <a:gd name="connsiteX101" fmla="*/ 736479 w 759628"/>
              <a:gd name="connsiteY101" fmla="*/ 626962 h 727276"/>
              <a:gd name="connsiteX102" fmla="*/ 738408 w 759628"/>
              <a:gd name="connsiteY102" fmla="*/ 607671 h 727276"/>
              <a:gd name="connsiteX103" fmla="*/ 742266 w 759628"/>
              <a:gd name="connsiteY103" fmla="*/ 601884 h 727276"/>
              <a:gd name="connsiteX104" fmla="*/ 746125 w 759628"/>
              <a:gd name="connsiteY104" fmla="*/ 592238 h 727276"/>
              <a:gd name="connsiteX105" fmla="*/ 748054 w 759628"/>
              <a:gd name="connsiteY105" fmla="*/ 582593 h 727276"/>
              <a:gd name="connsiteX106" fmla="*/ 751912 w 759628"/>
              <a:gd name="connsiteY106" fmla="*/ 572947 h 727276"/>
              <a:gd name="connsiteX107" fmla="*/ 753841 w 759628"/>
              <a:gd name="connsiteY107" fmla="*/ 559443 h 727276"/>
              <a:gd name="connsiteX108" fmla="*/ 755770 w 759628"/>
              <a:gd name="connsiteY108" fmla="*/ 551727 h 727276"/>
              <a:gd name="connsiteX109" fmla="*/ 757699 w 759628"/>
              <a:gd name="connsiteY109" fmla="*/ 528578 h 727276"/>
              <a:gd name="connsiteX110" fmla="*/ 759628 w 759628"/>
              <a:gd name="connsiteY110" fmla="*/ 518932 h 727276"/>
              <a:gd name="connsiteX111" fmla="*/ 757699 w 759628"/>
              <a:gd name="connsiteY111" fmla="*/ 453342 h 727276"/>
              <a:gd name="connsiteX112" fmla="*/ 753841 w 759628"/>
              <a:gd name="connsiteY112" fmla="*/ 447555 h 727276"/>
              <a:gd name="connsiteX113" fmla="*/ 748054 w 759628"/>
              <a:gd name="connsiteY113" fmla="*/ 443697 h 727276"/>
              <a:gd name="connsiteX114" fmla="*/ 744195 w 759628"/>
              <a:gd name="connsiteY114" fmla="*/ 439838 h 727276"/>
              <a:gd name="connsiteX115" fmla="*/ 734550 w 759628"/>
              <a:gd name="connsiteY115" fmla="*/ 437909 h 727276"/>
              <a:gd name="connsiteX116" fmla="*/ 728763 w 759628"/>
              <a:gd name="connsiteY116" fmla="*/ 435980 h 727276"/>
              <a:gd name="connsiteX117" fmla="*/ 721046 w 759628"/>
              <a:gd name="connsiteY117" fmla="*/ 434051 h 727276"/>
              <a:gd name="connsiteX118" fmla="*/ 715259 w 759628"/>
              <a:gd name="connsiteY118" fmla="*/ 428264 h 727276"/>
              <a:gd name="connsiteX119" fmla="*/ 709471 w 759628"/>
              <a:gd name="connsiteY119" fmla="*/ 424405 h 727276"/>
              <a:gd name="connsiteX120" fmla="*/ 705613 w 759628"/>
              <a:gd name="connsiteY120" fmla="*/ 416689 h 727276"/>
              <a:gd name="connsiteX121" fmla="*/ 697897 w 759628"/>
              <a:gd name="connsiteY121" fmla="*/ 407043 h 727276"/>
              <a:gd name="connsiteX122" fmla="*/ 694038 w 759628"/>
              <a:gd name="connsiteY122" fmla="*/ 403185 h 727276"/>
              <a:gd name="connsiteX123" fmla="*/ 684393 w 759628"/>
              <a:gd name="connsiteY123" fmla="*/ 399327 h 727276"/>
              <a:gd name="connsiteX124" fmla="*/ 676676 w 759628"/>
              <a:gd name="connsiteY124" fmla="*/ 395469 h 727276"/>
              <a:gd name="connsiteX125" fmla="*/ 655456 w 759628"/>
              <a:gd name="connsiteY125" fmla="*/ 383894 h 727276"/>
              <a:gd name="connsiteX126" fmla="*/ 641952 w 759628"/>
              <a:gd name="connsiteY126" fmla="*/ 380036 h 727276"/>
              <a:gd name="connsiteX127" fmla="*/ 632307 w 759628"/>
              <a:gd name="connsiteY127" fmla="*/ 376178 h 727276"/>
              <a:gd name="connsiteX128" fmla="*/ 626519 w 759628"/>
              <a:gd name="connsiteY128" fmla="*/ 372319 h 727276"/>
              <a:gd name="connsiteX129" fmla="*/ 620732 w 759628"/>
              <a:gd name="connsiteY129" fmla="*/ 370390 h 727276"/>
              <a:gd name="connsiteX130" fmla="*/ 611087 w 759628"/>
              <a:gd name="connsiteY130" fmla="*/ 366532 h 727276"/>
              <a:gd name="connsiteX131" fmla="*/ 601441 w 759628"/>
              <a:gd name="connsiteY131" fmla="*/ 360745 h 727276"/>
              <a:gd name="connsiteX132" fmla="*/ 589866 w 759628"/>
              <a:gd name="connsiteY132" fmla="*/ 356886 h 727276"/>
              <a:gd name="connsiteX133" fmla="*/ 584079 w 759628"/>
              <a:gd name="connsiteY133" fmla="*/ 354957 h 727276"/>
              <a:gd name="connsiteX134" fmla="*/ 568646 w 759628"/>
              <a:gd name="connsiteY134" fmla="*/ 345312 h 727276"/>
              <a:gd name="connsiteX135" fmla="*/ 549355 w 759628"/>
              <a:gd name="connsiteY135" fmla="*/ 337595 h 727276"/>
              <a:gd name="connsiteX136" fmla="*/ 537780 w 759628"/>
              <a:gd name="connsiteY136" fmla="*/ 335666 h 727276"/>
              <a:gd name="connsiteX137" fmla="*/ 531993 w 759628"/>
              <a:gd name="connsiteY137" fmla="*/ 331808 h 727276"/>
              <a:gd name="connsiteX138" fmla="*/ 522347 w 759628"/>
              <a:gd name="connsiteY138" fmla="*/ 324091 h 727276"/>
              <a:gd name="connsiteX139" fmla="*/ 516560 w 759628"/>
              <a:gd name="connsiteY139" fmla="*/ 322162 h 727276"/>
              <a:gd name="connsiteX140" fmla="*/ 497269 w 759628"/>
              <a:gd name="connsiteY140" fmla="*/ 316375 h 727276"/>
              <a:gd name="connsiteX141" fmla="*/ 489552 w 759628"/>
              <a:gd name="connsiteY141" fmla="*/ 310588 h 727276"/>
              <a:gd name="connsiteX142" fmla="*/ 483765 w 759628"/>
              <a:gd name="connsiteY142" fmla="*/ 302871 h 727276"/>
              <a:gd name="connsiteX143" fmla="*/ 476049 w 759628"/>
              <a:gd name="connsiteY143" fmla="*/ 300942 h 727276"/>
              <a:gd name="connsiteX144" fmla="*/ 470261 w 759628"/>
              <a:gd name="connsiteY144" fmla="*/ 293226 h 727276"/>
              <a:gd name="connsiteX145" fmla="*/ 464474 w 759628"/>
              <a:gd name="connsiteY145" fmla="*/ 287438 h 727276"/>
              <a:gd name="connsiteX146" fmla="*/ 460616 w 759628"/>
              <a:gd name="connsiteY146" fmla="*/ 279722 h 727276"/>
              <a:gd name="connsiteX147" fmla="*/ 449041 w 759628"/>
              <a:gd name="connsiteY147" fmla="*/ 268147 h 727276"/>
              <a:gd name="connsiteX148" fmla="*/ 441325 w 759628"/>
              <a:gd name="connsiteY148" fmla="*/ 254643 h 727276"/>
              <a:gd name="connsiteX149" fmla="*/ 437466 w 759628"/>
              <a:gd name="connsiteY149" fmla="*/ 248856 h 727276"/>
              <a:gd name="connsiteX150" fmla="*/ 435537 w 759628"/>
              <a:gd name="connsiteY150" fmla="*/ 243069 h 727276"/>
              <a:gd name="connsiteX151" fmla="*/ 431679 w 759628"/>
              <a:gd name="connsiteY151" fmla="*/ 235352 h 727276"/>
              <a:gd name="connsiteX152" fmla="*/ 429750 w 759628"/>
              <a:gd name="connsiteY152" fmla="*/ 225707 h 727276"/>
              <a:gd name="connsiteX153" fmla="*/ 425892 w 759628"/>
              <a:gd name="connsiteY153" fmla="*/ 214132 h 727276"/>
              <a:gd name="connsiteX154" fmla="*/ 423963 w 759628"/>
              <a:gd name="connsiteY154" fmla="*/ 175550 h 727276"/>
              <a:gd name="connsiteX155" fmla="*/ 420104 w 759628"/>
              <a:gd name="connsiteY155" fmla="*/ 158188 h 727276"/>
              <a:gd name="connsiteX156" fmla="*/ 416246 w 759628"/>
              <a:gd name="connsiteY156" fmla="*/ 146613 h 727276"/>
              <a:gd name="connsiteX157" fmla="*/ 408530 w 759628"/>
              <a:gd name="connsiteY157" fmla="*/ 131180 h 727276"/>
              <a:gd name="connsiteX158" fmla="*/ 402742 w 759628"/>
              <a:gd name="connsiteY158" fmla="*/ 115747 h 727276"/>
              <a:gd name="connsiteX159" fmla="*/ 396955 w 759628"/>
              <a:gd name="connsiteY159" fmla="*/ 98385 h 727276"/>
              <a:gd name="connsiteX160" fmla="*/ 393097 w 759628"/>
              <a:gd name="connsiteY160" fmla="*/ 92598 h 727276"/>
              <a:gd name="connsiteX161" fmla="*/ 389238 w 759628"/>
              <a:gd name="connsiteY161" fmla="*/ 82952 h 727276"/>
              <a:gd name="connsiteX162" fmla="*/ 385380 w 759628"/>
              <a:gd name="connsiteY162" fmla="*/ 69448 h 727276"/>
              <a:gd name="connsiteX163" fmla="*/ 377664 w 759628"/>
              <a:gd name="connsiteY163" fmla="*/ 57874 h 727276"/>
              <a:gd name="connsiteX164" fmla="*/ 375735 w 759628"/>
              <a:gd name="connsiteY164" fmla="*/ 52086 h 727276"/>
              <a:gd name="connsiteX165" fmla="*/ 362231 w 759628"/>
              <a:gd name="connsiteY165" fmla="*/ 42441 h 727276"/>
              <a:gd name="connsiteX166" fmla="*/ 354514 w 759628"/>
              <a:gd name="connsiteY166" fmla="*/ 40512 h 727276"/>
              <a:gd name="connsiteX167" fmla="*/ 342940 w 759628"/>
              <a:gd name="connsiteY167" fmla="*/ 36654 h 727276"/>
              <a:gd name="connsiteX168" fmla="*/ 331365 w 759628"/>
              <a:gd name="connsiteY168" fmla="*/ 30866 h 727276"/>
              <a:gd name="connsiteX169" fmla="*/ 215618 w 759628"/>
              <a:gd name="connsiteY169" fmla="*/ 0 h 727276"/>
              <a:gd name="connsiteX170" fmla="*/ 111446 w 759628"/>
              <a:gd name="connsiteY170" fmla="*/ 63661 h 72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59628" h="727276">
                <a:moveTo>
                  <a:pt x="111446" y="63661"/>
                </a:moveTo>
                <a:lnTo>
                  <a:pt x="111446" y="63661"/>
                </a:lnTo>
                <a:cubicBezTo>
                  <a:pt x="105659" y="69448"/>
                  <a:pt x="99410" y="74809"/>
                  <a:pt x="94084" y="81023"/>
                </a:cubicBezTo>
                <a:cubicBezTo>
                  <a:pt x="91644" y="83870"/>
                  <a:pt x="90377" y="87549"/>
                  <a:pt x="88297" y="90669"/>
                </a:cubicBezTo>
                <a:cubicBezTo>
                  <a:pt x="86513" y="93344"/>
                  <a:pt x="84438" y="95813"/>
                  <a:pt x="82509" y="98385"/>
                </a:cubicBezTo>
                <a:cubicBezTo>
                  <a:pt x="76657" y="115940"/>
                  <a:pt x="85632" y="88217"/>
                  <a:pt x="78651" y="113818"/>
                </a:cubicBezTo>
                <a:cubicBezTo>
                  <a:pt x="77581" y="117742"/>
                  <a:pt x="76079" y="121535"/>
                  <a:pt x="74793" y="125393"/>
                </a:cubicBezTo>
                <a:lnTo>
                  <a:pt x="72864" y="131180"/>
                </a:lnTo>
                <a:cubicBezTo>
                  <a:pt x="69574" y="154214"/>
                  <a:pt x="72853" y="137009"/>
                  <a:pt x="69006" y="150471"/>
                </a:cubicBezTo>
                <a:cubicBezTo>
                  <a:pt x="68277" y="153021"/>
                  <a:pt x="68121" y="155751"/>
                  <a:pt x="67076" y="158188"/>
                </a:cubicBezTo>
                <a:cubicBezTo>
                  <a:pt x="66163" y="160319"/>
                  <a:pt x="64504" y="162046"/>
                  <a:pt x="63218" y="163975"/>
                </a:cubicBezTo>
                <a:cubicBezTo>
                  <a:pt x="63176" y="164187"/>
                  <a:pt x="60139" y="180169"/>
                  <a:pt x="59360" y="181337"/>
                </a:cubicBezTo>
                <a:cubicBezTo>
                  <a:pt x="56838" y="185120"/>
                  <a:pt x="52236" y="187200"/>
                  <a:pt x="49714" y="190983"/>
                </a:cubicBezTo>
                <a:cubicBezTo>
                  <a:pt x="47498" y="194307"/>
                  <a:pt x="43782" y="200700"/>
                  <a:pt x="40069" y="202557"/>
                </a:cubicBezTo>
                <a:cubicBezTo>
                  <a:pt x="35882" y="204651"/>
                  <a:pt x="31088" y="205210"/>
                  <a:pt x="26565" y="206416"/>
                </a:cubicBezTo>
                <a:cubicBezTo>
                  <a:pt x="21441" y="207782"/>
                  <a:pt x="11132" y="210274"/>
                  <a:pt x="11132" y="210274"/>
                </a:cubicBezTo>
                <a:cubicBezTo>
                  <a:pt x="9203" y="211560"/>
                  <a:pt x="6692" y="212245"/>
                  <a:pt x="5345" y="214132"/>
                </a:cubicBezTo>
                <a:cubicBezTo>
                  <a:pt x="-5348" y="229104"/>
                  <a:pt x="3283" y="274530"/>
                  <a:pt x="3416" y="275864"/>
                </a:cubicBezTo>
                <a:cubicBezTo>
                  <a:pt x="3647" y="278171"/>
                  <a:pt x="6237" y="279577"/>
                  <a:pt x="7274" y="281651"/>
                </a:cubicBezTo>
                <a:cubicBezTo>
                  <a:pt x="16126" y="299356"/>
                  <a:pt x="-367" y="273482"/>
                  <a:pt x="14990" y="293226"/>
                </a:cubicBezTo>
                <a:cubicBezTo>
                  <a:pt x="17837" y="296886"/>
                  <a:pt x="22707" y="304800"/>
                  <a:pt x="22707" y="304800"/>
                </a:cubicBezTo>
                <a:cubicBezTo>
                  <a:pt x="26493" y="316159"/>
                  <a:pt x="21925" y="305948"/>
                  <a:pt x="34282" y="318304"/>
                </a:cubicBezTo>
                <a:cubicBezTo>
                  <a:pt x="46745" y="330767"/>
                  <a:pt x="30541" y="318401"/>
                  <a:pt x="41998" y="327950"/>
                </a:cubicBezTo>
                <a:cubicBezTo>
                  <a:pt x="44468" y="330008"/>
                  <a:pt x="47441" y="331464"/>
                  <a:pt x="49714" y="333737"/>
                </a:cubicBezTo>
                <a:cubicBezTo>
                  <a:pt x="51354" y="335376"/>
                  <a:pt x="51934" y="337885"/>
                  <a:pt x="53573" y="339524"/>
                </a:cubicBezTo>
                <a:cubicBezTo>
                  <a:pt x="55212" y="341163"/>
                  <a:pt x="57615" y="341856"/>
                  <a:pt x="59360" y="343383"/>
                </a:cubicBezTo>
                <a:cubicBezTo>
                  <a:pt x="62782" y="346377"/>
                  <a:pt x="65223" y="350506"/>
                  <a:pt x="69006" y="353028"/>
                </a:cubicBezTo>
                <a:cubicBezTo>
                  <a:pt x="74815" y="356901"/>
                  <a:pt x="75660" y="357810"/>
                  <a:pt x="82509" y="360745"/>
                </a:cubicBezTo>
                <a:cubicBezTo>
                  <a:pt x="84378" y="361546"/>
                  <a:pt x="86393" y="361960"/>
                  <a:pt x="88297" y="362674"/>
                </a:cubicBezTo>
                <a:cubicBezTo>
                  <a:pt x="102827" y="368123"/>
                  <a:pt x="92727" y="365228"/>
                  <a:pt x="105659" y="368461"/>
                </a:cubicBezTo>
                <a:cubicBezTo>
                  <a:pt x="109517" y="371033"/>
                  <a:pt x="113954" y="372899"/>
                  <a:pt x="117233" y="376178"/>
                </a:cubicBezTo>
                <a:cubicBezTo>
                  <a:pt x="119162" y="378107"/>
                  <a:pt x="120636" y="380640"/>
                  <a:pt x="123021" y="381965"/>
                </a:cubicBezTo>
                <a:cubicBezTo>
                  <a:pt x="126576" y="383940"/>
                  <a:pt x="130958" y="384005"/>
                  <a:pt x="134595" y="385823"/>
                </a:cubicBezTo>
                <a:cubicBezTo>
                  <a:pt x="137167" y="387109"/>
                  <a:pt x="139873" y="388157"/>
                  <a:pt x="142312" y="389681"/>
                </a:cubicBezTo>
                <a:cubicBezTo>
                  <a:pt x="145038" y="391385"/>
                  <a:pt x="147236" y="393874"/>
                  <a:pt x="150028" y="395469"/>
                </a:cubicBezTo>
                <a:cubicBezTo>
                  <a:pt x="151794" y="396478"/>
                  <a:pt x="153947" y="396597"/>
                  <a:pt x="155816" y="397398"/>
                </a:cubicBezTo>
                <a:cubicBezTo>
                  <a:pt x="170091" y="403515"/>
                  <a:pt x="156533" y="400090"/>
                  <a:pt x="175107" y="403185"/>
                </a:cubicBezTo>
                <a:cubicBezTo>
                  <a:pt x="178965" y="404471"/>
                  <a:pt x="183807" y="404167"/>
                  <a:pt x="186682" y="407043"/>
                </a:cubicBezTo>
                <a:cubicBezTo>
                  <a:pt x="187968" y="408329"/>
                  <a:pt x="188980" y="409966"/>
                  <a:pt x="190540" y="410902"/>
                </a:cubicBezTo>
                <a:cubicBezTo>
                  <a:pt x="192283" y="411948"/>
                  <a:pt x="194550" y="411844"/>
                  <a:pt x="196327" y="412831"/>
                </a:cubicBezTo>
                <a:cubicBezTo>
                  <a:pt x="200381" y="415083"/>
                  <a:pt x="207902" y="420547"/>
                  <a:pt x="207902" y="420547"/>
                </a:cubicBezTo>
                <a:cubicBezTo>
                  <a:pt x="217907" y="433889"/>
                  <a:pt x="208712" y="425483"/>
                  <a:pt x="229122" y="430193"/>
                </a:cubicBezTo>
                <a:cubicBezTo>
                  <a:pt x="242895" y="433371"/>
                  <a:pt x="235100" y="434513"/>
                  <a:pt x="248413" y="439838"/>
                </a:cubicBezTo>
                <a:cubicBezTo>
                  <a:pt x="251457" y="441056"/>
                  <a:pt x="254844" y="441124"/>
                  <a:pt x="258059" y="441767"/>
                </a:cubicBezTo>
                <a:cubicBezTo>
                  <a:pt x="261917" y="444339"/>
                  <a:pt x="265234" y="448018"/>
                  <a:pt x="269633" y="449484"/>
                </a:cubicBezTo>
                <a:cubicBezTo>
                  <a:pt x="284919" y="454579"/>
                  <a:pt x="277196" y="452673"/>
                  <a:pt x="292783" y="455271"/>
                </a:cubicBezTo>
                <a:cubicBezTo>
                  <a:pt x="295355" y="456557"/>
                  <a:pt x="297856" y="457996"/>
                  <a:pt x="300499" y="459129"/>
                </a:cubicBezTo>
                <a:cubicBezTo>
                  <a:pt x="302368" y="459930"/>
                  <a:pt x="304468" y="460149"/>
                  <a:pt x="306287" y="461059"/>
                </a:cubicBezTo>
                <a:cubicBezTo>
                  <a:pt x="308361" y="462096"/>
                  <a:pt x="310000" y="463880"/>
                  <a:pt x="312074" y="464917"/>
                </a:cubicBezTo>
                <a:cubicBezTo>
                  <a:pt x="313893" y="465826"/>
                  <a:pt x="315992" y="466045"/>
                  <a:pt x="317861" y="466846"/>
                </a:cubicBezTo>
                <a:cubicBezTo>
                  <a:pt x="320504" y="467979"/>
                  <a:pt x="322935" y="469571"/>
                  <a:pt x="325578" y="470704"/>
                </a:cubicBezTo>
                <a:cubicBezTo>
                  <a:pt x="327447" y="471505"/>
                  <a:pt x="329546" y="471724"/>
                  <a:pt x="331365" y="472633"/>
                </a:cubicBezTo>
                <a:cubicBezTo>
                  <a:pt x="333439" y="473670"/>
                  <a:pt x="335078" y="475454"/>
                  <a:pt x="337152" y="476491"/>
                </a:cubicBezTo>
                <a:cubicBezTo>
                  <a:pt x="345546" y="480689"/>
                  <a:pt x="341293" y="475591"/>
                  <a:pt x="350656" y="482279"/>
                </a:cubicBezTo>
                <a:cubicBezTo>
                  <a:pt x="352876" y="483865"/>
                  <a:pt x="354391" y="486269"/>
                  <a:pt x="356444" y="488066"/>
                </a:cubicBezTo>
                <a:cubicBezTo>
                  <a:pt x="358339" y="489724"/>
                  <a:pt x="368046" y="497726"/>
                  <a:pt x="371876" y="499641"/>
                </a:cubicBezTo>
                <a:cubicBezTo>
                  <a:pt x="373695" y="500550"/>
                  <a:pt x="375735" y="500927"/>
                  <a:pt x="377664" y="501570"/>
                </a:cubicBezTo>
                <a:cubicBezTo>
                  <a:pt x="379593" y="502856"/>
                  <a:pt x="381564" y="504080"/>
                  <a:pt x="383451" y="505428"/>
                </a:cubicBezTo>
                <a:cubicBezTo>
                  <a:pt x="386068" y="507297"/>
                  <a:pt x="388292" y="509778"/>
                  <a:pt x="391168" y="511216"/>
                </a:cubicBezTo>
                <a:cubicBezTo>
                  <a:pt x="394805" y="513035"/>
                  <a:pt x="398797" y="514088"/>
                  <a:pt x="402742" y="515074"/>
                </a:cubicBezTo>
                <a:lnTo>
                  <a:pt x="418175" y="518932"/>
                </a:lnTo>
                <a:lnTo>
                  <a:pt x="425892" y="520861"/>
                </a:lnTo>
                <a:cubicBezTo>
                  <a:pt x="428464" y="522147"/>
                  <a:pt x="430915" y="523709"/>
                  <a:pt x="433608" y="524719"/>
                </a:cubicBezTo>
                <a:cubicBezTo>
                  <a:pt x="436091" y="525650"/>
                  <a:pt x="438776" y="525919"/>
                  <a:pt x="441325" y="526648"/>
                </a:cubicBezTo>
                <a:cubicBezTo>
                  <a:pt x="448114" y="528588"/>
                  <a:pt x="453166" y="530773"/>
                  <a:pt x="458687" y="536294"/>
                </a:cubicBezTo>
                <a:lnTo>
                  <a:pt x="470261" y="547869"/>
                </a:lnTo>
                <a:cubicBezTo>
                  <a:pt x="471171" y="550598"/>
                  <a:pt x="474119" y="558950"/>
                  <a:pt x="474119" y="561372"/>
                </a:cubicBezTo>
                <a:cubicBezTo>
                  <a:pt x="474119" y="568162"/>
                  <a:pt x="472250" y="572767"/>
                  <a:pt x="470261" y="578735"/>
                </a:cubicBezTo>
                <a:cubicBezTo>
                  <a:pt x="469618" y="583236"/>
                  <a:pt x="470021" y="588016"/>
                  <a:pt x="468332" y="592238"/>
                </a:cubicBezTo>
                <a:cubicBezTo>
                  <a:pt x="467319" y="594771"/>
                  <a:pt x="463477" y="595462"/>
                  <a:pt x="462545" y="598026"/>
                </a:cubicBezTo>
                <a:cubicBezTo>
                  <a:pt x="460773" y="602898"/>
                  <a:pt x="461301" y="608320"/>
                  <a:pt x="460616" y="613459"/>
                </a:cubicBezTo>
                <a:cubicBezTo>
                  <a:pt x="460015" y="617966"/>
                  <a:pt x="459790" y="622551"/>
                  <a:pt x="458687" y="626962"/>
                </a:cubicBezTo>
                <a:cubicBezTo>
                  <a:pt x="457847" y="630322"/>
                  <a:pt x="455923" y="633323"/>
                  <a:pt x="454828" y="636608"/>
                </a:cubicBezTo>
                <a:cubicBezTo>
                  <a:pt x="453990" y="639123"/>
                  <a:pt x="453661" y="641785"/>
                  <a:pt x="452899" y="644324"/>
                </a:cubicBezTo>
                <a:cubicBezTo>
                  <a:pt x="451730" y="648220"/>
                  <a:pt x="450327" y="652041"/>
                  <a:pt x="449041" y="655899"/>
                </a:cubicBezTo>
                <a:cubicBezTo>
                  <a:pt x="448398" y="657828"/>
                  <a:pt x="447605" y="659713"/>
                  <a:pt x="447112" y="661686"/>
                </a:cubicBezTo>
                <a:cubicBezTo>
                  <a:pt x="444690" y="671376"/>
                  <a:pt x="446021" y="666888"/>
                  <a:pt x="443254" y="675190"/>
                </a:cubicBezTo>
                <a:cubicBezTo>
                  <a:pt x="443965" y="680168"/>
                  <a:pt x="444418" y="689093"/>
                  <a:pt x="447112" y="694481"/>
                </a:cubicBezTo>
                <a:cubicBezTo>
                  <a:pt x="448149" y="696555"/>
                  <a:pt x="449933" y="698195"/>
                  <a:pt x="450970" y="700269"/>
                </a:cubicBezTo>
                <a:cubicBezTo>
                  <a:pt x="451879" y="702088"/>
                  <a:pt x="451597" y="704494"/>
                  <a:pt x="452899" y="706056"/>
                </a:cubicBezTo>
                <a:cubicBezTo>
                  <a:pt x="454974" y="708546"/>
                  <a:pt x="464844" y="714897"/>
                  <a:pt x="468332" y="715702"/>
                </a:cubicBezTo>
                <a:cubicBezTo>
                  <a:pt x="474006" y="717012"/>
                  <a:pt x="479911" y="716951"/>
                  <a:pt x="485694" y="717631"/>
                </a:cubicBezTo>
                <a:lnTo>
                  <a:pt x="501127" y="719560"/>
                </a:lnTo>
                <a:cubicBezTo>
                  <a:pt x="506271" y="718917"/>
                  <a:pt x="511384" y="717343"/>
                  <a:pt x="516560" y="717631"/>
                </a:cubicBezTo>
                <a:cubicBezTo>
                  <a:pt x="523108" y="717995"/>
                  <a:pt x="529583" y="719561"/>
                  <a:pt x="535851" y="721489"/>
                </a:cubicBezTo>
                <a:cubicBezTo>
                  <a:pt x="538067" y="722171"/>
                  <a:pt x="539401" y="724737"/>
                  <a:pt x="541638" y="725347"/>
                </a:cubicBezTo>
                <a:cubicBezTo>
                  <a:pt x="546640" y="726711"/>
                  <a:pt x="551927" y="726633"/>
                  <a:pt x="557071" y="727276"/>
                </a:cubicBezTo>
                <a:cubicBezTo>
                  <a:pt x="566074" y="725990"/>
                  <a:pt x="575162" y="725201"/>
                  <a:pt x="584079" y="723418"/>
                </a:cubicBezTo>
                <a:cubicBezTo>
                  <a:pt x="587294" y="722775"/>
                  <a:pt x="590482" y="721975"/>
                  <a:pt x="593725" y="721489"/>
                </a:cubicBezTo>
                <a:cubicBezTo>
                  <a:pt x="603348" y="720046"/>
                  <a:pt x="613016" y="718917"/>
                  <a:pt x="622661" y="717631"/>
                </a:cubicBezTo>
                <a:cubicBezTo>
                  <a:pt x="623304" y="714416"/>
                  <a:pt x="622684" y="710653"/>
                  <a:pt x="624590" y="707985"/>
                </a:cubicBezTo>
                <a:cubicBezTo>
                  <a:pt x="628743" y="702172"/>
                  <a:pt x="650444" y="702313"/>
                  <a:pt x="651598" y="702198"/>
                </a:cubicBezTo>
                <a:cubicBezTo>
                  <a:pt x="656264" y="701032"/>
                  <a:pt x="667531" y="698424"/>
                  <a:pt x="670889" y="696410"/>
                </a:cubicBezTo>
                <a:cubicBezTo>
                  <a:pt x="674104" y="694481"/>
                  <a:pt x="677121" y="692175"/>
                  <a:pt x="680535" y="690623"/>
                </a:cubicBezTo>
                <a:cubicBezTo>
                  <a:pt x="686277" y="688013"/>
                  <a:pt x="693606" y="686391"/>
                  <a:pt x="699826" y="684836"/>
                </a:cubicBezTo>
                <a:cubicBezTo>
                  <a:pt x="701755" y="683550"/>
                  <a:pt x="703853" y="682487"/>
                  <a:pt x="705613" y="680978"/>
                </a:cubicBezTo>
                <a:cubicBezTo>
                  <a:pt x="708375" y="678611"/>
                  <a:pt x="713330" y="673261"/>
                  <a:pt x="713330" y="673261"/>
                </a:cubicBezTo>
                <a:cubicBezTo>
                  <a:pt x="716866" y="662652"/>
                  <a:pt x="713134" y="672156"/>
                  <a:pt x="719117" y="661686"/>
                </a:cubicBezTo>
                <a:cubicBezTo>
                  <a:pt x="720544" y="659189"/>
                  <a:pt x="721134" y="656179"/>
                  <a:pt x="722975" y="653970"/>
                </a:cubicBezTo>
                <a:cubicBezTo>
                  <a:pt x="724459" y="652189"/>
                  <a:pt x="726834" y="651398"/>
                  <a:pt x="728763" y="650112"/>
                </a:cubicBezTo>
                <a:lnTo>
                  <a:pt x="734550" y="632750"/>
                </a:lnTo>
                <a:lnTo>
                  <a:pt x="736479" y="626962"/>
                </a:lnTo>
                <a:cubicBezTo>
                  <a:pt x="737122" y="620532"/>
                  <a:pt x="736955" y="613968"/>
                  <a:pt x="738408" y="607671"/>
                </a:cubicBezTo>
                <a:cubicBezTo>
                  <a:pt x="738929" y="605412"/>
                  <a:pt x="741229" y="603958"/>
                  <a:pt x="742266" y="601884"/>
                </a:cubicBezTo>
                <a:cubicBezTo>
                  <a:pt x="743815" y="598787"/>
                  <a:pt x="744839" y="595453"/>
                  <a:pt x="746125" y="592238"/>
                </a:cubicBezTo>
                <a:cubicBezTo>
                  <a:pt x="746768" y="589023"/>
                  <a:pt x="747112" y="585733"/>
                  <a:pt x="748054" y="582593"/>
                </a:cubicBezTo>
                <a:cubicBezTo>
                  <a:pt x="749049" y="579276"/>
                  <a:pt x="751072" y="576307"/>
                  <a:pt x="751912" y="572947"/>
                </a:cubicBezTo>
                <a:cubicBezTo>
                  <a:pt x="753015" y="568536"/>
                  <a:pt x="753028" y="563917"/>
                  <a:pt x="753841" y="559443"/>
                </a:cubicBezTo>
                <a:cubicBezTo>
                  <a:pt x="754315" y="556835"/>
                  <a:pt x="755127" y="554299"/>
                  <a:pt x="755770" y="551727"/>
                </a:cubicBezTo>
                <a:cubicBezTo>
                  <a:pt x="756413" y="544011"/>
                  <a:pt x="756794" y="536268"/>
                  <a:pt x="757699" y="528578"/>
                </a:cubicBezTo>
                <a:cubicBezTo>
                  <a:pt x="758082" y="525321"/>
                  <a:pt x="759628" y="522211"/>
                  <a:pt x="759628" y="518932"/>
                </a:cubicBezTo>
                <a:cubicBezTo>
                  <a:pt x="759628" y="497059"/>
                  <a:pt x="759467" y="475143"/>
                  <a:pt x="757699" y="453342"/>
                </a:cubicBezTo>
                <a:cubicBezTo>
                  <a:pt x="757512" y="451031"/>
                  <a:pt x="755480" y="449194"/>
                  <a:pt x="753841" y="447555"/>
                </a:cubicBezTo>
                <a:cubicBezTo>
                  <a:pt x="752202" y="445916"/>
                  <a:pt x="749864" y="445145"/>
                  <a:pt x="748054" y="443697"/>
                </a:cubicBezTo>
                <a:cubicBezTo>
                  <a:pt x="746633" y="442561"/>
                  <a:pt x="745867" y="440555"/>
                  <a:pt x="744195" y="439838"/>
                </a:cubicBezTo>
                <a:cubicBezTo>
                  <a:pt x="741181" y="438546"/>
                  <a:pt x="737731" y="438704"/>
                  <a:pt x="734550" y="437909"/>
                </a:cubicBezTo>
                <a:cubicBezTo>
                  <a:pt x="732577" y="437416"/>
                  <a:pt x="730718" y="436539"/>
                  <a:pt x="728763" y="435980"/>
                </a:cubicBezTo>
                <a:cubicBezTo>
                  <a:pt x="726214" y="435252"/>
                  <a:pt x="723618" y="434694"/>
                  <a:pt x="721046" y="434051"/>
                </a:cubicBezTo>
                <a:cubicBezTo>
                  <a:pt x="719117" y="432122"/>
                  <a:pt x="717355" y="430010"/>
                  <a:pt x="715259" y="428264"/>
                </a:cubicBezTo>
                <a:cubicBezTo>
                  <a:pt x="713478" y="426780"/>
                  <a:pt x="710955" y="426186"/>
                  <a:pt x="709471" y="424405"/>
                </a:cubicBezTo>
                <a:cubicBezTo>
                  <a:pt x="707630" y="422196"/>
                  <a:pt x="707208" y="419082"/>
                  <a:pt x="705613" y="416689"/>
                </a:cubicBezTo>
                <a:cubicBezTo>
                  <a:pt x="703329" y="413263"/>
                  <a:pt x="700577" y="410169"/>
                  <a:pt x="697897" y="407043"/>
                </a:cubicBezTo>
                <a:cubicBezTo>
                  <a:pt x="696713" y="405662"/>
                  <a:pt x="695617" y="404087"/>
                  <a:pt x="694038" y="403185"/>
                </a:cubicBezTo>
                <a:cubicBezTo>
                  <a:pt x="691032" y="401467"/>
                  <a:pt x="687557" y="400733"/>
                  <a:pt x="684393" y="399327"/>
                </a:cubicBezTo>
                <a:cubicBezTo>
                  <a:pt x="681765" y="398159"/>
                  <a:pt x="679190" y="396866"/>
                  <a:pt x="676676" y="395469"/>
                </a:cubicBezTo>
                <a:cubicBezTo>
                  <a:pt x="664471" y="388688"/>
                  <a:pt x="669075" y="389946"/>
                  <a:pt x="655456" y="383894"/>
                </a:cubicBezTo>
                <a:cubicBezTo>
                  <a:pt x="649880" y="381416"/>
                  <a:pt x="648086" y="382081"/>
                  <a:pt x="641952" y="380036"/>
                </a:cubicBezTo>
                <a:cubicBezTo>
                  <a:pt x="638667" y="378941"/>
                  <a:pt x="635404" y="377727"/>
                  <a:pt x="632307" y="376178"/>
                </a:cubicBezTo>
                <a:cubicBezTo>
                  <a:pt x="630233" y="375141"/>
                  <a:pt x="628593" y="373356"/>
                  <a:pt x="626519" y="372319"/>
                </a:cubicBezTo>
                <a:cubicBezTo>
                  <a:pt x="624700" y="371410"/>
                  <a:pt x="622636" y="371104"/>
                  <a:pt x="620732" y="370390"/>
                </a:cubicBezTo>
                <a:cubicBezTo>
                  <a:pt x="617490" y="369174"/>
                  <a:pt x="614184" y="368080"/>
                  <a:pt x="611087" y="366532"/>
                </a:cubicBezTo>
                <a:cubicBezTo>
                  <a:pt x="607733" y="364855"/>
                  <a:pt x="604854" y="362297"/>
                  <a:pt x="601441" y="360745"/>
                </a:cubicBezTo>
                <a:cubicBezTo>
                  <a:pt x="597738" y="359062"/>
                  <a:pt x="593724" y="358172"/>
                  <a:pt x="589866" y="356886"/>
                </a:cubicBezTo>
                <a:lnTo>
                  <a:pt x="584079" y="354957"/>
                </a:lnTo>
                <a:cubicBezTo>
                  <a:pt x="576691" y="349416"/>
                  <a:pt x="576887" y="348844"/>
                  <a:pt x="568646" y="345312"/>
                </a:cubicBezTo>
                <a:cubicBezTo>
                  <a:pt x="562280" y="342584"/>
                  <a:pt x="556187" y="338733"/>
                  <a:pt x="549355" y="337595"/>
                </a:cubicBezTo>
                <a:lnTo>
                  <a:pt x="537780" y="335666"/>
                </a:lnTo>
                <a:cubicBezTo>
                  <a:pt x="535851" y="334380"/>
                  <a:pt x="533848" y="333199"/>
                  <a:pt x="531993" y="331808"/>
                </a:cubicBezTo>
                <a:cubicBezTo>
                  <a:pt x="528699" y="329337"/>
                  <a:pt x="525839" y="326273"/>
                  <a:pt x="522347" y="324091"/>
                </a:cubicBezTo>
                <a:cubicBezTo>
                  <a:pt x="520623" y="323013"/>
                  <a:pt x="518429" y="322963"/>
                  <a:pt x="516560" y="322162"/>
                </a:cubicBezTo>
                <a:cubicBezTo>
                  <a:pt x="502287" y="316045"/>
                  <a:pt x="515841" y="319470"/>
                  <a:pt x="497269" y="316375"/>
                </a:cubicBezTo>
                <a:cubicBezTo>
                  <a:pt x="494697" y="314446"/>
                  <a:pt x="491826" y="312862"/>
                  <a:pt x="489552" y="310588"/>
                </a:cubicBezTo>
                <a:cubicBezTo>
                  <a:pt x="487278" y="308314"/>
                  <a:pt x="486381" y="304740"/>
                  <a:pt x="483765" y="302871"/>
                </a:cubicBezTo>
                <a:cubicBezTo>
                  <a:pt x="481608" y="301330"/>
                  <a:pt x="478621" y="301585"/>
                  <a:pt x="476049" y="300942"/>
                </a:cubicBezTo>
                <a:cubicBezTo>
                  <a:pt x="474120" y="298370"/>
                  <a:pt x="472353" y="295667"/>
                  <a:pt x="470261" y="293226"/>
                </a:cubicBezTo>
                <a:cubicBezTo>
                  <a:pt x="468485" y="291155"/>
                  <a:pt x="466060" y="289658"/>
                  <a:pt x="464474" y="287438"/>
                </a:cubicBezTo>
                <a:cubicBezTo>
                  <a:pt x="462803" y="285098"/>
                  <a:pt x="462412" y="281967"/>
                  <a:pt x="460616" y="279722"/>
                </a:cubicBezTo>
                <a:cubicBezTo>
                  <a:pt x="457207" y="275461"/>
                  <a:pt x="452068" y="272687"/>
                  <a:pt x="449041" y="268147"/>
                </a:cubicBezTo>
                <a:cubicBezTo>
                  <a:pt x="439635" y="254038"/>
                  <a:pt x="451123" y="271789"/>
                  <a:pt x="441325" y="254643"/>
                </a:cubicBezTo>
                <a:cubicBezTo>
                  <a:pt x="440175" y="252630"/>
                  <a:pt x="438752" y="250785"/>
                  <a:pt x="437466" y="248856"/>
                </a:cubicBezTo>
                <a:cubicBezTo>
                  <a:pt x="436823" y="246927"/>
                  <a:pt x="436338" y="244938"/>
                  <a:pt x="435537" y="243069"/>
                </a:cubicBezTo>
                <a:cubicBezTo>
                  <a:pt x="434404" y="240426"/>
                  <a:pt x="432588" y="238080"/>
                  <a:pt x="431679" y="235352"/>
                </a:cubicBezTo>
                <a:cubicBezTo>
                  <a:pt x="430642" y="232242"/>
                  <a:pt x="430613" y="228870"/>
                  <a:pt x="429750" y="225707"/>
                </a:cubicBezTo>
                <a:cubicBezTo>
                  <a:pt x="428680" y="221783"/>
                  <a:pt x="425892" y="214132"/>
                  <a:pt x="425892" y="214132"/>
                </a:cubicBezTo>
                <a:cubicBezTo>
                  <a:pt x="425249" y="201271"/>
                  <a:pt x="424990" y="188386"/>
                  <a:pt x="423963" y="175550"/>
                </a:cubicBezTo>
                <a:cubicBezTo>
                  <a:pt x="423763" y="173051"/>
                  <a:pt x="421009" y="161205"/>
                  <a:pt x="420104" y="158188"/>
                </a:cubicBezTo>
                <a:cubicBezTo>
                  <a:pt x="418935" y="154292"/>
                  <a:pt x="418502" y="149997"/>
                  <a:pt x="416246" y="146613"/>
                </a:cubicBezTo>
                <a:cubicBezTo>
                  <a:pt x="411903" y="140098"/>
                  <a:pt x="411104" y="139762"/>
                  <a:pt x="408530" y="131180"/>
                </a:cubicBezTo>
                <a:cubicBezTo>
                  <a:pt x="403980" y="116012"/>
                  <a:pt x="409952" y="126561"/>
                  <a:pt x="402742" y="115747"/>
                </a:cubicBezTo>
                <a:cubicBezTo>
                  <a:pt x="400813" y="109960"/>
                  <a:pt x="400339" y="103461"/>
                  <a:pt x="396955" y="98385"/>
                </a:cubicBezTo>
                <a:cubicBezTo>
                  <a:pt x="395669" y="96456"/>
                  <a:pt x="394134" y="94672"/>
                  <a:pt x="393097" y="92598"/>
                </a:cubicBezTo>
                <a:cubicBezTo>
                  <a:pt x="391548" y="89501"/>
                  <a:pt x="390333" y="86237"/>
                  <a:pt x="389238" y="82952"/>
                </a:cubicBezTo>
                <a:cubicBezTo>
                  <a:pt x="388406" y="80456"/>
                  <a:pt x="386928" y="72234"/>
                  <a:pt x="385380" y="69448"/>
                </a:cubicBezTo>
                <a:cubicBezTo>
                  <a:pt x="383128" y="65395"/>
                  <a:pt x="380236" y="61732"/>
                  <a:pt x="377664" y="57874"/>
                </a:cubicBezTo>
                <a:cubicBezTo>
                  <a:pt x="377021" y="55945"/>
                  <a:pt x="376863" y="53778"/>
                  <a:pt x="375735" y="52086"/>
                </a:cubicBezTo>
                <a:cubicBezTo>
                  <a:pt x="372461" y="47176"/>
                  <a:pt x="367594" y="44452"/>
                  <a:pt x="362231" y="42441"/>
                </a:cubicBezTo>
                <a:cubicBezTo>
                  <a:pt x="359748" y="41510"/>
                  <a:pt x="357054" y="41274"/>
                  <a:pt x="354514" y="40512"/>
                </a:cubicBezTo>
                <a:cubicBezTo>
                  <a:pt x="350619" y="39344"/>
                  <a:pt x="342940" y="36654"/>
                  <a:pt x="342940" y="36654"/>
                </a:cubicBezTo>
                <a:cubicBezTo>
                  <a:pt x="335788" y="29502"/>
                  <a:pt x="339880" y="30866"/>
                  <a:pt x="331365" y="30866"/>
                </a:cubicBezTo>
                <a:lnTo>
                  <a:pt x="215618" y="0"/>
                </a:lnTo>
                <a:lnTo>
                  <a:pt x="111446" y="63661"/>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Forme libre : forme 45">
            <a:extLst>
              <a:ext uri="{FF2B5EF4-FFF2-40B4-BE49-F238E27FC236}">
                <a16:creationId xmlns:a16="http://schemas.microsoft.com/office/drawing/2014/main" id="{C8B3CCF8-C651-BD2D-B642-B6BD37F3D679}"/>
              </a:ext>
            </a:extLst>
          </p:cNvPr>
          <p:cNvSpPr/>
          <p:nvPr/>
        </p:nvSpPr>
        <p:spPr>
          <a:xfrm>
            <a:off x="3831574" y="4308138"/>
            <a:ext cx="461417" cy="410538"/>
          </a:xfrm>
          <a:custGeom>
            <a:avLst/>
            <a:gdLst>
              <a:gd name="connsiteX0" fmla="*/ 62865 w 461417"/>
              <a:gd name="connsiteY0" fmla="*/ 963 h 410538"/>
              <a:gd name="connsiteX1" fmla="*/ 62865 w 461417"/>
              <a:gd name="connsiteY1" fmla="*/ 963 h 410538"/>
              <a:gd name="connsiteX2" fmla="*/ 57150 w 461417"/>
              <a:gd name="connsiteY2" fmla="*/ 16203 h 410538"/>
              <a:gd name="connsiteX3" fmla="*/ 51435 w 461417"/>
              <a:gd name="connsiteY3" fmla="*/ 23823 h 410538"/>
              <a:gd name="connsiteX4" fmla="*/ 49530 w 461417"/>
              <a:gd name="connsiteY4" fmla="*/ 33348 h 410538"/>
              <a:gd name="connsiteX5" fmla="*/ 47625 w 461417"/>
              <a:gd name="connsiteY5" fmla="*/ 39063 h 410538"/>
              <a:gd name="connsiteX6" fmla="*/ 43815 w 461417"/>
              <a:gd name="connsiteY6" fmla="*/ 52398 h 410538"/>
              <a:gd name="connsiteX7" fmla="*/ 45720 w 461417"/>
              <a:gd name="connsiteY7" fmla="*/ 75258 h 410538"/>
              <a:gd name="connsiteX8" fmla="*/ 47625 w 461417"/>
              <a:gd name="connsiteY8" fmla="*/ 80973 h 410538"/>
              <a:gd name="connsiteX9" fmla="*/ 45720 w 461417"/>
              <a:gd name="connsiteY9" fmla="*/ 100023 h 410538"/>
              <a:gd name="connsiteX10" fmla="*/ 43815 w 461417"/>
              <a:gd name="connsiteY10" fmla="*/ 107643 h 410538"/>
              <a:gd name="connsiteX11" fmla="*/ 30480 w 461417"/>
              <a:gd name="connsiteY11" fmla="*/ 109548 h 410538"/>
              <a:gd name="connsiteX12" fmla="*/ 26670 w 461417"/>
              <a:gd name="connsiteY12" fmla="*/ 122883 h 410538"/>
              <a:gd name="connsiteX13" fmla="*/ 22860 w 461417"/>
              <a:gd name="connsiteY13" fmla="*/ 130503 h 410538"/>
              <a:gd name="connsiteX14" fmla="*/ 20955 w 461417"/>
              <a:gd name="connsiteY14" fmla="*/ 155268 h 410538"/>
              <a:gd name="connsiteX15" fmla="*/ 15240 w 461417"/>
              <a:gd name="connsiteY15" fmla="*/ 159078 h 410538"/>
              <a:gd name="connsiteX16" fmla="*/ 9525 w 461417"/>
              <a:gd name="connsiteY16" fmla="*/ 166698 h 410538"/>
              <a:gd name="connsiteX17" fmla="*/ 5715 w 461417"/>
              <a:gd name="connsiteY17" fmla="*/ 172413 h 410538"/>
              <a:gd name="connsiteX18" fmla="*/ 0 w 461417"/>
              <a:gd name="connsiteY18" fmla="*/ 176223 h 410538"/>
              <a:gd name="connsiteX19" fmla="*/ 1905 w 461417"/>
              <a:gd name="connsiteY19" fmla="*/ 237183 h 410538"/>
              <a:gd name="connsiteX20" fmla="*/ 3810 w 461417"/>
              <a:gd name="connsiteY20" fmla="*/ 244803 h 410538"/>
              <a:gd name="connsiteX21" fmla="*/ 7620 w 461417"/>
              <a:gd name="connsiteY21" fmla="*/ 261948 h 410538"/>
              <a:gd name="connsiteX22" fmla="*/ 9525 w 461417"/>
              <a:gd name="connsiteY22" fmla="*/ 313383 h 410538"/>
              <a:gd name="connsiteX23" fmla="*/ 13335 w 461417"/>
              <a:gd name="connsiteY23" fmla="*/ 319098 h 410538"/>
              <a:gd name="connsiteX24" fmla="*/ 20955 w 461417"/>
              <a:gd name="connsiteY24" fmla="*/ 332433 h 410538"/>
              <a:gd name="connsiteX25" fmla="*/ 30480 w 461417"/>
              <a:gd name="connsiteY25" fmla="*/ 345768 h 410538"/>
              <a:gd name="connsiteX26" fmla="*/ 47625 w 461417"/>
              <a:gd name="connsiteY26" fmla="*/ 355293 h 410538"/>
              <a:gd name="connsiteX27" fmla="*/ 60960 w 461417"/>
              <a:gd name="connsiteY27" fmla="*/ 357198 h 410538"/>
              <a:gd name="connsiteX28" fmla="*/ 72390 w 461417"/>
              <a:gd name="connsiteY28" fmla="*/ 364818 h 410538"/>
              <a:gd name="connsiteX29" fmla="*/ 78105 w 461417"/>
              <a:gd name="connsiteY29" fmla="*/ 368628 h 410538"/>
              <a:gd name="connsiteX30" fmla="*/ 89535 w 461417"/>
              <a:gd name="connsiteY30" fmla="*/ 380058 h 410538"/>
              <a:gd name="connsiteX31" fmla="*/ 100965 w 461417"/>
              <a:gd name="connsiteY31" fmla="*/ 385773 h 410538"/>
              <a:gd name="connsiteX32" fmla="*/ 108585 w 461417"/>
              <a:gd name="connsiteY32" fmla="*/ 387678 h 410538"/>
              <a:gd name="connsiteX33" fmla="*/ 118110 w 461417"/>
              <a:gd name="connsiteY33" fmla="*/ 391488 h 410538"/>
              <a:gd name="connsiteX34" fmla="*/ 139065 w 461417"/>
              <a:gd name="connsiteY34" fmla="*/ 393393 h 410538"/>
              <a:gd name="connsiteX35" fmla="*/ 169545 w 461417"/>
              <a:gd name="connsiteY35" fmla="*/ 399108 h 410538"/>
              <a:gd name="connsiteX36" fmla="*/ 175260 w 461417"/>
              <a:gd name="connsiteY36" fmla="*/ 401013 h 410538"/>
              <a:gd name="connsiteX37" fmla="*/ 180975 w 461417"/>
              <a:gd name="connsiteY37" fmla="*/ 404823 h 410538"/>
              <a:gd name="connsiteX38" fmla="*/ 190500 w 461417"/>
              <a:gd name="connsiteY38" fmla="*/ 406728 h 410538"/>
              <a:gd name="connsiteX39" fmla="*/ 203835 w 461417"/>
              <a:gd name="connsiteY39" fmla="*/ 410538 h 410538"/>
              <a:gd name="connsiteX40" fmla="*/ 224790 w 461417"/>
              <a:gd name="connsiteY40" fmla="*/ 408633 h 410538"/>
              <a:gd name="connsiteX41" fmla="*/ 255270 w 461417"/>
              <a:gd name="connsiteY41" fmla="*/ 406728 h 410538"/>
              <a:gd name="connsiteX42" fmla="*/ 260985 w 461417"/>
              <a:gd name="connsiteY42" fmla="*/ 402918 h 410538"/>
              <a:gd name="connsiteX43" fmla="*/ 299085 w 461417"/>
              <a:gd name="connsiteY43" fmla="*/ 399108 h 410538"/>
              <a:gd name="connsiteX44" fmla="*/ 363855 w 461417"/>
              <a:gd name="connsiteY44" fmla="*/ 401013 h 410538"/>
              <a:gd name="connsiteX45" fmla="*/ 371475 w 461417"/>
              <a:gd name="connsiteY45" fmla="*/ 399108 h 410538"/>
              <a:gd name="connsiteX46" fmla="*/ 386715 w 461417"/>
              <a:gd name="connsiteY46" fmla="*/ 395298 h 410538"/>
              <a:gd name="connsiteX47" fmla="*/ 394335 w 461417"/>
              <a:gd name="connsiteY47" fmla="*/ 391488 h 410538"/>
              <a:gd name="connsiteX48" fmla="*/ 415290 w 461417"/>
              <a:gd name="connsiteY48" fmla="*/ 383868 h 410538"/>
              <a:gd name="connsiteX49" fmla="*/ 432435 w 461417"/>
              <a:gd name="connsiteY49" fmla="*/ 362913 h 410538"/>
              <a:gd name="connsiteX50" fmla="*/ 443865 w 461417"/>
              <a:gd name="connsiteY50" fmla="*/ 357198 h 410538"/>
              <a:gd name="connsiteX51" fmla="*/ 459105 w 461417"/>
              <a:gd name="connsiteY51" fmla="*/ 340053 h 410538"/>
              <a:gd name="connsiteX52" fmla="*/ 459105 w 461417"/>
              <a:gd name="connsiteY52" fmla="*/ 279093 h 410538"/>
              <a:gd name="connsiteX53" fmla="*/ 451485 w 461417"/>
              <a:gd name="connsiteY53" fmla="*/ 277188 h 410538"/>
              <a:gd name="connsiteX54" fmla="*/ 447675 w 461417"/>
              <a:gd name="connsiteY54" fmla="*/ 267663 h 410538"/>
              <a:gd name="connsiteX55" fmla="*/ 443865 w 461417"/>
              <a:gd name="connsiteY55" fmla="*/ 261948 h 410538"/>
              <a:gd name="connsiteX56" fmla="*/ 440055 w 461417"/>
              <a:gd name="connsiteY56" fmla="*/ 252423 h 410538"/>
              <a:gd name="connsiteX57" fmla="*/ 426720 w 461417"/>
              <a:gd name="connsiteY57" fmla="*/ 239088 h 410538"/>
              <a:gd name="connsiteX58" fmla="*/ 417195 w 461417"/>
              <a:gd name="connsiteY58" fmla="*/ 237183 h 410538"/>
              <a:gd name="connsiteX59" fmla="*/ 409575 w 461417"/>
              <a:gd name="connsiteY59" fmla="*/ 233373 h 410538"/>
              <a:gd name="connsiteX60" fmla="*/ 398145 w 461417"/>
              <a:gd name="connsiteY60" fmla="*/ 225753 h 410538"/>
              <a:gd name="connsiteX61" fmla="*/ 384810 w 461417"/>
              <a:gd name="connsiteY61" fmla="*/ 212418 h 410538"/>
              <a:gd name="connsiteX62" fmla="*/ 377190 w 461417"/>
              <a:gd name="connsiteY62" fmla="*/ 204798 h 410538"/>
              <a:gd name="connsiteX63" fmla="*/ 373380 w 461417"/>
              <a:gd name="connsiteY63" fmla="*/ 199083 h 410538"/>
              <a:gd name="connsiteX64" fmla="*/ 361950 w 461417"/>
              <a:gd name="connsiteY64" fmla="*/ 187653 h 410538"/>
              <a:gd name="connsiteX65" fmla="*/ 360045 w 461417"/>
              <a:gd name="connsiteY65" fmla="*/ 181938 h 410538"/>
              <a:gd name="connsiteX66" fmla="*/ 348615 w 461417"/>
              <a:gd name="connsiteY66" fmla="*/ 172413 h 410538"/>
              <a:gd name="connsiteX67" fmla="*/ 337185 w 461417"/>
              <a:gd name="connsiteY67" fmla="*/ 159078 h 410538"/>
              <a:gd name="connsiteX68" fmla="*/ 333375 w 461417"/>
              <a:gd name="connsiteY68" fmla="*/ 153363 h 410538"/>
              <a:gd name="connsiteX69" fmla="*/ 327660 w 461417"/>
              <a:gd name="connsiteY69" fmla="*/ 149553 h 410538"/>
              <a:gd name="connsiteX70" fmla="*/ 316230 w 461417"/>
              <a:gd name="connsiteY70" fmla="*/ 132408 h 410538"/>
              <a:gd name="connsiteX71" fmla="*/ 310515 w 461417"/>
              <a:gd name="connsiteY71" fmla="*/ 128598 h 410538"/>
              <a:gd name="connsiteX72" fmla="*/ 299085 w 461417"/>
              <a:gd name="connsiteY72" fmla="*/ 124788 h 410538"/>
              <a:gd name="connsiteX73" fmla="*/ 297180 w 461417"/>
              <a:gd name="connsiteY73" fmla="*/ 119073 h 410538"/>
              <a:gd name="connsiteX74" fmla="*/ 278130 w 461417"/>
              <a:gd name="connsiteY74" fmla="*/ 113358 h 410538"/>
              <a:gd name="connsiteX75" fmla="*/ 266700 w 461417"/>
              <a:gd name="connsiteY75" fmla="*/ 107643 h 410538"/>
              <a:gd name="connsiteX76" fmla="*/ 249555 w 461417"/>
              <a:gd name="connsiteY76" fmla="*/ 100023 h 410538"/>
              <a:gd name="connsiteX77" fmla="*/ 241935 w 461417"/>
              <a:gd name="connsiteY77" fmla="*/ 98118 h 410538"/>
              <a:gd name="connsiteX78" fmla="*/ 230505 w 461417"/>
              <a:gd name="connsiteY78" fmla="*/ 96213 h 410538"/>
              <a:gd name="connsiteX79" fmla="*/ 224790 w 461417"/>
              <a:gd name="connsiteY79" fmla="*/ 94308 h 410538"/>
              <a:gd name="connsiteX80" fmla="*/ 203835 w 461417"/>
              <a:gd name="connsiteY80" fmla="*/ 88593 h 410538"/>
              <a:gd name="connsiteX81" fmla="*/ 192405 w 461417"/>
              <a:gd name="connsiteY81" fmla="*/ 84783 h 410538"/>
              <a:gd name="connsiteX82" fmla="*/ 177165 w 461417"/>
              <a:gd name="connsiteY82" fmla="*/ 80973 h 410538"/>
              <a:gd name="connsiteX83" fmla="*/ 161925 w 461417"/>
              <a:gd name="connsiteY83" fmla="*/ 71448 h 410538"/>
              <a:gd name="connsiteX84" fmla="*/ 154305 w 461417"/>
              <a:gd name="connsiteY84" fmla="*/ 69543 h 410538"/>
              <a:gd name="connsiteX85" fmla="*/ 142875 w 461417"/>
              <a:gd name="connsiteY85" fmla="*/ 63828 h 410538"/>
              <a:gd name="connsiteX86" fmla="*/ 137160 w 461417"/>
              <a:gd name="connsiteY86" fmla="*/ 56208 h 410538"/>
              <a:gd name="connsiteX87" fmla="*/ 133350 w 461417"/>
              <a:gd name="connsiteY87" fmla="*/ 50493 h 410538"/>
              <a:gd name="connsiteX88" fmla="*/ 127635 w 461417"/>
              <a:gd name="connsiteY88" fmla="*/ 46683 h 410538"/>
              <a:gd name="connsiteX89" fmla="*/ 116205 w 461417"/>
              <a:gd name="connsiteY89" fmla="*/ 31443 h 410538"/>
              <a:gd name="connsiteX90" fmla="*/ 104775 w 461417"/>
              <a:gd name="connsiteY90" fmla="*/ 23823 h 410538"/>
              <a:gd name="connsiteX91" fmla="*/ 95250 w 461417"/>
              <a:gd name="connsiteY91" fmla="*/ 14298 h 410538"/>
              <a:gd name="connsiteX92" fmla="*/ 83820 w 461417"/>
              <a:gd name="connsiteY92" fmla="*/ 4773 h 410538"/>
              <a:gd name="connsiteX93" fmla="*/ 62865 w 461417"/>
              <a:gd name="connsiteY93" fmla="*/ 963 h 41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61417" h="410538">
                <a:moveTo>
                  <a:pt x="62865" y="963"/>
                </a:moveTo>
                <a:lnTo>
                  <a:pt x="62865" y="963"/>
                </a:lnTo>
                <a:cubicBezTo>
                  <a:pt x="60960" y="6043"/>
                  <a:pt x="59576" y="11350"/>
                  <a:pt x="57150" y="16203"/>
                </a:cubicBezTo>
                <a:cubicBezTo>
                  <a:pt x="55730" y="19043"/>
                  <a:pt x="52724" y="20922"/>
                  <a:pt x="51435" y="23823"/>
                </a:cubicBezTo>
                <a:cubicBezTo>
                  <a:pt x="50120" y="26782"/>
                  <a:pt x="50315" y="30207"/>
                  <a:pt x="49530" y="33348"/>
                </a:cubicBezTo>
                <a:cubicBezTo>
                  <a:pt x="49043" y="35296"/>
                  <a:pt x="48177" y="37132"/>
                  <a:pt x="47625" y="39063"/>
                </a:cubicBezTo>
                <a:cubicBezTo>
                  <a:pt x="42841" y="55807"/>
                  <a:pt x="48383" y="38695"/>
                  <a:pt x="43815" y="52398"/>
                </a:cubicBezTo>
                <a:cubicBezTo>
                  <a:pt x="44450" y="60018"/>
                  <a:pt x="44709" y="67679"/>
                  <a:pt x="45720" y="75258"/>
                </a:cubicBezTo>
                <a:cubicBezTo>
                  <a:pt x="45985" y="77248"/>
                  <a:pt x="47625" y="78965"/>
                  <a:pt x="47625" y="80973"/>
                </a:cubicBezTo>
                <a:cubicBezTo>
                  <a:pt x="47625" y="87355"/>
                  <a:pt x="46623" y="93705"/>
                  <a:pt x="45720" y="100023"/>
                </a:cubicBezTo>
                <a:cubicBezTo>
                  <a:pt x="45350" y="102615"/>
                  <a:pt x="46035" y="106255"/>
                  <a:pt x="43815" y="107643"/>
                </a:cubicBezTo>
                <a:cubicBezTo>
                  <a:pt x="40007" y="110023"/>
                  <a:pt x="34925" y="108913"/>
                  <a:pt x="30480" y="109548"/>
                </a:cubicBezTo>
                <a:cubicBezTo>
                  <a:pt x="29513" y="113415"/>
                  <a:pt x="28310" y="119057"/>
                  <a:pt x="26670" y="122883"/>
                </a:cubicBezTo>
                <a:cubicBezTo>
                  <a:pt x="25551" y="125493"/>
                  <a:pt x="24130" y="127963"/>
                  <a:pt x="22860" y="130503"/>
                </a:cubicBezTo>
                <a:cubicBezTo>
                  <a:pt x="22225" y="138758"/>
                  <a:pt x="23088" y="147268"/>
                  <a:pt x="20955" y="155268"/>
                </a:cubicBezTo>
                <a:cubicBezTo>
                  <a:pt x="20365" y="157480"/>
                  <a:pt x="16859" y="157459"/>
                  <a:pt x="15240" y="159078"/>
                </a:cubicBezTo>
                <a:cubicBezTo>
                  <a:pt x="12995" y="161323"/>
                  <a:pt x="11370" y="164114"/>
                  <a:pt x="9525" y="166698"/>
                </a:cubicBezTo>
                <a:cubicBezTo>
                  <a:pt x="8194" y="168561"/>
                  <a:pt x="7334" y="170794"/>
                  <a:pt x="5715" y="172413"/>
                </a:cubicBezTo>
                <a:cubicBezTo>
                  <a:pt x="4096" y="174032"/>
                  <a:pt x="1905" y="174953"/>
                  <a:pt x="0" y="176223"/>
                </a:cubicBezTo>
                <a:cubicBezTo>
                  <a:pt x="635" y="196543"/>
                  <a:pt x="777" y="216884"/>
                  <a:pt x="1905" y="237183"/>
                </a:cubicBezTo>
                <a:cubicBezTo>
                  <a:pt x="2050" y="239797"/>
                  <a:pt x="3297" y="242236"/>
                  <a:pt x="3810" y="244803"/>
                </a:cubicBezTo>
                <a:cubicBezTo>
                  <a:pt x="7163" y="261566"/>
                  <a:pt x="3913" y="250826"/>
                  <a:pt x="7620" y="261948"/>
                </a:cubicBezTo>
                <a:cubicBezTo>
                  <a:pt x="8255" y="279093"/>
                  <a:pt x="7818" y="296311"/>
                  <a:pt x="9525" y="313383"/>
                </a:cubicBezTo>
                <a:cubicBezTo>
                  <a:pt x="9753" y="315661"/>
                  <a:pt x="12311" y="317050"/>
                  <a:pt x="13335" y="319098"/>
                </a:cubicBezTo>
                <a:cubicBezTo>
                  <a:pt x="21579" y="335585"/>
                  <a:pt x="5600" y="310936"/>
                  <a:pt x="20955" y="332433"/>
                </a:cubicBezTo>
                <a:cubicBezTo>
                  <a:pt x="23171" y="335536"/>
                  <a:pt x="28044" y="343602"/>
                  <a:pt x="30480" y="345768"/>
                </a:cubicBezTo>
                <a:cubicBezTo>
                  <a:pt x="34915" y="349710"/>
                  <a:pt x="41366" y="354041"/>
                  <a:pt x="47625" y="355293"/>
                </a:cubicBezTo>
                <a:cubicBezTo>
                  <a:pt x="52028" y="356174"/>
                  <a:pt x="56515" y="356563"/>
                  <a:pt x="60960" y="357198"/>
                </a:cubicBezTo>
                <a:lnTo>
                  <a:pt x="72390" y="364818"/>
                </a:lnTo>
                <a:cubicBezTo>
                  <a:pt x="74295" y="366088"/>
                  <a:pt x="76486" y="367009"/>
                  <a:pt x="78105" y="368628"/>
                </a:cubicBezTo>
                <a:cubicBezTo>
                  <a:pt x="81915" y="372438"/>
                  <a:pt x="84423" y="378354"/>
                  <a:pt x="89535" y="380058"/>
                </a:cubicBezTo>
                <a:cubicBezTo>
                  <a:pt x="113616" y="388085"/>
                  <a:pt x="75115" y="374694"/>
                  <a:pt x="100965" y="385773"/>
                </a:cubicBezTo>
                <a:cubicBezTo>
                  <a:pt x="103371" y="386804"/>
                  <a:pt x="106101" y="386850"/>
                  <a:pt x="108585" y="387678"/>
                </a:cubicBezTo>
                <a:cubicBezTo>
                  <a:pt x="111829" y="388759"/>
                  <a:pt x="114749" y="390858"/>
                  <a:pt x="118110" y="391488"/>
                </a:cubicBezTo>
                <a:cubicBezTo>
                  <a:pt x="125004" y="392781"/>
                  <a:pt x="132080" y="392758"/>
                  <a:pt x="139065" y="393393"/>
                </a:cubicBezTo>
                <a:cubicBezTo>
                  <a:pt x="159272" y="398445"/>
                  <a:pt x="149109" y="396554"/>
                  <a:pt x="169545" y="399108"/>
                </a:cubicBezTo>
                <a:cubicBezTo>
                  <a:pt x="171450" y="399743"/>
                  <a:pt x="173464" y="400115"/>
                  <a:pt x="175260" y="401013"/>
                </a:cubicBezTo>
                <a:cubicBezTo>
                  <a:pt x="177308" y="402037"/>
                  <a:pt x="178831" y="404019"/>
                  <a:pt x="180975" y="404823"/>
                </a:cubicBezTo>
                <a:cubicBezTo>
                  <a:pt x="184007" y="405960"/>
                  <a:pt x="187339" y="406026"/>
                  <a:pt x="190500" y="406728"/>
                </a:cubicBezTo>
                <a:cubicBezTo>
                  <a:pt x="197676" y="408323"/>
                  <a:pt x="197471" y="408417"/>
                  <a:pt x="203835" y="410538"/>
                </a:cubicBezTo>
                <a:lnTo>
                  <a:pt x="224790" y="408633"/>
                </a:lnTo>
                <a:cubicBezTo>
                  <a:pt x="234942" y="407881"/>
                  <a:pt x="245215" y="408316"/>
                  <a:pt x="255270" y="406728"/>
                </a:cubicBezTo>
                <a:cubicBezTo>
                  <a:pt x="257532" y="406371"/>
                  <a:pt x="258729" y="403310"/>
                  <a:pt x="260985" y="402918"/>
                </a:cubicBezTo>
                <a:cubicBezTo>
                  <a:pt x="273560" y="400731"/>
                  <a:pt x="286385" y="400378"/>
                  <a:pt x="299085" y="399108"/>
                </a:cubicBezTo>
                <a:cubicBezTo>
                  <a:pt x="320675" y="399743"/>
                  <a:pt x="342256" y="401013"/>
                  <a:pt x="363855" y="401013"/>
                </a:cubicBezTo>
                <a:cubicBezTo>
                  <a:pt x="366473" y="401013"/>
                  <a:pt x="368919" y="399676"/>
                  <a:pt x="371475" y="399108"/>
                </a:cubicBezTo>
                <a:cubicBezTo>
                  <a:pt x="377668" y="397732"/>
                  <a:pt x="381216" y="397655"/>
                  <a:pt x="386715" y="395298"/>
                </a:cubicBezTo>
                <a:cubicBezTo>
                  <a:pt x="389325" y="394179"/>
                  <a:pt x="391666" y="392458"/>
                  <a:pt x="394335" y="391488"/>
                </a:cubicBezTo>
                <a:cubicBezTo>
                  <a:pt x="419581" y="382308"/>
                  <a:pt x="397896" y="392565"/>
                  <a:pt x="415290" y="383868"/>
                </a:cubicBezTo>
                <a:cubicBezTo>
                  <a:pt x="416310" y="382509"/>
                  <a:pt x="427332" y="366315"/>
                  <a:pt x="432435" y="362913"/>
                </a:cubicBezTo>
                <a:cubicBezTo>
                  <a:pt x="445675" y="354086"/>
                  <a:pt x="430376" y="369188"/>
                  <a:pt x="443865" y="357198"/>
                </a:cubicBezTo>
                <a:cubicBezTo>
                  <a:pt x="454541" y="347708"/>
                  <a:pt x="453314" y="348739"/>
                  <a:pt x="459105" y="340053"/>
                </a:cubicBezTo>
                <a:cubicBezTo>
                  <a:pt x="460522" y="321637"/>
                  <a:pt x="463510" y="296713"/>
                  <a:pt x="459105" y="279093"/>
                </a:cubicBezTo>
                <a:cubicBezTo>
                  <a:pt x="458470" y="276553"/>
                  <a:pt x="454025" y="277823"/>
                  <a:pt x="451485" y="277188"/>
                </a:cubicBezTo>
                <a:cubicBezTo>
                  <a:pt x="450215" y="274013"/>
                  <a:pt x="449204" y="270722"/>
                  <a:pt x="447675" y="267663"/>
                </a:cubicBezTo>
                <a:cubicBezTo>
                  <a:pt x="446651" y="265615"/>
                  <a:pt x="444889" y="263996"/>
                  <a:pt x="443865" y="261948"/>
                </a:cubicBezTo>
                <a:cubicBezTo>
                  <a:pt x="442336" y="258889"/>
                  <a:pt x="442107" y="255159"/>
                  <a:pt x="440055" y="252423"/>
                </a:cubicBezTo>
                <a:cubicBezTo>
                  <a:pt x="436283" y="247394"/>
                  <a:pt x="432884" y="240321"/>
                  <a:pt x="426720" y="239088"/>
                </a:cubicBezTo>
                <a:lnTo>
                  <a:pt x="417195" y="237183"/>
                </a:lnTo>
                <a:cubicBezTo>
                  <a:pt x="414655" y="235913"/>
                  <a:pt x="411886" y="235024"/>
                  <a:pt x="409575" y="233373"/>
                </a:cubicBezTo>
                <a:cubicBezTo>
                  <a:pt x="397089" y="224454"/>
                  <a:pt x="410404" y="229839"/>
                  <a:pt x="398145" y="225753"/>
                </a:cubicBezTo>
                <a:lnTo>
                  <a:pt x="384810" y="212418"/>
                </a:lnTo>
                <a:cubicBezTo>
                  <a:pt x="382270" y="209878"/>
                  <a:pt x="379183" y="207787"/>
                  <a:pt x="377190" y="204798"/>
                </a:cubicBezTo>
                <a:cubicBezTo>
                  <a:pt x="375920" y="202893"/>
                  <a:pt x="374901" y="200794"/>
                  <a:pt x="373380" y="199083"/>
                </a:cubicBezTo>
                <a:cubicBezTo>
                  <a:pt x="369800" y="195056"/>
                  <a:pt x="361950" y="187653"/>
                  <a:pt x="361950" y="187653"/>
                </a:cubicBezTo>
                <a:cubicBezTo>
                  <a:pt x="361315" y="185748"/>
                  <a:pt x="361159" y="183609"/>
                  <a:pt x="360045" y="181938"/>
                </a:cubicBezTo>
                <a:cubicBezTo>
                  <a:pt x="357111" y="177538"/>
                  <a:pt x="352832" y="175224"/>
                  <a:pt x="348615" y="172413"/>
                </a:cubicBezTo>
                <a:cubicBezTo>
                  <a:pt x="339868" y="159293"/>
                  <a:pt x="351043" y="175246"/>
                  <a:pt x="337185" y="159078"/>
                </a:cubicBezTo>
                <a:cubicBezTo>
                  <a:pt x="335695" y="157340"/>
                  <a:pt x="334994" y="154982"/>
                  <a:pt x="333375" y="153363"/>
                </a:cubicBezTo>
                <a:cubicBezTo>
                  <a:pt x="331756" y="151744"/>
                  <a:pt x="329279" y="151172"/>
                  <a:pt x="327660" y="149553"/>
                </a:cubicBezTo>
                <a:cubicBezTo>
                  <a:pt x="316693" y="138586"/>
                  <a:pt x="327113" y="145105"/>
                  <a:pt x="316230" y="132408"/>
                </a:cubicBezTo>
                <a:cubicBezTo>
                  <a:pt x="314740" y="130670"/>
                  <a:pt x="312607" y="129528"/>
                  <a:pt x="310515" y="128598"/>
                </a:cubicBezTo>
                <a:cubicBezTo>
                  <a:pt x="306845" y="126967"/>
                  <a:pt x="299085" y="124788"/>
                  <a:pt x="299085" y="124788"/>
                </a:cubicBezTo>
                <a:cubicBezTo>
                  <a:pt x="298450" y="122883"/>
                  <a:pt x="298814" y="120240"/>
                  <a:pt x="297180" y="119073"/>
                </a:cubicBezTo>
                <a:cubicBezTo>
                  <a:pt x="294683" y="117289"/>
                  <a:pt x="282204" y="114376"/>
                  <a:pt x="278130" y="113358"/>
                </a:cubicBezTo>
                <a:cubicBezTo>
                  <a:pt x="261752" y="102439"/>
                  <a:pt x="282474" y="115530"/>
                  <a:pt x="266700" y="107643"/>
                </a:cubicBezTo>
                <a:cubicBezTo>
                  <a:pt x="254190" y="101388"/>
                  <a:pt x="269214" y="104938"/>
                  <a:pt x="249555" y="100023"/>
                </a:cubicBezTo>
                <a:cubicBezTo>
                  <a:pt x="247015" y="99388"/>
                  <a:pt x="244502" y="98631"/>
                  <a:pt x="241935" y="98118"/>
                </a:cubicBezTo>
                <a:cubicBezTo>
                  <a:pt x="238147" y="97360"/>
                  <a:pt x="234276" y="97051"/>
                  <a:pt x="230505" y="96213"/>
                </a:cubicBezTo>
                <a:cubicBezTo>
                  <a:pt x="228545" y="95777"/>
                  <a:pt x="226738" y="94795"/>
                  <a:pt x="224790" y="94308"/>
                </a:cubicBezTo>
                <a:cubicBezTo>
                  <a:pt x="203249" y="88923"/>
                  <a:pt x="228356" y="96767"/>
                  <a:pt x="203835" y="88593"/>
                </a:cubicBezTo>
                <a:cubicBezTo>
                  <a:pt x="200025" y="87323"/>
                  <a:pt x="196343" y="85571"/>
                  <a:pt x="192405" y="84783"/>
                </a:cubicBezTo>
                <a:cubicBezTo>
                  <a:pt x="180911" y="82484"/>
                  <a:pt x="185952" y="83902"/>
                  <a:pt x="177165" y="80973"/>
                </a:cubicBezTo>
                <a:cubicBezTo>
                  <a:pt x="171171" y="76478"/>
                  <a:pt x="168898" y="74063"/>
                  <a:pt x="161925" y="71448"/>
                </a:cubicBezTo>
                <a:cubicBezTo>
                  <a:pt x="159474" y="70529"/>
                  <a:pt x="156822" y="70262"/>
                  <a:pt x="154305" y="69543"/>
                </a:cubicBezTo>
                <a:cubicBezTo>
                  <a:pt x="149967" y="68303"/>
                  <a:pt x="146215" y="67168"/>
                  <a:pt x="142875" y="63828"/>
                </a:cubicBezTo>
                <a:cubicBezTo>
                  <a:pt x="140630" y="61583"/>
                  <a:pt x="139005" y="58792"/>
                  <a:pt x="137160" y="56208"/>
                </a:cubicBezTo>
                <a:cubicBezTo>
                  <a:pt x="135829" y="54345"/>
                  <a:pt x="134969" y="52112"/>
                  <a:pt x="133350" y="50493"/>
                </a:cubicBezTo>
                <a:cubicBezTo>
                  <a:pt x="131731" y="48874"/>
                  <a:pt x="129540" y="47953"/>
                  <a:pt x="127635" y="46683"/>
                </a:cubicBezTo>
                <a:cubicBezTo>
                  <a:pt x="123487" y="38387"/>
                  <a:pt x="124228" y="37862"/>
                  <a:pt x="116205" y="31443"/>
                </a:cubicBezTo>
                <a:cubicBezTo>
                  <a:pt x="112629" y="28582"/>
                  <a:pt x="104775" y="23823"/>
                  <a:pt x="104775" y="23823"/>
                </a:cubicBezTo>
                <a:cubicBezTo>
                  <a:pt x="97790" y="13346"/>
                  <a:pt x="104775" y="22235"/>
                  <a:pt x="95250" y="14298"/>
                </a:cubicBezTo>
                <a:cubicBezTo>
                  <a:pt x="80582" y="2075"/>
                  <a:pt x="98009" y="14233"/>
                  <a:pt x="83820" y="4773"/>
                </a:cubicBezTo>
                <a:cubicBezTo>
                  <a:pt x="81761" y="-3463"/>
                  <a:pt x="66358" y="1598"/>
                  <a:pt x="62865" y="963"/>
                </a:cubicBez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orme libre : forme 46">
            <a:extLst>
              <a:ext uri="{FF2B5EF4-FFF2-40B4-BE49-F238E27FC236}">
                <a16:creationId xmlns:a16="http://schemas.microsoft.com/office/drawing/2014/main" id="{E19ADA1B-8D03-0048-50B0-B880D0D0E7F2}"/>
              </a:ext>
            </a:extLst>
          </p:cNvPr>
          <p:cNvSpPr/>
          <p:nvPr/>
        </p:nvSpPr>
        <p:spPr>
          <a:xfrm>
            <a:off x="2788635" y="3580394"/>
            <a:ext cx="1341120" cy="2651760"/>
          </a:xfrm>
          <a:custGeom>
            <a:avLst/>
            <a:gdLst>
              <a:gd name="connsiteX0" fmla="*/ 495300 w 1341120"/>
              <a:gd name="connsiteY0" fmla="*/ 0 h 2651760"/>
              <a:gd name="connsiteX1" fmla="*/ 495300 w 1341120"/>
              <a:gd name="connsiteY1" fmla="*/ 0 h 2651760"/>
              <a:gd name="connsiteX2" fmla="*/ 411480 w 1341120"/>
              <a:gd name="connsiteY2" fmla="*/ 53340 h 2651760"/>
              <a:gd name="connsiteX3" fmla="*/ 365760 w 1341120"/>
              <a:gd name="connsiteY3" fmla="*/ 68580 h 2651760"/>
              <a:gd name="connsiteX4" fmla="*/ 281940 w 1341120"/>
              <a:gd name="connsiteY4" fmla="*/ 45720 h 2651760"/>
              <a:gd name="connsiteX5" fmla="*/ 220980 w 1341120"/>
              <a:gd name="connsiteY5" fmla="*/ 53340 h 2651760"/>
              <a:gd name="connsiteX6" fmla="*/ 182880 w 1341120"/>
              <a:gd name="connsiteY6" fmla="*/ 91440 h 2651760"/>
              <a:gd name="connsiteX7" fmla="*/ 175260 w 1341120"/>
              <a:gd name="connsiteY7" fmla="*/ 114300 h 2651760"/>
              <a:gd name="connsiteX8" fmla="*/ 137160 w 1341120"/>
              <a:gd name="connsiteY8" fmla="*/ 121920 h 2651760"/>
              <a:gd name="connsiteX9" fmla="*/ 114300 w 1341120"/>
              <a:gd name="connsiteY9" fmla="*/ 129540 h 2651760"/>
              <a:gd name="connsiteX10" fmla="*/ 91440 w 1341120"/>
              <a:gd name="connsiteY10" fmla="*/ 220980 h 2651760"/>
              <a:gd name="connsiteX11" fmla="*/ 83820 w 1341120"/>
              <a:gd name="connsiteY11" fmla="*/ 243840 h 2651760"/>
              <a:gd name="connsiteX12" fmla="*/ 76200 w 1341120"/>
              <a:gd name="connsiteY12" fmla="*/ 274320 h 2651760"/>
              <a:gd name="connsiteX13" fmla="*/ 83820 w 1341120"/>
              <a:gd name="connsiteY13" fmla="*/ 312420 h 2651760"/>
              <a:gd name="connsiteX14" fmla="*/ 99060 w 1341120"/>
              <a:gd name="connsiteY14" fmla="*/ 373380 h 2651760"/>
              <a:gd name="connsiteX15" fmla="*/ 114300 w 1341120"/>
              <a:gd name="connsiteY15" fmla="*/ 419100 h 2651760"/>
              <a:gd name="connsiteX16" fmla="*/ 91440 w 1341120"/>
              <a:gd name="connsiteY16" fmla="*/ 487680 h 2651760"/>
              <a:gd name="connsiteX17" fmla="*/ 45720 w 1341120"/>
              <a:gd name="connsiteY17" fmla="*/ 525780 h 2651760"/>
              <a:gd name="connsiteX18" fmla="*/ 45720 w 1341120"/>
              <a:gd name="connsiteY18" fmla="*/ 525780 h 2651760"/>
              <a:gd name="connsiteX19" fmla="*/ 15240 w 1341120"/>
              <a:gd name="connsiteY19" fmla="*/ 594360 h 2651760"/>
              <a:gd name="connsiteX20" fmla="*/ 7620 w 1341120"/>
              <a:gd name="connsiteY20" fmla="*/ 624840 h 2651760"/>
              <a:gd name="connsiteX21" fmla="*/ 0 w 1341120"/>
              <a:gd name="connsiteY21" fmla="*/ 708660 h 2651760"/>
              <a:gd name="connsiteX22" fmla="*/ 7620 w 1341120"/>
              <a:gd name="connsiteY22" fmla="*/ 754380 h 2651760"/>
              <a:gd name="connsiteX23" fmla="*/ 7620 w 1341120"/>
              <a:gd name="connsiteY23" fmla="*/ 815340 h 2651760"/>
              <a:gd name="connsiteX24" fmla="*/ 7620 w 1341120"/>
              <a:gd name="connsiteY24" fmla="*/ 845820 h 2651760"/>
              <a:gd name="connsiteX25" fmla="*/ 53340 w 1341120"/>
              <a:gd name="connsiteY25" fmla="*/ 952500 h 2651760"/>
              <a:gd name="connsiteX26" fmla="*/ 91440 w 1341120"/>
              <a:gd name="connsiteY26" fmla="*/ 1005840 h 2651760"/>
              <a:gd name="connsiteX27" fmla="*/ 106680 w 1341120"/>
              <a:gd name="connsiteY27" fmla="*/ 1059180 h 2651760"/>
              <a:gd name="connsiteX28" fmla="*/ 99060 w 1341120"/>
              <a:gd name="connsiteY28" fmla="*/ 1082040 h 2651760"/>
              <a:gd name="connsiteX29" fmla="*/ 99060 w 1341120"/>
              <a:gd name="connsiteY29" fmla="*/ 1135380 h 2651760"/>
              <a:gd name="connsiteX30" fmla="*/ 121920 w 1341120"/>
              <a:gd name="connsiteY30" fmla="*/ 1211580 h 2651760"/>
              <a:gd name="connsiteX31" fmla="*/ 121920 w 1341120"/>
              <a:gd name="connsiteY31" fmla="*/ 1257300 h 2651760"/>
              <a:gd name="connsiteX32" fmla="*/ 83820 w 1341120"/>
              <a:gd name="connsiteY32" fmla="*/ 1310640 h 2651760"/>
              <a:gd name="connsiteX33" fmla="*/ 114300 w 1341120"/>
              <a:gd name="connsiteY33" fmla="*/ 1440180 h 2651760"/>
              <a:gd name="connsiteX34" fmla="*/ 152400 w 1341120"/>
              <a:gd name="connsiteY34" fmla="*/ 1539240 h 2651760"/>
              <a:gd name="connsiteX35" fmla="*/ 167640 w 1341120"/>
              <a:gd name="connsiteY35" fmla="*/ 1600200 h 2651760"/>
              <a:gd name="connsiteX36" fmla="*/ 167640 w 1341120"/>
              <a:gd name="connsiteY36" fmla="*/ 1668780 h 2651760"/>
              <a:gd name="connsiteX37" fmla="*/ 236220 w 1341120"/>
              <a:gd name="connsiteY37" fmla="*/ 1760220 h 2651760"/>
              <a:gd name="connsiteX38" fmla="*/ 243840 w 1341120"/>
              <a:gd name="connsiteY38" fmla="*/ 1828800 h 2651760"/>
              <a:gd name="connsiteX39" fmla="*/ 358140 w 1341120"/>
              <a:gd name="connsiteY39" fmla="*/ 2011680 h 2651760"/>
              <a:gd name="connsiteX40" fmla="*/ 381000 w 1341120"/>
              <a:gd name="connsiteY40" fmla="*/ 2118360 h 2651760"/>
              <a:gd name="connsiteX41" fmla="*/ 396240 w 1341120"/>
              <a:gd name="connsiteY41" fmla="*/ 2194560 h 2651760"/>
              <a:gd name="connsiteX42" fmla="*/ 411480 w 1341120"/>
              <a:gd name="connsiteY42" fmla="*/ 2286000 h 2651760"/>
              <a:gd name="connsiteX43" fmla="*/ 419100 w 1341120"/>
              <a:gd name="connsiteY43" fmla="*/ 2339340 h 2651760"/>
              <a:gd name="connsiteX44" fmla="*/ 419100 w 1341120"/>
              <a:gd name="connsiteY44" fmla="*/ 2377440 h 2651760"/>
              <a:gd name="connsiteX45" fmla="*/ 403860 w 1341120"/>
              <a:gd name="connsiteY45" fmla="*/ 2400300 h 2651760"/>
              <a:gd name="connsiteX46" fmla="*/ 419100 w 1341120"/>
              <a:gd name="connsiteY46" fmla="*/ 2453640 h 2651760"/>
              <a:gd name="connsiteX47" fmla="*/ 441960 w 1341120"/>
              <a:gd name="connsiteY47" fmla="*/ 2476500 h 2651760"/>
              <a:gd name="connsiteX48" fmla="*/ 472440 w 1341120"/>
              <a:gd name="connsiteY48" fmla="*/ 2484120 h 2651760"/>
              <a:gd name="connsiteX49" fmla="*/ 502920 w 1341120"/>
              <a:gd name="connsiteY49" fmla="*/ 2491740 h 2651760"/>
              <a:gd name="connsiteX50" fmla="*/ 541020 w 1341120"/>
              <a:gd name="connsiteY50" fmla="*/ 2529840 h 2651760"/>
              <a:gd name="connsiteX51" fmla="*/ 571500 w 1341120"/>
              <a:gd name="connsiteY51" fmla="*/ 2590800 h 2651760"/>
              <a:gd name="connsiteX52" fmla="*/ 647700 w 1341120"/>
              <a:gd name="connsiteY52" fmla="*/ 2621280 h 2651760"/>
              <a:gd name="connsiteX53" fmla="*/ 670560 w 1341120"/>
              <a:gd name="connsiteY53" fmla="*/ 2651760 h 2651760"/>
              <a:gd name="connsiteX54" fmla="*/ 769620 w 1341120"/>
              <a:gd name="connsiteY54" fmla="*/ 2621280 h 2651760"/>
              <a:gd name="connsiteX55" fmla="*/ 777240 w 1341120"/>
              <a:gd name="connsiteY55" fmla="*/ 2522220 h 2651760"/>
              <a:gd name="connsiteX56" fmla="*/ 792480 w 1341120"/>
              <a:gd name="connsiteY56" fmla="*/ 2453640 h 2651760"/>
              <a:gd name="connsiteX57" fmla="*/ 845820 w 1341120"/>
              <a:gd name="connsiteY57" fmla="*/ 2346960 h 2651760"/>
              <a:gd name="connsiteX58" fmla="*/ 861060 w 1341120"/>
              <a:gd name="connsiteY58" fmla="*/ 2308860 h 2651760"/>
              <a:gd name="connsiteX59" fmla="*/ 853440 w 1341120"/>
              <a:gd name="connsiteY59" fmla="*/ 2232660 h 2651760"/>
              <a:gd name="connsiteX60" fmla="*/ 815340 w 1341120"/>
              <a:gd name="connsiteY60" fmla="*/ 2217420 h 2651760"/>
              <a:gd name="connsiteX61" fmla="*/ 769620 w 1341120"/>
              <a:gd name="connsiteY61" fmla="*/ 2186940 h 2651760"/>
              <a:gd name="connsiteX62" fmla="*/ 731520 w 1341120"/>
              <a:gd name="connsiteY62" fmla="*/ 2156460 h 2651760"/>
              <a:gd name="connsiteX63" fmla="*/ 716280 w 1341120"/>
              <a:gd name="connsiteY63" fmla="*/ 2118360 h 2651760"/>
              <a:gd name="connsiteX64" fmla="*/ 723900 w 1341120"/>
              <a:gd name="connsiteY64" fmla="*/ 2057400 h 2651760"/>
              <a:gd name="connsiteX65" fmla="*/ 777240 w 1341120"/>
              <a:gd name="connsiteY65" fmla="*/ 2004060 h 2651760"/>
              <a:gd name="connsiteX66" fmla="*/ 807720 w 1341120"/>
              <a:gd name="connsiteY66" fmla="*/ 1973580 h 2651760"/>
              <a:gd name="connsiteX67" fmla="*/ 807720 w 1341120"/>
              <a:gd name="connsiteY67" fmla="*/ 1943100 h 2651760"/>
              <a:gd name="connsiteX68" fmla="*/ 807720 w 1341120"/>
              <a:gd name="connsiteY68" fmla="*/ 1897380 h 2651760"/>
              <a:gd name="connsiteX69" fmla="*/ 838200 w 1341120"/>
              <a:gd name="connsiteY69" fmla="*/ 1836420 h 2651760"/>
              <a:gd name="connsiteX70" fmla="*/ 769620 w 1341120"/>
              <a:gd name="connsiteY70" fmla="*/ 1790700 h 2651760"/>
              <a:gd name="connsiteX71" fmla="*/ 746760 w 1341120"/>
              <a:gd name="connsiteY71" fmla="*/ 1744980 h 2651760"/>
              <a:gd name="connsiteX72" fmla="*/ 716280 w 1341120"/>
              <a:gd name="connsiteY72" fmla="*/ 1714500 h 2651760"/>
              <a:gd name="connsiteX73" fmla="*/ 701040 w 1341120"/>
              <a:gd name="connsiteY73" fmla="*/ 1661160 h 2651760"/>
              <a:gd name="connsiteX74" fmla="*/ 784860 w 1341120"/>
              <a:gd name="connsiteY74" fmla="*/ 1691640 h 2651760"/>
              <a:gd name="connsiteX75" fmla="*/ 853440 w 1341120"/>
              <a:gd name="connsiteY75" fmla="*/ 1706880 h 2651760"/>
              <a:gd name="connsiteX76" fmla="*/ 906780 w 1341120"/>
              <a:gd name="connsiteY76" fmla="*/ 1691640 h 2651760"/>
              <a:gd name="connsiteX77" fmla="*/ 914400 w 1341120"/>
              <a:gd name="connsiteY77" fmla="*/ 1638300 h 2651760"/>
              <a:gd name="connsiteX78" fmla="*/ 906780 w 1341120"/>
              <a:gd name="connsiteY78" fmla="*/ 1592580 h 2651760"/>
              <a:gd name="connsiteX79" fmla="*/ 891540 w 1341120"/>
              <a:gd name="connsiteY79" fmla="*/ 1554480 h 2651760"/>
              <a:gd name="connsiteX80" fmla="*/ 914400 w 1341120"/>
              <a:gd name="connsiteY80" fmla="*/ 1501140 h 2651760"/>
              <a:gd name="connsiteX81" fmla="*/ 967740 w 1341120"/>
              <a:gd name="connsiteY81" fmla="*/ 1501140 h 2651760"/>
              <a:gd name="connsiteX82" fmla="*/ 1120140 w 1341120"/>
              <a:gd name="connsiteY82" fmla="*/ 1478280 h 2651760"/>
              <a:gd name="connsiteX83" fmla="*/ 1211580 w 1341120"/>
              <a:gd name="connsiteY83" fmla="*/ 1440180 h 2651760"/>
              <a:gd name="connsiteX84" fmla="*/ 1257300 w 1341120"/>
              <a:gd name="connsiteY84" fmla="*/ 1379220 h 2651760"/>
              <a:gd name="connsiteX85" fmla="*/ 1257300 w 1341120"/>
              <a:gd name="connsiteY85" fmla="*/ 1333500 h 2651760"/>
              <a:gd name="connsiteX86" fmla="*/ 1219200 w 1341120"/>
              <a:gd name="connsiteY86" fmla="*/ 1257300 h 2651760"/>
              <a:gd name="connsiteX87" fmla="*/ 1173480 w 1341120"/>
              <a:gd name="connsiteY87" fmla="*/ 1211580 h 2651760"/>
              <a:gd name="connsiteX88" fmla="*/ 1150620 w 1341120"/>
              <a:gd name="connsiteY88" fmla="*/ 1165860 h 2651760"/>
              <a:gd name="connsiteX89" fmla="*/ 1104900 w 1341120"/>
              <a:gd name="connsiteY89" fmla="*/ 1135380 h 2651760"/>
              <a:gd name="connsiteX90" fmla="*/ 1104900 w 1341120"/>
              <a:gd name="connsiteY90" fmla="*/ 1089660 h 2651760"/>
              <a:gd name="connsiteX91" fmla="*/ 1066800 w 1341120"/>
              <a:gd name="connsiteY91" fmla="*/ 1059180 h 2651760"/>
              <a:gd name="connsiteX92" fmla="*/ 1059180 w 1341120"/>
              <a:gd name="connsiteY92" fmla="*/ 1013460 h 2651760"/>
              <a:gd name="connsiteX93" fmla="*/ 1059180 w 1341120"/>
              <a:gd name="connsiteY93" fmla="*/ 967740 h 2651760"/>
              <a:gd name="connsiteX94" fmla="*/ 1043940 w 1341120"/>
              <a:gd name="connsiteY94" fmla="*/ 906780 h 2651760"/>
              <a:gd name="connsiteX95" fmla="*/ 1043940 w 1341120"/>
              <a:gd name="connsiteY95" fmla="*/ 906780 h 2651760"/>
              <a:gd name="connsiteX96" fmla="*/ 1082040 w 1341120"/>
              <a:gd name="connsiteY96" fmla="*/ 822960 h 2651760"/>
              <a:gd name="connsiteX97" fmla="*/ 1120140 w 1341120"/>
              <a:gd name="connsiteY97" fmla="*/ 723900 h 2651760"/>
              <a:gd name="connsiteX98" fmla="*/ 1127760 w 1341120"/>
              <a:gd name="connsiteY98" fmla="*/ 662940 h 2651760"/>
              <a:gd name="connsiteX99" fmla="*/ 1226820 w 1341120"/>
              <a:gd name="connsiteY99" fmla="*/ 586740 h 2651760"/>
              <a:gd name="connsiteX100" fmla="*/ 1318260 w 1341120"/>
              <a:gd name="connsiteY100" fmla="*/ 525780 h 2651760"/>
              <a:gd name="connsiteX101" fmla="*/ 1341120 w 1341120"/>
              <a:gd name="connsiteY101" fmla="*/ 419100 h 2651760"/>
              <a:gd name="connsiteX102" fmla="*/ 1318260 w 1341120"/>
              <a:gd name="connsiteY102" fmla="*/ 335280 h 2651760"/>
              <a:gd name="connsiteX103" fmla="*/ 1272540 w 1341120"/>
              <a:gd name="connsiteY103" fmla="*/ 312420 h 2651760"/>
              <a:gd name="connsiteX104" fmla="*/ 1242060 w 1341120"/>
              <a:gd name="connsiteY104" fmla="*/ 396240 h 2651760"/>
              <a:gd name="connsiteX105" fmla="*/ 1226820 w 1341120"/>
              <a:gd name="connsiteY105" fmla="*/ 441960 h 2651760"/>
              <a:gd name="connsiteX106" fmla="*/ 1158240 w 1341120"/>
              <a:gd name="connsiteY106" fmla="*/ 472440 h 2651760"/>
              <a:gd name="connsiteX107" fmla="*/ 1089660 w 1341120"/>
              <a:gd name="connsiteY107" fmla="*/ 495300 h 2651760"/>
              <a:gd name="connsiteX108" fmla="*/ 998220 w 1341120"/>
              <a:gd name="connsiteY108" fmla="*/ 487680 h 2651760"/>
              <a:gd name="connsiteX109" fmla="*/ 944880 w 1341120"/>
              <a:gd name="connsiteY109" fmla="*/ 449580 h 2651760"/>
              <a:gd name="connsiteX110" fmla="*/ 975360 w 1341120"/>
              <a:gd name="connsiteY110" fmla="*/ 358140 h 2651760"/>
              <a:gd name="connsiteX111" fmla="*/ 960120 w 1341120"/>
              <a:gd name="connsiteY111" fmla="*/ 312420 h 2651760"/>
              <a:gd name="connsiteX112" fmla="*/ 868680 w 1341120"/>
              <a:gd name="connsiteY112" fmla="*/ 266700 h 2651760"/>
              <a:gd name="connsiteX113" fmla="*/ 723900 w 1341120"/>
              <a:gd name="connsiteY113" fmla="*/ 198120 h 2651760"/>
              <a:gd name="connsiteX114" fmla="*/ 571500 w 1341120"/>
              <a:gd name="connsiteY114" fmla="*/ 121920 h 2651760"/>
              <a:gd name="connsiteX115" fmla="*/ 518160 w 1341120"/>
              <a:gd name="connsiteY115" fmla="*/ 53340 h 2651760"/>
              <a:gd name="connsiteX116" fmla="*/ 495300 w 1341120"/>
              <a:gd name="connsiteY116"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341120" h="2651760">
                <a:moveTo>
                  <a:pt x="495300" y="0"/>
                </a:moveTo>
                <a:lnTo>
                  <a:pt x="495300" y="0"/>
                </a:lnTo>
                <a:cubicBezTo>
                  <a:pt x="423333" y="61686"/>
                  <a:pt x="469453" y="35948"/>
                  <a:pt x="411480" y="53340"/>
                </a:cubicBezTo>
                <a:cubicBezTo>
                  <a:pt x="396093" y="57956"/>
                  <a:pt x="365760" y="68580"/>
                  <a:pt x="365760" y="68580"/>
                </a:cubicBezTo>
                <a:cubicBezTo>
                  <a:pt x="335157" y="56339"/>
                  <a:pt x="316480" y="45720"/>
                  <a:pt x="281940" y="45720"/>
                </a:cubicBezTo>
                <a:cubicBezTo>
                  <a:pt x="261462" y="45720"/>
                  <a:pt x="241300" y="50800"/>
                  <a:pt x="220980" y="53340"/>
                </a:cubicBezTo>
                <a:cubicBezTo>
                  <a:pt x="198120" y="68580"/>
                  <a:pt x="195580" y="66040"/>
                  <a:pt x="182880" y="91440"/>
                </a:cubicBezTo>
                <a:cubicBezTo>
                  <a:pt x="179288" y="98624"/>
                  <a:pt x="181943" y="109845"/>
                  <a:pt x="175260" y="114300"/>
                </a:cubicBezTo>
                <a:cubicBezTo>
                  <a:pt x="164484" y="121484"/>
                  <a:pt x="149725" y="118779"/>
                  <a:pt x="137160" y="121920"/>
                </a:cubicBezTo>
                <a:cubicBezTo>
                  <a:pt x="129368" y="123868"/>
                  <a:pt x="121920" y="127000"/>
                  <a:pt x="114300" y="129540"/>
                </a:cubicBezTo>
                <a:cubicBezTo>
                  <a:pt x="83505" y="221924"/>
                  <a:pt x="111962" y="128631"/>
                  <a:pt x="91440" y="220980"/>
                </a:cubicBezTo>
                <a:cubicBezTo>
                  <a:pt x="89698" y="228821"/>
                  <a:pt x="86027" y="236117"/>
                  <a:pt x="83820" y="243840"/>
                </a:cubicBezTo>
                <a:cubicBezTo>
                  <a:pt x="80943" y="253910"/>
                  <a:pt x="78740" y="264160"/>
                  <a:pt x="76200" y="274320"/>
                </a:cubicBezTo>
                <a:cubicBezTo>
                  <a:pt x="85426" y="301999"/>
                  <a:pt x="83820" y="289148"/>
                  <a:pt x="83820" y="312420"/>
                </a:cubicBezTo>
                <a:lnTo>
                  <a:pt x="99060" y="373380"/>
                </a:lnTo>
                <a:lnTo>
                  <a:pt x="114300" y="419100"/>
                </a:lnTo>
                <a:lnTo>
                  <a:pt x="91440" y="487680"/>
                </a:lnTo>
                <a:lnTo>
                  <a:pt x="45720" y="525780"/>
                </a:lnTo>
                <a:lnTo>
                  <a:pt x="45720" y="525780"/>
                </a:lnTo>
                <a:lnTo>
                  <a:pt x="15240" y="594360"/>
                </a:lnTo>
                <a:lnTo>
                  <a:pt x="7620" y="624840"/>
                </a:lnTo>
                <a:lnTo>
                  <a:pt x="0" y="708660"/>
                </a:lnTo>
                <a:lnTo>
                  <a:pt x="7620" y="754380"/>
                </a:lnTo>
                <a:lnTo>
                  <a:pt x="7620" y="815340"/>
                </a:lnTo>
                <a:lnTo>
                  <a:pt x="7620" y="845820"/>
                </a:lnTo>
                <a:lnTo>
                  <a:pt x="53340" y="952500"/>
                </a:lnTo>
                <a:lnTo>
                  <a:pt x="91440" y="1005840"/>
                </a:lnTo>
                <a:lnTo>
                  <a:pt x="106680" y="1059180"/>
                </a:lnTo>
                <a:lnTo>
                  <a:pt x="99060" y="1082040"/>
                </a:lnTo>
                <a:lnTo>
                  <a:pt x="99060" y="1135380"/>
                </a:lnTo>
                <a:lnTo>
                  <a:pt x="121920" y="1211580"/>
                </a:lnTo>
                <a:lnTo>
                  <a:pt x="121920" y="1257300"/>
                </a:lnTo>
                <a:lnTo>
                  <a:pt x="83820" y="1310640"/>
                </a:lnTo>
                <a:lnTo>
                  <a:pt x="114300" y="1440180"/>
                </a:lnTo>
                <a:lnTo>
                  <a:pt x="152400" y="1539240"/>
                </a:lnTo>
                <a:lnTo>
                  <a:pt x="167640" y="1600200"/>
                </a:lnTo>
                <a:lnTo>
                  <a:pt x="167640" y="1668780"/>
                </a:lnTo>
                <a:lnTo>
                  <a:pt x="236220" y="1760220"/>
                </a:lnTo>
                <a:lnTo>
                  <a:pt x="243840" y="1828800"/>
                </a:lnTo>
                <a:lnTo>
                  <a:pt x="358140" y="2011680"/>
                </a:lnTo>
                <a:lnTo>
                  <a:pt x="381000" y="2118360"/>
                </a:lnTo>
                <a:lnTo>
                  <a:pt x="396240" y="2194560"/>
                </a:lnTo>
                <a:lnTo>
                  <a:pt x="411480" y="2286000"/>
                </a:lnTo>
                <a:lnTo>
                  <a:pt x="419100" y="2339340"/>
                </a:lnTo>
                <a:lnTo>
                  <a:pt x="419100" y="2377440"/>
                </a:lnTo>
                <a:lnTo>
                  <a:pt x="403860" y="2400300"/>
                </a:lnTo>
                <a:lnTo>
                  <a:pt x="419100" y="2453640"/>
                </a:lnTo>
                <a:lnTo>
                  <a:pt x="441960" y="2476500"/>
                </a:lnTo>
                <a:lnTo>
                  <a:pt x="472440" y="2484120"/>
                </a:lnTo>
                <a:lnTo>
                  <a:pt x="502920" y="2491740"/>
                </a:lnTo>
                <a:lnTo>
                  <a:pt x="541020" y="2529840"/>
                </a:lnTo>
                <a:lnTo>
                  <a:pt x="571500" y="2590800"/>
                </a:lnTo>
                <a:lnTo>
                  <a:pt x="647700" y="2621280"/>
                </a:lnTo>
                <a:lnTo>
                  <a:pt x="670560" y="2651760"/>
                </a:lnTo>
                <a:lnTo>
                  <a:pt x="769620" y="2621280"/>
                </a:lnTo>
                <a:lnTo>
                  <a:pt x="777240" y="2522220"/>
                </a:lnTo>
                <a:lnTo>
                  <a:pt x="792480" y="2453640"/>
                </a:lnTo>
                <a:lnTo>
                  <a:pt x="845820" y="2346960"/>
                </a:lnTo>
                <a:lnTo>
                  <a:pt x="861060" y="2308860"/>
                </a:lnTo>
                <a:lnTo>
                  <a:pt x="853440" y="2232660"/>
                </a:lnTo>
                <a:lnTo>
                  <a:pt x="815340" y="2217420"/>
                </a:lnTo>
                <a:lnTo>
                  <a:pt x="769620" y="2186940"/>
                </a:lnTo>
                <a:lnTo>
                  <a:pt x="731520" y="2156460"/>
                </a:lnTo>
                <a:lnTo>
                  <a:pt x="716280" y="2118360"/>
                </a:lnTo>
                <a:lnTo>
                  <a:pt x="723900" y="2057400"/>
                </a:lnTo>
                <a:lnTo>
                  <a:pt x="777240" y="2004060"/>
                </a:lnTo>
                <a:lnTo>
                  <a:pt x="807720" y="1973580"/>
                </a:lnTo>
                <a:lnTo>
                  <a:pt x="807720" y="1943100"/>
                </a:lnTo>
                <a:lnTo>
                  <a:pt x="807720" y="1897380"/>
                </a:lnTo>
                <a:lnTo>
                  <a:pt x="838200" y="1836420"/>
                </a:lnTo>
                <a:lnTo>
                  <a:pt x="769620" y="1790700"/>
                </a:lnTo>
                <a:lnTo>
                  <a:pt x="746760" y="1744980"/>
                </a:lnTo>
                <a:lnTo>
                  <a:pt x="716280" y="1714500"/>
                </a:lnTo>
                <a:lnTo>
                  <a:pt x="701040" y="1661160"/>
                </a:lnTo>
                <a:lnTo>
                  <a:pt x="784860" y="1691640"/>
                </a:lnTo>
                <a:lnTo>
                  <a:pt x="853440" y="1706880"/>
                </a:lnTo>
                <a:lnTo>
                  <a:pt x="906780" y="1691640"/>
                </a:lnTo>
                <a:lnTo>
                  <a:pt x="914400" y="1638300"/>
                </a:lnTo>
                <a:lnTo>
                  <a:pt x="906780" y="1592580"/>
                </a:lnTo>
                <a:lnTo>
                  <a:pt x="891540" y="1554480"/>
                </a:lnTo>
                <a:lnTo>
                  <a:pt x="914400" y="1501140"/>
                </a:lnTo>
                <a:lnTo>
                  <a:pt x="967740" y="1501140"/>
                </a:lnTo>
                <a:lnTo>
                  <a:pt x="1120140" y="1478280"/>
                </a:lnTo>
                <a:lnTo>
                  <a:pt x="1211580" y="1440180"/>
                </a:lnTo>
                <a:lnTo>
                  <a:pt x="1257300" y="1379220"/>
                </a:lnTo>
                <a:lnTo>
                  <a:pt x="1257300" y="1333500"/>
                </a:lnTo>
                <a:lnTo>
                  <a:pt x="1219200" y="1257300"/>
                </a:lnTo>
                <a:lnTo>
                  <a:pt x="1173480" y="1211580"/>
                </a:lnTo>
                <a:lnTo>
                  <a:pt x="1150620" y="1165860"/>
                </a:lnTo>
                <a:lnTo>
                  <a:pt x="1104900" y="1135380"/>
                </a:lnTo>
                <a:lnTo>
                  <a:pt x="1104900" y="1089660"/>
                </a:lnTo>
                <a:lnTo>
                  <a:pt x="1066800" y="1059180"/>
                </a:lnTo>
                <a:lnTo>
                  <a:pt x="1059180" y="1013460"/>
                </a:lnTo>
                <a:lnTo>
                  <a:pt x="1059180" y="967740"/>
                </a:lnTo>
                <a:lnTo>
                  <a:pt x="1043940" y="906780"/>
                </a:lnTo>
                <a:lnTo>
                  <a:pt x="1043940" y="906780"/>
                </a:lnTo>
                <a:lnTo>
                  <a:pt x="1082040" y="822960"/>
                </a:lnTo>
                <a:lnTo>
                  <a:pt x="1120140" y="723900"/>
                </a:lnTo>
                <a:lnTo>
                  <a:pt x="1127760" y="662940"/>
                </a:lnTo>
                <a:lnTo>
                  <a:pt x="1226820" y="586740"/>
                </a:lnTo>
                <a:lnTo>
                  <a:pt x="1318260" y="525780"/>
                </a:lnTo>
                <a:lnTo>
                  <a:pt x="1341120" y="419100"/>
                </a:lnTo>
                <a:lnTo>
                  <a:pt x="1318260" y="335280"/>
                </a:lnTo>
                <a:lnTo>
                  <a:pt x="1272540" y="312420"/>
                </a:lnTo>
                <a:lnTo>
                  <a:pt x="1242060" y="396240"/>
                </a:lnTo>
                <a:lnTo>
                  <a:pt x="1226820" y="441960"/>
                </a:lnTo>
                <a:lnTo>
                  <a:pt x="1158240" y="472440"/>
                </a:lnTo>
                <a:lnTo>
                  <a:pt x="1089660" y="495300"/>
                </a:lnTo>
                <a:lnTo>
                  <a:pt x="998220" y="487680"/>
                </a:lnTo>
                <a:lnTo>
                  <a:pt x="944880" y="449580"/>
                </a:lnTo>
                <a:lnTo>
                  <a:pt x="975360" y="358140"/>
                </a:lnTo>
                <a:lnTo>
                  <a:pt x="960120" y="312420"/>
                </a:lnTo>
                <a:lnTo>
                  <a:pt x="868680" y="266700"/>
                </a:lnTo>
                <a:lnTo>
                  <a:pt x="723900" y="198120"/>
                </a:lnTo>
                <a:lnTo>
                  <a:pt x="571500" y="121920"/>
                </a:lnTo>
                <a:lnTo>
                  <a:pt x="518160" y="53340"/>
                </a:lnTo>
                <a:lnTo>
                  <a:pt x="495300"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Forme libre : forme 47">
            <a:extLst>
              <a:ext uri="{FF2B5EF4-FFF2-40B4-BE49-F238E27FC236}">
                <a16:creationId xmlns:a16="http://schemas.microsoft.com/office/drawing/2014/main" id="{000632FB-4501-4F4E-D599-00C068C1B65B}"/>
              </a:ext>
            </a:extLst>
          </p:cNvPr>
          <p:cNvSpPr/>
          <p:nvPr/>
        </p:nvSpPr>
        <p:spPr>
          <a:xfrm>
            <a:off x="2598414" y="3255582"/>
            <a:ext cx="967740" cy="3070860"/>
          </a:xfrm>
          <a:custGeom>
            <a:avLst/>
            <a:gdLst>
              <a:gd name="connsiteX0" fmla="*/ 53340 w 967740"/>
              <a:gd name="connsiteY0" fmla="*/ 0 h 3070860"/>
              <a:gd name="connsiteX1" fmla="*/ 0 w 967740"/>
              <a:gd name="connsiteY1" fmla="*/ 83820 h 3070860"/>
              <a:gd name="connsiteX2" fmla="*/ 0 w 967740"/>
              <a:gd name="connsiteY2" fmla="*/ 121920 h 3070860"/>
              <a:gd name="connsiteX3" fmla="*/ 22860 w 967740"/>
              <a:gd name="connsiteY3" fmla="*/ 160020 h 3070860"/>
              <a:gd name="connsiteX4" fmla="*/ 60960 w 967740"/>
              <a:gd name="connsiteY4" fmla="*/ 213360 h 3070860"/>
              <a:gd name="connsiteX5" fmla="*/ 60960 w 967740"/>
              <a:gd name="connsiteY5" fmla="*/ 251460 h 3070860"/>
              <a:gd name="connsiteX6" fmla="*/ 76200 w 967740"/>
              <a:gd name="connsiteY6" fmla="*/ 342900 h 3070860"/>
              <a:gd name="connsiteX7" fmla="*/ 91440 w 967740"/>
              <a:gd name="connsiteY7" fmla="*/ 388620 h 3070860"/>
              <a:gd name="connsiteX8" fmla="*/ 68580 w 967740"/>
              <a:gd name="connsiteY8" fmla="*/ 464820 h 3070860"/>
              <a:gd name="connsiteX9" fmla="*/ 60960 w 967740"/>
              <a:gd name="connsiteY9" fmla="*/ 495300 h 3070860"/>
              <a:gd name="connsiteX10" fmla="*/ 45720 w 967740"/>
              <a:gd name="connsiteY10" fmla="*/ 525780 h 3070860"/>
              <a:gd name="connsiteX11" fmla="*/ 45720 w 967740"/>
              <a:gd name="connsiteY11" fmla="*/ 571500 h 3070860"/>
              <a:gd name="connsiteX12" fmla="*/ 45720 w 967740"/>
              <a:gd name="connsiteY12" fmla="*/ 601980 h 3070860"/>
              <a:gd name="connsiteX13" fmla="*/ 53340 w 967740"/>
              <a:gd name="connsiteY13" fmla="*/ 640080 h 3070860"/>
              <a:gd name="connsiteX14" fmla="*/ 91440 w 967740"/>
              <a:gd name="connsiteY14" fmla="*/ 678180 h 3070860"/>
              <a:gd name="connsiteX15" fmla="*/ 91440 w 967740"/>
              <a:gd name="connsiteY15" fmla="*/ 762000 h 3070860"/>
              <a:gd name="connsiteX16" fmla="*/ 68580 w 967740"/>
              <a:gd name="connsiteY16" fmla="*/ 800100 h 3070860"/>
              <a:gd name="connsiteX17" fmla="*/ 60960 w 967740"/>
              <a:gd name="connsiteY17" fmla="*/ 853440 h 3070860"/>
              <a:gd name="connsiteX18" fmla="*/ 60960 w 967740"/>
              <a:gd name="connsiteY18" fmla="*/ 883920 h 3070860"/>
              <a:gd name="connsiteX19" fmla="*/ 53340 w 967740"/>
              <a:gd name="connsiteY19" fmla="*/ 914400 h 3070860"/>
              <a:gd name="connsiteX20" fmla="*/ 53340 w 967740"/>
              <a:gd name="connsiteY20" fmla="*/ 975360 h 3070860"/>
              <a:gd name="connsiteX21" fmla="*/ 53340 w 967740"/>
              <a:gd name="connsiteY21" fmla="*/ 1005840 h 3070860"/>
              <a:gd name="connsiteX22" fmla="*/ 68580 w 967740"/>
              <a:gd name="connsiteY22" fmla="*/ 1021080 h 3070860"/>
              <a:gd name="connsiteX23" fmla="*/ 68580 w 967740"/>
              <a:gd name="connsiteY23" fmla="*/ 1059180 h 3070860"/>
              <a:gd name="connsiteX24" fmla="*/ 91440 w 967740"/>
              <a:gd name="connsiteY24" fmla="*/ 1120140 h 3070860"/>
              <a:gd name="connsiteX25" fmla="*/ 114300 w 967740"/>
              <a:gd name="connsiteY25" fmla="*/ 1150620 h 3070860"/>
              <a:gd name="connsiteX26" fmla="*/ 114300 w 967740"/>
              <a:gd name="connsiteY26" fmla="*/ 1150620 h 3070860"/>
              <a:gd name="connsiteX27" fmla="*/ 129540 w 967740"/>
              <a:gd name="connsiteY27" fmla="*/ 1287780 h 3070860"/>
              <a:gd name="connsiteX28" fmla="*/ 152400 w 967740"/>
              <a:gd name="connsiteY28" fmla="*/ 1325880 h 3070860"/>
              <a:gd name="connsiteX29" fmla="*/ 152400 w 967740"/>
              <a:gd name="connsiteY29" fmla="*/ 1577340 h 3070860"/>
              <a:gd name="connsiteX30" fmla="*/ 121920 w 967740"/>
              <a:gd name="connsiteY30" fmla="*/ 1653540 h 3070860"/>
              <a:gd name="connsiteX31" fmla="*/ 121920 w 967740"/>
              <a:gd name="connsiteY31" fmla="*/ 1737360 h 3070860"/>
              <a:gd name="connsiteX32" fmla="*/ 144780 w 967740"/>
              <a:gd name="connsiteY32" fmla="*/ 1790700 h 3070860"/>
              <a:gd name="connsiteX33" fmla="*/ 144780 w 967740"/>
              <a:gd name="connsiteY33" fmla="*/ 1790700 h 3070860"/>
              <a:gd name="connsiteX34" fmla="*/ 182880 w 967740"/>
              <a:gd name="connsiteY34" fmla="*/ 1866900 h 3070860"/>
              <a:gd name="connsiteX35" fmla="*/ 167640 w 967740"/>
              <a:gd name="connsiteY35" fmla="*/ 1889760 h 3070860"/>
              <a:gd name="connsiteX36" fmla="*/ 167640 w 967740"/>
              <a:gd name="connsiteY36" fmla="*/ 1927860 h 3070860"/>
              <a:gd name="connsiteX37" fmla="*/ 167640 w 967740"/>
              <a:gd name="connsiteY37" fmla="*/ 1927860 h 3070860"/>
              <a:gd name="connsiteX38" fmla="*/ 190500 w 967740"/>
              <a:gd name="connsiteY38" fmla="*/ 1981200 h 3070860"/>
              <a:gd name="connsiteX39" fmla="*/ 213360 w 967740"/>
              <a:gd name="connsiteY39" fmla="*/ 2042160 h 3070860"/>
              <a:gd name="connsiteX40" fmla="*/ 236220 w 967740"/>
              <a:gd name="connsiteY40" fmla="*/ 2072640 h 3070860"/>
              <a:gd name="connsiteX41" fmla="*/ 289560 w 967740"/>
              <a:gd name="connsiteY41" fmla="*/ 2118360 h 3070860"/>
              <a:gd name="connsiteX42" fmla="*/ 335280 w 967740"/>
              <a:gd name="connsiteY42" fmla="*/ 2156460 h 3070860"/>
              <a:gd name="connsiteX43" fmla="*/ 335280 w 967740"/>
              <a:gd name="connsiteY43" fmla="*/ 2179320 h 3070860"/>
              <a:gd name="connsiteX44" fmla="*/ 335280 w 967740"/>
              <a:gd name="connsiteY44" fmla="*/ 2209800 h 3070860"/>
              <a:gd name="connsiteX45" fmla="*/ 342900 w 967740"/>
              <a:gd name="connsiteY45" fmla="*/ 2240280 h 3070860"/>
              <a:gd name="connsiteX46" fmla="*/ 358140 w 967740"/>
              <a:gd name="connsiteY46" fmla="*/ 2270760 h 3070860"/>
              <a:gd name="connsiteX47" fmla="*/ 373380 w 967740"/>
              <a:gd name="connsiteY47" fmla="*/ 2293620 h 3070860"/>
              <a:gd name="connsiteX48" fmla="*/ 388620 w 967740"/>
              <a:gd name="connsiteY48" fmla="*/ 2308860 h 3070860"/>
              <a:gd name="connsiteX49" fmla="*/ 411480 w 967740"/>
              <a:gd name="connsiteY49" fmla="*/ 2346960 h 3070860"/>
              <a:gd name="connsiteX50" fmla="*/ 411480 w 967740"/>
              <a:gd name="connsiteY50" fmla="*/ 2377440 h 3070860"/>
              <a:gd name="connsiteX51" fmla="*/ 396240 w 967740"/>
              <a:gd name="connsiteY51" fmla="*/ 2423160 h 3070860"/>
              <a:gd name="connsiteX52" fmla="*/ 396240 w 967740"/>
              <a:gd name="connsiteY52" fmla="*/ 2453640 h 3070860"/>
              <a:gd name="connsiteX53" fmla="*/ 388620 w 967740"/>
              <a:gd name="connsiteY53" fmla="*/ 2476500 h 3070860"/>
              <a:gd name="connsiteX54" fmla="*/ 358140 w 967740"/>
              <a:gd name="connsiteY54" fmla="*/ 2476500 h 3070860"/>
              <a:gd name="connsiteX55" fmla="*/ 304800 w 967740"/>
              <a:gd name="connsiteY55" fmla="*/ 2491740 h 3070860"/>
              <a:gd name="connsiteX56" fmla="*/ 327660 w 967740"/>
              <a:gd name="connsiteY56" fmla="*/ 2529840 h 3070860"/>
              <a:gd name="connsiteX57" fmla="*/ 350520 w 967740"/>
              <a:gd name="connsiteY57" fmla="*/ 2537460 h 3070860"/>
              <a:gd name="connsiteX58" fmla="*/ 381000 w 967740"/>
              <a:gd name="connsiteY58" fmla="*/ 2552700 h 3070860"/>
              <a:gd name="connsiteX59" fmla="*/ 403860 w 967740"/>
              <a:gd name="connsiteY59" fmla="*/ 2560320 h 3070860"/>
              <a:gd name="connsiteX60" fmla="*/ 449580 w 967740"/>
              <a:gd name="connsiteY60" fmla="*/ 2613660 h 3070860"/>
              <a:gd name="connsiteX61" fmla="*/ 480060 w 967740"/>
              <a:gd name="connsiteY61" fmla="*/ 2689860 h 3070860"/>
              <a:gd name="connsiteX62" fmla="*/ 510540 w 967740"/>
              <a:gd name="connsiteY62" fmla="*/ 2750820 h 3070860"/>
              <a:gd name="connsiteX63" fmla="*/ 541020 w 967740"/>
              <a:gd name="connsiteY63" fmla="*/ 2819400 h 3070860"/>
              <a:gd name="connsiteX64" fmla="*/ 579120 w 967740"/>
              <a:gd name="connsiteY64" fmla="*/ 2865120 h 3070860"/>
              <a:gd name="connsiteX65" fmla="*/ 601980 w 967740"/>
              <a:gd name="connsiteY65" fmla="*/ 2895600 h 3070860"/>
              <a:gd name="connsiteX66" fmla="*/ 647700 w 967740"/>
              <a:gd name="connsiteY66" fmla="*/ 2941320 h 3070860"/>
              <a:gd name="connsiteX67" fmla="*/ 693420 w 967740"/>
              <a:gd name="connsiteY67" fmla="*/ 2971800 h 3070860"/>
              <a:gd name="connsiteX68" fmla="*/ 723900 w 967740"/>
              <a:gd name="connsiteY68" fmla="*/ 3009900 h 3070860"/>
              <a:gd name="connsiteX69" fmla="*/ 754380 w 967740"/>
              <a:gd name="connsiteY69" fmla="*/ 3055620 h 3070860"/>
              <a:gd name="connsiteX70" fmla="*/ 807720 w 967740"/>
              <a:gd name="connsiteY70" fmla="*/ 3040380 h 3070860"/>
              <a:gd name="connsiteX71" fmla="*/ 845820 w 967740"/>
              <a:gd name="connsiteY71" fmla="*/ 3048000 h 3070860"/>
              <a:gd name="connsiteX72" fmla="*/ 868680 w 967740"/>
              <a:gd name="connsiteY72" fmla="*/ 3070860 h 3070860"/>
              <a:gd name="connsiteX73" fmla="*/ 944880 w 967740"/>
              <a:gd name="connsiteY73" fmla="*/ 3040380 h 3070860"/>
              <a:gd name="connsiteX74" fmla="*/ 967740 w 967740"/>
              <a:gd name="connsiteY74" fmla="*/ 2994660 h 3070860"/>
              <a:gd name="connsiteX75" fmla="*/ 960120 w 967740"/>
              <a:gd name="connsiteY75" fmla="*/ 2971800 h 3070860"/>
              <a:gd name="connsiteX76" fmla="*/ 899160 w 967740"/>
              <a:gd name="connsiteY76" fmla="*/ 2987040 h 3070860"/>
              <a:gd name="connsiteX77" fmla="*/ 876300 w 967740"/>
              <a:gd name="connsiteY77" fmla="*/ 2994660 h 3070860"/>
              <a:gd name="connsiteX78" fmla="*/ 800100 w 967740"/>
              <a:gd name="connsiteY78" fmla="*/ 2948940 h 3070860"/>
              <a:gd name="connsiteX79" fmla="*/ 754380 w 967740"/>
              <a:gd name="connsiteY79" fmla="*/ 2918460 h 3070860"/>
              <a:gd name="connsiteX80" fmla="*/ 723900 w 967740"/>
              <a:gd name="connsiteY80" fmla="*/ 2872740 h 3070860"/>
              <a:gd name="connsiteX81" fmla="*/ 678180 w 967740"/>
              <a:gd name="connsiteY81" fmla="*/ 2842260 h 3070860"/>
              <a:gd name="connsiteX82" fmla="*/ 601980 w 967740"/>
              <a:gd name="connsiteY82" fmla="*/ 2796540 h 3070860"/>
              <a:gd name="connsiteX83" fmla="*/ 594360 w 967740"/>
              <a:gd name="connsiteY83" fmla="*/ 2743200 h 3070860"/>
              <a:gd name="connsiteX84" fmla="*/ 601980 w 967740"/>
              <a:gd name="connsiteY84" fmla="*/ 2682240 h 3070860"/>
              <a:gd name="connsiteX85" fmla="*/ 601980 w 967740"/>
              <a:gd name="connsiteY85" fmla="*/ 2651760 h 3070860"/>
              <a:gd name="connsiteX86" fmla="*/ 586740 w 967740"/>
              <a:gd name="connsiteY86" fmla="*/ 2613660 h 3070860"/>
              <a:gd name="connsiteX87" fmla="*/ 586740 w 967740"/>
              <a:gd name="connsiteY87" fmla="*/ 2567940 h 3070860"/>
              <a:gd name="connsiteX88" fmla="*/ 571500 w 967740"/>
              <a:gd name="connsiteY88" fmla="*/ 2484120 h 3070860"/>
              <a:gd name="connsiteX89" fmla="*/ 541020 w 967740"/>
              <a:gd name="connsiteY89" fmla="*/ 2362200 h 3070860"/>
              <a:gd name="connsiteX90" fmla="*/ 502920 w 967740"/>
              <a:gd name="connsiteY90" fmla="*/ 2293620 h 3070860"/>
              <a:gd name="connsiteX91" fmla="*/ 434340 w 967740"/>
              <a:gd name="connsiteY91" fmla="*/ 2171700 h 3070860"/>
              <a:gd name="connsiteX92" fmla="*/ 403860 w 967740"/>
              <a:gd name="connsiteY92" fmla="*/ 2087880 h 3070860"/>
              <a:gd name="connsiteX93" fmla="*/ 373380 w 967740"/>
              <a:gd name="connsiteY93" fmla="*/ 2049780 h 3070860"/>
              <a:gd name="connsiteX94" fmla="*/ 350520 w 967740"/>
              <a:gd name="connsiteY94" fmla="*/ 2004060 h 3070860"/>
              <a:gd name="connsiteX95" fmla="*/ 350520 w 967740"/>
              <a:gd name="connsiteY95" fmla="*/ 1958340 h 3070860"/>
              <a:gd name="connsiteX96" fmla="*/ 342900 w 967740"/>
              <a:gd name="connsiteY96" fmla="*/ 1889760 h 3070860"/>
              <a:gd name="connsiteX97" fmla="*/ 320040 w 967740"/>
              <a:gd name="connsiteY97" fmla="*/ 1851660 h 3070860"/>
              <a:gd name="connsiteX98" fmla="*/ 304800 w 967740"/>
              <a:gd name="connsiteY98" fmla="*/ 1790700 h 3070860"/>
              <a:gd name="connsiteX99" fmla="*/ 281940 w 967740"/>
              <a:gd name="connsiteY99" fmla="*/ 1706880 h 3070860"/>
              <a:gd name="connsiteX100" fmla="*/ 281940 w 967740"/>
              <a:gd name="connsiteY100" fmla="*/ 1638300 h 3070860"/>
              <a:gd name="connsiteX101" fmla="*/ 304800 w 967740"/>
              <a:gd name="connsiteY101" fmla="*/ 1592580 h 3070860"/>
              <a:gd name="connsiteX102" fmla="*/ 304800 w 967740"/>
              <a:gd name="connsiteY102" fmla="*/ 1554480 h 3070860"/>
              <a:gd name="connsiteX103" fmla="*/ 289560 w 967740"/>
              <a:gd name="connsiteY103" fmla="*/ 1501140 h 3070860"/>
              <a:gd name="connsiteX104" fmla="*/ 289560 w 967740"/>
              <a:gd name="connsiteY104" fmla="*/ 1478280 h 3070860"/>
              <a:gd name="connsiteX105" fmla="*/ 281940 w 967740"/>
              <a:gd name="connsiteY105" fmla="*/ 1417320 h 3070860"/>
              <a:gd name="connsiteX106" fmla="*/ 289560 w 967740"/>
              <a:gd name="connsiteY106" fmla="*/ 1402080 h 3070860"/>
              <a:gd name="connsiteX107" fmla="*/ 259080 w 967740"/>
              <a:gd name="connsiteY107" fmla="*/ 1333500 h 3070860"/>
              <a:gd name="connsiteX108" fmla="*/ 228600 w 967740"/>
              <a:gd name="connsiteY108" fmla="*/ 1272540 h 3070860"/>
              <a:gd name="connsiteX109" fmla="*/ 190500 w 967740"/>
              <a:gd name="connsiteY109" fmla="*/ 1196340 h 3070860"/>
              <a:gd name="connsiteX110" fmla="*/ 190500 w 967740"/>
              <a:gd name="connsiteY110" fmla="*/ 1127760 h 3070860"/>
              <a:gd name="connsiteX111" fmla="*/ 182880 w 967740"/>
              <a:gd name="connsiteY111" fmla="*/ 1051560 h 3070860"/>
              <a:gd name="connsiteX112" fmla="*/ 190500 w 967740"/>
              <a:gd name="connsiteY112" fmla="*/ 960120 h 3070860"/>
              <a:gd name="connsiteX113" fmla="*/ 236220 w 967740"/>
              <a:gd name="connsiteY113" fmla="*/ 876300 h 3070860"/>
              <a:gd name="connsiteX114" fmla="*/ 274320 w 967740"/>
              <a:gd name="connsiteY114" fmla="*/ 815340 h 3070860"/>
              <a:gd name="connsiteX115" fmla="*/ 289560 w 967740"/>
              <a:gd name="connsiteY115" fmla="*/ 762000 h 3070860"/>
              <a:gd name="connsiteX116" fmla="*/ 274320 w 967740"/>
              <a:gd name="connsiteY116" fmla="*/ 723900 h 3070860"/>
              <a:gd name="connsiteX117" fmla="*/ 266700 w 967740"/>
              <a:gd name="connsiteY117" fmla="*/ 678180 h 3070860"/>
              <a:gd name="connsiteX118" fmla="*/ 259080 w 967740"/>
              <a:gd name="connsiteY118" fmla="*/ 617220 h 3070860"/>
              <a:gd name="connsiteX119" fmla="*/ 259080 w 967740"/>
              <a:gd name="connsiteY119" fmla="*/ 586740 h 3070860"/>
              <a:gd name="connsiteX120" fmla="*/ 281940 w 967740"/>
              <a:gd name="connsiteY120" fmla="*/ 518160 h 3070860"/>
              <a:gd name="connsiteX121" fmla="*/ 297180 w 967740"/>
              <a:gd name="connsiteY121" fmla="*/ 449580 h 3070860"/>
              <a:gd name="connsiteX122" fmla="*/ 259080 w 967740"/>
              <a:gd name="connsiteY122" fmla="*/ 411480 h 3070860"/>
              <a:gd name="connsiteX123" fmla="*/ 236220 w 967740"/>
              <a:gd name="connsiteY123" fmla="*/ 373380 h 3070860"/>
              <a:gd name="connsiteX124" fmla="*/ 213360 w 967740"/>
              <a:gd name="connsiteY124" fmla="*/ 342900 h 3070860"/>
              <a:gd name="connsiteX125" fmla="*/ 198120 w 967740"/>
              <a:gd name="connsiteY125" fmla="*/ 297180 h 3070860"/>
              <a:gd name="connsiteX126" fmla="*/ 190500 w 967740"/>
              <a:gd name="connsiteY126" fmla="*/ 266700 h 3070860"/>
              <a:gd name="connsiteX127" fmla="*/ 160020 w 967740"/>
              <a:gd name="connsiteY127" fmla="*/ 182880 h 3070860"/>
              <a:gd name="connsiteX128" fmla="*/ 129540 w 967740"/>
              <a:gd name="connsiteY128" fmla="*/ 137160 h 3070860"/>
              <a:gd name="connsiteX129" fmla="*/ 106680 w 967740"/>
              <a:gd name="connsiteY129" fmla="*/ 114300 h 3070860"/>
              <a:gd name="connsiteX130" fmla="*/ 76200 w 967740"/>
              <a:gd name="connsiteY130" fmla="*/ 68580 h 3070860"/>
              <a:gd name="connsiteX131" fmla="*/ 53340 w 967740"/>
              <a:gd name="connsiteY131" fmla="*/ 0 h 307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967740" h="3070860">
                <a:moveTo>
                  <a:pt x="53340" y="0"/>
                </a:moveTo>
                <a:lnTo>
                  <a:pt x="0" y="83820"/>
                </a:lnTo>
                <a:lnTo>
                  <a:pt x="0" y="121920"/>
                </a:lnTo>
                <a:lnTo>
                  <a:pt x="22860" y="160020"/>
                </a:lnTo>
                <a:lnTo>
                  <a:pt x="60960" y="213360"/>
                </a:lnTo>
                <a:lnTo>
                  <a:pt x="60960" y="251460"/>
                </a:lnTo>
                <a:lnTo>
                  <a:pt x="76200" y="342900"/>
                </a:lnTo>
                <a:lnTo>
                  <a:pt x="91440" y="388620"/>
                </a:lnTo>
                <a:lnTo>
                  <a:pt x="68580" y="464820"/>
                </a:lnTo>
                <a:lnTo>
                  <a:pt x="60960" y="495300"/>
                </a:lnTo>
                <a:lnTo>
                  <a:pt x="45720" y="525780"/>
                </a:lnTo>
                <a:lnTo>
                  <a:pt x="45720" y="571500"/>
                </a:lnTo>
                <a:lnTo>
                  <a:pt x="45720" y="601980"/>
                </a:lnTo>
                <a:lnTo>
                  <a:pt x="53340" y="640080"/>
                </a:lnTo>
                <a:lnTo>
                  <a:pt x="91440" y="678180"/>
                </a:lnTo>
                <a:lnTo>
                  <a:pt x="91440" y="762000"/>
                </a:lnTo>
                <a:lnTo>
                  <a:pt x="68580" y="800100"/>
                </a:lnTo>
                <a:lnTo>
                  <a:pt x="60960" y="853440"/>
                </a:lnTo>
                <a:lnTo>
                  <a:pt x="60960" y="883920"/>
                </a:lnTo>
                <a:lnTo>
                  <a:pt x="53340" y="914400"/>
                </a:lnTo>
                <a:lnTo>
                  <a:pt x="53340" y="975360"/>
                </a:lnTo>
                <a:lnTo>
                  <a:pt x="53340" y="1005840"/>
                </a:lnTo>
                <a:lnTo>
                  <a:pt x="68580" y="1021080"/>
                </a:lnTo>
                <a:lnTo>
                  <a:pt x="68580" y="1059180"/>
                </a:lnTo>
                <a:lnTo>
                  <a:pt x="91440" y="1120140"/>
                </a:lnTo>
                <a:lnTo>
                  <a:pt x="114300" y="1150620"/>
                </a:lnTo>
                <a:lnTo>
                  <a:pt x="114300" y="1150620"/>
                </a:lnTo>
                <a:lnTo>
                  <a:pt x="129540" y="1287780"/>
                </a:lnTo>
                <a:lnTo>
                  <a:pt x="152400" y="1325880"/>
                </a:lnTo>
                <a:lnTo>
                  <a:pt x="152400" y="1577340"/>
                </a:lnTo>
                <a:lnTo>
                  <a:pt x="121920" y="1653540"/>
                </a:lnTo>
                <a:lnTo>
                  <a:pt x="121920" y="1737360"/>
                </a:lnTo>
                <a:lnTo>
                  <a:pt x="144780" y="1790700"/>
                </a:lnTo>
                <a:lnTo>
                  <a:pt x="144780" y="1790700"/>
                </a:lnTo>
                <a:lnTo>
                  <a:pt x="182880" y="1866900"/>
                </a:lnTo>
                <a:lnTo>
                  <a:pt x="167640" y="1889760"/>
                </a:lnTo>
                <a:lnTo>
                  <a:pt x="167640" y="1927860"/>
                </a:lnTo>
                <a:lnTo>
                  <a:pt x="167640" y="1927860"/>
                </a:lnTo>
                <a:lnTo>
                  <a:pt x="190500" y="1981200"/>
                </a:lnTo>
                <a:lnTo>
                  <a:pt x="213360" y="2042160"/>
                </a:lnTo>
                <a:lnTo>
                  <a:pt x="236220" y="2072640"/>
                </a:lnTo>
                <a:lnTo>
                  <a:pt x="289560" y="2118360"/>
                </a:lnTo>
                <a:lnTo>
                  <a:pt x="335280" y="2156460"/>
                </a:lnTo>
                <a:lnTo>
                  <a:pt x="335280" y="2179320"/>
                </a:lnTo>
                <a:lnTo>
                  <a:pt x="335280" y="2209800"/>
                </a:lnTo>
                <a:lnTo>
                  <a:pt x="342900" y="2240280"/>
                </a:lnTo>
                <a:lnTo>
                  <a:pt x="358140" y="2270760"/>
                </a:lnTo>
                <a:lnTo>
                  <a:pt x="373380" y="2293620"/>
                </a:lnTo>
                <a:lnTo>
                  <a:pt x="388620" y="2308860"/>
                </a:lnTo>
                <a:lnTo>
                  <a:pt x="411480" y="2346960"/>
                </a:lnTo>
                <a:lnTo>
                  <a:pt x="411480" y="2377440"/>
                </a:lnTo>
                <a:lnTo>
                  <a:pt x="396240" y="2423160"/>
                </a:lnTo>
                <a:lnTo>
                  <a:pt x="396240" y="2453640"/>
                </a:lnTo>
                <a:lnTo>
                  <a:pt x="388620" y="2476500"/>
                </a:lnTo>
                <a:lnTo>
                  <a:pt x="358140" y="2476500"/>
                </a:lnTo>
                <a:lnTo>
                  <a:pt x="304800" y="2491740"/>
                </a:lnTo>
                <a:lnTo>
                  <a:pt x="327660" y="2529840"/>
                </a:lnTo>
                <a:lnTo>
                  <a:pt x="350520" y="2537460"/>
                </a:lnTo>
                <a:lnTo>
                  <a:pt x="381000" y="2552700"/>
                </a:lnTo>
                <a:lnTo>
                  <a:pt x="403860" y="2560320"/>
                </a:lnTo>
                <a:lnTo>
                  <a:pt x="449580" y="2613660"/>
                </a:lnTo>
                <a:lnTo>
                  <a:pt x="480060" y="2689860"/>
                </a:lnTo>
                <a:lnTo>
                  <a:pt x="510540" y="2750820"/>
                </a:lnTo>
                <a:lnTo>
                  <a:pt x="541020" y="2819400"/>
                </a:lnTo>
                <a:lnTo>
                  <a:pt x="579120" y="2865120"/>
                </a:lnTo>
                <a:lnTo>
                  <a:pt x="601980" y="2895600"/>
                </a:lnTo>
                <a:lnTo>
                  <a:pt x="647700" y="2941320"/>
                </a:lnTo>
                <a:lnTo>
                  <a:pt x="693420" y="2971800"/>
                </a:lnTo>
                <a:lnTo>
                  <a:pt x="723900" y="3009900"/>
                </a:lnTo>
                <a:lnTo>
                  <a:pt x="754380" y="3055620"/>
                </a:lnTo>
                <a:lnTo>
                  <a:pt x="807720" y="3040380"/>
                </a:lnTo>
                <a:lnTo>
                  <a:pt x="845820" y="3048000"/>
                </a:lnTo>
                <a:lnTo>
                  <a:pt x="868680" y="3070860"/>
                </a:lnTo>
                <a:lnTo>
                  <a:pt x="944880" y="3040380"/>
                </a:lnTo>
                <a:lnTo>
                  <a:pt x="967740" y="2994660"/>
                </a:lnTo>
                <a:lnTo>
                  <a:pt x="960120" y="2971800"/>
                </a:lnTo>
                <a:lnTo>
                  <a:pt x="899160" y="2987040"/>
                </a:lnTo>
                <a:lnTo>
                  <a:pt x="876300" y="2994660"/>
                </a:lnTo>
                <a:lnTo>
                  <a:pt x="800100" y="2948940"/>
                </a:lnTo>
                <a:lnTo>
                  <a:pt x="754380" y="2918460"/>
                </a:lnTo>
                <a:lnTo>
                  <a:pt x="723900" y="2872740"/>
                </a:lnTo>
                <a:lnTo>
                  <a:pt x="678180" y="2842260"/>
                </a:lnTo>
                <a:lnTo>
                  <a:pt x="601980" y="2796540"/>
                </a:lnTo>
                <a:lnTo>
                  <a:pt x="594360" y="2743200"/>
                </a:lnTo>
                <a:lnTo>
                  <a:pt x="601980" y="2682240"/>
                </a:lnTo>
                <a:lnTo>
                  <a:pt x="601980" y="2651760"/>
                </a:lnTo>
                <a:lnTo>
                  <a:pt x="586740" y="2613660"/>
                </a:lnTo>
                <a:lnTo>
                  <a:pt x="586740" y="2567940"/>
                </a:lnTo>
                <a:lnTo>
                  <a:pt x="571500" y="2484120"/>
                </a:lnTo>
                <a:lnTo>
                  <a:pt x="541020" y="2362200"/>
                </a:lnTo>
                <a:lnTo>
                  <a:pt x="502920" y="2293620"/>
                </a:lnTo>
                <a:lnTo>
                  <a:pt x="434340" y="2171700"/>
                </a:lnTo>
                <a:lnTo>
                  <a:pt x="403860" y="2087880"/>
                </a:lnTo>
                <a:lnTo>
                  <a:pt x="373380" y="2049780"/>
                </a:lnTo>
                <a:lnTo>
                  <a:pt x="350520" y="2004060"/>
                </a:lnTo>
                <a:lnTo>
                  <a:pt x="350520" y="1958340"/>
                </a:lnTo>
                <a:lnTo>
                  <a:pt x="342900" y="1889760"/>
                </a:lnTo>
                <a:lnTo>
                  <a:pt x="320040" y="1851660"/>
                </a:lnTo>
                <a:lnTo>
                  <a:pt x="304800" y="1790700"/>
                </a:lnTo>
                <a:lnTo>
                  <a:pt x="281940" y="1706880"/>
                </a:lnTo>
                <a:lnTo>
                  <a:pt x="281940" y="1638300"/>
                </a:lnTo>
                <a:lnTo>
                  <a:pt x="304800" y="1592580"/>
                </a:lnTo>
                <a:lnTo>
                  <a:pt x="304800" y="1554480"/>
                </a:lnTo>
                <a:lnTo>
                  <a:pt x="289560" y="1501140"/>
                </a:lnTo>
                <a:lnTo>
                  <a:pt x="289560" y="1478280"/>
                </a:lnTo>
                <a:lnTo>
                  <a:pt x="281940" y="1417320"/>
                </a:lnTo>
                <a:lnTo>
                  <a:pt x="289560" y="1402080"/>
                </a:lnTo>
                <a:lnTo>
                  <a:pt x="259080" y="1333500"/>
                </a:lnTo>
                <a:lnTo>
                  <a:pt x="228600" y="1272540"/>
                </a:lnTo>
                <a:lnTo>
                  <a:pt x="190500" y="1196340"/>
                </a:lnTo>
                <a:lnTo>
                  <a:pt x="190500" y="1127760"/>
                </a:lnTo>
                <a:lnTo>
                  <a:pt x="182880" y="1051560"/>
                </a:lnTo>
                <a:lnTo>
                  <a:pt x="190500" y="960120"/>
                </a:lnTo>
                <a:lnTo>
                  <a:pt x="236220" y="876300"/>
                </a:lnTo>
                <a:lnTo>
                  <a:pt x="274320" y="815340"/>
                </a:lnTo>
                <a:lnTo>
                  <a:pt x="289560" y="762000"/>
                </a:lnTo>
                <a:lnTo>
                  <a:pt x="274320" y="723900"/>
                </a:lnTo>
                <a:lnTo>
                  <a:pt x="266700" y="678180"/>
                </a:lnTo>
                <a:lnTo>
                  <a:pt x="259080" y="617220"/>
                </a:lnTo>
                <a:lnTo>
                  <a:pt x="259080" y="586740"/>
                </a:lnTo>
                <a:lnTo>
                  <a:pt x="281940" y="518160"/>
                </a:lnTo>
                <a:lnTo>
                  <a:pt x="297180" y="449580"/>
                </a:lnTo>
                <a:lnTo>
                  <a:pt x="259080" y="411480"/>
                </a:lnTo>
                <a:lnTo>
                  <a:pt x="236220" y="373380"/>
                </a:lnTo>
                <a:lnTo>
                  <a:pt x="213360" y="342900"/>
                </a:lnTo>
                <a:lnTo>
                  <a:pt x="198120" y="297180"/>
                </a:lnTo>
                <a:lnTo>
                  <a:pt x="190500" y="266700"/>
                </a:lnTo>
                <a:lnTo>
                  <a:pt x="160020" y="182880"/>
                </a:lnTo>
                <a:lnTo>
                  <a:pt x="129540" y="137160"/>
                </a:lnTo>
                <a:lnTo>
                  <a:pt x="106680" y="114300"/>
                </a:lnTo>
                <a:lnTo>
                  <a:pt x="76200" y="68580"/>
                </a:lnTo>
                <a:lnTo>
                  <a:pt x="53340"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Forme libre : forme 48">
            <a:extLst>
              <a:ext uri="{FF2B5EF4-FFF2-40B4-BE49-F238E27FC236}">
                <a16:creationId xmlns:a16="http://schemas.microsoft.com/office/drawing/2014/main" id="{43F8F923-0049-F0AB-9A1F-187D547A141F}"/>
              </a:ext>
            </a:extLst>
          </p:cNvPr>
          <p:cNvSpPr/>
          <p:nvPr/>
        </p:nvSpPr>
        <p:spPr>
          <a:xfrm>
            <a:off x="1553822" y="1690348"/>
            <a:ext cx="1150620" cy="1623060"/>
          </a:xfrm>
          <a:custGeom>
            <a:avLst/>
            <a:gdLst>
              <a:gd name="connsiteX0" fmla="*/ 1028700 w 1150620"/>
              <a:gd name="connsiteY0" fmla="*/ 1623060 h 1623060"/>
              <a:gd name="connsiteX1" fmla="*/ 960120 w 1150620"/>
              <a:gd name="connsiteY1" fmla="*/ 1546860 h 1623060"/>
              <a:gd name="connsiteX2" fmla="*/ 883920 w 1150620"/>
              <a:gd name="connsiteY2" fmla="*/ 1493520 h 1623060"/>
              <a:gd name="connsiteX3" fmla="*/ 845820 w 1150620"/>
              <a:gd name="connsiteY3" fmla="*/ 1470660 h 1623060"/>
              <a:gd name="connsiteX4" fmla="*/ 800100 w 1150620"/>
              <a:gd name="connsiteY4" fmla="*/ 1424940 h 1623060"/>
              <a:gd name="connsiteX5" fmla="*/ 769620 w 1150620"/>
              <a:gd name="connsiteY5" fmla="*/ 1394460 h 1623060"/>
              <a:gd name="connsiteX6" fmla="*/ 678180 w 1150620"/>
              <a:gd name="connsiteY6" fmla="*/ 1363980 h 1623060"/>
              <a:gd name="connsiteX7" fmla="*/ 632460 w 1150620"/>
              <a:gd name="connsiteY7" fmla="*/ 1333500 h 1623060"/>
              <a:gd name="connsiteX8" fmla="*/ 579120 w 1150620"/>
              <a:gd name="connsiteY8" fmla="*/ 1287780 h 1623060"/>
              <a:gd name="connsiteX9" fmla="*/ 548640 w 1150620"/>
              <a:gd name="connsiteY9" fmla="*/ 1264920 h 1623060"/>
              <a:gd name="connsiteX10" fmla="*/ 487680 w 1150620"/>
              <a:gd name="connsiteY10" fmla="*/ 1188720 h 1623060"/>
              <a:gd name="connsiteX11" fmla="*/ 449580 w 1150620"/>
              <a:gd name="connsiteY11" fmla="*/ 1127760 h 1623060"/>
              <a:gd name="connsiteX12" fmla="*/ 434340 w 1150620"/>
              <a:gd name="connsiteY12" fmla="*/ 1082040 h 1623060"/>
              <a:gd name="connsiteX13" fmla="*/ 403860 w 1150620"/>
              <a:gd name="connsiteY13" fmla="*/ 1051560 h 1623060"/>
              <a:gd name="connsiteX14" fmla="*/ 373380 w 1150620"/>
              <a:gd name="connsiteY14" fmla="*/ 990600 h 1623060"/>
              <a:gd name="connsiteX15" fmla="*/ 350520 w 1150620"/>
              <a:gd name="connsiteY15" fmla="*/ 960120 h 1623060"/>
              <a:gd name="connsiteX16" fmla="*/ 312420 w 1150620"/>
              <a:gd name="connsiteY16" fmla="*/ 914400 h 1623060"/>
              <a:gd name="connsiteX17" fmla="*/ 281940 w 1150620"/>
              <a:gd name="connsiteY17" fmla="*/ 891540 h 1623060"/>
              <a:gd name="connsiteX18" fmla="*/ 228600 w 1150620"/>
              <a:gd name="connsiteY18" fmla="*/ 792480 h 1623060"/>
              <a:gd name="connsiteX19" fmla="*/ 220980 w 1150620"/>
              <a:gd name="connsiteY19" fmla="*/ 708660 h 1623060"/>
              <a:gd name="connsiteX20" fmla="*/ 99060 w 1150620"/>
              <a:gd name="connsiteY20" fmla="*/ 579120 h 1623060"/>
              <a:gd name="connsiteX21" fmla="*/ 22860 w 1150620"/>
              <a:gd name="connsiteY21" fmla="*/ 533400 h 1623060"/>
              <a:gd name="connsiteX22" fmla="*/ 22860 w 1150620"/>
              <a:gd name="connsiteY22" fmla="*/ 533400 h 1623060"/>
              <a:gd name="connsiteX23" fmla="*/ 0 w 1150620"/>
              <a:gd name="connsiteY23" fmla="*/ 419100 h 1623060"/>
              <a:gd name="connsiteX24" fmla="*/ 7620 w 1150620"/>
              <a:gd name="connsiteY24" fmla="*/ 365760 h 1623060"/>
              <a:gd name="connsiteX25" fmla="*/ 22860 w 1150620"/>
              <a:gd name="connsiteY25" fmla="*/ 365760 h 1623060"/>
              <a:gd name="connsiteX26" fmla="*/ 60960 w 1150620"/>
              <a:gd name="connsiteY26" fmla="*/ 388620 h 1623060"/>
              <a:gd name="connsiteX27" fmla="*/ 137160 w 1150620"/>
              <a:gd name="connsiteY27" fmla="*/ 403860 h 1623060"/>
              <a:gd name="connsiteX28" fmla="*/ 198120 w 1150620"/>
              <a:gd name="connsiteY28" fmla="*/ 403860 h 1623060"/>
              <a:gd name="connsiteX29" fmla="*/ 251460 w 1150620"/>
              <a:gd name="connsiteY29" fmla="*/ 281940 h 1623060"/>
              <a:gd name="connsiteX30" fmla="*/ 320040 w 1150620"/>
              <a:gd name="connsiteY30" fmla="*/ 266700 h 1623060"/>
              <a:gd name="connsiteX31" fmla="*/ 381000 w 1150620"/>
              <a:gd name="connsiteY31" fmla="*/ 213360 h 1623060"/>
              <a:gd name="connsiteX32" fmla="*/ 411480 w 1150620"/>
              <a:gd name="connsiteY32" fmla="*/ 175260 h 1623060"/>
              <a:gd name="connsiteX33" fmla="*/ 472440 w 1150620"/>
              <a:gd name="connsiteY33" fmla="*/ 121920 h 1623060"/>
              <a:gd name="connsiteX34" fmla="*/ 510540 w 1150620"/>
              <a:gd name="connsiteY34" fmla="*/ 76200 h 1623060"/>
              <a:gd name="connsiteX35" fmla="*/ 518160 w 1150620"/>
              <a:gd name="connsiteY35" fmla="*/ 22860 h 1623060"/>
              <a:gd name="connsiteX36" fmla="*/ 525780 w 1150620"/>
              <a:gd name="connsiteY36" fmla="*/ 0 h 1623060"/>
              <a:gd name="connsiteX37" fmla="*/ 594360 w 1150620"/>
              <a:gd name="connsiteY37" fmla="*/ 53340 h 1623060"/>
              <a:gd name="connsiteX38" fmla="*/ 624840 w 1150620"/>
              <a:gd name="connsiteY38" fmla="*/ 91440 h 1623060"/>
              <a:gd name="connsiteX39" fmla="*/ 640080 w 1150620"/>
              <a:gd name="connsiteY39" fmla="*/ 121920 h 1623060"/>
              <a:gd name="connsiteX40" fmla="*/ 685800 w 1150620"/>
              <a:gd name="connsiteY40" fmla="*/ 182880 h 1623060"/>
              <a:gd name="connsiteX41" fmla="*/ 708660 w 1150620"/>
              <a:gd name="connsiteY41" fmla="*/ 205740 h 1623060"/>
              <a:gd name="connsiteX42" fmla="*/ 800100 w 1150620"/>
              <a:gd name="connsiteY42" fmla="*/ 175260 h 1623060"/>
              <a:gd name="connsiteX43" fmla="*/ 876300 w 1150620"/>
              <a:gd name="connsiteY43" fmla="*/ 198120 h 1623060"/>
              <a:gd name="connsiteX44" fmla="*/ 922020 w 1150620"/>
              <a:gd name="connsiteY44" fmla="*/ 220980 h 1623060"/>
              <a:gd name="connsiteX45" fmla="*/ 929640 w 1150620"/>
              <a:gd name="connsiteY45" fmla="*/ 228600 h 1623060"/>
              <a:gd name="connsiteX46" fmla="*/ 937260 w 1150620"/>
              <a:gd name="connsiteY46" fmla="*/ 243840 h 1623060"/>
              <a:gd name="connsiteX47" fmla="*/ 914400 w 1150620"/>
              <a:gd name="connsiteY47" fmla="*/ 274320 h 1623060"/>
              <a:gd name="connsiteX48" fmla="*/ 922020 w 1150620"/>
              <a:gd name="connsiteY48" fmla="*/ 304800 h 1623060"/>
              <a:gd name="connsiteX49" fmla="*/ 922020 w 1150620"/>
              <a:gd name="connsiteY49" fmla="*/ 350520 h 1623060"/>
              <a:gd name="connsiteX50" fmla="*/ 876300 w 1150620"/>
              <a:gd name="connsiteY50" fmla="*/ 365760 h 1623060"/>
              <a:gd name="connsiteX51" fmla="*/ 838200 w 1150620"/>
              <a:gd name="connsiteY51" fmla="*/ 388620 h 1623060"/>
              <a:gd name="connsiteX52" fmla="*/ 784860 w 1150620"/>
              <a:gd name="connsiteY52" fmla="*/ 403860 h 1623060"/>
              <a:gd name="connsiteX53" fmla="*/ 739140 w 1150620"/>
              <a:gd name="connsiteY53" fmla="*/ 434340 h 1623060"/>
              <a:gd name="connsiteX54" fmla="*/ 708660 w 1150620"/>
              <a:gd name="connsiteY54" fmla="*/ 480060 h 1623060"/>
              <a:gd name="connsiteX55" fmla="*/ 670560 w 1150620"/>
              <a:gd name="connsiteY55" fmla="*/ 548640 h 1623060"/>
              <a:gd name="connsiteX56" fmla="*/ 670560 w 1150620"/>
              <a:gd name="connsiteY56" fmla="*/ 601980 h 1623060"/>
              <a:gd name="connsiteX57" fmla="*/ 662940 w 1150620"/>
              <a:gd name="connsiteY57" fmla="*/ 647700 h 1623060"/>
              <a:gd name="connsiteX58" fmla="*/ 678180 w 1150620"/>
              <a:gd name="connsiteY58" fmla="*/ 693420 h 1623060"/>
              <a:gd name="connsiteX59" fmla="*/ 685800 w 1150620"/>
              <a:gd name="connsiteY59" fmla="*/ 754380 h 1623060"/>
              <a:gd name="connsiteX60" fmla="*/ 723900 w 1150620"/>
              <a:gd name="connsiteY60" fmla="*/ 777240 h 1623060"/>
              <a:gd name="connsiteX61" fmla="*/ 754380 w 1150620"/>
              <a:gd name="connsiteY61" fmla="*/ 807720 h 1623060"/>
              <a:gd name="connsiteX62" fmla="*/ 807720 w 1150620"/>
              <a:gd name="connsiteY62" fmla="*/ 845820 h 1623060"/>
              <a:gd name="connsiteX63" fmla="*/ 853440 w 1150620"/>
              <a:gd name="connsiteY63" fmla="*/ 853440 h 1623060"/>
              <a:gd name="connsiteX64" fmla="*/ 891540 w 1150620"/>
              <a:gd name="connsiteY64" fmla="*/ 838200 h 1623060"/>
              <a:gd name="connsiteX65" fmla="*/ 929640 w 1150620"/>
              <a:gd name="connsiteY65" fmla="*/ 845820 h 1623060"/>
              <a:gd name="connsiteX66" fmla="*/ 975360 w 1150620"/>
              <a:gd name="connsiteY66" fmla="*/ 906780 h 1623060"/>
              <a:gd name="connsiteX67" fmla="*/ 1036320 w 1150620"/>
              <a:gd name="connsiteY67" fmla="*/ 944880 h 1623060"/>
              <a:gd name="connsiteX68" fmla="*/ 1059180 w 1150620"/>
              <a:gd name="connsiteY68" fmla="*/ 960120 h 1623060"/>
              <a:gd name="connsiteX69" fmla="*/ 1074420 w 1150620"/>
              <a:gd name="connsiteY69" fmla="*/ 1021080 h 1623060"/>
              <a:gd name="connsiteX70" fmla="*/ 1127760 w 1150620"/>
              <a:gd name="connsiteY70" fmla="*/ 1097280 h 1623060"/>
              <a:gd name="connsiteX71" fmla="*/ 1120140 w 1150620"/>
              <a:gd name="connsiteY71" fmla="*/ 1219200 h 1623060"/>
              <a:gd name="connsiteX72" fmla="*/ 1104900 w 1150620"/>
              <a:gd name="connsiteY72" fmla="*/ 1257300 h 1623060"/>
              <a:gd name="connsiteX73" fmla="*/ 1112520 w 1150620"/>
              <a:gd name="connsiteY73" fmla="*/ 1318260 h 1623060"/>
              <a:gd name="connsiteX74" fmla="*/ 1120140 w 1150620"/>
              <a:gd name="connsiteY74" fmla="*/ 1356360 h 1623060"/>
              <a:gd name="connsiteX75" fmla="*/ 1127760 w 1150620"/>
              <a:gd name="connsiteY75" fmla="*/ 1417320 h 1623060"/>
              <a:gd name="connsiteX76" fmla="*/ 1150620 w 1150620"/>
              <a:gd name="connsiteY76" fmla="*/ 1470660 h 1623060"/>
              <a:gd name="connsiteX77" fmla="*/ 1120140 w 1150620"/>
              <a:gd name="connsiteY77" fmla="*/ 1524000 h 1623060"/>
              <a:gd name="connsiteX78" fmla="*/ 1089660 w 1150620"/>
              <a:gd name="connsiteY78" fmla="*/ 1577340 h 1623060"/>
              <a:gd name="connsiteX79" fmla="*/ 1028700 w 1150620"/>
              <a:gd name="connsiteY79" fmla="*/ 1623060 h 16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50620" h="1623060">
                <a:moveTo>
                  <a:pt x="1028700" y="1623060"/>
                </a:moveTo>
                <a:lnTo>
                  <a:pt x="960120" y="1546860"/>
                </a:lnTo>
                <a:lnTo>
                  <a:pt x="883920" y="1493520"/>
                </a:lnTo>
                <a:lnTo>
                  <a:pt x="845820" y="1470660"/>
                </a:lnTo>
                <a:lnTo>
                  <a:pt x="800100" y="1424940"/>
                </a:lnTo>
                <a:lnTo>
                  <a:pt x="769620" y="1394460"/>
                </a:lnTo>
                <a:lnTo>
                  <a:pt x="678180" y="1363980"/>
                </a:lnTo>
                <a:lnTo>
                  <a:pt x="632460" y="1333500"/>
                </a:lnTo>
                <a:lnTo>
                  <a:pt x="579120" y="1287780"/>
                </a:lnTo>
                <a:lnTo>
                  <a:pt x="548640" y="1264920"/>
                </a:lnTo>
                <a:lnTo>
                  <a:pt x="487680" y="1188720"/>
                </a:lnTo>
                <a:lnTo>
                  <a:pt x="449580" y="1127760"/>
                </a:lnTo>
                <a:lnTo>
                  <a:pt x="434340" y="1082040"/>
                </a:lnTo>
                <a:lnTo>
                  <a:pt x="403860" y="1051560"/>
                </a:lnTo>
                <a:lnTo>
                  <a:pt x="373380" y="990600"/>
                </a:lnTo>
                <a:lnTo>
                  <a:pt x="350520" y="960120"/>
                </a:lnTo>
                <a:lnTo>
                  <a:pt x="312420" y="914400"/>
                </a:lnTo>
                <a:lnTo>
                  <a:pt x="281940" y="891540"/>
                </a:lnTo>
                <a:lnTo>
                  <a:pt x="228600" y="792480"/>
                </a:lnTo>
                <a:lnTo>
                  <a:pt x="220980" y="708660"/>
                </a:lnTo>
                <a:lnTo>
                  <a:pt x="99060" y="579120"/>
                </a:lnTo>
                <a:lnTo>
                  <a:pt x="22860" y="533400"/>
                </a:lnTo>
                <a:lnTo>
                  <a:pt x="22860" y="533400"/>
                </a:lnTo>
                <a:lnTo>
                  <a:pt x="0" y="419100"/>
                </a:lnTo>
                <a:lnTo>
                  <a:pt x="7620" y="365760"/>
                </a:lnTo>
                <a:lnTo>
                  <a:pt x="22860" y="365760"/>
                </a:lnTo>
                <a:lnTo>
                  <a:pt x="60960" y="388620"/>
                </a:lnTo>
                <a:lnTo>
                  <a:pt x="137160" y="403860"/>
                </a:lnTo>
                <a:lnTo>
                  <a:pt x="198120" y="403860"/>
                </a:lnTo>
                <a:lnTo>
                  <a:pt x="251460" y="281940"/>
                </a:lnTo>
                <a:lnTo>
                  <a:pt x="320040" y="266700"/>
                </a:lnTo>
                <a:lnTo>
                  <a:pt x="381000" y="213360"/>
                </a:lnTo>
                <a:lnTo>
                  <a:pt x="411480" y="175260"/>
                </a:lnTo>
                <a:lnTo>
                  <a:pt x="472440" y="121920"/>
                </a:lnTo>
                <a:lnTo>
                  <a:pt x="510540" y="76200"/>
                </a:lnTo>
                <a:lnTo>
                  <a:pt x="518160" y="22860"/>
                </a:lnTo>
                <a:lnTo>
                  <a:pt x="525780" y="0"/>
                </a:lnTo>
                <a:lnTo>
                  <a:pt x="594360" y="53340"/>
                </a:lnTo>
                <a:lnTo>
                  <a:pt x="624840" y="91440"/>
                </a:lnTo>
                <a:lnTo>
                  <a:pt x="640080" y="121920"/>
                </a:lnTo>
                <a:lnTo>
                  <a:pt x="685800" y="182880"/>
                </a:lnTo>
                <a:lnTo>
                  <a:pt x="708660" y="205740"/>
                </a:lnTo>
                <a:lnTo>
                  <a:pt x="800100" y="175260"/>
                </a:lnTo>
                <a:lnTo>
                  <a:pt x="876300" y="198120"/>
                </a:lnTo>
                <a:lnTo>
                  <a:pt x="922020" y="220980"/>
                </a:lnTo>
                <a:lnTo>
                  <a:pt x="929640" y="228600"/>
                </a:lnTo>
                <a:lnTo>
                  <a:pt x="937260" y="243840"/>
                </a:lnTo>
                <a:lnTo>
                  <a:pt x="914400" y="274320"/>
                </a:lnTo>
                <a:lnTo>
                  <a:pt x="922020" y="304800"/>
                </a:lnTo>
                <a:lnTo>
                  <a:pt x="922020" y="350520"/>
                </a:lnTo>
                <a:lnTo>
                  <a:pt x="876300" y="365760"/>
                </a:lnTo>
                <a:lnTo>
                  <a:pt x="838200" y="388620"/>
                </a:lnTo>
                <a:lnTo>
                  <a:pt x="784860" y="403860"/>
                </a:lnTo>
                <a:lnTo>
                  <a:pt x="739140" y="434340"/>
                </a:lnTo>
                <a:lnTo>
                  <a:pt x="708660" y="480060"/>
                </a:lnTo>
                <a:lnTo>
                  <a:pt x="670560" y="548640"/>
                </a:lnTo>
                <a:lnTo>
                  <a:pt x="670560" y="601980"/>
                </a:lnTo>
                <a:lnTo>
                  <a:pt x="662940" y="647700"/>
                </a:lnTo>
                <a:lnTo>
                  <a:pt x="678180" y="693420"/>
                </a:lnTo>
                <a:lnTo>
                  <a:pt x="685800" y="754380"/>
                </a:lnTo>
                <a:lnTo>
                  <a:pt x="723900" y="777240"/>
                </a:lnTo>
                <a:lnTo>
                  <a:pt x="754380" y="807720"/>
                </a:lnTo>
                <a:lnTo>
                  <a:pt x="807720" y="845820"/>
                </a:lnTo>
                <a:lnTo>
                  <a:pt x="853440" y="853440"/>
                </a:lnTo>
                <a:lnTo>
                  <a:pt x="891540" y="838200"/>
                </a:lnTo>
                <a:lnTo>
                  <a:pt x="929640" y="845820"/>
                </a:lnTo>
                <a:lnTo>
                  <a:pt x="975360" y="906780"/>
                </a:lnTo>
                <a:lnTo>
                  <a:pt x="1036320" y="944880"/>
                </a:lnTo>
                <a:lnTo>
                  <a:pt x="1059180" y="960120"/>
                </a:lnTo>
                <a:lnTo>
                  <a:pt x="1074420" y="1021080"/>
                </a:lnTo>
                <a:lnTo>
                  <a:pt x="1127760" y="1097280"/>
                </a:lnTo>
                <a:lnTo>
                  <a:pt x="1120140" y="1219200"/>
                </a:lnTo>
                <a:lnTo>
                  <a:pt x="1104900" y="1257300"/>
                </a:lnTo>
                <a:lnTo>
                  <a:pt x="1112520" y="1318260"/>
                </a:lnTo>
                <a:lnTo>
                  <a:pt x="1120140" y="1356360"/>
                </a:lnTo>
                <a:lnTo>
                  <a:pt x="1127760" y="1417320"/>
                </a:lnTo>
                <a:lnTo>
                  <a:pt x="1150620" y="1470660"/>
                </a:lnTo>
                <a:lnTo>
                  <a:pt x="1120140" y="1524000"/>
                </a:lnTo>
                <a:lnTo>
                  <a:pt x="1089660" y="1577340"/>
                </a:lnTo>
                <a:lnTo>
                  <a:pt x="1028700" y="162306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Forme libre : forme 49">
            <a:extLst>
              <a:ext uri="{FF2B5EF4-FFF2-40B4-BE49-F238E27FC236}">
                <a16:creationId xmlns:a16="http://schemas.microsoft.com/office/drawing/2014/main" id="{67388BD3-DE6A-5FF3-1349-97A20BC13A42}"/>
              </a:ext>
            </a:extLst>
          </p:cNvPr>
          <p:cNvSpPr/>
          <p:nvPr/>
        </p:nvSpPr>
        <p:spPr>
          <a:xfrm>
            <a:off x="1584960" y="1584960"/>
            <a:ext cx="487680" cy="510540"/>
          </a:xfrm>
          <a:custGeom>
            <a:avLst/>
            <a:gdLst>
              <a:gd name="connsiteX0" fmla="*/ 144780 w 487680"/>
              <a:gd name="connsiteY0" fmla="*/ 0 h 510540"/>
              <a:gd name="connsiteX1" fmla="*/ 91440 w 487680"/>
              <a:gd name="connsiteY1" fmla="*/ 60960 h 510540"/>
              <a:gd name="connsiteX2" fmla="*/ 30480 w 487680"/>
              <a:gd name="connsiteY2" fmla="*/ 152400 h 510540"/>
              <a:gd name="connsiteX3" fmla="*/ 15240 w 487680"/>
              <a:gd name="connsiteY3" fmla="*/ 236220 h 510540"/>
              <a:gd name="connsiteX4" fmla="*/ 45720 w 487680"/>
              <a:gd name="connsiteY4" fmla="*/ 281940 h 510540"/>
              <a:gd name="connsiteX5" fmla="*/ 99060 w 487680"/>
              <a:gd name="connsiteY5" fmla="*/ 320040 h 510540"/>
              <a:gd name="connsiteX6" fmla="*/ 60960 w 487680"/>
              <a:gd name="connsiteY6" fmla="*/ 388620 h 510540"/>
              <a:gd name="connsiteX7" fmla="*/ 0 w 487680"/>
              <a:gd name="connsiteY7" fmla="*/ 464820 h 510540"/>
              <a:gd name="connsiteX8" fmla="*/ 60960 w 487680"/>
              <a:gd name="connsiteY8" fmla="*/ 510540 h 510540"/>
              <a:gd name="connsiteX9" fmla="*/ 175260 w 487680"/>
              <a:gd name="connsiteY9" fmla="*/ 487680 h 510540"/>
              <a:gd name="connsiteX10" fmla="*/ 213360 w 487680"/>
              <a:gd name="connsiteY10" fmla="*/ 403860 h 510540"/>
              <a:gd name="connsiteX11" fmla="*/ 236220 w 487680"/>
              <a:gd name="connsiteY11" fmla="*/ 381000 h 510540"/>
              <a:gd name="connsiteX12" fmla="*/ 297180 w 487680"/>
              <a:gd name="connsiteY12" fmla="*/ 381000 h 510540"/>
              <a:gd name="connsiteX13" fmla="*/ 342900 w 487680"/>
              <a:gd name="connsiteY13" fmla="*/ 320040 h 510540"/>
              <a:gd name="connsiteX14" fmla="*/ 373380 w 487680"/>
              <a:gd name="connsiteY14" fmla="*/ 304800 h 510540"/>
              <a:gd name="connsiteX15" fmla="*/ 434340 w 487680"/>
              <a:gd name="connsiteY15" fmla="*/ 228600 h 510540"/>
              <a:gd name="connsiteX16" fmla="*/ 472440 w 487680"/>
              <a:gd name="connsiteY16" fmla="*/ 182880 h 510540"/>
              <a:gd name="connsiteX17" fmla="*/ 487680 w 487680"/>
              <a:gd name="connsiteY17" fmla="*/ 114300 h 510540"/>
              <a:gd name="connsiteX18" fmla="*/ 396240 w 487680"/>
              <a:gd name="connsiteY18" fmla="*/ 91440 h 510540"/>
              <a:gd name="connsiteX19" fmla="*/ 365760 w 487680"/>
              <a:gd name="connsiteY19" fmla="*/ 91440 h 510540"/>
              <a:gd name="connsiteX20" fmla="*/ 365760 w 487680"/>
              <a:gd name="connsiteY20" fmla="*/ 91440 h 510540"/>
              <a:gd name="connsiteX21" fmla="*/ 297180 w 487680"/>
              <a:gd name="connsiteY21" fmla="*/ 83820 h 510540"/>
              <a:gd name="connsiteX22" fmla="*/ 281940 w 487680"/>
              <a:gd name="connsiteY22" fmla="*/ 53340 h 510540"/>
              <a:gd name="connsiteX23" fmla="*/ 243840 w 487680"/>
              <a:gd name="connsiteY23" fmla="*/ 30480 h 510540"/>
              <a:gd name="connsiteX24" fmla="*/ 144780 w 487680"/>
              <a:gd name="connsiteY24" fmla="*/ 0 h 51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7680" h="510540">
                <a:moveTo>
                  <a:pt x="144780" y="0"/>
                </a:moveTo>
                <a:lnTo>
                  <a:pt x="91440" y="60960"/>
                </a:lnTo>
                <a:lnTo>
                  <a:pt x="30480" y="152400"/>
                </a:lnTo>
                <a:lnTo>
                  <a:pt x="15240" y="236220"/>
                </a:lnTo>
                <a:lnTo>
                  <a:pt x="45720" y="281940"/>
                </a:lnTo>
                <a:lnTo>
                  <a:pt x="99060" y="320040"/>
                </a:lnTo>
                <a:lnTo>
                  <a:pt x="60960" y="388620"/>
                </a:lnTo>
                <a:lnTo>
                  <a:pt x="0" y="464820"/>
                </a:lnTo>
                <a:lnTo>
                  <a:pt x="60960" y="510540"/>
                </a:lnTo>
                <a:lnTo>
                  <a:pt x="175260" y="487680"/>
                </a:lnTo>
                <a:lnTo>
                  <a:pt x="213360" y="403860"/>
                </a:lnTo>
                <a:lnTo>
                  <a:pt x="236220" y="381000"/>
                </a:lnTo>
                <a:lnTo>
                  <a:pt x="297180" y="381000"/>
                </a:lnTo>
                <a:lnTo>
                  <a:pt x="342900" y="320040"/>
                </a:lnTo>
                <a:lnTo>
                  <a:pt x="373380" y="304800"/>
                </a:lnTo>
                <a:lnTo>
                  <a:pt x="434340" y="228600"/>
                </a:lnTo>
                <a:lnTo>
                  <a:pt x="472440" y="182880"/>
                </a:lnTo>
                <a:lnTo>
                  <a:pt x="487680" y="114300"/>
                </a:lnTo>
                <a:lnTo>
                  <a:pt x="396240" y="91440"/>
                </a:lnTo>
                <a:lnTo>
                  <a:pt x="365760" y="91440"/>
                </a:lnTo>
                <a:lnTo>
                  <a:pt x="365760" y="91440"/>
                </a:lnTo>
                <a:lnTo>
                  <a:pt x="297180" y="83820"/>
                </a:lnTo>
                <a:lnTo>
                  <a:pt x="281940" y="53340"/>
                </a:lnTo>
                <a:lnTo>
                  <a:pt x="243840" y="30480"/>
                </a:lnTo>
                <a:lnTo>
                  <a:pt x="144780"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Forme libre : forme 50">
            <a:extLst>
              <a:ext uri="{FF2B5EF4-FFF2-40B4-BE49-F238E27FC236}">
                <a16:creationId xmlns:a16="http://schemas.microsoft.com/office/drawing/2014/main" id="{7B5A21A4-A6D8-4818-7503-B84593EA752F}"/>
              </a:ext>
            </a:extLst>
          </p:cNvPr>
          <p:cNvSpPr/>
          <p:nvPr/>
        </p:nvSpPr>
        <p:spPr>
          <a:xfrm>
            <a:off x="1752600" y="601980"/>
            <a:ext cx="1021080" cy="1470660"/>
          </a:xfrm>
          <a:custGeom>
            <a:avLst/>
            <a:gdLst>
              <a:gd name="connsiteX0" fmla="*/ 0 w 1021080"/>
              <a:gd name="connsiteY0" fmla="*/ 967740 h 1470660"/>
              <a:gd name="connsiteX1" fmla="*/ 129540 w 1021080"/>
              <a:gd name="connsiteY1" fmla="*/ 792480 h 1470660"/>
              <a:gd name="connsiteX2" fmla="*/ 167640 w 1021080"/>
              <a:gd name="connsiteY2" fmla="*/ 693420 h 1470660"/>
              <a:gd name="connsiteX3" fmla="*/ 167640 w 1021080"/>
              <a:gd name="connsiteY3" fmla="*/ 647700 h 1470660"/>
              <a:gd name="connsiteX4" fmla="*/ 167640 w 1021080"/>
              <a:gd name="connsiteY4" fmla="*/ 571500 h 1470660"/>
              <a:gd name="connsiteX5" fmla="*/ 121920 w 1021080"/>
              <a:gd name="connsiteY5" fmla="*/ 464820 h 1470660"/>
              <a:gd name="connsiteX6" fmla="*/ 114300 w 1021080"/>
              <a:gd name="connsiteY6" fmla="*/ 449580 h 1470660"/>
              <a:gd name="connsiteX7" fmla="*/ 213360 w 1021080"/>
              <a:gd name="connsiteY7" fmla="*/ 365760 h 1470660"/>
              <a:gd name="connsiteX8" fmla="*/ 281940 w 1021080"/>
              <a:gd name="connsiteY8" fmla="*/ 259080 h 1470660"/>
              <a:gd name="connsiteX9" fmla="*/ 342900 w 1021080"/>
              <a:gd name="connsiteY9" fmla="*/ 220980 h 1470660"/>
              <a:gd name="connsiteX10" fmla="*/ 373380 w 1021080"/>
              <a:gd name="connsiteY10" fmla="*/ 144780 h 1470660"/>
              <a:gd name="connsiteX11" fmla="*/ 434340 w 1021080"/>
              <a:gd name="connsiteY11" fmla="*/ 121920 h 1470660"/>
              <a:gd name="connsiteX12" fmla="*/ 487680 w 1021080"/>
              <a:gd name="connsiteY12" fmla="*/ 99060 h 1470660"/>
              <a:gd name="connsiteX13" fmla="*/ 518160 w 1021080"/>
              <a:gd name="connsiteY13" fmla="*/ 99060 h 1470660"/>
              <a:gd name="connsiteX14" fmla="*/ 563880 w 1021080"/>
              <a:gd name="connsiteY14" fmla="*/ 53340 h 1470660"/>
              <a:gd name="connsiteX15" fmla="*/ 647700 w 1021080"/>
              <a:gd name="connsiteY15" fmla="*/ 7620 h 1470660"/>
              <a:gd name="connsiteX16" fmla="*/ 708660 w 1021080"/>
              <a:gd name="connsiteY16" fmla="*/ 0 h 1470660"/>
              <a:gd name="connsiteX17" fmla="*/ 716280 w 1021080"/>
              <a:gd name="connsiteY17" fmla="*/ 30480 h 1470660"/>
              <a:gd name="connsiteX18" fmla="*/ 670560 w 1021080"/>
              <a:gd name="connsiteY18" fmla="*/ 60960 h 1470660"/>
              <a:gd name="connsiteX19" fmla="*/ 624840 w 1021080"/>
              <a:gd name="connsiteY19" fmla="*/ 76200 h 1470660"/>
              <a:gd name="connsiteX20" fmla="*/ 609600 w 1021080"/>
              <a:gd name="connsiteY20" fmla="*/ 91440 h 1470660"/>
              <a:gd name="connsiteX21" fmla="*/ 594360 w 1021080"/>
              <a:gd name="connsiteY21" fmla="*/ 121920 h 1470660"/>
              <a:gd name="connsiteX22" fmla="*/ 579120 w 1021080"/>
              <a:gd name="connsiteY22" fmla="*/ 152400 h 1470660"/>
              <a:gd name="connsiteX23" fmla="*/ 563880 w 1021080"/>
              <a:gd name="connsiteY23" fmla="*/ 190500 h 1470660"/>
              <a:gd name="connsiteX24" fmla="*/ 533400 w 1021080"/>
              <a:gd name="connsiteY24" fmla="*/ 236220 h 1470660"/>
              <a:gd name="connsiteX25" fmla="*/ 525780 w 1021080"/>
              <a:gd name="connsiteY25" fmla="*/ 251460 h 1470660"/>
              <a:gd name="connsiteX26" fmla="*/ 518160 w 1021080"/>
              <a:gd name="connsiteY26" fmla="*/ 289560 h 1470660"/>
              <a:gd name="connsiteX27" fmla="*/ 541020 w 1021080"/>
              <a:gd name="connsiteY27" fmla="*/ 335280 h 1470660"/>
              <a:gd name="connsiteX28" fmla="*/ 579120 w 1021080"/>
              <a:gd name="connsiteY28" fmla="*/ 381000 h 1470660"/>
              <a:gd name="connsiteX29" fmla="*/ 601980 w 1021080"/>
              <a:gd name="connsiteY29" fmla="*/ 411480 h 1470660"/>
              <a:gd name="connsiteX30" fmla="*/ 662940 w 1021080"/>
              <a:gd name="connsiteY30" fmla="*/ 449580 h 1470660"/>
              <a:gd name="connsiteX31" fmla="*/ 685800 w 1021080"/>
              <a:gd name="connsiteY31" fmla="*/ 472440 h 1470660"/>
              <a:gd name="connsiteX32" fmla="*/ 731520 w 1021080"/>
              <a:gd name="connsiteY32" fmla="*/ 502920 h 1470660"/>
              <a:gd name="connsiteX33" fmla="*/ 754380 w 1021080"/>
              <a:gd name="connsiteY33" fmla="*/ 518160 h 1470660"/>
              <a:gd name="connsiteX34" fmla="*/ 800100 w 1021080"/>
              <a:gd name="connsiteY34" fmla="*/ 541020 h 1470660"/>
              <a:gd name="connsiteX35" fmla="*/ 853440 w 1021080"/>
              <a:gd name="connsiteY35" fmla="*/ 533400 h 1470660"/>
              <a:gd name="connsiteX36" fmla="*/ 891540 w 1021080"/>
              <a:gd name="connsiteY36" fmla="*/ 541020 h 1470660"/>
              <a:gd name="connsiteX37" fmla="*/ 944880 w 1021080"/>
              <a:gd name="connsiteY37" fmla="*/ 541020 h 1470660"/>
              <a:gd name="connsiteX38" fmla="*/ 975360 w 1021080"/>
              <a:gd name="connsiteY38" fmla="*/ 563880 h 1470660"/>
              <a:gd name="connsiteX39" fmla="*/ 990600 w 1021080"/>
              <a:gd name="connsiteY39" fmla="*/ 594360 h 1470660"/>
              <a:gd name="connsiteX40" fmla="*/ 982980 w 1021080"/>
              <a:gd name="connsiteY40" fmla="*/ 655320 h 1470660"/>
              <a:gd name="connsiteX41" fmla="*/ 982980 w 1021080"/>
              <a:gd name="connsiteY41" fmla="*/ 693420 h 1470660"/>
              <a:gd name="connsiteX42" fmla="*/ 1013460 w 1021080"/>
              <a:gd name="connsiteY42" fmla="*/ 731520 h 1470660"/>
              <a:gd name="connsiteX43" fmla="*/ 1005840 w 1021080"/>
              <a:gd name="connsiteY43" fmla="*/ 784860 h 1470660"/>
              <a:gd name="connsiteX44" fmla="*/ 982980 w 1021080"/>
              <a:gd name="connsiteY44" fmla="*/ 800100 h 1470660"/>
              <a:gd name="connsiteX45" fmla="*/ 982980 w 1021080"/>
              <a:gd name="connsiteY45" fmla="*/ 830580 h 1470660"/>
              <a:gd name="connsiteX46" fmla="*/ 998220 w 1021080"/>
              <a:gd name="connsiteY46" fmla="*/ 845820 h 1470660"/>
              <a:gd name="connsiteX47" fmla="*/ 1021080 w 1021080"/>
              <a:gd name="connsiteY47" fmla="*/ 861060 h 1470660"/>
              <a:gd name="connsiteX48" fmla="*/ 998220 w 1021080"/>
              <a:gd name="connsiteY48" fmla="*/ 891540 h 1470660"/>
              <a:gd name="connsiteX49" fmla="*/ 975360 w 1021080"/>
              <a:gd name="connsiteY49" fmla="*/ 914400 h 1470660"/>
              <a:gd name="connsiteX50" fmla="*/ 937260 w 1021080"/>
              <a:gd name="connsiteY50" fmla="*/ 937260 h 1470660"/>
              <a:gd name="connsiteX51" fmla="*/ 876300 w 1021080"/>
              <a:gd name="connsiteY51" fmla="*/ 922020 h 1470660"/>
              <a:gd name="connsiteX52" fmla="*/ 822960 w 1021080"/>
              <a:gd name="connsiteY52" fmla="*/ 929640 h 1470660"/>
              <a:gd name="connsiteX53" fmla="*/ 807720 w 1021080"/>
              <a:gd name="connsiteY53" fmla="*/ 960120 h 1470660"/>
              <a:gd name="connsiteX54" fmla="*/ 807720 w 1021080"/>
              <a:gd name="connsiteY54" fmla="*/ 960120 h 1470660"/>
              <a:gd name="connsiteX55" fmla="*/ 830580 w 1021080"/>
              <a:gd name="connsiteY55" fmla="*/ 1059180 h 1470660"/>
              <a:gd name="connsiteX56" fmla="*/ 807720 w 1021080"/>
              <a:gd name="connsiteY56" fmla="*/ 1074420 h 1470660"/>
              <a:gd name="connsiteX57" fmla="*/ 800100 w 1021080"/>
              <a:gd name="connsiteY57" fmla="*/ 1104900 h 1470660"/>
              <a:gd name="connsiteX58" fmla="*/ 800100 w 1021080"/>
              <a:gd name="connsiteY58" fmla="*/ 1135380 h 1470660"/>
              <a:gd name="connsiteX59" fmla="*/ 800100 w 1021080"/>
              <a:gd name="connsiteY59" fmla="*/ 1181100 h 1470660"/>
              <a:gd name="connsiteX60" fmla="*/ 822960 w 1021080"/>
              <a:gd name="connsiteY60" fmla="*/ 1211580 h 1470660"/>
              <a:gd name="connsiteX61" fmla="*/ 838200 w 1021080"/>
              <a:gd name="connsiteY61" fmla="*/ 1249680 h 1470660"/>
              <a:gd name="connsiteX62" fmla="*/ 830580 w 1021080"/>
              <a:gd name="connsiteY62" fmla="*/ 1303020 h 1470660"/>
              <a:gd name="connsiteX63" fmla="*/ 815340 w 1021080"/>
              <a:gd name="connsiteY63" fmla="*/ 1348740 h 1470660"/>
              <a:gd name="connsiteX64" fmla="*/ 800100 w 1021080"/>
              <a:gd name="connsiteY64" fmla="*/ 1402080 h 1470660"/>
              <a:gd name="connsiteX65" fmla="*/ 792480 w 1021080"/>
              <a:gd name="connsiteY65" fmla="*/ 1455420 h 1470660"/>
              <a:gd name="connsiteX66" fmla="*/ 792480 w 1021080"/>
              <a:gd name="connsiteY66" fmla="*/ 1470660 h 1470660"/>
              <a:gd name="connsiteX67" fmla="*/ 754380 w 1021080"/>
              <a:gd name="connsiteY67" fmla="*/ 1470660 h 1470660"/>
              <a:gd name="connsiteX68" fmla="*/ 731520 w 1021080"/>
              <a:gd name="connsiteY68" fmla="*/ 1432560 h 1470660"/>
              <a:gd name="connsiteX69" fmla="*/ 731520 w 1021080"/>
              <a:gd name="connsiteY69" fmla="*/ 1386840 h 1470660"/>
              <a:gd name="connsiteX70" fmla="*/ 723900 w 1021080"/>
              <a:gd name="connsiteY70" fmla="*/ 1356360 h 1470660"/>
              <a:gd name="connsiteX71" fmla="*/ 731520 w 1021080"/>
              <a:gd name="connsiteY71" fmla="*/ 1318260 h 1470660"/>
              <a:gd name="connsiteX72" fmla="*/ 662940 w 1021080"/>
              <a:gd name="connsiteY72" fmla="*/ 1287780 h 1470660"/>
              <a:gd name="connsiteX73" fmla="*/ 609600 w 1021080"/>
              <a:gd name="connsiteY73" fmla="*/ 1264920 h 1470660"/>
              <a:gd name="connsiteX74" fmla="*/ 594360 w 1021080"/>
              <a:gd name="connsiteY74" fmla="*/ 1272540 h 1470660"/>
              <a:gd name="connsiteX75" fmla="*/ 525780 w 1021080"/>
              <a:gd name="connsiteY75" fmla="*/ 1295400 h 1470660"/>
              <a:gd name="connsiteX76" fmla="*/ 510540 w 1021080"/>
              <a:gd name="connsiteY76" fmla="*/ 1295400 h 1470660"/>
              <a:gd name="connsiteX77" fmla="*/ 480060 w 1021080"/>
              <a:gd name="connsiteY77" fmla="*/ 1257300 h 1470660"/>
              <a:gd name="connsiteX78" fmla="*/ 441960 w 1021080"/>
              <a:gd name="connsiteY78" fmla="*/ 1188720 h 1470660"/>
              <a:gd name="connsiteX79" fmla="*/ 403860 w 1021080"/>
              <a:gd name="connsiteY79" fmla="*/ 1165860 h 1470660"/>
              <a:gd name="connsiteX80" fmla="*/ 381000 w 1021080"/>
              <a:gd name="connsiteY80" fmla="*/ 1127760 h 1470660"/>
              <a:gd name="connsiteX81" fmla="*/ 342900 w 1021080"/>
              <a:gd name="connsiteY81" fmla="*/ 1097280 h 1470660"/>
              <a:gd name="connsiteX82" fmla="*/ 312420 w 1021080"/>
              <a:gd name="connsiteY82" fmla="*/ 1089660 h 1470660"/>
              <a:gd name="connsiteX83" fmla="*/ 259080 w 1021080"/>
              <a:gd name="connsiteY83" fmla="*/ 1082040 h 1470660"/>
              <a:gd name="connsiteX84" fmla="*/ 198120 w 1021080"/>
              <a:gd name="connsiteY84" fmla="*/ 1066800 h 1470660"/>
              <a:gd name="connsiteX85" fmla="*/ 137160 w 1021080"/>
              <a:gd name="connsiteY85" fmla="*/ 1066800 h 1470660"/>
              <a:gd name="connsiteX86" fmla="*/ 137160 w 1021080"/>
              <a:gd name="connsiteY86" fmla="*/ 1066800 h 1470660"/>
              <a:gd name="connsiteX87" fmla="*/ 121920 w 1021080"/>
              <a:gd name="connsiteY87" fmla="*/ 1043940 h 1470660"/>
              <a:gd name="connsiteX88" fmla="*/ 91440 w 1021080"/>
              <a:gd name="connsiteY88" fmla="*/ 1013460 h 1470660"/>
              <a:gd name="connsiteX89" fmla="*/ 68580 w 1021080"/>
              <a:gd name="connsiteY89" fmla="*/ 1005840 h 1470660"/>
              <a:gd name="connsiteX90" fmla="*/ 0 w 1021080"/>
              <a:gd name="connsiteY90" fmla="*/ 967740 h 147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21080" h="1470660">
                <a:moveTo>
                  <a:pt x="0" y="967740"/>
                </a:moveTo>
                <a:lnTo>
                  <a:pt x="129540" y="792480"/>
                </a:lnTo>
                <a:lnTo>
                  <a:pt x="167640" y="693420"/>
                </a:lnTo>
                <a:lnTo>
                  <a:pt x="167640" y="647700"/>
                </a:lnTo>
                <a:lnTo>
                  <a:pt x="167640" y="571500"/>
                </a:lnTo>
                <a:lnTo>
                  <a:pt x="121920" y="464820"/>
                </a:lnTo>
                <a:lnTo>
                  <a:pt x="114300" y="449580"/>
                </a:lnTo>
                <a:lnTo>
                  <a:pt x="213360" y="365760"/>
                </a:lnTo>
                <a:lnTo>
                  <a:pt x="281940" y="259080"/>
                </a:lnTo>
                <a:lnTo>
                  <a:pt x="342900" y="220980"/>
                </a:lnTo>
                <a:lnTo>
                  <a:pt x="373380" y="144780"/>
                </a:lnTo>
                <a:lnTo>
                  <a:pt x="434340" y="121920"/>
                </a:lnTo>
                <a:lnTo>
                  <a:pt x="487680" y="99060"/>
                </a:lnTo>
                <a:lnTo>
                  <a:pt x="518160" y="99060"/>
                </a:lnTo>
                <a:lnTo>
                  <a:pt x="563880" y="53340"/>
                </a:lnTo>
                <a:lnTo>
                  <a:pt x="647700" y="7620"/>
                </a:lnTo>
                <a:lnTo>
                  <a:pt x="708660" y="0"/>
                </a:lnTo>
                <a:lnTo>
                  <a:pt x="716280" y="30480"/>
                </a:lnTo>
                <a:lnTo>
                  <a:pt x="670560" y="60960"/>
                </a:lnTo>
                <a:lnTo>
                  <a:pt x="624840" y="76200"/>
                </a:lnTo>
                <a:lnTo>
                  <a:pt x="609600" y="91440"/>
                </a:lnTo>
                <a:lnTo>
                  <a:pt x="594360" y="121920"/>
                </a:lnTo>
                <a:lnTo>
                  <a:pt x="579120" y="152400"/>
                </a:lnTo>
                <a:lnTo>
                  <a:pt x="563880" y="190500"/>
                </a:lnTo>
                <a:lnTo>
                  <a:pt x="533400" y="236220"/>
                </a:lnTo>
                <a:lnTo>
                  <a:pt x="525780" y="251460"/>
                </a:lnTo>
                <a:lnTo>
                  <a:pt x="518160" y="289560"/>
                </a:lnTo>
                <a:lnTo>
                  <a:pt x="541020" y="335280"/>
                </a:lnTo>
                <a:lnTo>
                  <a:pt x="579120" y="381000"/>
                </a:lnTo>
                <a:lnTo>
                  <a:pt x="601980" y="411480"/>
                </a:lnTo>
                <a:lnTo>
                  <a:pt x="662940" y="449580"/>
                </a:lnTo>
                <a:lnTo>
                  <a:pt x="685800" y="472440"/>
                </a:lnTo>
                <a:lnTo>
                  <a:pt x="731520" y="502920"/>
                </a:lnTo>
                <a:lnTo>
                  <a:pt x="754380" y="518160"/>
                </a:lnTo>
                <a:lnTo>
                  <a:pt x="800100" y="541020"/>
                </a:lnTo>
                <a:lnTo>
                  <a:pt x="853440" y="533400"/>
                </a:lnTo>
                <a:lnTo>
                  <a:pt x="891540" y="541020"/>
                </a:lnTo>
                <a:lnTo>
                  <a:pt x="944880" y="541020"/>
                </a:lnTo>
                <a:lnTo>
                  <a:pt x="975360" y="563880"/>
                </a:lnTo>
                <a:lnTo>
                  <a:pt x="990600" y="594360"/>
                </a:lnTo>
                <a:lnTo>
                  <a:pt x="982980" y="655320"/>
                </a:lnTo>
                <a:lnTo>
                  <a:pt x="982980" y="693420"/>
                </a:lnTo>
                <a:lnTo>
                  <a:pt x="1013460" y="731520"/>
                </a:lnTo>
                <a:lnTo>
                  <a:pt x="1005840" y="784860"/>
                </a:lnTo>
                <a:lnTo>
                  <a:pt x="982980" y="800100"/>
                </a:lnTo>
                <a:lnTo>
                  <a:pt x="982980" y="830580"/>
                </a:lnTo>
                <a:lnTo>
                  <a:pt x="998220" y="845820"/>
                </a:lnTo>
                <a:lnTo>
                  <a:pt x="1021080" y="861060"/>
                </a:lnTo>
                <a:lnTo>
                  <a:pt x="998220" y="891540"/>
                </a:lnTo>
                <a:lnTo>
                  <a:pt x="975360" y="914400"/>
                </a:lnTo>
                <a:lnTo>
                  <a:pt x="937260" y="937260"/>
                </a:lnTo>
                <a:lnTo>
                  <a:pt x="876300" y="922020"/>
                </a:lnTo>
                <a:lnTo>
                  <a:pt x="822960" y="929640"/>
                </a:lnTo>
                <a:lnTo>
                  <a:pt x="807720" y="960120"/>
                </a:lnTo>
                <a:lnTo>
                  <a:pt x="807720" y="960120"/>
                </a:lnTo>
                <a:lnTo>
                  <a:pt x="830580" y="1059180"/>
                </a:lnTo>
                <a:lnTo>
                  <a:pt x="807720" y="1074420"/>
                </a:lnTo>
                <a:lnTo>
                  <a:pt x="800100" y="1104900"/>
                </a:lnTo>
                <a:lnTo>
                  <a:pt x="800100" y="1135380"/>
                </a:lnTo>
                <a:lnTo>
                  <a:pt x="800100" y="1181100"/>
                </a:lnTo>
                <a:lnTo>
                  <a:pt x="822960" y="1211580"/>
                </a:lnTo>
                <a:lnTo>
                  <a:pt x="838200" y="1249680"/>
                </a:lnTo>
                <a:lnTo>
                  <a:pt x="830580" y="1303020"/>
                </a:lnTo>
                <a:lnTo>
                  <a:pt x="815340" y="1348740"/>
                </a:lnTo>
                <a:lnTo>
                  <a:pt x="800100" y="1402080"/>
                </a:lnTo>
                <a:lnTo>
                  <a:pt x="792480" y="1455420"/>
                </a:lnTo>
                <a:lnTo>
                  <a:pt x="792480" y="1470660"/>
                </a:lnTo>
                <a:lnTo>
                  <a:pt x="754380" y="1470660"/>
                </a:lnTo>
                <a:lnTo>
                  <a:pt x="731520" y="1432560"/>
                </a:lnTo>
                <a:lnTo>
                  <a:pt x="731520" y="1386840"/>
                </a:lnTo>
                <a:lnTo>
                  <a:pt x="723900" y="1356360"/>
                </a:lnTo>
                <a:lnTo>
                  <a:pt x="731520" y="1318260"/>
                </a:lnTo>
                <a:lnTo>
                  <a:pt x="662940" y="1287780"/>
                </a:lnTo>
                <a:lnTo>
                  <a:pt x="609600" y="1264920"/>
                </a:lnTo>
                <a:lnTo>
                  <a:pt x="594360" y="1272540"/>
                </a:lnTo>
                <a:lnTo>
                  <a:pt x="525780" y="1295400"/>
                </a:lnTo>
                <a:lnTo>
                  <a:pt x="510540" y="1295400"/>
                </a:lnTo>
                <a:lnTo>
                  <a:pt x="480060" y="1257300"/>
                </a:lnTo>
                <a:lnTo>
                  <a:pt x="441960" y="1188720"/>
                </a:lnTo>
                <a:lnTo>
                  <a:pt x="403860" y="1165860"/>
                </a:lnTo>
                <a:lnTo>
                  <a:pt x="381000" y="1127760"/>
                </a:lnTo>
                <a:lnTo>
                  <a:pt x="342900" y="1097280"/>
                </a:lnTo>
                <a:lnTo>
                  <a:pt x="312420" y="1089660"/>
                </a:lnTo>
                <a:lnTo>
                  <a:pt x="259080" y="1082040"/>
                </a:lnTo>
                <a:lnTo>
                  <a:pt x="198120" y="1066800"/>
                </a:lnTo>
                <a:lnTo>
                  <a:pt x="137160" y="1066800"/>
                </a:lnTo>
                <a:lnTo>
                  <a:pt x="137160" y="1066800"/>
                </a:lnTo>
                <a:lnTo>
                  <a:pt x="121920" y="1043940"/>
                </a:lnTo>
                <a:lnTo>
                  <a:pt x="91440" y="1013460"/>
                </a:lnTo>
                <a:lnTo>
                  <a:pt x="68580" y="1005840"/>
                </a:lnTo>
                <a:lnTo>
                  <a:pt x="0" y="96774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orme libre : forme 23">
            <a:extLst>
              <a:ext uri="{FF2B5EF4-FFF2-40B4-BE49-F238E27FC236}">
                <a16:creationId xmlns:a16="http://schemas.microsoft.com/office/drawing/2014/main" id="{E802FF88-698B-EB46-31A0-3259E22F540D}"/>
              </a:ext>
            </a:extLst>
          </p:cNvPr>
          <p:cNvSpPr/>
          <p:nvPr/>
        </p:nvSpPr>
        <p:spPr>
          <a:xfrm>
            <a:off x="3324511" y="943521"/>
            <a:ext cx="362210" cy="623190"/>
          </a:xfrm>
          <a:custGeom>
            <a:avLst/>
            <a:gdLst>
              <a:gd name="connsiteX0" fmla="*/ 110659 w 355276"/>
              <a:gd name="connsiteY0" fmla="*/ 0 h 623190"/>
              <a:gd name="connsiteX1" fmla="*/ 110659 w 355276"/>
              <a:gd name="connsiteY1" fmla="*/ 0 h 623190"/>
              <a:gd name="connsiteX2" fmla="*/ 93187 w 355276"/>
              <a:gd name="connsiteY2" fmla="*/ 46594 h 623190"/>
              <a:gd name="connsiteX3" fmla="*/ 81538 w 355276"/>
              <a:gd name="connsiteY3" fmla="*/ 58242 h 623190"/>
              <a:gd name="connsiteX4" fmla="*/ 58242 w 355276"/>
              <a:gd name="connsiteY4" fmla="*/ 87363 h 623190"/>
              <a:gd name="connsiteX5" fmla="*/ 29121 w 355276"/>
              <a:gd name="connsiteY5" fmla="*/ 133957 h 623190"/>
              <a:gd name="connsiteX6" fmla="*/ 11648 w 355276"/>
              <a:gd name="connsiteY6" fmla="*/ 163078 h 623190"/>
              <a:gd name="connsiteX7" fmla="*/ 0 w 355276"/>
              <a:gd name="connsiteY7" fmla="*/ 192199 h 623190"/>
              <a:gd name="connsiteX8" fmla="*/ 5824 w 355276"/>
              <a:gd name="connsiteY8" fmla="*/ 209671 h 623190"/>
              <a:gd name="connsiteX9" fmla="*/ 17472 w 355276"/>
              <a:gd name="connsiteY9" fmla="*/ 232968 h 623190"/>
              <a:gd name="connsiteX10" fmla="*/ 34945 w 355276"/>
              <a:gd name="connsiteY10" fmla="*/ 314507 h 623190"/>
              <a:gd name="connsiteX11" fmla="*/ 46593 w 355276"/>
              <a:gd name="connsiteY11" fmla="*/ 331980 h 623190"/>
              <a:gd name="connsiteX12" fmla="*/ 69890 w 355276"/>
              <a:gd name="connsiteY12" fmla="*/ 337804 h 623190"/>
              <a:gd name="connsiteX13" fmla="*/ 87363 w 355276"/>
              <a:gd name="connsiteY13" fmla="*/ 384397 h 623190"/>
              <a:gd name="connsiteX14" fmla="*/ 64066 w 355276"/>
              <a:gd name="connsiteY14" fmla="*/ 471761 h 623190"/>
              <a:gd name="connsiteX15" fmla="*/ 64066 w 355276"/>
              <a:gd name="connsiteY15" fmla="*/ 524178 h 623190"/>
              <a:gd name="connsiteX16" fmla="*/ 81538 w 355276"/>
              <a:gd name="connsiteY16" fmla="*/ 570772 h 623190"/>
              <a:gd name="connsiteX17" fmla="*/ 128132 w 355276"/>
              <a:gd name="connsiteY17" fmla="*/ 623190 h 623190"/>
              <a:gd name="connsiteX18" fmla="*/ 203847 w 355276"/>
              <a:gd name="connsiteY18" fmla="*/ 617366 h 623190"/>
              <a:gd name="connsiteX19" fmla="*/ 285386 w 355276"/>
              <a:gd name="connsiteY19" fmla="*/ 605717 h 623190"/>
              <a:gd name="connsiteX20" fmla="*/ 285386 w 355276"/>
              <a:gd name="connsiteY20" fmla="*/ 605717 h 623190"/>
              <a:gd name="connsiteX21" fmla="*/ 355276 w 355276"/>
              <a:gd name="connsiteY21" fmla="*/ 576596 h 623190"/>
              <a:gd name="connsiteX22" fmla="*/ 349452 w 355276"/>
              <a:gd name="connsiteY22" fmla="*/ 559124 h 623190"/>
              <a:gd name="connsiteX23" fmla="*/ 337803 w 355276"/>
              <a:gd name="connsiteY23" fmla="*/ 512530 h 623190"/>
              <a:gd name="connsiteX24" fmla="*/ 326155 w 355276"/>
              <a:gd name="connsiteY24" fmla="*/ 471761 h 623190"/>
              <a:gd name="connsiteX25" fmla="*/ 308682 w 355276"/>
              <a:gd name="connsiteY25" fmla="*/ 430991 h 623190"/>
              <a:gd name="connsiteX26" fmla="*/ 297034 w 355276"/>
              <a:gd name="connsiteY26" fmla="*/ 390222 h 623190"/>
              <a:gd name="connsiteX27" fmla="*/ 273737 w 355276"/>
              <a:gd name="connsiteY27" fmla="*/ 378573 h 623190"/>
              <a:gd name="connsiteX28" fmla="*/ 267913 w 355276"/>
              <a:gd name="connsiteY28" fmla="*/ 349452 h 623190"/>
              <a:gd name="connsiteX29" fmla="*/ 267913 w 355276"/>
              <a:gd name="connsiteY29" fmla="*/ 320331 h 623190"/>
              <a:gd name="connsiteX30" fmla="*/ 291210 w 355276"/>
              <a:gd name="connsiteY30" fmla="*/ 308683 h 623190"/>
              <a:gd name="connsiteX31" fmla="*/ 349452 w 355276"/>
              <a:gd name="connsiteY31" fmla="*/ 262089 h 623190"/>
              <a:gd name="connsiteX32" fmla="*/ 355276 w 355276"/>
              <a:gd name="connsiteY32" fmla="*/ 221320 h 623190"/>
              <a:gd name="connsiteX33" fmla="*/ 337803 w 355276"/>
              <a:gd name="connsiteY33" fmla="*/ 203847 h 623190"/>
              <a:gd name="connsiteX34" fmla="*/ 279561 w 355276"/>
              <a:gd name="connsiteY34" fmla="*/ 174726 h 623190"/>
              <a:gd name="connsiteX35" fmla="*/ 250440 w 355276"/>
              <a:gd name="connsiteY35" fmla="*/ 157254 h 623190"/>
              <a:gd name="connsiteX36" fmla="*/ 221319 w 355276"/>
              <a:gd name="connsiteY36" fmla="*/ 133957 h 623190"/>
              <a:gd name="connsiteX37" fmla="*/ 192198 w 355276"/>
              <a:gd name="connsiteY37" fmla="*/ 99011 h 623190"/>
              <a:gd name="connsiteX38" fmla="*/ 180550 w 355276"/>
              <a:gd name="connsiteY38" fmla="*/ 75715 h 623190"/>
              <a:gd name="connsiteX39" fmla="*/ 163077 w 355276"/>
              <a:gd name="connsiteY39" fmla="*/ 46594 h 623190"/>
              <a:gd name="connsiteX40" fmla="*/ 110659 w 355276"/>
              <a:gd name="connsiteY40" fmla="*/ 0 h 623190"/>
              <a:gd name="connsiteX0" fmla="*/ 110659 w 355276"/>
              <a:gd name="connsiteY0" fmla="*/ 0 h 623190"/>
              <a:gd name="connsiteX1" fmla="*/ 110659 w 355276"/>
              <a:gd name="connsiteY1" fmla="*/ 0 h 623190"/>
              <a:gd name="connsiteX2" fmla="*/ 93187 w 355276"/>
              <a:gd name="connsiteY2" fmla="*/ 46594 h 623190"/>
              <a:gd name="connsiteX3" fmla="*/ 81538 w 355276"/>
              <a:gd name="connsiteY3" fmla="*/ 58242 h 623190"/>
              <a:gd name="connsiteX4" fmla="*/ 46593 w 355276"/>
              <a:gd name="connsiteY4" fmla="*/ 69890 h 623190"/>
              <a:gd name="connsiteX5" fmla="*/ 29121 w 355276"/>
              <a:gd name="connsiteY5" fmla="*/ 133957 h 623190"/>
              <a:gd name="connsiteX6" fmla="*/ 11648 w 355276"/>
              <a:gd name="connsiteY6" fmla="*/ 163078 h 623190"/>
              <a:gd name="connsiteX7" fmla="*/ 0 w 355276"/>
              <a:gd name="connsiteY7" fmla="*/ 192199 h 623190"/>
              <a:gd name="connsiteX8" fmla="*/ 5824 w 355276"/>
              <a:gd name="connsiteY8" fmla="*/ 209671 h 623190"/>
              <a:gd name="connsiteX9" fmla="*/ 17472 w 355276"/>
              <a:gd name="connsiteY9" fmla="*/ 232968 h 623190"/>
              <a:gd name="connsiteX10" fmla="*/ 34945 w 355276"/>
              <a:gd name="connsiteY10" fmla="*/ 314507 h 623190"/>
              <a:gd name="connsiteX11" fmla="*/ 46593 w 355276"/>
              <a:gd name="connsiteY11" fmla="*/ 331980 h 623190"/>
              <a:gd name="connsiteX12" fmla="*/ 69890 w 355276"/>
              <a:gd name="connsiteY12" fmla="*/ 337804 h 623190"/>
              <a:gd name="connsiteX13" fmla="*/ 87363 w 355276"/>
              <a:gd name="connsiteY13" fmla="*/ 384397 h 623190"/>
              <a:gd name="connsiteX14" fmla="*/ 64066 w 355276"/>
              <a:gd name="connsiteY14" fmla="*/ 471761 h 623190"/>
              <a:gd name="connsiteX15" fmla="*/ 64066 w 355276"/>
              <a:gd name="connsiteY15" fmla="*/ 524178 h 623190"/>
              <a:gd name="connsiteX16" fmla="*/ 81538 w 355276"/>
              <a:gd name="connsiteY16" fmla="*/ 570772 h 623190"/>
              <a:gd name="connsiteX17" fmla="*/ 128132 w 355276"/>
              <a:gd name="connsiteY17" fmla="*/ 623190 h 623190"/>
              <a:gd name="connsiteX18" fmla="*/ 203847 w 355276"/>
              <a:gd name="connsiteY18" fmla="*/ 617366 h 623190"/>
              <a:gd name="connsiteX19" fmla="*/ 285386 w 355276"/>
              <a:gd name="connsiteY19" fmla="*/ 605717 h 623190"/>
              <a:gd name="connsiteX20" fmla="*/ 285386 w 355276"/>
              <a:gd name="connsiteY20" fmla="*/ 605717 h 623190"/>
              <a:gd name="connsiteX21" fmla="*/ 355276 w 355276"/>
              <a:gd name="connsiteY21" fmla="*/ 576596 h 623190"/>
              <a:gd name="connsiteX22" fmla="*/ 349452 w 355276"/>
              <a:gd name="connsiteY22" fmla="*/ 559124 h 623190"/>
              <a:gd name="connsiteX23" fmla="*/ 337803 w 355276"/>
              <a:gd name="connsiteY23" fmla="*/ 512530 h 623190"/>
              <a:gd name="connsiteX24" fmla="*/ 326155 w 355276"/>
              <a:gd name="connsiteY24" fmla="*/ 471761 h 623190"/>
              <a:gd name="connsiteX25" fmla="*/ 308682 w 355276"/>
              <a:gd name="connsiteY25" fmla="*/ 430991 h 623190"/>
              <a:gd name="connsiteX26" fmla="*/ 297034 w 355276"/>
              <a:gd name="connsiteY26" fmla="*/ 390222 h 623190"/>
              <a:gd name="connsiteX27" fmla="*/ 273737 w 355276"/>
              <a:gd name="connsiteY27" fmla="*/ 378573 h 623190"/>
              <a:gd name="connsiteX28" fmla="*/ 267913 w 355276"/>
              <a:gd name="connsiteY28" fmla="*/ 349452 h 623190"/>
              <a:gd name="connsiteX29" fmla="*/ 267913 w 355276"/>
              <a:gd name="connsiteY29" fmla="*/ 320331 h 623190"/>
              <a:gd name="connsiteX30" fmla="*/ 291210 w 355276"/>
              <a:gd name="connsiteY30" fmla="*/ 308683 h 623190"/>
              <a:gd name="connsiteX31" fmla="*/ 349452 w 355276"/>
              <a:gd name="connsiteY31" fmla="*/ 262089 h 623190"/>
              <a:gd name="connsiteX32" fmla="*/ 355276 w 355276"/>
              <a:gd name="connsiteY32" fmla="*/ 221320 h 623190"/>
              <a:gd name="connsiteX33" fmla="*/ 337803 w 355276"/>
              <a:gd name="connsiteY33" fmla="*/ 203847 h 623190"/>
              <a:gd name="connsiteX34" fmla="*/ 279561 w 355276"/>
              <a:gd name="connsiteY34" fmla="*/ 174726 h 623190"/>
              <a:gd name="connsiteX35" fmla="*/ 250440 w 355276"/>
              <a:gd name="connsiteY35" fmla="*/ 157254 h 623190"/>
              <a:gd name="connsiteX36" fmla="*/ 221319 w 355276"/>
              <a:gd name="connsiteY36" fmla="*/ 133957 h 623190"/>
              <a:gd name="connsiteX37" fmla="*/ 192198 w 355276"/>
              <a:gd name="connsiteY37" fmla="*/ 99011 h 623190"/>
              <a:gd name="connsiteX38" fmla="*/ 180550 w 355276"/>
              <a:gd name="connsiteY38" fmla="*/ 75715 h 623190"/>
              <a:gd name="connsiteX39" fmla="*/ 163077 w 355276"/>
              <a:gd name="connsiteY39" fmla="*/ 46594 h 623190"/>
              <a:gd name="connsiteX40" fmla="*/ 110659 w 355276"/>
              <a:gd name="connsiteY40" fmla="*/ 0 h 623190"/>
              <a:gd name="connsiteX0" fmla="*/ 117593 w 362210"/>
              <a:gd name="connsiteY0" fmla="*/ 0 h 623190"/>
              <a:gd name="connsiteX1" fmla="*/ 117593 w 362210"/>
              <a:gd name="connsiteY1" fmla="*/ 0 h 623190"/>
              <a:gd name="connsiteX2" fmla="*/ 100121 w 362210"/>
              <a:gd name="connsiteY2" fmla="*/ 46594 h 623190"/>
              <a:gd name="connsiteX3" fmla="*/ 88472 w 362210"/>
              <a:gd name="connsiteY3" fmla="*/ 58242 h 623190"/>
              <a:gd name="connsiteX4" fmla="*/ 53527 w 362210"/>
              <a:gd name="connsiteY4" fmla="*/ 69890 h 623190"/>
              <a:gd name="connsiteX5" fmla="*/ 36055 w 362210"/>
              <a:gd name="connsiteY5" fmla="*/ 133957 h 623190"/>
              <a:gd name="connsiteX6" fmla="*/ 1109 w 362210"/>
              <a:gd name="connsiteY6" fmla="*/ 145605 h 623190"/>
              <a:gd name="connsiteX7" fmla="*/ 6934 w 362210"/>
              <a:gd name="connsiteY7" fmla="*/ 192199 h 623190"/>
              <a:gd name="connsiteX8" fmla="*/ 12758 w 362210"/>
              <a:gd name="connsiteY8" fmla="*/ 209671 h 623190"/>
              <a:gd name="connsiteX9" fmla="*/ 24406 w 362210"/>
              <a:gd name="connsiteY9" fmla="*/ 232968 h 623190"/>
              <a:gd name="connsiteX10" fmla="*/ 41879 w 362210"/>
              <a:gd name="connsiteY10" fmla="*/ 314507 h 623190"/>
              <a:gd name="connsiteX11" fmla="*/ 53527 w 362210"/>
              <a:gd name="connsiteY11" fmla="*/ 331980 h 623190"/>
              <a:gd name="connsiteX12" fmla="*/ 76824 w 362210"/>
              <a:gd name="connsiteY12" fmla="*/ 337804 h 623190"/>
              <a:gd name="connsiteX13" fmla="*/ 94297 w 362210"/>
              <a:gd name="connsiteY13" fmla="*/ 384397 h 623190"/>
              <a:gd name="connsiteX14" fmla="*/ 71000 w 362210"/>
              <a:gd name="connsiteY14" fmla="*/ 471761 h 623190"/>
              <a:gd name="connsiteX15" fmla="*/ 71000 w 362210"/>
              <a:gd name="connsiteY15" fmla="*/ 524178 h 623190"/>
              <a:gd name="connsiteX16" fmla="*/ 88472 w 362210"/>
              <a:gd name="connsiteY16" fmla="*/ 570772 h 623190"/>
              <a:gd name="connsiteX17" fmla="*/ 135066 w 362210"/>
              <a:gd name="connsiteY17" fmla="*/ 623190 h 623190"/>
              <a:gd name="connsiteX18" fmla="*/ 210781 w 362210"/>
              <a:gd name="connsiteY18" fmla="*/ 617366 h 623190"/>
              <a:gd name="connsiteX19" fmla="*/ 292320 w 362210"/>
              <a:gd name="connsiteY19" fmla="*/ 605717 h 623190"/>
              <a:gd name="connsiteX20" fmla="*/ 292320 w 362210"/>
              <a:gd name="connsiteY20" fmla="*/ 605717 h 623190"/>
              <a:gd name="connsiteX21" fmla="*/ 362210 w 362210"/>
              <a:gd name="connsiteY21" fmla="*/ 576596 h 623190"/>
              <a:gd name="connsiteX22" fmla="*/ 356386 w 362210"/>
              <a:gd name="connsiteY22" fmla="*/ 559124 h 623190"/>
              <a:gd name="connsiteX23" fmla="*/ 344737 w 362210"/>
              <a:gd name="connsiteY23" fmla="*/ 512530 h 623190"/>
              <a:gd name="connsiteX24" fmla="*/ 333089 w 362210"/>
              <a:gd name="connsiteY24" fmla="*/ 471761 h 623190"/>
              <a:gd name="connsiteX25" fmla="*/ 315616 w 362210"/>
              <a:gd name="connsiteY25" fmla="*/ 430991 h 623190"/>
              <a:gd name="connsiteX26" fmla="*/ 303968 w 362210"/>
              <a:gd name="connsiteY26" fmla="*/ 390222 h 623190"/>
              <a:gd name="connsiteX27" fmla="*/ 280671 w 362210"/>
              <a:gd name="connsiteY27" fmla="*/ 378573 h 623190"/>
              <a:gd name="connsiteX28" fmla="*/ 274847 w 362210"/>
              <a:gd name="connsiteY28" fmla="*/ 349452 h 623190"/>
              <a:gd name="connsiteX29" fmla="*/ 274847 w 362210"/>
              <a:gd name="connsiteY29" fmla="*/ 320331 h 623190"/>
              <a:gd name="connsiteX30" fmla="*/ 298144 w 362210"/>
              <a:gd name="connsiteY30" fmla="*/ 308683 h 623190"/>
              <a:gd name="connsiteX31" fmla="*/ 356386 w 362210"/>
              <a:gd name="connsiteY31" fmla="*/ 262089 h 623190"/>
              <a:gd name="connsiteX32" fmla="*/ 362210 w 362210"/>
              <a:gd name="connsiteY32" fmla="*/ 221320 h 623190"/>
              <a:gd name="connsiteX33" fmla="*/ 344737 w 362210"/>
              <a:gd name="connsiteY33" fmla="*/ 203847 h 623190"/>
              <a:gd name="connsiteX34" fmla="*/ 286495 w 362210"/>
              <a:gd name="connsiteY34" fmla="*/ 174726 h 623190"/>
              <a:gd name="connsiteX35" fmla="*/ 257374 w 362210"/>
              <a:gd name="connsiteY35" fmla="*/ 157254 h 623190"/>
              <a:gd name="connsiteX36" fmla="*/ 228253 w 362210"/>
              <a:gd name="connsiteY36" fmla="*/ 133957 h 623190"/>
              <a:gd name="connsiteX37" fmla="*/ 199132 w 362210"/>
              <a:gd name="connsiteY37" fmla="*/ 99011 h 623190"/>
              <a:gd name="connsiteX38" fmla="*/ 187484 w 362210"/>
              <a:gd name="connsiteY38" fmla="*/ 75715 h 623190"/>
              <a:gd name="connsiteX39" fmla="*/ 170011 w 362210"/>
              <a:gd name="connsiteY39" fmla="*/ 46594 h 623190"/>
              <a:gd name="connsiteX40" fmla="*/ 117593 w 362210"/>
              <a:gd name="connsiteY40" fmla="*/ 0 h 62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2210" h="623190">
                <a:moveTo>
                  <a:pt x="117593" y="0"/>
                </a:moveTo>
                <a:lnTo>
                  <a:pt x="117593" y="0"/>
                </a:lnTo>
                <a:cubicBezTo>
                  <a:pt x="111769" y="15531"/>
                  <a:pt x="107539" y="31758"/>
                  <a:pt x="100121" y="46594"/>
                </a:cubicBezTo>
                <a:cubicBezTo>
                  <a:pt x="97665" y="51505"/>
                  <a:pt x="96238" y="54359"/>
                  <a:pt x="88472" y="58242"/>
                </a:cubicBezTo>
                <a:cubicBezTo>
                  <a:pt x="80706" y="62125"/>
                  <a:pt x="88328" y="46690"/>
                  <a:pt x="53527" y="69890"/>
                </a:cubicBezTo>
                <a:cubicBezTo>
                  <a:pt x="39664" y="111476"/>
                  <a:pt x="63743" y="115497"/>
                  <a:pt x="36055" y="133957"/>
                </a:cubicBezTo>
                <a:cubicBezTo>
                  <a:pt x="17763" y="188824"/>
                  <a:pt x="26696" y="100826"/>
                  <a:pt x="1109" y="145605"/>
                </a:cubicBezTo>
                <a:cubicBezTo>
                  <a:pt x="-4078" y="154682"/>
                  <a:pt x="10817" y="182492"/>
                  <a:pt x="6934" y="192199"/>
                </a:cubicBezTo>
                <a:cubicBezTo>
                  <a:pt x="8875" y="198023"/>
                  <a:pt x="10340" y="204028"/>
                  <a:pt x="12758" y="209671"/>
                </a:cubicBezTo>
                <a:cubicBezTo>
                  <a:pt x="16178" y="217651"/>
                  <a:pt x="21911" y="224652"/>
                  <a:pt x="24406" y="232968"/>
                </a:cubicBezTo>
                <a:cubicBezTo>
                  <a:pt x="30565" y="253498"/>
                  <a:pt x="30480" y="297407"/>
                  <a:pt x="41879" y="314507"/>
                </a:cubicBezTo>
                <a:cubicBezTo>
                  <a:pt x="45762" y="320331"/>
                  <a:pt x="47703" y="328097"/>
                  <a:pt x="53527" y="331980"/>
                </a:cubicBezTo>
                <a:cubicBezTo>
                  <a:pt x="60187" y="336420"/>
                  <a:pt x="69058" y="335863"/>
                  <a:pt x="76824" y="337804"/>
                </a:cubicBezTo>
                <a:cubicBezTo>
                  <a:pt x="98956" y="367313"/>
                  <a:pt x="94297" y="351394"/>
                  <a:pt x="94297" y="384397"/>
                </a:cubicBezTo>
                <a:lnTo>
                  <a:pt x="71000" y="471761"/>
                </a:lnTo>
                <a:lnTo>
                  <a:pt x="71000" y="524178"/>
                </a:lnTo>
                <a:lnTo>
                  <a:pt x="88472" y="570772"/>
                </a:lnTo>
                <a:lnTo>
                  <a:pt x="135066" y="623190"/>
                </a:lnTo>
                <a:lnTo>
                  <a:pt x="210781" y="617366"/>
                </a:lnTo>
                <a:lnTo>
                  <a:pt x="292320" y="605717"/>
                </a:lnTo>
                <a:lnTo>
                  <a:pt x="292320" y="605717"/>
                </a:lnTo>
                <a:lnTo>
                  <a:pt x="362210" y="576596"/>
                </a:lnTo>
                <a:lnTo>
                  <a:pt x="356386" y="559124"/>
                </a:lnTo>
                <a:lnTo>
                  <a:pt x="344737" y="512530"/>
                </a:lnTo>
                <a:lnTo>
                  <a:pt x="333089" y="471761"/>
                </a:lnTo>
                <a:lnTo>
                  <a:pt x="315616" y="430991"/>
                </a:lnTo>
                <a:lnTo>
                  <a:pt x="303968" y="390222"/>
                </a:lnTo>
                <a:lnTo>
                  <a:pt x="280671" y="378573"/>
                </a:lnTo>
                <a:lnTo>
                  <a:pt x="274847" y="349452"/>
                </a:lnTo>
                <a:lnTo>
                  <a:pt x="274847" y="320331"/>
                </a:lnTo>
                <a:lnTo>
                  <a:pt x="298144" y="308683"/>
                </a:lnTo>
                <a:lnTo>
                  <a:pt x="356386" y="262089"/>
                </a:lnTo>
                <a:lnTo>
                  <a:pt x="362210" y="221320"/>
                </a:lnTo>
                <a:lnTo>
                  <a:pt x="344737" y="203847"/>
                </a:lnTo>
                <a:lnTo>
                  <a:pt x="286495" y="174726"/>
                </a:lnTo>
                <a:lnTo>
                  <a:pt x="257374" y="157254"/>
                </a:lnTo>
                <a:lnTo>
                  <a:pt x="228253" y="133957"/>
                </a:lnTo>
                <a:lnTo>
                  <a:pt x="199132" y="99011"/>
                </a:lnTo>
                <a:lnTo>
                  <a:pt x="187484" y="75715"/>
                </a:lnTo>
                <a:lnTo>
                  <a:pt x="170011" y="46594"/>
                </a:lnTo>
                <a:lnTo>
                  <a:pt x="117593"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Forme libre : forme 51">
            <a:extLst>
              <a:ext uri="{FF2B5EF4-FFF2-40B4-BE49-F238E27FC236}">
                <a16:creationId xmlns:a16="http://schemas.microsoft.com/office/drawing/2014/main" id="{AB666293-834D-E0EB-7DD3-3813F4372E55}"/>
              </a:ext>
            </a:extLst>
          </p:cNvPr>
          <p:cNvSpPr/>
          <p:nvPr/>
        </p:nvSpPr>
        <p:spPr>
          <a:xfrm>
            <a:off x="2278380" y="662940"/>
            <a:ext cx="1150620" cy="952500"/>
          </a:xfrm>
          <a:custGeom>
            <a:avLst/>
            <a:gdLst>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43940 w 1150620"/>
              <a:gd name="connsiteY8" fmla="*/ 586740 h 952500"/>
              <a:gd name="connsiteX9" fmla="*/ 1059180 w 1150620"/>
              <a:gd name="connsiteY9" fmla="*/ 51054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59180 w 1150620"/>
              <a:gd name="connsiteY9" fmla="*/ 51054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74420 w 1150620"/>
              <a:gd name="connsiteY9" fmla="*/ 53340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74420 w 1150620"/>
              <a:gd name="connsiteY9" fmla="*/ 53340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87680 w 1150620"/>
              <a:gd name="connsiteY64" fmla="*/ 52578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50620" h="952500">
                <a:moveTo>
                  <a:pt x="487680" y="845820"/>
                </a:moveTo>
                <a:lnTo>
                  <a:pt x="571500" y="952500"/>
                </a:lnTo>
                <a:lnTo>
                  <a:pt x="754380" y="899160"/>
                </a:lnTo>
                <a:lnTo>
                  <a:pt x="769620" y="822960"/>
                </a:lnTo>
                <a:lnTo>
                  <a:pt x="739140" y="762000"/>
                </a:lnTo>
                <a:lnTo>
                  <a:pt x="739140" y="708660"/>
                </a:lnTo>
                <a:lnTo>
                  <a:pt x="739140" y="670560"/>
                </a:lnTo>
                <a:lnTo>
                  <a:pt x="861060" y="685800"/>
                </a:lnTo>
                <a:lnTo>
                  <a:pt x="1066800" y="579120"/>
                </a:lnTo>
                <a:lnTo>
                  <a:pt x="1074420" y="533400"/>
                </a:lnTo>
                <a:lnTo>
                  <a:pt x="1036320" y="449580"/>
                </a:lnTo>
                <a:lnTo>
                  <a:pt x="1043940" y="426720"/>
                </a:lnTo>
                <a:lnTo>
                  <a:pt x="1074420" y="396240"/>
                </a:lnTo>
                <a:lnTo>
                  <a:pt x="1104900" y="335280"/>
                </a:lnTo>
                <a:lnTo>
                  <a:pt x="1135380" y="297180"/>
                </a:lnTo>
                <a:lnTo>
                  <a:pt x="1150620" y="281940"/>
                </a:lnTo>
                <a:lnTo>
                  <a:pt x="1074420" y="220980"/>
                </a:lnTo>
                <a:lnTo>
                  <a:pt x="990600" y="182880"/>
                </a:lnTo>
                <a:lnTo>
                  <a:pt x="914400" y="152400"/>
                </a:lnTo>
                <a:lnTo>
                  <a:pt x="876300" y="152400"/>
                </a:lnTo>
                <a:lnTo>
                  <a:pt x="845820" y="129540"/>
                </a:lnTo>
                <a:lnTo>
                  <a:pt x="845820" y="129540"/>
                </a:lnTo>
                <a:lnTo>
                  <a:pt x="762000" y="129540"/>
                </a:lnTo>
                <a:lnTo>
                  <a:pt x="731520" y="144780"/>
                </a:lnTo>
                <a:lnTo>
                  <a:pt x="678180" y="121920"/>
                </a:lnTo>
                <a:lnTo>
                  <a:pt x="632460" y="114300"/>
                </a:lnTo>
                <a:lnTo>
                  <a:pt x="586740" y="106680"/>
                </a:lnTo>
                <a:lnTo>
                  <a:pt x="556260" y="99060"/>
                </a:lnTo>
                <a:lnTo>
                  <a:pt x="487680" y="83820"/>
                </a:lnTo>
                <a:lnTo>
                  <a:pt x="434340" y="45720"/>
                </a:lnTo>
                <a:lnTo>
                  <a:pt x="396240" y="22860"/>
                </a:lnTo>
                <a:lnTo>
                  <a:pt x="320040" y="0"/>
                </a:lnTo>
                <a:lnTo>
                  <a:pt x="281940" y="7620"/>
                </a:lnTo>
                <a:lnTo>
                  <a:pt x="228600" y="22860"/>
                </a:lnTo>
                <a:lnTo>
                  <a:pt x="198120" y="45720"/>
                </a:lnTo>
                <a:lnTo>
                  <a:pt x="190500" y="106680"/>
                </a:lnTo>
                <a:lnTo>
                  <a:pt x="190500" y="106680"/>
                </a:lnTo>
                <a:lnTo>
                  <a:pt x="205740" y="114300"/>
                </a:lnTo>
                <a:lnTo>
                  <a:pt x="205740" y="167640"/>
                </a:lnTo>
                <a:lnTo>
                  <a:pt x="190500" y="205740"/>
                </a:lnTo>
                <a:lnTo>
                  <a:pt x="167640" y="236220"/>
                </a:lnTo>
                <a:lnTo>
                  <a:pt x="152400" y="243840"/>
                </a:lnTo>
                <a:lnTo>
                  <a:pt x="121920" y="213360"/>
                </a:lnTo>
                <a:lnTo>
                  <a:pt x="121920" y="190500"/>
                </a:lnTo>
                <a:lnTo>
                  <a:pt x="99060" y="167640"/>
                </a:lnTo>
                <a:lnTo>
                  <a:pt x="106680" y="129540"/>
                </a:lnTo>
                <a:lnTo>
                  <a:pt x="129540" y="38100"/>
                </a:lnTo>
                <a:lnTo>
                  <a:pt x="129540" y="7620"/>
                </a:lnTo>
                <a:lnTo>
                  <a:pt x="129540" y="7620"/>
                </a:lnTo>
                <a:lnTo>
                  <a:pt x="83820" y="45720"/>
                </a:lnTo>
                <a:lnTo>
                  <a:pt x="60960" y="106680"/>
                </a:lnTo>
                <a:lnTo>
                  <a:pt x="30480" y="144780"/>
                </a:lnTo>
                <a:lnTo>
                  <a:pt x="0" y="213360"/>
                </a:lnTo>
                <a:lnTo>
                  <a:pt x="7620" y="274320"/>
                </a:lnTo>
                <a:lnTo>
                  <a:pt x="38100" y="274320"/>
                </a:lnTo>
                <a:lnTo>
                  <a:pt x="60960" y="327660"/>
                </a:lnTo>
                <a:lnTo>
                  <a:pt x="99060" y="358140"/>
                </a:lnTo>
                <a:lnTo>
                  <a:pt x="152400" y="403860"/>
                </a:lnTo>
                <a:lnTo>
                  <a:pt x="198120" y="441960"/>
                </a:lnTo>
                <a:lnTo>
                  <a:pt x="243840" y="464820"/>
                </a:lnTo>
                <a:lnTo>
                  <a:pt x="335280" y="472440"/>
                </a:lnTo>
                <a:lnTo>
                  <a:pt x="396240" y="472440"/>
                </a:lnTo>
                <a:lnTo>
                  <a:pt x="434340" y="480060"/>
                </a:lnTo>
                <a:lnTo>
                  <a:pt x="472440" y="502920"/>
                </a:lnTo>
                <a:lnTo>
                  <a:pt x="487680" y="525780"/>
                </a:lnTo>
                <a:lnTo>
                  <a:pt x="472440" y="594360"/>
                </a:lnTo>
                <a:lnTo>
                  <a:pt x="472440" y="647700"/>
                </a:lnTo>
                <a:lnTo>
                  <a:pt x="487680" y="670560"/>
                </a:lnTo>
                <a:lnTo>
                  <a:pt x="480060" y="731520"/>
                </a:lnTo>
                <a:lnTo>
                  <a:pt x="472440" y="762000"/>
                </a:lnTo>
                <a:lnTo>
                  <a:pt x="472440" y="784860"/>
                </a:lnTo>
                <a:lnTo>
                  <a:pt x="487680" y="845820"/>
                </a:lnTo>
                <a:close/>
              </a:path>
            </a:pathLst>
          </a:cu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Forme libre : forme 25">
            <a:extLst>
              <a:ext uri="{FF2B5EF4-FFF2-40B4-BE49-F238E27FC236}">
                <a16:creationId xmlns:a16="http://schemas.microsoft.com/office/drawing/2014/main" id="{5CC9FE5B-A12C-4D86-0250-D123A4D7489D}"/>
              </a:ext>
            </a:extLst>
          </p:cNvPr>
          <p:cNvSpPr/>
          <p:nvPr/>
        </p:nvSpPr>
        <p:spPr>
          <a:xfrm>
            <a:off x="3598332" y="1159933"/>
            <a:ext cx="313267" cy="347134"/>
          </a:xfrm>
          <a:custGeom>
            <a:avLst/>
            <a:gdLst>
              <a:gd name="connsiteX0" fmla="*/ 304800 w 304800"/>
              <a:gd name="connsiteY0" fmla="*/ 16934 h 347134"/>
              <a:gd name="connsiteX1" fmla="*/ 279400 w 304800"/>
              <a:gd name="connsiteY1" fmla="*/ 93134 h 347134"/>
              <a:gd name="connsiteX2" fmla="*/ 254000 w 304800"/>
              <a:gd name="connsiteY2" fmla="*/ 101600 h 347134"/>
              <a:gd name="connsiteX3" fmla="*/ 279400 w 304800"/>
              <a:gd name="connsiteY3" fmla="*/ 152400 h 347134"/>
              <a:gd name="connsiteX4" fmla="*/ 304800 w 304800"/>
              <a:gd name="connsiteY4" fmla="*/ 177800 h 347134"/>
              <a:gd name="connsiteX5" fmla="*/ 304800 w 304800"/>
              <a:gd name="connsiteY5" fmla="*/ 220134 h 347134"/>
              <a:gd name="connsiteX6" fmla="*/ 304800 w 304800"/>
              <a:gd name="connsiteY6" fmla="*/ 262467 h 347134"/>
              <a:gd name="connsiteX7" fmla="*/ 296333 w 304800"/>
              <a:gd name="connsiteY7" fmla="*/ 296334 h 347134"/>
              <a:gd name="connsiteX8" fmla="*/ 279400 w 304800"/>
              <a:gd name="connsiteY8" fmla="*/ 330200 h 347134"/>
              <a:gd name="connsiteX9" fmla="*/ 279400 w 304800"/>
              <a:gd name="connsiteY9" fmla="*/ 330200 h 347134"/>
              <a:gd name="connsiteX10" fmla="*/ 169333 w 304800"/>
              <a:gd name="connsiteY10" fmla="*/ 330200 h 347134"/>
              <a:gd name="connsiteX11" fmla="*/ 93133 w 304800"/>
              <a:gd name="connsiteY11" fmla="*/ 347134 h 347134"/>
              <a:gd name="connsiteX12" fmla="*/ 93133 w 304800"/>
              <a:gd name="connsiteY12" fmla="*/ 347134 h 347134"/>
              <a:gd name="connsiteX13" fmla="*/ 67733 w 304800"/>
              <a:gd name="connsiteY13" fmla="*/ 304800 h 347134"/>
              <a:gd name="connsiteX14" fmla="*/ 67733 w 304800"/>
              <a:gd name="connsiteY14" fmla="*/ 304800 h 347134"/>
              <a:gd name="connsiteX15" fmla="*/ 42333 w 304800"/>
              <a:gd name="connsiteY15" fmla="*/ 211667 h 347134"/>
              <a:gd name="connsiteX16" fmla="*/ 42333 w 304800"/>
              <a:gd name="connsiteY16" fmla="*/ 211667 h 347134"/>
              <a:gd name="connsiteX17" fmla="*/ 8467 w 304800"/>
              <a:gd name="connsiteY17" fmla="*/ 152400 h 347134"/>
              <a:gd name="connsiteX18" fmla="*/ 0 w 304800"/>
              <a:gd name="connsiteY18" fmla="*/ 152400 h 347134"/>
              <a:gd name="connsiteX19" fmla="*/ 0 w 304800"/>
              <a:gd name="connsiteY19" fmla="*/ 152400 h 347134"/>
              <a:gd name="connsiteX20" fmla="*/ 16933 w 304800"/>
              <a:gd name="connsiteY20" fmla="*/ 93134 h 347134"/>
              <a:gd name="connsiteX21" fmla="*/ 50800 w 304800"/>
              <a:gd name="connsiteY21" fmla="*/ 59267 h 347134"/>
              <a:gd name="connsiteX22" fmla="*/ 59267 w 304800"/>
              <a:gd name="connsiteY22" fmla="*/ 50800 h 347134"/>
              <a:gd name="connsiteX23" fmla="*/ 76200 w 304800"/>
              <a:gd name="connsiteY23" fmla="*/ 0 h 347134"/>
              <a:gd name="connsiteX24" fmla="*/ 143933 w 304800"/>
              <a:gd name="connsiteY24" fmla="*/ 0 h 347134"/>
              <a:gd name="connsiteX25" fmla="*/ 237067 w 304800"/>
              <a:gd name="connsiteY25" fmla="*/ 16934 h 347134"/>
              <a:gd name="connsiteX26" fmla="*/ 304800 w 304800"/>
              <a:gd name="connsiteY26" fmla="*/ 16934 h 347134"/>
              <a:gd name="connsiteX0" fmla="*/ 313267 w 313267"/>
              <a:gd name="connsiteY0" fmla="*/ 16934 h 347134"/>
              <a:gd name="connsiteX1" fmla="*/ 287867 w 313267"/>
              <a:gd name="connsiteY1" fmla="*/ 93134 h 347134"/>
              <a:gd name="connsiteX2" fmla="*/ 262467 w 313267"/>
              <a:gd name="connsiteY2" fmla="*/ 101600 h 347134"/>
              <a:gd name="connsiteX3" fmla="*/ 287867 w 313267"/>
              <a:gd name="connsiteY3" fmla="*/ 152400 h 347134"/>
              <a:gd name="connsiteX4" fmla="*/ 313267 w 313267"/>
              <a:gd name="connsiteY4" fmla="*/ 177800 h 347134"/>
              <a:gd name="connsiteX5" fmla="*/ 313267 w 313267"/>
              <a:gd name="connsiteY5" fmla="*/ 220134 h 347134"/>
              <a:gd name="connsiteX6" fmla="*/ 313267 w 313267"/>
              <a:gd name="connsiteY6" fmla="*/ 262467 h 347134"/>
              <a:gd name="connsiteX7" fmla="*/ 304800 w 313267"/>
              <a:gd name="connsiteY7" fmla="*/ 296334 h 347134"/>
              <a:gd name="connsiteX8" fmla="*/ 287867 w 313267"/>
              <a:gd name="connsiteY8" fmla="*/ 330200 h 347134"/>
              <a:gd name="connsiteX9" fmla="*/ 287867 w 313267"/>
              <a:gd name="connsiteY9" fmla="*/ 330200 h 347134"/>
              <a:gd name="connsiteX10" fmla="*/ 177800 w 313267"/>
              <a:gd name="connsiteY10" fmla="*/ 330200 h 347134"/>
              <a:gd name="connsiteX11" fmla="*/ 101600 w 313267"/>
              <a:gd name="connsiteY11" fmla="*/ 347134 h 347134"/>
              <a:gd name="connsiteX12" fmla="*/ 101600 w 313267"/>
              <a:gd name="connsiteY12" fmla="*/ 347134 h 347134"/>
              <a:gd name="connsiteX13" fmla="*/ 76200 w 313267"/>
              <a:gd name="connsiteY13" fmla="*/ 304800 h 347134"/>
              <a:gd name="connsiteX14" fmla="*/ 76200 w 313267"/>
              <a:gd name="connsiteY14" fmla="*/ 304800 h 347134"/>
              <a:gd name="connsiteX15" fmla="*/ 50800 w 313267"/>
              <a:gd name="connsiteY15" fmla="*/ 211667 h 347134"/>
              <a:gd name="connsiteX16" fmla="*/ 50800 w 313267"/>
              <a:gd name="connsiteY16" fmla="*/ 211667 h 347134"/>
              <a:gd name="connsiteX17" fmla="*/ 16934 w 313267"/>
              <a:gd name="connsiteY17" fmla="*/ 152400 h 347134"/>
              <a:gd name="connsiteX18" fmla="*/ 8467 w 313267"/>
              <a:gd name="connsiteY18" fmla="*/ 152400 h 347134"/>
              <a:gd name="connsiteX19" fmla="*/ 8467 w 313267"/>
              <a:gd name="connsiteY19" fmla="*/ 152400 h 347134"/>
              <a:gd name="connsiteX20" fmla="*/ 0 w 313267"/>
              <a:gd name="connsiteY20" fmla="*/ 76201 h 347134"/>
              <a:gd name="connsiteX21" fmla="*/ 59267 w 313267"/>
              <a:gd name="connsiteY21" fmla="*/ 59267 h 347134"/>
              <a:gd name="connsiteX22" fmla="*/ 67734 w 313267"/>
              <a:gd name="connsiteY22" fmla="*/ 50800 h 347134"/>
              <a:gd name="connsiteX23" fmla="*/ 84667 w 313267"/>
              <a:gd name="connsiteY23" fmla="*/ 0 h 347134"/>
              <a:gd name="connsiteX24" fmla="*/ 152400 w 313267"/>
              <a:gd name="connsiteY24" fmla="*/ 0 h 347134"/>
              <a:gd name="connsiteX25" fmla="*/ 245534 w 313267"/>
              <a:gd name="connsiteY25" fmla="*/ 16934 h 347134"/>
              <a:gd name="connsiteX26" fmla="*/ 313267 w 313267"/>
              <a:gd name="connsiteY26" fmla="*/ 16934 h 347134"/>
              <a:gd name="connsiteX0" fmla="*/ 313267 w 313267"/>
              <a:gd name="connsiteY0" fmla="*/ 16934 h 347134"/>
              <a:gd name="connsiteX1" fmla="*/ 287867 w 313267"/>
              <a:gd name="connsiteY1" fmla="*/ 93134 h 347134"/>
              <a:gd name="connsiteX2" fmla="*/ 262467 w 313267"/>
              <a:gd name="connsiteY2" fmla="*/ 101600 h 347134"/>
              <a:gd name="connsiteX3" fmla="*/ 287867 w 313267"/>
              <a:gd name="connsiteY3" fmla="*/ 152400 h 347134"/>
              <a:gd name="connsiteX4" fmla="*/ 313267 w 313267"/>
              <a:gd name="connsiteY4" fmla="*/ 177800 h 347134"/>
              <a:gd name="connsiteX5" fmla="*/ 313267 w 313267"/>
              <a:gd name="connsiteY5" fmla="*/ 220134 h 347134"/>
              <a:gd name="connsiteX6" fmla="*/ 313267 w 313267"/>
              <a:gd name="connsiteY6" fmla="*/ 262467 h 347134"/>
              <a:gd name="connsiteX7" fmla="*/ 304800 w 313267"/>
              <a:gd name="connsiteY7" fmla="*/ 296334 h 347134"/>
              <a:gd name="connsiteX8" fmla="*/ 287867 w 313267"/>
              <a:gd name="connsiteY8" fmla="*/ 330200 h 347134"/>
              <a:gd name="connsiteX9" fmla="*/ 287867 w 313267"/>
              <a:gd name="connsiteY9" fmla="*/ 330200 h 347134"/>
              <a:gd name="connsiteX10" fmla="*/ 177800 w 313267"/>
              <a:gd name="connsiteY10" fmla="*/ 330200 h 347134"/>
              <a:gd name="connsiteX11" fmla="*/ 101600 w 313267"/>
              <a:gd name="connsiteY11" fmla="*/ 347134 h 347134"/>
              <a:gd name="connsiteX12" fmla="*/ 101600 w 313267"/>
              <a:gd name="connsiteY12" fmla="*/ 347134 h 347134"/>
              <a:gd name="connsiteX13" fmla="*/ 76200 w 313267"/>
              <a:gd name="connsiteY13" fmla="*/ 304800 h 347134"/>
              <a:gd name="connsiteX14" fmla="*/ 76200 w 313267"/>
              <a:gd name="connsiteY14" fmla="*/ 304800 h 347134"/>
              <a:gd name="connsiteX15" fmla="*/ 50800 w 313267"/>
              <a:gd name="connsiteY15" fmla="*/ 211667 h 347134"/>
              <a:gd name="connsiteX16" fmla="*/ 50800 w 313267"/>
              <a:gd name="connsiteY16" fmla="*/ 211667 h 347134"/>
              <a:gd name="connsiteX17" fmla="*/ 16934 w 313267"/>
              <a:gd name="connsiteY17" fmla="*/ 152400 h 347134"/>
              <a:gd name="connsiteX18" fmla="*/ 8467 w 313267"/>
              <a:gd name="connsiteY18" fmla="*/ 152400 h 347134"/>
              <a:gd name="connsiteX19" fmla="*/ 8467 w 313267"/>
              <a:gd name="connsiteY19" fmla="*/ 152400 h 347134"/>
              <a:gd name="connsiteX20" fmla="*/ 0 w 313267"/>
              <a:gd name="connsiteY20" fmla="*/ 76201 h 347134"/>
              <a:gd name="connsiteX21" fmla="*/ 59267 w 313267"/>
              <a:gd name="connsiteY21" fmla="*/ 59267 h 347134"/>
              <a:gd name="connsiteX22" fmla="*/ 59267 w 313267"/>
              <a:gd name="connsiteY22" fmla="*/ 8467 h 347134"/>
              <a:gd name="connsiteX23" fmla="*/ 84667 w 313267"/>
              <a:gd name="connsiteY23" fmla="*/ 0 h 347134"/>
              <a:gd name="connsiteX24" fmla="*/ 152400 w 313267"/>
              <a:gd name="connsiteY24" fmla="*/ 0 h 347134"/>
              <a:gd name="connsiteX25" fmla="*/ 245534 w 313267"/>
              <a:gd name="connsiteY25" fmla="*/ 16934 h 347134"/>
              <a:gd name="connsiteX26" fmla="*/ 313267 w 313267"/>
              <a:gd name="connsiteY26" fmla="*/ 16934 h 34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3267" h="347134">
                <a:moveTo>
                  <a:pt x="313267" y="16934"/>
                </a:moveTo>
                <a:lnTo>
                  <a:pt x="287867" y="93134"/>
                </a:lnTo>
                <a:lnTo>
                  <a:pt x="262467" y="101600"/>
                </a:lnTo>
                <a:lnTo>
                  <a:pt x="287867" y="152400"/>
                </a:lnTo>
                <a:lnTo>
                  <a:pt x="313267" y="177800"/>
                </a:lnTo>
                <a:lnTo>
                  <a:pt x="313267" y="220134"/>
                </a:lnTo>
                <a:lnTo>
                  <a:pt x="313267" y="262467"/>
                </a:lnTo>
                <a:lnTo>
                  <a:pt x="304800" y="296334"/>
                </a:lnTo>
                <a:lnTo>
                  <a:pt x="287867" y="330200"/>
                </a:lnTo>
                <a:lnTo>
                  <a:pt x="287867" y="330200"/>
                </a:lnTo>
                <a:lnTo>
                  <a:pt x="177800" y="330200"/>
                </a:lnTo>
                <a:lnTo>
                  <a:pt x="101600" y="347134"/>
                </a:lnTo>
                <a:lnTo>
                  <a:pt x="101600" y="347134"/>
                </a:lnTo>
                <a:lnTo>
                  <a:pt x="76200" y="304800"/>
                </a:lnTo>
                <a:lnTo>
                  <a:pt x="76200" y="304800"/>
                </a:lnTo>
                <a:lnTo>
                  <a:pt x="50800" y="211667"/>
                </a:lnTo>
                <a:lnTo>
                  <a:pt x="50800" y="211667"/>
                </a:lnTo>
                <a:lnTo>
                  <a:pt x="16934" y="152400"/>
                </a:lnTo>
                <a:lnTo>
                  <a:pt x="8467" y="152400"/>
                </a:lnTo>
                <a:lnTo>
                  <a:pt x="8467" y="152400"/>
                </a:lnTo>
                <a:lnTo>
                  <a:pt x="0" y="76201"/>
                </a:lnTo>
                <a:lnTo>
                  <a:pt x="59267" y="59267"/>
                </a:lnTo>
                <a:lnTo>
                  <a:pt x="59267" y="8467"/>
                </a:lnTo>
                <a:lnTo>
                  <a:pt x="84667" y="0"/>
                </a:lnTo>
                <a:lnTo>
                  <a:pt x="152400" y="0"/>
                </a:lnTo>
                <a:lnTo>
                  <a:pt x="245534" y="16934"/>
                </a:lnTo>
                <a:lnTo>
                  <a:pt x="313267" y="16934"/>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Forme libre : forme 54">
            <a:extLst>
              <a:ext uri="{FF2B5EF4-FFF2-40B4-BE49-F238E27FC236}">
                <a16:creationId xmlns:a16="http://schemas.microsoft.com/office/drawing/2014/main" id="{22E99E69-8815-5859-D6B7-D6E50FB28375}"/>
              </a:ext>
            </a:extLst>
          </p:cNvPr>
          <p:cNvSpPr/>
          <p:nvPr/>
        </p:nvSpPr>
        <p:spPr>
          <a:xfrm>
            <a:off x="3586655" y="6306208"/>
            <a:ext cx="236483" cy="204952"/>
          </a:xfrm>
          <a:custGeom>
            <a:avLst/>
            <a:gdLst>
              <a:gd name="connsiteX0" fmla="*/ 86711 w 236483"/>
              <a:gd name="connsiteY0" fmla="*/ 0 h 157655"/>
              <a:gd name="connsiteX1" fmla="*/ 141890 w 236483"/>
              <a:gd name="connsiteY1" fmla="*/ 70945 h 157655"/>
              <a:gd name="connsiteX2" fmla="*/ 181304 w 236483"/>
              <a:gd name="connsiteY2" fmla="*/ 110359 h 157655"/>
              <a:gd name="connsiteX3" fmla="*/ 236483 w 236483"/>
              <a:gd name="connsiteY3" fmla="*/ 157655 h 157655"/>
              <a:gd name="connsiteX4" fmla="*/ 236483 w 236483"/>
              <a:gd name="connsiteY4" fmla="*/ 157655 h 157655"/>
              <a:gd name="connsiteX5" fmla="*/ 236483 w 236483"/>
              <a:gd name="connsiteY5" fmla="*/ 157655 h 157655"/>
              <a:gd name="connsiteX6" fmla="*/ 63062 w 236483"/>
              <a:gd name="connsiteY6" fmla="*/ 134007 h 157655"/>
              <a:gd name="connsiteX7" fmla="*/ 0 w 236483"/>
              <a:gd name="connsiteY7" fmla="*/ 86710 h 157655"/>
              <a:gd name="connsiteX8" fmla="*/ 0 w 236483"/>
              <a:gd name="connsiteY8" fmla="*/ 86710 h 157655"/>
              <a:gd name="connsiteX9" fmla="*/ 23648 w 236483"/>
              <a:gd name="connsiteY9" fmla="*/ 0 h 157655"/>
              <a:gd name="connsiteX10" fmla="*/ 86711 w 236483"/>
              <a:gd name="connsiteY10" fmla="*/ 0 h 157655"/>
              <a:gd name="connsiteX0" fmla="*/ 86711 w 236483"/>
              <a:gd name="connsiteY0" fmla="*/ 0 h 157655"/>
              <a:gd name="connsiteX1" fmla="*/ 141890 w 236483"/>
              <a:gd name="connsiteY1" fmla="*/ 70945 h 157655"/>
              <a:gd name="connsiteX2" fmla="*/ 181304 w 236483"/>
              <a:gd name="connsiteY2" fmla="*/ 110359 h 157655"/>
              <a:gd name="connsiteX3" fmla="*/ 236483 w 236483"/>
              <a:gd name="connsiteY3" fmla="*/ 157655 h 157655"/>
              <a:gd name="connsiteX4" fmla="*/ 236483 w 236483"/>
              <a:gd name="connsiteY4" fmla="*/ 157655 h 157655"/>
              <a:gd name="connsiteX5" fmla="*/ 236483 w 236483"/>
              <a:gd name="connsiteY5" fmla="*/ 157655 h 157655"/>
              <a:gd name="connsiteX6" fmla="*/ 94593 w 236483"/>
              <a:gd name="connsiteY6" fmla="*/ 134007 h 157655"/>
              <a:gd name="connsiteX7" fmla="*/ 0 w 236483"/>
              <a:gd name="connsiteY7" fmla="*/ 86710 h 157655"/>
              <a:gd name="connsiteX8" fmla="*/ 0 w 236483"/>
              <a:gd name="connsiteY8" fmla="*/ 86710 h 157655"/>
              <a:gd name="connsiteX9" fmla="*/ 23648 w 236483"/>
              <a:gd name="connsiteY9" fmla="*/ 0 h 157655"/>
              <a:gd name="connsiteX10" fmla="*/ 86711 w 236483"/>
              <a:gd name="connsiteY10" fmla="*/ 0 h 157655"/>
              <a:gd name="connsiteX0" fmla="*/ 86711 w 236483"/>
              <a:gd name="connsiteY0" fmla="*/ 0 h 204952"/>
              <a:gd name="connsiteX1" fmla="*/ 141890 w 236483"/>
              <a:gd name="connsiteY1" fmla="*/ 70945 h 204952"/>
              <a:gd name="connsiteX2" fmla="*/ 181304 w 236483"/>
              <a:gd name="connsiteY2" fmla="*/ 110359 h 204952"/>
              <a:gd name="connsiteX3" fmla="*/ 236483 w 236483"/>
              <a:gd name="connsiteY3" fmla="*/ 157655 h 204952"/>
              <a:gd name="connsiteX4" fmla="*/ 236483 w 236483"/>
              <a:gd name="connsiteY4" fmla="*/ 157655 h 204952"/>
              <a:gd name="connsiteX5" fmla="*/ 212835 w 236483"/>
              <a:gd name="connsiteY5" fmla="*/ 204952 h 204952"/>
              <a:gd name="connsiteX6" fmla="*/ 94593 w 236483"/>
              <a:gd name="connsiteY6" fmla="*/ 134007 h 204952"/>
              <a:gd name="connsiteX7" fmla="*/ 0 w 236483"/>
              <a:gd name="connsiteY7" fmla="*/ 86710 h 204952"/>
              <a:gd name="connsiteX8" fmla="*/ 0 w 236483"/>
              <a:gd name="connsiteY8" fmla="*/ 86710 h 204952"/>
              <a:gd name="connsiteX9" fmla="*/ 23648 w 236483"/>
              <a:gd name="connsiteY9" fmla="*/ 0 h 204952"/>
              <a:gd name="connsiteX10" fmla="*/ 86711 w 236483"/>
              <a:gd name="connsiteY10" fmla="*/ 0 h 204952"/>
              <a:gd name="connsiteX0" fmla="*/ 86711 w 236483"/>
              <a:gd name="connsiteY0" fmla="*/ 0 h 204952"/>
              <a:gd name="connsiteX1" fmla="*/ 141890 w 236483"/>
              <a:gd name="connsiteY1" fmla="*/ 70945 h 204952"/>
              <a:gd name="connsiteX2" fmla="*/ 181304 w 236483"/>
              <a:gd name="connsiteY2" fmla="*/ 110359 h 204952"/>
              <a:gd name="connsiteX3" fmla="*/ 236483 w 236483"/>
              <a:gd name="connsiteY3" fmla="*/ 157655 h 204952"/>
              <a:gd name="connsiteX4" fmla="*/ 236483 w 236483"/>
              <a:gd name="connsiteY4" fmla="*/ 157655 h 204952"/>
              <a:gd name="connsiteX5" fmla="*/ 212835 w 236483"/>
              <a:gd name="connsiteY5" fmla="*/ 204952 h 204952"/>
              <a:gd name="connsiteX6" fmla="*/ 63062 w 236483"/>
              <a:gd name="connsiteY6" fmla="*/ 149773 h 204952"/>
              <a:gd name="connsiteX7" fmla="*/ 0 w 236483"/>
              <a:gd name="connsiteY7" fmla="*/ 86710 h 204952"/>
              <a:gd name="connsiteX8" fmla="*/ 0 w 236483"/>
              <a:gd name="connsiteY8" fmla="*/ 86710 h 204952"/>
              <a:gd name="connsiteX9" fmla="*/ 23648 w 236483"/>
              <a:gd name="connsiteY9" fmla="*/ 0 h 204952"/>
              <a:gd name="connsiteX10" fmla="*/ 86711 w 236483"/>
              <a:gd name="connsiteY10" fmla="*/ 0 h 20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483" h="204952">
                <a:moveTo>
                  <a:pt x="86711" y="0"/>
                </a:moveTo>
                <a:lnTo>
                  <a:pt x="141890" y="70945"/>
                </a:lnTo>
                <a:lnTo>
                  <a:pt x="181304" y="110359"/>
                </a:lnTo>
                <a:lnTo>
                  <a:pt x="236483" y="157655"/>
                </a:lnTo>
                <a:lnTo>
                  <a:pt x="236483" y="157655"/>
                </a:lnTo>
                <a:lnTo>
                  <a:pt x="212835" y="204952"/>
                </a:lnTo>
                <a:lnTo>
                  <a:pt x="63062" y="149773"/>
                </a:lnTo>
                <a:lnTo>
                  <a:pt x="0" y="86710"/>
                </a:lnTo>
                <a:lnTo>
                  <a:pt x="0" y="86710"/>
                </a:lnTo>
                <a:lnTo>
                  <a:pt x="23648" y="0"/>
                </a:lnTo>
                <a:lnTo>
                  <a:pt x="86711"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Forme libre : forme 56">
            <a:extLst>
              <a:ext uri="{FF2B5EF4-FFF2-40B4-BE49-F238E27FC236}">
                <a16:creationId xmlns:a16="http://schemas.microsoft.com/office/drawing/2014/main" id="{8ACAA8D9-2A4C-0331-23A8-B4884442444A}"/>
              </a:ext>
            </a:extLst>
          </p:cNvPr>
          <p:cNvSpPr/>
          <p:nvPr/>
        </p:nvSpPr>
        <p:spPr>
          <a:xfrm>
            <a:off x="3689131" y="6290441"/>
            <a:ext cx="386255" cy="212835"/>
          </a:xfrm>
          <a:custGeom>
            <a:avLst/>
            <a:gdLst>
              <a:gd name="connsiteX0" fmla="*/ 0 w 386255"/>
              <a:gd name="connsiteY0" fmla="*/ 0 h 212835"/>
              <a:gd name="connsiteX1" fmla="*/ 70945 w 386255"/>
              <a:gd name="connsiteY1" fmla="*/ 47297 h 212835"/>
              <a:gd name="connsiteX2" fmla="*/ 204952 w 386255"/>
              <a:gd name="connsiteY2" fmla="*/ 102476 h 212835"/>
              <a:gd name="connsiteX3" fmla="*/ 323193 w 386255"/>
              <a:gd name="connsiteY3" fmla="*/ 149773 h 212835"/>
              <a:gd name="connsiteX4" fmla="*/ 386255 w 386255"/>
              <a:gd name="connsiteY4" fmla="*/ 173421 h 212835"/>
              <a:gd name="connsiteX5" fmla="*/ 378372 w 386255"/>
              <a:gd name="connsiteY5" fmla="*/ 197069 h 212835"/>
              <a:gd name="connsiteX6" fmla="*/ 354724 w 386255"/>
              <a:gd name="connsiteY6" fmla="*/ 212835 h 212835"/>
              <a:gd name="connsiteX7" fmla="*/ 315310 w 386255"/>
              <a:gd name="connsiteY7" fmla="*/ 197069 h 212835"/>
              <a:gd name="connsiteX8" fmla="*/ 283779 w 386255"/>
              <a:gd name="connsiteY8" fmla="*/ 197069 h 212835"/>
              <a:gd name="connsiteX9" fmla="*/ 212835 w 386255"/>
              <a:gd name="connsiteY9" fmla="*/ 197069 h 212835"/>
              <a:gd name="connsiteX10" fmla="*/ 212835 w 386255"/>
              <a:gd name="connsiteY10" fmla="*/ 197069 h 212835"/>
              <a:gd name="connsiteX11" fmla="*/ 149772 w 386255"/>
              <a:gd name="connsiteY11" fmla="*/ 181304 h 212835"/>
              <a:gd name="connsiteX12" fmla="*/ 134007 w 386255"/>
              <a:gd name="connsiteY12" fmla="*/ 173421 h 212835"/>
              <a:gd name="connsiteX13" fmla="*/ 102476 w 386255"/>
              <a:gd name="connsiteY13" fmla="*/ 141890 h 212835"/>
              <a:gd name="connsiteX14" fmla="*/ 31531 w 386255"/>
              <a:gd name="connsiteY14" fmla="*/ 86711 h 212835"/>
              <a:gd name="connsiteX15" fmla="*/ 0 w 386255"/>
              <a:gd name="connsiteY15" fmla="*/ 0 h 21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255" h="212835">
                <a:moveTo>
                  <a:pt x="0" y="0"/>
                </a:moveTo>
                <a:lnTo>
                  <a:pt x="70945" y="47297"/>
                </a:lnTo>
                <a:lnTo>
                  <a:pt x="204952" y="102476"/>
                </a:lnTo>
                <a:lnTo>
                  <a:pt x="323193" y="149773"/>
                </a:lnTo>
                <a:lnTo>
                  <a:pt x="386255" y="173421"/>
                </a:lnTo>
                <a:lnTo>
                  <a:pt x="378372" y="197069"/>
                </a:lnTo>
                <a:lnTo>
                  <a:pt x="354724" y="212835"/>
                </a:lnTo>
                <a:lnTo>
                  <a:pt x="315310" y="197069"/>
                </a:lnTo>
                <a:lnTo>
                  <a:pt x="283779" y="197069"/>
                </a:lnTo>
                <a:lnTo>
                  <a:pt x="212835" y="197069"/>
                </a:lnTo>
                <a:lnTo>
                  <a:pt x="212835" y="197069"/>
                </a:lnTo>
                <a:lnTo>
                  <a:pt x="149772" y="181304"/>
                </a:lnTo>
                <a:lnTo>
                  <a:pt x="134007" y="173421"/>
                </a:lnTo>
                <a:lnTo>
                  <a:pt x="102476" y="141890"/>
                </a:lnTo>
                <a:lnTo>
                  <a:pt x="31531" y="86711"/>
                </a:lnTo>
                <a:lnTo>
                  <a:pt x="0"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Forme libre : forme 58">
            <a:extLst>
              <a:ext uri="{FF2B5EF4-FFF2-40B4-BE49-F238E27FC236}">
                <a16:creationId xmlns:a16="http://schemas.microsoft.com/office/drawing/2014/main" id="{6E2C061B-7CB4-AA8A-DEA8-D59810C32836}"/>
              </a:ext>
            </a:extLst>
          </p:cNvPr>
          <p:cNvSpPr/>
          <p:nvPr/>
        </p:nvSpPr>
        <p:spPr>
          <a:xfrm>
            <a:off x="4256690" y="1679028"/>
            <a:ext cx="173420" cy="110358"/>
          </a:xfrm>
          <a:custGeom>
            <a:avLst/>
            <a:gdLst>
              <a:gd name="connsiteX0" fmla="*/ 39413 w 173420"/>
              <a:gd name="connsiteY0" fmla="*/ 0 h 110358"/>
              <a:gd name="connsiteX1" fmla="*/ 0 w 173420"/>
              <a:gd name="connsiteY1" fmla="*/ 63062 h 110358"/>
              <a:gd name="connsiteX2" fmla="*/ 31531 w 173420"/>
              <a:gd name="connsiteY2" fmla="*/ 94593 h 110358"/>
              <a:gd name="connsiteX3" fmla="*/ 78827 w 173420"/>
              <a:gd name="connsiteY3" fmla="*/ 102475 h 110358"/>
              <a:gd name="connsiteX4" fmla="*/ 78827 w 173420"/>
              <a:gd name="connsiteY4" fmla="*/ 102475 h 110358"/>
              <a:gd name="connsiteX5" fmla="*/ 149772 w 173420"/>
              <a:gd name="connsiteY5" fmla="*/ 110358 h 110358"/>
              <a:gd name="connsiteX6" fmla="*/ 173420 w 173420"/>
              <a:gd name="connsiteY6" fmla="*/ 70944 h 110358"/>
              <a:gd name="connsiteX7" fmla="*/ 157655 w 173420"/>
              <a:gd name="connsiteY7" fmla="*/ 47296 h 110358"/>
              <a:gd name="connsiteX8" fmla="*/ 149772 w 173420"/>
              <a:gd name="connsiteY8" fmla="*/ 23648 h 110358"/>
              <a:gd name="connsiteX9" fmla="*/ 118241 w 173420"/>
              <a:gd name="connsiteY9" fmla="*/ 7882 h 110358"/>
              <a:gd name="connsiteX10" fmla="*/ 39413 w 173420"/>
              <a:gd name="connsiteY10" fmla="*/ 0 h 11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20" h="110358">
                <a:moveTo>
                  <a:pt x="39413" y="0"/>
                </a:moveTo>
                <a:lnTo>
                  <a:pt x="0" y="63062"/>
                </a:lnTo>
                <a:lnTo>
                  <a:pt x="31531" y="94593"/>
                </a:lnTo>
                <a:lnTo>
                  <a:pt x="78827" y="102475"/>
                </a:lnTo>
                <a:lnTo>
                  <a:pt x="78827" y="102475"/>
                </a:lnTo>
                <a:lnTo>
                  <a:pt x="149772" y="110358"/>
                </a:lnTo>
                <a:lnTo>
                  <a:pt x="173420" y="70944"/>
                </a:lnTo>
                <a:lnTo>
                  <a:pt x="157655" y="47296"/>
                </a:lnTo>
                <a:lnTo>
                  <a:pt x="149772" y="23648"/>
                </a:lnTo>
                <a:lnTo>
                  <a:pt x="118241" y="7882"/>
                </a:lnTo>
                <a:lnTo>
                  <a:pt x="39413"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Forme libre : forme 59">
            <a:extLst>
              <a:ext uri="{FF2B5EF4-FFF2-40B4-BE49-F238E27FC236}">
                <a16:creationId xmlns:a16="http://schemas.microsoft.com/office/drawing/2014/main" id="{73F4CAB6-E547-94D1-7796-93C717AB586D}"/>
              </a:ext>
            </a:extLst>
          </p:cNvPr>
          <p:cNvSpPr/>
          <p:nvPr/>
        </p:nvSpPr>
        <p:spPr>
          <a:xfrm>
            <a:off x="3247697" y="717331"/>
            <a:ext cx="110358" cy="94593"/>
          </a:xfrm>
          <a:custGeom>
            <a:avLst/>
            <a:gdLst>
              <a:gd name="connsiteX0" fmla="*/ 0 w 86710"/>
              <a:gd name="connsiteY0" fmla="*/ 0 h 78827"/>
              <a:gd name="connsiteX1" fmla="*/ 7883 w 86710"/>
              <a:gd name="connsiteY1" fmla="*/ 78827 h 78827"/>
              <a:gd name="connsiteX2" fmla="*/ 70945 w 86710"/>
              <a:gd name="connsiteY2" fmla="*/ 78827 h 78827"/>
              <a:gd name="connsiteX3" fmla="*/ 78827 w 86710"/>
              <a:gd name="connsiteY3" fmla="*/ 39413 h 78827"/>
              <a:gd name="connsiteX4" fmla="*/ 86710 w 86710"/>
              <a:gd name="connsiteY4" fmla="*/ 23648 h 78827"/>
              <a:gd name="connsiteX5" fmla="*/ 63062 w 86710"/>
              <a:gd name="connsiteY5" fmla="*/ 7882 h 78827"/>
              <a:gd name="connsiteX6" fmla="*/ 0 w 86710"/>
              <a:gd name="connsiteY6" fmla="*/ 0 h 78827"/>
              <a:gd name="connsiteX0" fmla="*/ 0 w 110358"/>
              <a:gd name="connsiteY0" fmla="*/ 0 h 94593"/>
              <a:gd name="connsiteX1" fmla="*/ 31531 w 110358"/>
              <a:gd name="connsiteY1" fmla="*/ 94593 h 94593"/>
              <a:gd name="connsiteX2" fmla="*/ 94593 w 110358"/>
              <a:gd name="connsiteY2" fmla="*/ 94593 h 94593"/>
              <a:gd name="connsiteX3" fmla="*/ 102475 w 110358"/>
              <a:gd name="connsiteY3" fmla="*/ 55179 h 94593"/>
              <a:gd name="connsiteX4" fmla="*/ 110358 w 110358"/>
              <a:gd name="connsiteY4" fmla="*/ 39414 h 94593"/>
              <a:gd name="connsiteX5" fmla="*/ 86710 w 110358"/>
              <a:gd name="connsiteY5" fmla="*/ 23648 h 94593"/>
              <a:gd name="connsiteX6" fmla="*/ 0 w 110358"/>
              <a:gd name="connsiteY6" fmla="*/ 0 h 94593"/>
              <a:gd name="connsiteX0" fmla="*/ 0 w 110358"/>
              <a:gd name="connsiteY0" fmla="*/ 0 h 94593"/>
              <a:gd name="connsiteX1" fmla="*/ 7882 w 110358"/>
              <a:gd name="connsiteY1" fmla="*/ 94593 h 94593"/>
              <a:gd name="connsiteX2" fmla="*/ 94593 w 110358"/>
              <a:gd name="connsiteY2" fmla="*/ 94593 h 94593"/>
              <a:gd name="connsiteX3" fmla="*/ 102475 w 110358"/>
              <a:gd name="connsiteY3" fmla="*/ 55179 h 94593"/>
              <a:gd name="connsiteX4" fmla="*/ 110358 w 110358"/>
              <a:gd name="connsiteY4" fmla="*/ 39414 h 94593"/>
              <a:gd name="connsiteX5" fmla="*/ 86710 w 110358"/>
              <a:gd name="connsiteY5" fmla="*/ 23648 h 94593"/>
              <a:gd name="connsiteX6" fmla="*/ 0 w 110358"/>
              <a:gd name="connsiteY6" fmla="*/ 0 h 9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58" h="94593">
                <a:moveTo>
                  <a:pt x="0" y="0"/>
                </a:moveTo>
                <a:lnTo>
                  <a:pt x="7882" y="94593"/>
                </a:lnTo>
                <a:lnTo>
                  <a:pt x="94593" y="94593"/>
                </a:lnTo>
                <a:lnTo>
                  <a:pt x="102475" y="55179"/>
                </a:lnTo>
                <a:lnTo>
                  <a:pt x="110358" y="39414"/>
                </a:lnTo>
                <a:lnTo>
                  <a:pt x="86710" y="23648"/>
                </a:lnTo>
                <a:lnTo>
                  <a:pt x="0" y="0"/>
                </a:lnTo>
                <a:close/>
              </a:path>
            </a:pathLst>
          </a:cu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Forme libre : forme 60">
            <a:extLst>
              <a:ext uri="{FF2B5EF4-FFF2-40B4-BE49-F238E27FC236}">
                <a16:creationId xmlns:a16="http://schemas.microsoft.com/office/drawing/2014/main" id="{DEC5C703-E8BC-678F-796A-CCC5D7FA9D1A}"/>
              </a:ext>
            </a:extLst>
          </p:cNvPr>
          <p:cNvSpPr/>
          <p:nvPr/>
        </p:nvSpPr>
        <p:spPr>
          <a:xfrm>
            <a:off x="3338283" y="683842"/>
            <a:ext cx="56362" cy="44013"/>
          </a:xfrm>
          <a:custGeom>
            <a:avLst/>
            <a:gdLst>
              <a:gd name="connsiteX0" fmla="*/ 0 w 47297"/>
              <a:gd name="connsiteY0" fmla="*/ 0 h 63063"/>
              <a:gd name="connsiteX1" fmla="*/ 47297 w 47297"/>
              <a:gd name="connsiteY1" fmla="*/ 55180 h 63063"/>
              <a:gd name="connsiteX2" fmla="*/ 39414 w 47297"/>
              <a:gd name="connsiteY2" fmla="*/ 63063 h 63063"/>
              <a:gd name="connsiteX3" fmla="*/ 0 w 47297"/>
              <a:gd name="connsiteY3" fmla="*/ 63063 h 63063"/>
              <a:gd name="connsiteX4" fmla="*/ 0 w 47297"/>
              <a:gd name="connsiteY4" fmla="*/ 0 h 63063"/>
              <a:gd name="connsiteX0" fmla="*/ 3429 w 47297"/>
              <a:gd name="connsiteY0" fmla="*/ 0 h 44013"/>
              <a:gd name="connsiteX1" fmla="*/ 47297 w 47297"/>
              <a:gd name="connsiteY1" fmla="*/ 36130 h 44013"/>
              <a:gd name="connsiteX2" fmla="*/ 39414 w 47297"/>
              <a:gd name="connsiteY2" fmla="*/ 44013 h 44013"/>
              <a:gd name="connsiteX3" fmla="*/ 0 w 47297"/>
              <a:gd name="connsiteY3" fmla="*/ 44013 h 44013"/>
              <a:gd name="connsiteX4" fmla="*/ 3429 w 47297"/>
              <a:gd name="connsiteY4" fmla="*/ 0 h 44013"/>
              <a:gd name="connsiteX0" fmla="*/ 10287 w 54155"/>
              <a:gd name="connsiteY0" fmla="*/ 0 h 44013"/>
              <a:gd name="connsiteX1" fmla="*/ 54155 w 54155"/>
              <a:gd name="connsiteY1" fmla="*/ 36130 h 44013"/>
              <a:gd name="connsiteX2" fmla="*/ 46272 w 54155"/>
              <a:gd name="connsiteY2" fmla="*/ 44013 h 44013"/>
              <a:gd name="connsiteX3" fmla="*/ 0 w 54155"/>
              <a:gd name="connsiteY3" fmla="*/ 28773 h 44013"/>
              <a:gd name="connsiteX4" fmla="*/ 10287 w 54155"/>
              <a:gd name="connsiteY4" fmla="*/ 0 h 44013"/>
              <a:gd name="connsiteX0" fmla="*/ 10287 w 54155"/>
              <a:gd name="connsiteY0" fmla="*/ 0 h 44013"/>
              <a:gd name="connsiteX1" fmla="*/ 37718 w 54155"/>
              <a:gd name="connsiteY1" fmla="*/ 11956 h 44013"/>
              <a:gd name="connsiteX2" fmla="*/ 54155 w 54155"/>
              <a:gd name="connsiteY2" fmla="*/ 36130 h 44013"/>
              <a:gd name="connsiteX3" fmla="*/ 46272 w 54155"/>
              <a:gd name="connsiteY3" fmla="*/ 44013 h 44013"/>
              <a:gd name="connsiteX4" fmla="*/ 0 w 54155"/>
              <a:gd name="connsiteY4" fmla="*/ 28773 h 44013"/>
              <a:gd name="connsiteX5" fmla="*/ 10287 w 54155"/>
              <a:gd name="connsiteY5" fmla="*/ 0 h 44013"/>
              <a:gd name="connsiteX0" fmla="*/ 6858 w 50726"/>
              <a:gd name="connsiteY0" fmla="*/ 0 h 44013"/>
              <a:gd name="connsiteX1" fmla="*/ 34289 w 50726"/>
              <a:gd name="connsiteY1" fmla="*/ 11956 h 44013"/>
              <a:gd name="connsiteX2" fmla="*/ 50726 w 50726"/>
              <a:gd name="connsiteY2" fmla="*/ 36130 h 44013"/>
              <a:gd name="connsiteX3" fmla="*/ 42843 w 50726"/>
              <a:gd name="connsiteY3" fmla="*/ 44013 h 44013"/>
              <a:gd name="connsiteX4" fmla="*/ 0 w 50726"/>
              <a:gd name="connsiteY4" fmla="*/ 28773 h 44013"/>
              <a:gd name="connsiteX5" fmla="*/ 6858 w 50726"/>
              <a:gd name="connsiteY5" fmla="*/ 0 h 44013"/>
              <a:gd name="connsiteX0" fmla="*/ 6858 w 50726"/>
              <a:gd name="connsiteY0" fmla="*/ 0 h 44013"/>
              <a:gd name="connsiteX1" fmla="*/ 34289 w 50726"/>
              <a:gd name="connsiteY1" fmla="*/ 11956 h 44013"/>
              <a:gd name="connsiteX2" fmla="*/ 50726 w 50726"/>
              <a:gd name="connsiteY2" fmla="*/ 36130 h 44013"/>
              <a:gd name="connsiteX3" fmla="*/ 42843 w 50726"/>
              <a:gd name="connsiteY3" fmla="*/ 44013 h 44013"/>
              <a:gd name="connsiteX4" fmla="*/ 0 w 50726"/>
              <a:gd name="connsiteY4" fmla="*/ 28773 h 44013"/>
              <a:gd name="connsiteX5" fmla="*/ 6858 w 50726"/>
              <a:gd name="connsiteY5" fmla="*/ 0 h 4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26" h="44013">
                <a:moveTo>
                  <a:pt x="6858" y="0"/>
                </a:moveTo>
                <a:cubicBezTo>
                  <a:pt x="14859" y="8430"/>
                  <a:pt x="26288" y="3526"/>
                  <a:pt x="34289" y="11956"/>
                </a:cubicBezTo>
                <a:lnTo>
                  <a:pt x="50726" y="36130"/>
                </a:lnTo>
                <a:lnTo>
                  <a:pt x="42843" y="44013"/>
                </a:lnTo>
                <a:cubicBezTo>
                  <a:pt x="28562" y="38933"/>
                  <a:pt x="14281" y="39568"/>
                  <a:pt x="0" y="28773"/>
                </a:cubicBezTo>
                <a:lnTo>
                  <a:pt x="6858" y="0"/>
                </a:lnTo>
                <a:close/>
              </a:path>
            </a:pathLst>
          </a:custGeom>
          <a:solidFill>
            <a:srgbClr val="00B050"/>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0BC8C87D-43ED-7EE9-79B8-022F1EA7E19F}"/>
              </a:ext>
            </a:extLst>
          </p:cNvPr>
          <p:cNvCxnSpPr>
            <a:cxnSpLocks/>
          </p:cNvCxnSpPr>
          <p:nvPr/>
        </p:nvCxnSpPr>
        <p:spPr>
          <a:xfrm flipV="1">
            <a:off x="2241216" y="1768929"/>
            <a:ext cx="1851813" cy="642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AC07E77E-61AB-884D-2F61-D69B4B326714}"/>
              </a:ext>
            </a:extLst>
          </p:cNvPr>
          <p:cNvCxnSpPr>
            <a:cxnSpLocks/>
          </p:cNvCxnSpPr>
          <p:nvPr/>
        </p:nvCxnSpPr>
        <p:spPr>
          <a:xfrm flipV="1">
            <a:off x="2266029" y="1562100"/>
            <a:ext cx="2001171" cy="6489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476024F4-172A-A51D-B42A-A5BFC71C85B5}"/>
              </a:ext>
            </a:extLst>
          </p:cNvPr>
          <p:cNvCxnSpPr>
            <a:cxnSpLocks/>
          </p:cNvCxnSpPr>
          <p:nvPr/>
        </p:nvCxnSpPr>
        <p:spPr>
          <a:xfrm flipV="1">
            <a:off x="2557826" y="1434082"/>
            <a:ext cx="1662049" cy="528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88B04672-A20A-6A01-657B-41CF2F17EFE6}"/>
              </a:ext>
            </a:extLst>
          </p:cNvPr>
          <p:cNvCxnSpPr>
            <a:cxnSpLocks/>
          </p:cNvCxnSpPr>
          <p:nvPr/>
        </p:nvCxnSpPr>
        <p:spPr>
          <a:xfrm flipV="1">
            <a:off x="2376442" y="1856014"/>
            <a:ext cx="1885315" cy="6912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7D7D8D88-3EF4-8B16-8346-C8DA8A65DBE1}"/>
              </a:ext>
            </a:extLst>
          </p:cNvPr>
          <p:cNvCxnSpPr>
            <a:cxnSpLocks/>
          </p:cNvCxnSpPr>
          <p:nvPr/>
        </p:nvCxnSpPr>
        <p:spPr>
          <a:xfrm flipV="1">
            <a:off x="2888678" y="1850491"/>
            <a:ext cx="1834737" cy="688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247E1421-D10A-5861-A233-A60CC3D18863}"/>
              </a:ext>
            </a:extLst>
          </p:cNvPr>
          <p:cNvCxnSpPr>
            <a:cxnSpLocks/>
          </p:cNvCxnSpPr>
          <p:nvPr/>
        </p:nvCxnSpPr>
        <p:spPr>
          <a:xfrm flipV="1">
            <a:off x="2992583" y="1948543"/>
            <a:ext cx="1829788" cy="739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51DC95AA-4AD3-E6F9-ECF5-3408087248F1}"/>
              </a:ext>
            </a:extLst>
          </p:cNvPr>
          <p:cNvCxnSpPr>
            <a:cxnSpLocks/>
          </p:cNvCxnSpPr>
          <p:nvPr/>
        </p:nvCxnSpPr>
        <p:spPr>
          <a:xfrm flipV="1">
            <a:off x="3129427" y="1955280"/>
            <a:ext cx="2046946" cy="843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4CCD45E9-94D0-BEA7-938B-BB30CC864727}"/>
              </a:ext>
            </a:extLst>
          </p:cNvPr>
          <p:cNvCxnSpPr>
            <a:cxnSpLocks/>
          </p:cNvCxnSpPr>
          <p:nvPr/>
        </p:nvCxnSpPr>
        <p:spPr>
          <a:xfrm flipV="1">
            <a:off x="3328448" y="2051957"/>
            <a:ext cx="1983781" cy="8267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4472B684-E3F1-62F8-5B0F-C7AD36709052}"/>
              </a:ext>
            </a:extLst>
          </p:cNvPr>
          <p:cNvCxnSpPr>
            <a:cxnSpLocks/>
          </p:cNvCxnSpPr>
          <p:nvPr/>
        </p:nvCxnSpPr>
        <p:spPr>
          <a:xfrm flipV="1">
            <a:off x="2559955" y="1518376"/>
            <a:ext cx="850771" cy="271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93ED6128-A87B-F3CE-F94C-782599E48B08}"/>
              </a:ext>
            </a:extLst>
          </p:cNvPr>
          <p:cNvCxnSpPr>
            <a:cxnSpLocks/>
          </p:cNvCxnSpPr>
          <p:nvPr/>
        </p:nvCxnSpPr>
        <p:spPr>
          <a:xfrm flipV="1">
            <a:off x="2580896" y="1357844"/>
            <a:ext cx="850771" cy="271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471278BB-BDB2-5CF3-6B5A-F24979CAA852}"/>
              </a:ext>
            </a:extLst>
          </p:cNvPr>
          <p:cNvCxnSpPr>
            <a:cxnSpLocks/>
          </p:cNvCxnSpPr>
          <p:nvPr/>
        </p:nvCxnSpPr>
        <p:spPr>
          <a:xfrm flipV="1">
            <a:off x="3451749" y="2133600"/>
            <a:ext cx="2034651" cy="862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AB5A5279-8C18-D9AE-E10F-EA1F9FF9CD03}"/>
              </a:ext>
            </a:extLst>
          </p:cNvPr>
          <p:cNvCxnSpPr>
            <a:cxnSpLocks/>
          </p:cNvCxnSpPr>
          <p:nvPr/>
        </p:nvCxnSpPr>
        <p:spPr>
          <a:xfrm flipV="1">
            <a:off x="3584315" y="2237637"/>
            <a:ext cx="2034651" cy="862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D61693EA-8C9B-BC19-16A7-A40F345DF8BB}"/>
              </a:ext>
            </a:extLst>
          </p:cNvPr>
          <p:cNvCxnSpPr>
            <a:cxnSpLocks/>
          </p:cNvCxnSpPr>
          <p:nvPr/>
        </p:nvCxnSpPr>
        <p:spPr>
          <a:xfrm flipV="1">
            <a:off x="3701848" y="2411186"/>
            <a:ext cx="1920623" cy="803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a16="http://schemas.microsoft.com/office/drawing/2014/main" id="{6EB7C1D2-4898-4C0B-F32A-2103906EB3C5}"/>
              </a:ext>
            </a:extLst>
          </p:cNvPr>
          <p:cNvCxnSpPr>
            <a:cxnSpLocks/>
          </p:cNvCxnSpPr>
          <p:nvPr/>
        </p:nvCxnSpPr>
        <p:spPr>
          <a:xfrm flipV="1">
            <a:off x="3682389" y="2705100"/>
            <a:ext cx="1738697" cy="7303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02F83B09-8619-5162-8F3F-F3C8E365FD0B}"/>
              </a:ext>
            </a:extLst>
          </p:cNvPr>
          <p:cNvCxnSpPr>
            <a:cxnSpLocks/>
          </p:cNvCxnSpPr>
          <p:nvPr/>
        </p:nvCxnSpPr>
        <p:spPr>
          <a:xfrm flipV="1">
            <a:off x="3720548" y="2966357"/>
            <a:ext cx="1569909" cy="6180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195C7112-64A4-94E4-0921-1EEF2EC895BB}"/>
              </a:ext>
            </a:extLst>
          </p:cNvPr>
          <p:cNvCxnSpPr>
            <a:cxnSpLocks/>
          </p:cNvCxnSpPr>
          <p:nvPr/>
        </p:nvCxnSpPr>
        <p:spPr>
          <a:xfrm flipV="1">
            <a:off x="3875314" y="3154782"/>
            <a:ext cx="1434602" cy="551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F2DCCBFE-B874-BC8B-EEBE-C849CD776DAF}"/>
              </a:ext>
            </a:extLst>
          </p:cNvPr>
          <p:cNvCxnSpPr>
            <a:cxnSpLocks/>
          </p:cNvCxnSpPr>
          <p:nvPr/>
        </p:nvCxnSpPr>
        <p:spPr>
          <a:xfrm flipV="1">
            <a:off x="4115875" y="3510643"/>
            <a:ext cx="1098382" cy="4258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165A1502-0CB6-ABA9-CDFD-5AB57341254F}"/>
              </a:ext>
            </a:extLst>
          </p:cNvPr>
          <p:cNvCxnSpPr>
            <a:cxnSpLocks/>
          </p:cNvCxnSpPr>
          <p:nvPr/>
        </p:nvCxnSpPr>
        <p:spPr>
          <a:xfrm flipV="1">
            <a:off x="4050838" y="3335237"/>
            <a:ext cx="1212682" cy="455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A0E6F8FA-98DA-0A4C-AE2E-BBFF8CE3B60F}"/>
              </a:ext>
            </a:extLst>
          </p:cNvPr>
          <p:cNvCxnSpPr>
            <a:cxnSpLocks/>
          </p:cNvCxnSpPr>
          <p:nvPr/>
        </p:nvCxnSpPr>
        <p:spPr>
          <a:xfrm flipV="1">
            <a:off x="4103732" y="3923526"/>
            <a:ext cx="458950" cy="1658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id="{92F078E4-E5CC-8F70-2DCD-5FF7C89A7946}"/>
              </a:ext>
            </a:extLst>
          </p:cNvPr>
          <p:cNvCxnSpPr>
            <a:cxnSpLocks/>
          </p:cNvCxnSpPr>
          <p:nvPr/>
        </p:nvCxnSpPr>
        <p:spPr>
          <a:xfrm flipV="1">
            <a:off x="3938223" y="4065814"/>
            <a:ext cx="650106" cy="240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id="{48763734-D5C8-3216-491C-35643111046E}"/>
              </a:ext>
            </a:extLst>
          </p:cNvPr>
          <p:cNvCxnSpPr>
            <a:cxnSpLocks/>
          </p:cNvCxnSpPr>
          <p:nvPr/>
        </p:nvCxnSpPr>
        <p:spPr>
          <a:xfrm flipV="1">
            <a:off x="4041773" y="4221561"/>
            <a:ext cx="471303" cy="180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a16="http://schemas.microsoft.com/office/drawing/2014/main" id="{41C8610B-388B-96FD-A1CD-FAF8F9E81FA0}"/>
              </a:ext>
            </a:extLst>
          </p:cNvPr>
          <p:cNvCxnSpPr>
            <a:cxnSpLocks/>
          </p:cNvCxnSpPr>
          <p:nvPr/>
        </p:nvCxnSpPr>
        <p:spPr>
          <a:xfrm flipV="1">
            <a:off x="4193763" y="4365171"/>
            <a:ext cx="296594" cy="135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7DE0E534-170E-EDD4-314C-2E874F5366A0}"/>
              </a:ext>
            </a:extLst>
          </p:cNvPr>
          <p:cNvSpPr/>
          <p:nvPr/>
        </p:nvSpPr>
        <p:spPr>
          <a:xfrm rot="20128713">
            <a:off x="2825828" y="1495514"/>
            <a:ext cx="197198" cy="45719"/>
          </a:xfrm>
          <a:prstGeom prst="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llipse 36">
            <a:extLst>
              <a:ext uri="{FF2B5EF4-FFF2-40B4-BE49-F238E27FC236}">
                <a16:creationId xmlns:a16="http://schemas.microsoft.com/office/drawing/2014/main" id="{E538B37E-3392-8780-24BE-1D861F6EFE80}"/>
              </a:ext>
            </a:extLst>
          </p:cNvPr>
          <p:cNvSpPr/>
          <p:nvPr/>
        </p:nvSpPr>
        <p:spPr>
          <a:xfrm rot="20085373">
            <a:off x="4220851" y="1618740"/>
            <a:ext cx="323813" cy="177403"/>
          </a:xfrm>
          <a:custGeom>
            <a:avLst/>
            <a:gdLst>
              <a:gd name="connsiteX0" fmla="*/ 0 w 304800"/>
              <a:gd name="connsiteY0" fmla="*/ 85179 h 170358"/>
              <a:gd name="connsiteX1" fmla="*/ 152400 w 304800"/>
              <a:gd name="connsiteY1" fmla="*/ 0 h 170358"/>
              <a:gd name="connsiteX2" fmla="*/ 304800 w 304800"/>
              <a:gd name="connsiteY2" fmla="*/ 85179 h 170358"/>
              <a:gd name="connsiteX3" fmla="*/ 152400 w 304800"/>
              <a:gd name="connsiteY3" fmla="*/ 170358 h 170358"/>
              <a:gd name="connsiteX4" fmla="*/ 0 w 304800"/>
              <a:gd name="connsiteY4" fmla="*/ 85179 h 170358"/>
              <a:gd name="connsiteX0" fmla="*/ 5438 w 310238"/>
              <a:gd name="connsiteY0" fmla="*/ 87341 h 172520"/>
              <a:gd name="connsiteX1" fmla="*/ 45646 w 310238"/>
              <a:gd name="connsiteY1" fmla="*/ 30644 h 172520"/>
              <a:gd name="connsiteX2" fmla="*/ 157838 w 310238"/>
              <a:gd name="connsiteY2" fmla="*/ 2162 h 172520"/>
              <a:gd name="connsiteX3" fmla="*/ 310238 w 310238"/>
              <a:gd name="connsiteY3" fmla="*/ 87341 h 172520"/>
              <a:gd name="connsiteX4" fmla="*/ 157838 w 310238"/>
              <a:gd name="connsiteY4" fmla="*/ 172520 h 172520"/>
              <a:gd name="connsiteX5" fmla="*/ 5438 w 310238"/>
              <a:gd name="connsiteY5" fmla="*/ 87341 h 172520"/>
              <a:gd name="connsiteX0" fmla="*/ 19013 w 323813"/>
              <a:gd name="connsiteY0" fmla="*/ 87341 h 172520"/>
              <a:gd name="connsiteX1" fmla="*/ 59221 w 323813"/>
              <a:gd name="connsiteY1" fmla="*/ 30644 h 172520"/>
              <a:gd name="connsiteX2" fmla="*/ 171413 w 323813"/>
              <a:gd name="connsiteY2" fmla="*/ 2162 h 172520"/>
              <a:gd name="connsiteX3" fmla="*/ 323813 w 323813"/>
              <a:gd name="connsiteY3" fmla="*/ 87341 h 172520"/>
              <a:gd name="connsiteX4" fmla="*/ 171413 w 323813"/>
              <a:gd name="connsiteY4" fmla="*/ 172520 h 172520"/>
              <a:gd name="connsiteX5" fmla="*/ 19013 w 323813"/>
              <a:gd name="connsiteY5" fmla="*/ 87341 h 172520"/>
              <a:gd name="connsiteX0" fmla="*/ 19013 w 323813"/>
              <a:gd name="connsiteY0" fmla="*/ 92224 h 177403"/>
              <a:gd name="connsiteX1" fmla="*/ 59221 w 323813"/>
              <a:gd name="connsiteY1" fmla="*/ 35527 h 177403"/>
              <a:gd name="connsiteX2" fmla="*/ 171413 w 323813"/>
              <a:gd name="connsiteY2" fmla="*/ 7045 h 177403"/>
              <a:gd name="connsiteX3" fmla="*/ 323813 w 323813"/>
              <a:gd name="connsiteY3" fmla="*/ 92224 h 177403"/>
              <a:gd name="connsiteX4" fmla="*/ 171413 w 323813"/>
              <a:gd name="connsiteY4" fmla="*/ 177403 h 177403"/>
              <a:gd name="connsiteX5" fmla="*/ 19013 w 323813"/>
              <a:gd name="connsiteY5" fmla="*/ 92224 h 17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813" h="177403">
                <a:moveTo>
                  <a:pt x="19013" y="92224"/>
                </a:moveTo>
                <a:cubicBezTo>
                  <a:pt x="314" y="68578"/>
                  <a:pt x="-25911" y="869"/>
                  <a:pt x="59221" y="35527"/>
                </a:cubicBezTo>
                <a:cubicBezTo>
                  <a:pt x="75536" y="-9556"/>
                  <a:pt x="127314" y="-2405"/>
                  <a:pt x="171413" y="7045"/>
                </a:cubicBezTo>
                <a:cubicBezTo>
                  <a:pt x="215512" y="16495"/>
                  <a:pt x="323813" y="45181"/>
                  <a:pt x="323813" y="92224"/>
                </a:cubicBezTo>
                <a:cubicBezTo>
                  <a:pt x="323813" y="139267"/>
                  <a:pt x="255581" y="177403"/>
                  <a:pt x="171413" y="177403"/>
                </a:cubicBezTo>
                <a:cubicBezTo>
                  <a:pt x="87245" y="177403"/>
                  <a:pt x="19013" y="139267"/>
                  <a:pt x="19013" y="92224"/>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Ellipse 37">
            <a:extLst>
              <a:ext uri="{FF2B5EF4-FFF2-40B4-BE49-F238E27FC236}">
                <a16:creationId xmlns:a16="http://schemas.microsoft.com/office/drawing/2014/main" id="{705D3A7F-3D38-23E8-6C94-00990C336802}"/>
              </a:ext>
            </a:extLst>
          </p:cNvPr>
          <p:cNvSpPr/>
          <p:nvPr/>
        </p:nvSpPr>
        <p:spPr>
          <a:xfrm rot="987089">
            <a:off x="3212922" y="584972"/>
            <a:ext cx="306024" cy="270002"/>
          </a:xfrm>
          <a:custGeom>
            <a:avLst/>
            <a:gdLst>
              <a:gd name="connsiteX0" fmla="*/ 0 w 304800"/>
              <a:gd name="connsiteY0" fmla="*/ 105850 h 211699"/>
              <a:gd name="connsiteX1" fmla="*/ 152400 w 304800"/>
              <a:gd name="connsiteY1" fmla="*/ 0 h 211699"/>
              <a:gd name="connsiteX2" fmla="*/ 304800 w 304800"/>
              <a:gd name="connsiteY2" fmla="*/ 105850 h 211699"/>
              <a:gd name="connsiteX3" fmla="*/ 152400 w 304800"/>
              <a:gd name="connsiteY3" fmla="*/ 211700 h 211699"/>
              <a:gd name="connsiteX4" fmla="*/ 0 w 304800"/>
              <a:gd name="connsiteY4" fmla="*/ 105850 h 211699"/>
              <a:gd name="connsiteX0" fmla="*/ 1773 w 306573"/>
              <a:gd name="connsiteY0" fmla="*/ 105850 h 227525"/>
              <a:gd name="connsiteX1" fmla="*/ 154173 w 306573"/>
              <a:gd name="connsiteY1" fmla="*/ 0 h 227525"/>
              <a:gd name="connsiteX2" fmla="*/ 306573 w 306573"/>
              <a:gd name="connsiteY2" fmla="*/ 105850 h 227525"/>
              <a:gd name="connsiteX3" fmla="*/ 100581 w 306573"/>
              <a:gd name="connsiteY3" fmla="*/ 227525 h 227525"/>
              <a:gd name="connsiteX4" fmla="*/ 1773 w 306573"/>
              <a:gd name="connsiteY4" fmla="*/ 105850 h 227525"/>
              <a:gd name="connsiteX0" fmla="*/ 1224 w 306024"/>
              <a:gd name="connsiteY0" fmla="*/ 105850 h 267577"/>
              <a:gd name="connsiteX1" fmla="*/ 153624 w 306024"/>
              <a:gd name="connsiteY1" fmla="*/ 0 h 267577"/>
              <a:gd name="connsiteX2" fmla="*/ 306024 w 306024"/>
              <a:gd name="connsiteY2" fmla="*/ 105850 h 267577"/>
              <a:gd name="connsiteX3" fmla="*/ 106669 w 306024"/>
              <a:gd name="connsiteY3" fmla="*/ 267577 h 267577"/>
              <a:gd name="connsiteX4" fmla="*/ 1224 w 306024"/>
              <a:gd name="connsiteY4" fmla="*/ 105850 h 267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24" h="267577">
                <a:moveTo>
                  <a:pt x="1224" y="105850"/>
                </a:moveTo>
                <a:cubicBezTo>
                  <a:pt x="9050" y="61254"/>
                  <a:pt x="69456" y="0"/>
                  <a:pt x="153624" y="0"/>
                </a:cubicBezTo>
                <a:cubicBezTo>
                  <a:pt x="237792" y="0"/>
                  <a:pt x="306024" y="47391"/>
                  <a:pt x="306024" y="105850"/>
                </a:cubicBezTo>
                <a:cubicBezTo>
                  <a:pt x="306024" y="164309"/>
                  <a:pt x="190837" y="267577"/>
                  <a:pt x="106669" y="267577"/>
                </a:cubicBezTo>
                <a:cubicBezTo>
                  <a:pt x="22501" y="267577"/>
                  <a:pt x="-6602" y="150446"/>
                  <a:pt x="1224" y="105850"/>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E558CE2B-336D-E384-2326-74F4B838EAFE}"/>
              </a:ext>
            </a:extLst>
          </p:cNvPr>
          <p:cNvSpPr txBox="1"/>
          <p:nvPr/>
        </p:nvSpPr>
        <p:spPr>
          <a:xfrm>
            <a:off x="6330170" y="999004"/>
            <a:ext cx="5070218" cy="338554"/>
          </a:xfrm>
          <a:prstGeom prst="rect">
            <a:avLst/>
          </a:prstGeom>
          <a:noFill/>
        </p:spPr>
        <p:txBody>
          <a:bodyPr wrap="square" rtlCol="0">
            <a:spAutoFit/>
          </a:bodyPr>
          <a:lstStyle/>
          <a:p>
            <a:r>
              <a:rPr lang="fr-FR" sz="1600" dirty="0"/>
              <a:t>Les quatre Etats fondateurs du Mercosur</a:t>
            </a:r>
          </a:p>
        </p:txBody>
      </p:sp>
      <p:sp>
        <p:nvSpPr>
          <p:cNvPr id="79" name="ZoneTexte 78">
            <a:extLst>
              <a:ext uri="{FF2B5EF4-FFF2-40B4-BE49-F238E27FC236}">
                <a16:creationId xmlns:a16="http://schemas.microsoft.com/office/drawing/2014/main" id="{D447EB66-F984-7DBF-A350-E748083BF35F}"/>
              </a:ext>
            </a:extLst>
          </p:cNvPr>
          <p:cNvSpPr txBox="1"/>
          <p:nvPr/>
        </p:nvSpPr>
        <p:spPr>
          <a:xfrm>
            <a:off x="6330170" y="1348649"/>
            <a:ext cx="4490230" cy="338554"/>
          </a:xfrm>
          <a:prstGeom prst="rect">
            <a:avLst/>
          </a:prstGeom>
          <a:noFill/>
        </p:spPr>
        <p:txBody>
          <a:bodyPr wrap="square" rtlCol="0">
            <a:spAutoFit/>
          </a:bodyPr>
          <a:lstStyle/>
          <a:p>
            <a:r>
              <a:rPr lang="fr-FR" sz="1600" dirty="0"/>
              <a:t>Etat adhérent depuis 2023</a:t>
            </a:r>
          </a:p>
        </p:txBody>
      </p:sp>
      <p:sp>
        <p:nvSpPr>
          <p:cNvPr id="89" name="ZoneTexte 88">
            <a:extLst>
              <a:ext uri="{FF2B5EF4-FFF2-40B4-BE49-F238E27FC236}">
                <a16:creationId xmlns:a16="http://schemas.microsoft.com/office/drawing/2014/main" id="{C0954F2C-53FC-2100-6B92-3D18B59F6548}"/>
              </a:ext>
            </a:extLst>
          </p:cNvPr>
          <p:cNvSpPr txBox="1"/>
          <p:nvPr/>
        </p:nvSpPr>
        <p:spPr>
          <a:xfrm>
            <a:off x="6330170" y="1729649"/>
            <a:ext cx="4976576" cy="338554"/>
          </a:xfrm>
          <a:prstGeom prst="rect">
            <a:avLst/>
          </a:prstGeom>
          <a:noFill/>
        </p:spPr>
        <p:txBody>
          <a:bodyPr wrap="square" rtlCol="0">
            <a:spAutoFit/>
          </a:bodyPr>
          <a:lstStyle/>
          <a:p>
            <a:r>
              <a:rPr lang="fr-FR" sz="1600" dirty="0"/>
              <a:t>Etats associés au Mercosur</a:t>
            </a:r>
          </a:p>
        </p:txBody>
      </p:sp>
      <p:sp>
        <p:nvSpPr>
          <p:cNvPr id="90" name="Rectangle 89">
            <a:extLst>
              <a:ext uri="{FF2B5EF4-FFF2-40B4-BE49-F238E27FC236}">
                <a16:creationId xmlns:a16="http://schemas.microsoft.com/office/drawing/2014/main" id="{24A8E4BF-77F3-A23D-BFBB-DEC858814E8A}"/>
              </a:ext>
            </a:extLst>
          </p:cNvPr>
          <p:cNvSpPr/>
          <p:nvPr/>
        </p:nvSpPr>
        <p:spPr>
          <a:xfrm>
            <a:off x="6041618" y="1048902"/>
            <a:ext cx="273745" cy="230999"/>
          </a:xfrm>
          <a:prstGeom prst="rect">
            <a:avLst/>
          </a:prstGeom>
          <a:solidFill>
            <a:srgbClr val="00B05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1" name="Rectangle 90">
            <a:extLst>
              <a:ext uri="{FF2B5EF4-FFF2-40B4-BE49-F238E27FC236}">
                <a16:creationId xmlns:a16="http://schemas.microsoft.com/office/drawing/2014/main" id="{38D49A97-B4E5-B0DA-8634-14D7106E9588}"/>
              </a:ext>
            </a:extLst>
          </p:cNvPr>
          <p:cNvSpPr/>
          <p:nvPr/>
        </p:nvSpPr>
        <p:spPr>
          <a:xfrm>
            <a:off x="6041619" y="1412934"/>
            <a:ext cx="273745" cy="230999"/>
          </a:xfrm>
          <a:prstGeom prst="rect">
            <a:avLst/>
          </a:prstGeom>
          <a:solidFill>
            <a:srgbClr val="00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2" name="Rectangle 91">
            <a:extLst>
              <a:ext uri="{FF2B5EF4-FFF2-40B4-BE49-F238E27FC236}">
                <a16:creationId xmlns:a16="http://schemas.microsoft.com/office/drawing/2014/main" id="{AFD57807-76A0-6EE7-27CF-F6BFA3DBAB3B}"/>
              </a:ext>
            </a:extLst>
          </p:cNvPr>
          <p:cNvSpPr/>
          <p:nvPr/>
        </p:nvSpPr>
        <p:spPr>
          <a:xfrm>
            <a:off x="6041619" y="1765902"/>
            <a:ext cx="273745" cy="230999"/>
          </a:xfrm>
          <a:prstGeom prst="rect">
            <a:avLst/>
          </a:prstGeom>
          <a:solidFill>
            <a:srgbClr val="97EB96"/>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3" name="ZoneTexte 92">
            <a:extLst>
              <a:ext uri="{FF2B5EF4-FFF2-40B4-BE49-F238E27FC236}">
                <a16:creationId xmlns:a16="http://schemas.microsoft.com/office/drawing/2014/main" id="{A76D58FF-3F79-F302-6AC2-5FABB677732D}"/>
              </a:ext>
            </a:extLst>
          </p:cNvPr>
          <p:cNvSpPr txBox="1"/>
          <p:nvPr/>
        </p:nvSpPr>
        <p:spPr>
          <a:xfrm>
            <a:off x="6369112" y="2514600"/>
            <a:ext cx="5258579" cy="584775"/>
          </a:xfrm>
          <a:prstGeom prst="rect">
            <a:avLst/>
          </a:prstGeom>
          <a:noFill/>
        </p:spPr>
        <p:txBody>
          <a:bodyPr wrap="square" rtlCol="0">
            <a:spAutoFit/>
          </a:bodyPr>
          <a:lstStyle/>
          <a:p>
            <a:pPr algn="just"/>
            <a:r>
              <a:rPr lang="fr-FR" sz="1600" dirty="0"/>
              <a:t>La 5</a:t>
            </a:r>
            <a:r>
              <a:rPr lang="fr-FR" sz="1600" baseline="30000" dirty="0"/>
              <a:t>e</a:t>
            </a:r>
            <a:r>
              <a:rPr lang="fr-FR" sz="1600" dirty="0"/>
              <a:t> puissance économique mondiale (4,5 milliards de $ de PIB en 2019)  </a:t>
            </a:r>
          </a:p>
        </p:txBody>
      </p:sp>
      <p:sp>
        <p:nvSpPr>
          <p:cNvPr id="94" name="ZoneTexte 93">
            <a:extLst>
              <a:ext uri="{FF2B5EF4-FFF2-40B4-BE49-F238E27FC236}">
                <a16:creationId xmlns:a16="http://schemas.microsoft.com/office/drawing/2014/main" id="{9944B5CF-F6CD-D476-8525-8A77B8977F51}"/>
              </a:ext>
            </a:extLst>
          </p:cNvPr>
          <p:cNvSpPr txBox="1"/>
          <p:nvPr/>
        </p:nvSpPr>
        <p:spPr>
          <a:xfrm>
            <a:off x="6369112" y="3142726"/>
            <a:ext cx="5258579" cy="584775"/>
          </a:xfrm>
          <a:prstGeom prst="rect">
            <a:avLst/>
          </a:prstGeom>
          <a:noFill/>
        </p:spPr>
        <p:txBody>
          <a:bodyPr wrap="square" rtlCol="0">
            <a:spAutoFit/>
          </a:bodyPr>
          <a:lstStyle/>
          <a:p>
            <a:pPr algn="just"/>
            <a:r>
              <a:rPr lang="fr-FR" sz="1600" dirty="0"/>
              <a:t>Le 1</a:t>
            </a:r>
            <a:r>
              <a:rPr lang="fr-FR" sz="1600" baseline="30000" dirty="0"/>
              <a:t>er</a:t>
            </a:r>
            <a:r>
              <a:rPr lang="fr-FR" sz="1600" dirty="0"/>
              <a:t> exportateur mondial de nombreux  produits agricoles (soja, bœuf, volailles, maïs, café)</a:t>
            </a:r>
          </a:p>
        </p:txBody>
      </p:sp>
      <p:sp>
        <p:nvSpPr>
          <p:cNvPr id="95" name="Ellipse 94">
            <a:extLst>
              <a:ext uri="{FF2B5EF4-FFF2-40B4-BE49-F238E27FC236}">
                <a16:creationId xmlns:a16="http://schemas.microsoft.com/office/drawing/2014/main" id="{A5B8D3B0-E81C-94E0-A63F-F51DB2EBD5A3}"/>
              </a:ext>
            </a:extLst>
          </p:cNvPr>
          <p:cNvSpPr/>
          <p:nvPr/>
        </p:nvSpPr>
        <p:spPr>
          <a:xfrm>
            <a:off x="6041619" y="2602220"/>
            <a:ext cx="303355" cy="172543"/>
          </a:xfrm>
          <a:prstGeom prst="ellipse">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6" name="Flèche : droite 95">
            <a:extLst>
              <a:ext uri="{FF2B5EF4-FFF2-40B4-BE49-F238E27FC236}">
                <a16:creationId xmlns:a16="http://schemas.microsoft.com/office/drawing/2014/main" id="{F5FA57E6-48C2-4BE1-59FD-745308230313}"/>
              </a:ext>
            </a:extLst>
          </p:cNvPr>
          <p:cNvSpPr/>
          <p:nvPr/>
        </p:nvSpPr>
        <p:spPr>
          <a:xfrm rot="10800000">
            <a:off x="6026815" y="3184408"/>
            <a:ext cx="303355" cy="273310"/>
          </a:xfrm>
          <a:prstGeom prst="rightArrow">
            <a:avLst/>
          </a:prstGeom>
          <a:solidFill>
            <a:schemeClr val="accent6">
              <a:lumMod val="75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7" name="Groupe 96">
            <a:extLst>
              <a:ext uri="{FF2B5EF4-FFF2-40B4-BE49-F238E27FC236}">
                <a16:creationId xmlns:a16="http://schemas.microsoft.com/office/drawing/2014/main" id="{35674EDB-7AD4-13B0-F805-F09343F39C70}"/>
              </a:ext>
            </a:extLst>
          </p:cNvPr>
          <p:cNvGrpSpPr/>
          <p:nvPr/>
        </p:nvGrpSpPr>
        <p:grpSpPr>
          <a:xfrm rot="11575388">
            <a:off x="6086320" y="3806206"/>
            <a:ext cx="189553" cy="388040"/>
            <a:chOff x="4596883" y="4650040"/>
            <a:chExt cx="189553" cy="388040"/>
          </a:xfrm>
        </p:grpSpPr>
        <p:cxnSp>
          <p:nvCxnSpPr>
            <p:cNvPr id="98" name="Connecteur droit 97">
              <a:extLst>
                <a:ext uri="{FF2B5EF4-FFF2-40B4-BE49-F238E27FC236}">
                  <a16:creationId xmlns:a16="http://schemas.microsoft.com/office/drawing/2014/main" id="{6338C0D5-CEF2-7BB8-BB49-591762C4F1CB}"/>
                </a:ext>
              </a:extLst>
            </p:cNvPr>
            <p:cNvCxnSpPr>
              <a:cxnSpLocks/>
            </p:cNvCxnSpPr>
            <p:nvPr/>
          </p:nvCxnSpPr>
          <p:spPr>
            <a:xfrm rot="7211473" flipH="1">
              <a:off x="4445438" y="4844060"/>
              <a:ext cx="38804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99" name="Triangle isocèle 98">
              <a:extLst>
                <a:ext uri="{FF2B5EF4-FFF2-40B4-BE49-F238E27FC236}">
                  <a16:creationId xmlns:a16="http://schemas.microsoft.com/office/drawing/2014/main" id="{846F993E-94AC-5F95-2C59-03D78D825DCD}"/>
                </a:ext>
              </a:extLst>
            </p:cNvPr>
            <p:cNvSpPr/>
            <p:nvPr/>
          </p:nvSpPr>
          <p:spPr>
            <a:xfrm rot="7273829">
              <a:off x="4671638" y="4751222"/>
              <a:ext cx="117866" cy="111731"/>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0" name="Triangle isocèle 99">
              <a:extLst>
                <a:ext uri="{FF2B5EF4-FFF2-40B4-BE49-F238E27FC236}">
                  <a16:creationId xmlns:a16="http://schemas.microsoft.com/office/drawing/2014/main" id="{492AC4AF-D8B0-0500-83DA-7DEDCB040E1F}"/>
                </a:ext>
              </a:extLst>
            </p:cNvPr>
            <p:cNvSpPr/>
            <p:nvPr/>
          </p:nvSpPr>
          <p:spPr>
            <a:xfrm rot="7273829">
              <a:off x="4589651" y="4892845"/>
              <a:ext cx="122092" cy="107628"/>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01" name="ZoneTexte 100">
            <a:extLst>
              <a:ext uri="{FF2B5EF4-FFF2-40B4-BE49-F238E27FC236}">
                <a16:creationId xmlns:a16="http://schemas.microsoft.com/office/drawing/2014/main" id="{1779516D-F3D9-C90A-FB65-63A97657FB1B}"/>
              </a:ext>
            </a:extLst>
          </p:cNvPr>
          <p:cNvSpPr txBox="1"/>
          <p:nvPr/>
        </p:nvSpPr>
        <p:spPr>
          <a:xfrm>
            <a:off x="6382166" y="3758491"/>
            <a:ext cx="5258579" cy="584775"/>
          </a:xfrm>
          <a:prstGeom prst="rect">
            <a:avLst/>
          </a:prstGeom>
          <a:noFill/>
        </p:spPr>
        <p:txBody>
          <a:bodyPr wrap="square" rtlCol="0">
            <a:spAutoFit/>
          </a:bodyPr>
          <a:lstStyle/>
          <a:p>
            <a:pPr algn="just"/>
            <a:r>
              <a:rPr lang="fr-FR" sz="1600" dirty="0"/>
              <a:t>Des échanges très majoritairement tournés vers l’extérieur (90% des exportations totales)</a:t>
            </a:r>
          </a:p>
        </p:txBody>
      </p:sp>
      <p:sp>
        <p:nvSpPr>
          <p:cNvPr id="102" name="ZoneTexte 101">
            <a:extLst>
              <a:ext uri="{FF2B5EF4-FFF2-40B4-BE49-F238E27FC236}">
                <a16:creationId xmlns:a16="http://schemas.microsoft.com/office/drawing/2014/main" id="{CD1F5B29-6A63-30B5-68F4-2780B0FBF11D}"/>
              </a:ext>
            </a:extLst>
          </p:cNvPr>
          <p:cNvSpPr txBox="1"/>
          <p:nvPr/>
        </p:nvSpPr>
        <p:spPr>
          <a:xfrm>
            <a:off x="6359780" y="5310874"/>
            <a:ext cx="5228970" cy="584775"/>
          </a:xfrm>
          <a:prstGeom prst="rect">
            <a:avLst/>
          </a:prstGeom>
          <a:noFill/>
        </p:spPr>
        <p:txBody>
          <a:bodyPr wrap="square" rtlCol="0">
            <a:spAutoFit/>
          </a:bodyPr>
          <a:lstStyle/>
          <a:p>
            <a:pPr algn="just"/>
            <a:r>
              <a:rPr lang="fr-FR" sz="1600" dirty="0"/>
              <a:t>Etat qui concentre les trois quarts des ressources humaines et économiques du bloc </a:t>
            </a:r>
          </a:p>
        </p:txBody>
      </p:sp>
      <p:sp>
        <p:nvSpPr>
          <p:cNvPr id="103" name="ZoneTexte 102">
            <a:extLst>
              <a:ext uri="{FF2B5EF4-FFF2-40B4-BE49-F238E27FC236}">
                <a16:creationId xmlns:a16="http://schemas.microsoft.com/office/drawing/2014/main" id="{825201D0-E340-1452-8298-CCAC573CFA18}"/>
              </a:ext>
            </a:extLst>
          </p:cNvPr>
          <p:cNvSpPr txBox="1"/>
          <p:nvPr/>
        </p:nvSpPr>
        <p:spPr>
          <a:xfrm>
            <a:off x="6359780" y="5946849"/>
            <a:ext cx="5258579" cy="338554"/>
          </a:xfrm>
          <a:prstGeom prst="rect">
            <a:avLst/>
          </a:prstGeom>
          <a:noFill/>
        </p:spPr>
        <p:txBody>
          <a:bodyPr wrap="square" rtlCol="0">
            <a:spAutoFit/>
          </a:bodyPr>
          <a:lstStyle/>
          <a:p>
            <a:pPr algn="just"/>
            <a:r>
              <a:rPr lang="fr-FR" sz="1600" dirty="0"/>
              <a:t>Des rivalités politiques entre Etats membres</a:t>
            </a:r>
          </a:p>
        </p:txBody>
      </p:sp>
      <p:sp>
        <p:nvSpPr>
          <p:cNvPr id="104" name="ZoneTexte 103">
            <a:extLst>
              <a:ext uri="{FF2B5EF4-FFF2-40B4-BE49-F238E27FC236}">
                <a16:creationId xmlns:a16="http://schemas.microsoft.com/office/drawing/2014/main" id="{AB62ECC4-5E5C-2827-AB49-3BC1A23029E8}"/>
              </a:ext>
            </a:extLst>
          </p:cNvPr>
          <p:cNvSpPr txBox="1"/>
          <p:nvPr/>
        </p:nvSpPr>
        <p:spPr>
          <a:xfrm>
            <a:off x="6359780" y="4891861"/>
            <a:ext cx="5258579" cy="338554"/>
          </a:xfrm>
          <a:prstGeom prst="rect">
            <a:avLst/>
          </a:prstGeom>
          <a:noFill/>
        </p:spPr>
        <p:txBody>
          <a:bodyPr wrap="square" rtlCol="0">
            <a:spAutoFit/>
          </a:bodyPr>
          <a:lstStyle/>
          <a:p>
            <a:pPr algn="just"/>
            <a:r>
              <a:rPr lang="fr-FR" sz="1600" dirty="0"/>
              <a:t>Etat suspendu de l’organisation du Mercosur depuis 2016</a:t>
            </a:r>
          </a:p>
        </p:txBody>
      </p:sp>
      <p:sp>
        <p:nvSpPr>
          <p:cNvPr id="105" name="Rectangle 104">
            <a:extLst>
              <a:ext uri="{FF2B5EF4-FFF2-40B4-BE49-F238E27FC236}">
                <a16:creationId xmlns:a16="http://schemas.microsoft.com/office/drawing/2014/main" id="{842165F2-D310-9A5E-9326-30F8117E35F8}"/>
              </a:ext>
            </a:extLst>
          </p:cNvPr>
          <p:cNvSpPr/>
          <p:nvPr/>
        </p:nvSpPr>
        <p:spPr>
          <a:xfrm>
            <a:off x="6057877" y="4945638"/>
            <a:ext cx="273745" cy="230999"/>
          </a:xfrm>
          <a:prstGeom prst="rect">
            <a:avLst/>
          </a:prstGeom>
          <a:solidFill>
            <a:srgbClr val="FF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6" name="Éclair 105">
            <a:extLst>
              <a:ext uri="{FF2B5EF4-FFF2-40B4-BE49-F238E27FC236}">
                <a16:creationId xmlns:a16="http://schemas.microsoft.com/office/drawing/2014/main" id="{7045A8F6-034F-0535-C5F3-33791793E692}"/>
              </a:ext>
            </a:extLst>
          </p:cNvPr>
          <p:cNvSpPr/>
          <p:nvPr/>
        </p:nvSpPr>
        <p:spPr>
          <a:xfrm>
            <a:off x="6127835" y="5843772"/>
            <a:ext cx="204462" cy="338554"/>
          </a:xfrm>
          <a:prstGeom prst="lightningBolt">
            <a:avLst/>
          </a:prstGeom>
          <a:solidFill>
            <a:srgbClr val="FFFF00"/>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7" name="Groupe 106">
            <a:extLst>
              <a:ext uri="{FF2B5EF4-FFF2-40B4-BE49-F238E27FC236}">
                <a16:creationId xmlns:a16="http://schemas.microsoft.com/office/drawing/2014/main" id="{04CE8735-EAB6-F02B-5B12-786CBF46E476}"/>
              </a:ext>
            </a:extLst>
          </p:cNvPr>
          <p:cNvGrpSpPr/>
          <p:nvPr/>
        </p:nvGrpSpPr>
        <p:grpSpPr>
          <a:xfrm>
            <a:off x="6064816" y="5372262"/>
            <a:ext cx="280158" cy="234668"/>
            <a:chOff x="6074781" y="5480929"/>
            <a:chExt cx="280158" cy="234668"/>
          </a:xfrm>
        </p:grpSpPr>
        <p:sp>
          <p:nvSpPr>
            <p:cNvPr id="108" name="Rectangle 107">
              <a:extLst>
                <a:ext uri="{FF2B5EF4-FFF2-40B4-BE49-F238E27FC236}">
                  <a16:creationId xmlns:a16="http://schemas.microsoft.com/office/drawing/2014/main" id="{7D991A93-17E1-66A8-70FF-69B7686B52C1}"/>
                </a:ext>
              </a:extLst>
            </p:cNvPr>
            <p:cNvSpPr/>
            <p:nvPr/>
          </p:nvSpPr>
          <p:spPr>
            <a:xfrm>
              <a:off x="6074781" y="5480929"/>
              <a:ext cx="273745" cy="230999"/>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9" name="Connecteur droit 108">
              <a:extLst>
                <a:ext uri="{FF2B5EF4-FFF2-40B4-BE49-F238E27FC236}">
                  <a16:creationId xmlns:a16="http://schemas.microsoft.com/office/drawing/2014/main" id="{7E160C7C-F1F0-088D-1C1D-CF0255481AF1}"/>
                </a:ext>
              </a:extLst>
            </p:cNvPr>
            <p:cNvCxnSpPr>
              <a:endCxn id="108" idx="0"/>
            </p:cNvCxnSpPr>
            <p:nvPr/>
          </p:nvCxnSpPr>
          <p:spPr>
            <a:xfrm flipV="1">
              <a:off x="6074781" y="5480929"/>
              <a:ext cx="97419" cy="81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Connecteur droit 109">
              <a:extLst>
                <a:ext uri="{FF2B5EF4-FFF2-40B4-BE49-F238E27FC236}">
                  <a16:creationId xmlns:a16="http://schemas.microsoft.com/office/drawing/2014/main" id="{12ECED45-717D-15DD-75F5-3241E3494C1A}"/>
                </a:ext>
              </a:extLst>
            </p:cNvPr>
            <p:cNvCxnSpPr>
              <a:cxnSpLocks/>
            </p:cNvCxnSpPr>
            <p:nvPr/>
          </p:nvCxnSpPr>
          <p:spPr>
            <a:xfrm flipV="1">
              <a:off x="6074781" y="5487525"/>
              <a:ext cx="165250" cy="1329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Connecteur droit 110">
              <a:extLst>
                <a:ext uri="{FF2B5EF4-FFF2-40B4-BE49-F238E27FC236}">
                  <a16:creationId xmlns:a16="http://schemas.microsoft.com/office/drawing/2014/main" id="{9040EEB2-BB70-AE35-E7BF-549E70B63A2B}"/>
                </a:ext>
              </a:extLst>
            </p:cNvPr>
            <p:cNvCxnSpPr>
              <a:cxnSpLocks/>
            </p:cNvCxnSpPr>
            <p:nvPr/>
          </p:nvCxnSpPr>
          <p:spPr>
            <a:xfrm flipV="1">
              <a:off x="6077242" y="5480929"/>
              <a:ext cx="248087" cy="2019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Connecteur droit 111">
              <a:extLst>
                <a:ext uri="{FF2B5EF4-FFF2-40B4-BE49-F238E27FC236}">
                  <a16:creationId xmlns:a16="http://schemas.microsoft.com/office/drawing/2014/main" id="{B46AEB2C-222D-41EE-41B2-FF5EAE50C32C}"/>
                </a:ext>
              </a:extLst>
            </p:cNvPr>
            <p:cNvCxnSpPr>
              <a:cxnSpLocks/>
            </p:cNvCxnSpPr>
            <p:nvPr/>
          </p:nvCxnSpPr>
          <p:spPr>
            <a:xfrm flipV="1">
              <a:off x="6135775" y="5521764"/>
              <a:ext cx="219164" cy="191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onnecteur droit 112">
              <a:extLst>
                <a:ext uri="{FF2B5EF4-FFF2-40B4-BE49-F238E27FC236}">
                  <a16:creationId xmlns:a16="http://schemas.microsoft.com/office/drawing/2014/main" id="{2E759CAB-BF1D-6C4F-5768-9A7F069B506F}"/>
                </a:ext>
              </a:extLst>
            </p:cNvPr>
            <p:cNvCxnSpPr>
              <a:cxnSpLocks/>
              <a:endCxn id="108" idx="3"/>
            </p:cNvCxnSpPr>
            <p:nvPr/>
          </p:nvCxnSpPr>
          <p:spPr>
            <a:xfrm flipV="1">
              <a:off x="6215747" y="5596429"/>
              <a:ext cx="132779" cy="119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Éclair 12">
            <a:extLst>
              <a:ext uri="{FF2B5EF4-FFF2-40B4-BE49-F238E27FC236}">
                <a16:creationId xmlns:a16="http://schemas.microsoft.com/office/drawing/2014/main" id="{80C8652D-FFA3-13E6-D228-7C193AD13115}"/>
              </a:ext>
            </a:extLst>
          </p:cNvPr>
          <p:cNvSpPr/>
          <p:nvPr/>
        </p:nvSpPr>
        <p:spPr>
          <a:xfrm>
            <a:off x="3823138" y="4134419"/>
            <a:ext cx="204462" cy="338554"/>
          </a:xfrm>
          <a:prstGeom prst="lightningBolt">
            <a:avLst/>
          </a:prstGeom>
          <a:solidFill>
            <a:srgbClr val="FFFF00"/>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DE8F50A4-0BB0-623B-15AE-9D53027ACDF7}"/>
              </a:ext>
            </a:extLst>
          </p:cNvPr>
          <p:cNvSpPr txBox="1"/>
          <p:nvPr/>
        </p:nvSpPr>
        <p:spPr>
          <a:xfrm>
            <a:off x="577292" y="-38100"/>
            <a:ext cx="10965371"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b="1" u="sng" dirty="0">
                <a:solidFill>
                  <a:srgbClr val="FF0000"/>
                </a:solidFill>
                <a:latin typeface="Century Gothic" panose="020B0502020202020204" pitchFamily="34" charset="0"/>
              </a:rPr>
              <a:t>Etape 5</a:t>
            </a:r>
            <a:r>
              <a:rPr lang="fr-FR" b="1" dirty="0">
                <a:solidFill>
                  <a:srgbClr val="FF0000"/>
                </a:solidFill>
                <a:latin typeface="Century Gothic" panose="020B0502020202020204" pitchFamily="34" charset="0"/>
              </a:rPr>
              <a:t> : Dessinez le croquis (enfin les figurés linéaires)</a:t>
            </a:r>
            <a:endParaRPr lang="fr-FR" b="1" dirty="0">
              <a:solidFill>
                <a:srgbClr val="FF0000"/>
              </a:solidFill>
            </a:endParaRPr>
          </a:p>
        </p:txBody>
      </p:sp>
      <p:grpSp>
        <p:nvGrpSpPr>
          <p:cNvPr id="16" name="Groupe 15">
            <a:extLst>
              <a:ext uri="{FF2B5EF4-FFF2-40B4-BE49-F238E27FC236}">
                <a16:creationId xmlns:a16="http://schemas.microsoft.com/office/drawing/2014/main" id="{24B0D750-ABB5-9B3E-59BC-C9CF8B969E08}"/>
              </a:ext>
            </a:extLst>
          </p:cNvPr>
          <p:cNvGrpSpPr/>
          <p:nvPr/>
        </p:nvGrpSpPr>
        <p:grpSpPr>
          <a:xfrm>
            <a:off x="1149804" y="3246439"/>
            <a:ext cx="1322055" cy="4470122"/>
            <a:chOff x="1149804" y="3246439"/>
            <a:chExt cx="1322055" cy="4470122"/>
          </a:xfrm>
        </p:grpSpPr>
        <p:sp>
          <p:nvSpPr>
            <p:cNvPr id="17" name="Arc 16">
              <a:extLst>
                <a:ext uri="{FF2B5EF4-FFF2-40B4-BE49-F238E27FC236}">
                  <a16:creationId xmlns:a16="http://schemas.microsoft.com/office/drawing/2014/main" id="{0E1FE7C2-0D5A-12B5-33E4-619C2B5D8840}"/>
                </a:ext>
              </a:extLst>
            </p:cNvPr>
            <p:cNvSpPr/>
            <p:nvPr/>
          </p:nvSpPr>
          <p:spPr>
            <a:xfrm rot="21215861">
              <a:off x="1149804" y="3246439"/>
              <a:ext cx="1322055" cy="4470122"/>
            </a:xfrm>
            <a:prstGeom prst="arc">
              <a:avLst>
                <a:gd name="adj1" fmla="val 16267206"/>
                <a:gd name="adj2" fmla="val 0"/>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Triangle isocèle 18">
              <a:extLst>
                <a:ext uri="{FF2B5EF4-FFF2-40B4-BE49-F238E27FC236}">
                  <a16:creationId xmlns:a16="http://schemas.microsoft.com/office/drawing/2014/main" id="{93A41344-43C0-7716-FBCB-242EE91EF8DC}"/>
                </a:ext>
              </a:extLst>
            </p:cNvPr>
            <p:cNvSpPr/>
            <p:nvPr/>
          </p:nvSpPr>
          <p:spPr>
            <a:xfrm rot="13184643">
              <a:off x="1616912" y="3339486"/>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isocèle 19">
              <a:extLst>
                <a:ext uri="{FF2B5EF4-FFF2-40B4-BE49-F238E27FC236}">
                  <a16:creationId xmlns:a16="http://schemas.microsoft.com/office/drawing/2014/main" id="{42D883EE-E29B-EF54-4EE1-2CB2D33ECBD7}"/>
                </a:ext>
              </a:extLst>
            </p:cNvPr>
            <p:cNvSpPr/>
            <p:nvPr/>
          </p:nvSpPr>
          <p:spPr>
            <a:xfrm rot="14168087">
              <a:off x="1767049" y="3492690"/>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isocèle 20">
              <a:extLst>
                <a:ext uri="{FF2B5EF4-FFF2-40B4-BE49-F238E27FC236}">
                  <a16:creationId xmlns:a16="http://schemas.microsoft.com/office/drawing/2014/main" id="{2D75B37F-6A9D-F9E6-CA7A-2D6529269BF4}"/>
                </a:ext>
              </a:extLst>
            </p:cNvPr>
            <p:cNvSpPr/>
            <p:nvPr/>
          </p:nvSpPr>
          <p:spPr>
            <a:xfrm rot="14168087">
              <a:off x="1880215" y="3680657"/>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riangle isocèle 21">
              <a:extLst>
                <a:ext uri="{FF2B5EF4-FFF2-40B4-BE49-F238E27FC236}">
                  <a16:creationId xmlns:a16="http://schemas.microsoft.com/office/drawing/2014/main" id="{36AF677C-9DA8-DD7C-7BBC-C63F1240827B}"/>
                </a:ext>
              </a:extLst>
            </p:cNvPr>
            <p:cNvSpPr/>
            <p:nvPr/>
          </p:nvSpPr>
          <p:spPr>
            <a:xfrm rot="14833932">
              <a:off x="1962181" y="3877471"/>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Triangle isocèle 41">
              <a:extLst>
                <a:ext uri="{FF2B5EF4-FFF2-40B4-BE49-F238E27FC236}">
                  <a16:creationId xmlns:a16="http://schemas.microsoft.com/office/drawing/2014/main" id="{7F982CD4-3FDB-BEF6-A48F-CABA4ACC8D48}"/>
                </a:ext>
              </a:extLst>
            </p:cNvPr>
            <p:cNvSpPr/>
            <p:nvPr/>
          </p:nvSpPr>
          <p:spPr>
            <a:xfrm rot="15045749">
              <a:off x="2048713" y="4102599"/>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Triangle isocèle 53">
              <a:extLst>
                <a:ext uri="{FF2B5EF4-FFF2-40B4-BE49-F238E27FC236}">
                  <a16:creationId xmlns:a16="http://schemas.microsoft.com/office/drawing/2014/main" id="{C29DD05D-3287-B6DC-91F6-93BF64DC82C9}"/>
                </a:ext>
              </a:extLst>
            </p:cNvPr>
            <p:cNvSpPr/>
            <p:nvPr/>
          </p:nvSpPr>
          <p:spPr>
            <a:xfrm rot="15045749">
              <a:off x="2115984" y="4332501"/>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Triangle isocèle 55">
              <a:extLst>
                <a:ext uri="{FF2B5EF4-FFF2-40B4-BE49-F238E27FC236}">
                  <a16:creationId xmlns:a16="http://schemas.microsoft.com/office/drawing/2014/main" id="{FD304B05-0D2F-61D4-4B51-AE16F86CFB8E}"/>
                </a:ext>
              </a:extLst>
            </p:cNvPr>
            <p:cNvSpPr/>
            <p:nvPr/>
          </p:nvSpPr>
          <p:spPr>
            <a:xfrm rot="15494300">
              <a:off x="2181309" y="4553093"/>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Triangle isocèle 57">
              <a:extLst>
                <a:ext uri="{FF2B5EF4-FFF2-40B4-BE49-F238E27FC236}">
                  <a16:creationId xmlns:a16="http://schemas.microsoft.com/office/drawing/2014/main" id="{5F4019DC-CF11-5D9E-A005-120E15CAD571}"/>
                </a:ext>
              </a:extLst>
            </p:cNvPr>
            <p:cNvSpPr/>
            <p:nvPr/>
          </p:nvSpPr>
          <p:spPr>
            <a:xfrm rot="15648333">
              <a:off x="2246630" y="4781678"/>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Triangle isocèle 61">
              <a:extLst>
                <a:ext uri="{FF2B5EF4-FFF2-40B4-BE49-F238E27FC236}">
                  <a16:creationId xmlns:a16="http://schemas.microsoft.com/office/drawing/2014/main" id="{B0A710AE-B3E1-C27F-A415-33D7C881DC57}"/>
                </a:ext>
              </a:extLst>
            </p:cNvPr>
            <p:cNvSpPr/>
            <p:nvPr/>
          </p:nvSpPr>
          <p:spPr>
            <a:xfrm rot="15648333">
              <a:off x="2270155" y="4990511"/>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Triangle isocèle 62">
              <a:extLst>
                <a:ext uri="{FF2B5EF4-FFF2-40B4-BE49-F238E27FC236}">
                  <a16:creationId xmlns:a16="http://schemas.microsoft.com/office/drawing/2014/main" id="{91A285B9-15A4-FE65-726B-2784A1ADFC33}"/>
                </a:ext>
              </a:extLst>
            </p:cNvPr>
            <p:cNvSpPr/>
            <p:nvPr/>
          </p:nvSpPr>
          <p:spPr>
            <a:xfrm rot="15648333">
              <a:off x="2303662" y="5199344"/>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4" name="Groupe 63">
            <a:extLst>
              <a:ext uri="{FF2B5EF4-FFF2-40B4-BE49-F238E27FC236}">
                <a16:creationId xmlns:a16="http://schemas.microsoft.com/office/drawing/2014/main" id="{E65689F8-3B18-53D5-21E5-F34A2DAB3D68}"/>
              </a:ext>
            </a:extLst>
          </p:cNvPr>
          <p:cNvGrpSpPr/>
          <p:nvPr/>
        </p:nvGrpSpPr>
        <p:grpSpPr>
          <a:xfrm>
            <a:off x="4027600" y="4775806"/>
            <a:ext cx="729533" cy="1125953"/>
            <a:chOff x="4081818" y="4676358"/>
            <a:chExt cx="729533" cy="1125953"/>
          </a:xfrm>
        </p:grpSpPr>
        <p:cxnSp>
          <p:nvCxnSpPr>
            <p:cNvPr id="66" name="Connecteur droit 65">
              <a:extLst>
                <a:ext uri="{FF2B5EF4-FFF2-40B4-BE49-F238E27FC236}">
                  <a16:creationId xmlns:a16="http://schemas.microsoft.com/office/drawing/2014/main" id="{F705341D-0695-0FD8-9B99-A7894467C2BA}"/>
                </a:ext>
              </a:extLst>
            </p:cNvPr>
            <p:cNvCxnSpPr>
              <a:cxnSpLocks/>
            </p:cNvCxnSpPr>
            <p:nvPr/>
          </p:nvCxnSpPr>
          <p:spPr>
            <a:xfrm flipV="1">
              <a:off x="4081818" y="4676358"/>
              <a:ext cx="655211" cy="1125953"/>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67" name="Triangle isocèle 66">
              <a:extLst>
                <a:ext uri="{FF2B5EF4-FFF2-40B4-BE49-F238E27FC236}">
                  <a16:creationId xmlns:a16="http://schemas.microsoft.com/office/drawing/2014/main" id="{0DAA95F6-8D2F-8369-3654-7BAA68C70DD3}"/>
                </a:ext>
              </a:extLst>
            </p:cNvPr>
            <p:cNvSpPr/>
            <p:nvPr/>
          </p:nvSpPr>
          <p:spPr>
            <a:xfrm rot="7273829">
              <a:off x="4676259" y="4768761"/>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Triangle isocèle 79">
              <a:extLst>
                <a:ext uri="{FF2B5EF4-FFF2-40B4-BE49-F238E27FC236}">
                  <a16:creationId xmlns:a16="http://schemas.microsoft.com/office/drawing/2014/main" id="{01DC09E8-179A-654A-7B4B-D58C9643D5AF}"/>
                </a:ext>
              </a:extLst>
            </p:cNvPr>
            <p:cNvSpPr/>
            <p:nvPr/>
          </p:nvSpPr>
          <p:spPr>
            <a:xfrm rot="7273829">
              <a:off x="4566808" y="4950759"/>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Triangle isocèle 80">
              <a:extLst>
                <a:ext uri="{FF2B5EF4-FFF2-40B4-BE49-F238E27FC236}">
                  <a16:creationId xmlns:a16="http://schemas.microsoft.com/office/drawing/2014/main" id="{CC7BDDEF-ECBE-E3CE-CAAB-30B2707F4AD2}"/>
                </a:ext>
              </a:extLst>
            </p:cNvPr>
            <p:cNvSpPr/>
            <p:nvPr/>
          </p:nvSpPr>
          <p:spPr>
            <a:xfrm rot="7273829">
              <a:off x="4460711" y="5127398"/>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Triangle isocèle 81">
              <a:extLst>
                <a:ext uri="{FF2B5EF4-FFF2-40B4-BE49-F238E27FC236}">
                  <a16:creationId xmlns:a16="http://schemas.microsoft.com/office/drawing/2014/main" id="{3A1D7C5D-E120-F88B-F5E5-3A7827450A66}"/>
                </a:ext>
              </a:extLst>
            </p:cNvPr>
            <p:cNvSpPr/>
            <p:nvPr/>
          </p:nvSpPr>
          <p:spPr>
            <a:xfrm rot="7273829">
              <a:off x="4345966" y="5308600"/>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Triangle isocèle 82">
              <a:extLst>
                <a:ext uri="{FF2B5EF4-FFF2-40B4-BE49-F238E27FC236}">
                  <a16:creationId xmlns:a16="http://schemas.microsoft.com/office/drawing/2014/main" id="{2A9EC8F9-B49F-8E22-197D-BEB4B1AF661E}"/>
                </a:ext>
              </a:extLst>
            </p:cNvPr>
            <p:cNvSpPr/>
            <p:nvPr/>
          </p:nvSpPr>
          <p:spPr>
            <a:xfrm rot="7273829">
              <a:off x="4242254" y="5482170"/>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Triangle isocèle 83">
              <a:extLst>
                <a:ext uri="{FF2B5EF4-FFF2-40B4-BE49-F238E27FC236}">
                  <a16:creationId xmlns:a16="http://schemas.microsoft.com/office/drawing/2014/main" id="{2A8EE015-9DFB-256C-476E-DCFF141FB40B}"/>
                </a:ext>
              </a:extLst>
            </p:cNvPr>
            <p:cNvSpPr/>
            <p:nvPr/>
          </p:nvSpPr>
          <p:spPr>
            <a:xfrm rot="7273829">
              <a:off x="4141502" y="5641789"/>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5" name="Ellipse 34">
            <a:extLst>
              <a:ext uri="{FF2B5EF4-FFF2-40B4-BE49-F238E27FC236}">
                <a16:creationId xmlns:a16="http://schemas.microsoft.com/office/drawing/2014/main" id="{239B6915-72F5-92B7-1F3A-5F4754949AB1}"/>
              </a:ext>
            </a:extLst>
          </p:cNvPr>
          <p:cNvSpPr/>
          <p:nvPr/>
        </p:nvSpPr>
        <p:spPr>
          <a:xfrm rot="20875020">
            <a:off x="1750320" y="325362"/>
            <a:ext cx="4140839" cy="6252992"/>
          </a:xfrm>
          <a:custGeom>
            <a:avLst/>
            <a:gdLst>
              <a:gd name="connsiteX0" fmla="*/ 0 w 4413923"/>
              <a:gd name="connsiteY0" fmla="*/ 3058305 h 6116610"/>
              <a:gd name="connsiteX1" fmla="*/ 2206962 w 4413923"/>
              <a:gd name="connsiteY1" fmla="*/ 0 h 6116610"/>
              <a:gd name="connsiteX2" fmla="*/ 4413924 w 4413923"/>
              <a:gd name="connsiteY2" fmla="*/ 3058305 h 6116610"/>
              <a:gd name="connsiteX3" fmla="*/ 2206962 w 4413923"/>
              <a:gd name="connsiteY3" fmla="*/ 6116610 h 6116610"/>
              <a:gd name="connsiteX4" fmla="*/ 0 w 4413923"/>
              <a:gd name="connsiteY4" fmla="*/ 3058305 h 6116610"/>
              <a:gd name="connsiteX0" fmla="*/ 19 w 4413943"/>
              <a:gd name="connsiteY0" fmla="*/ 3058305 h 6164326"/>
              <a:gd name="connsiteX1" fmla="*/ 2206981 w 4413943"/>
              <a:gd name="connsiteY1" fmla="*/ 0 h 6164326"/>
              <a:gd name="connsiteX2" fmla="*/ 4413943 w 4413943"/>
              <a:gd name="connsiteY2" fmla="*/ 3058305 h 6164326"/>
              <a:gd name="connsiteX3" fmla="*/ 2237870 w 4413943"/>
              <a:gd name="connsiteY3" fmla="*/ 6164326 h 6164326"/>
              <a:gd name="connsiteX4" fmla="*/ 19 w 4413943"/>
              <a:gd name="connsiteY4" fmla="*/ 3058305 h 6164326"/>
              <a:gd name="connsiteX0" fmla="*/ 19 w 4413943"/>
              <a:gd name="connsiteY0" fmla="*/ 3058305 h 6203677"/>
              <a:gd name="connsiteX1" fmla="*/ 2206981 w 4413943"/>
              <a:gd name="connsiteY1" fmla="*/ 0 h 6203677"/>
              <a:gd name="connsiteX2" fmla="*/ 4413943 w 4413943"/>
              <a:gd name="connsiteY2" fmla="*/ 3058305 h 6203677"/>
              <a:gd name="connsiteX3" fmla="*/ 2237870 w 4413943"/>
              <a:gd name="connsiteY3" fmla="*/ 6164326 h 6203677"/>
              <a:gd name="connsiteX4" fmla="*/ 19 w 4413943"/>
              <a:gd name="connsiteY4" fmla="*/ 3058305 h 6203677"/>
              <a:gd name="connsiteX0" fmla="*/ 19 w 4413943"/>
              <a:gd name="connsiteY0" fmla="*/ 3058305 h 6241774"/>
              <a:gd name="connsiteX1" fmla="*/ 2206981 w 4413943"/>
              <a:gd name="connsiteY1" fmla="*/ 0 h 6241774"/>
              <a:gd name="connsiteX2" fmla="*/ 4413943 w 4413943"/>
              <a:gd name="connsiteY2" fmla="*/ 3058305 h 6241774"/>
              <a:gd name="connsiteX3" fmla="*/ 2237870 w 4413943"/>
              <a:gd name="connsiteY3" fmla="*/ 6164326 h 6241774"/>
              <a:gd name="connsiteX4" fmla="*/ 19 w 4413943"/>
              <a:gd name="connsiteY4" fmla="*/ 3058305 h 6241774"/>
              <a:gd name="connsiteX0" fmla="*/ 14 w 4693029"/>
              <a:gd name="connsiteY0" fmla="*/ 3097504 h 6214246"/>
              <a:gd name="connsiteX1" fmla="*/ 2206976 w 4693029"/>
              <a:gd name="connsiteY1" fmla="*/ 39199 h 6214246"/>
              <a:gd name="connsiteX2" fmla="*/ 4693029 w 4693029"/>
              <a:gd name="connsiteY2" fmla="*/ 1985783 h 6214246"/>
              <a:gd name="connsiteX3" fmla="*/ 2237865 w 4693029"/>
              <a:gd name="connsiteY3" fmla="*/ 6203525 h 6214246"/>
              <a:gd name="connsiteX4" fmla="*/ 14 w 4693029"/>
              <a:gd name="connsiteY4" fmla="*/ 3097504 h 6214246"/>
              <a:gd name="connsiteX0" fmla="*/ 24 w 3995470"/>
              <a:gd name="connsiteY0" fmla="*/ 2952157 h 6204474"/>
              <a:gd name="connsiteX1" fmla="*/ 1509417 w 3995470"/>
              <a:gd name="connsiteY1" fmla="*/ 32251 h 6204474"/>
              <a:gd name="connsiteX2" fmla="*/ 3995470 w 3995470"/>
              <a:gd name="connsiteY2" fmla="*/ 1978835 h 6204474"/>
              <a:gd name="connsiteX3" fmla="*/ 1540306 w 3995470"/>
              <a:gd name="connsiteY3" fmla="*/ 6196577 h 6204474"/>
              <a:gd name="connsiteX4" fmla="*/ 24 w 3995470"/>
              <a:gd name="connsiteY4" fmla="*/ 2952157 h 6204474"/>
              <a:gd name="connsiteX0" fmla="*/ 226124 w 4221570"/>
              <a:gd name="connsiteY0" fmla="*/ 2991499 h 6243837"/>
              <a:gd name="connsiteX1" fmla="*/ 439270 w 4221570"/>
              <a:gd name="connsiteY1" fmla="*/ 30452 h 6243837"/>
              <a:gd name="connsiteX2" fmla="*/ 4221570 w 4221570"/>
              <a:gd name="connsiteY2" fmla="*/ 2018177 h 6243837"/>
              <a:gd name="connsiteX3" fmla="*/ 1766406 w 4221570"/>
              <a:gd name="connsiteY3" fmla="*/ 6235919 h 6243837"/>
              <a:gd name="connsiteX4" fmla="*/ 226124 w 4221570"/>
              <a:gd name="connsiteY4" fmla="*/ 2991499 h 6243837"/>
              <a:gd name="connsiteX0" fmla="*/ 82729 w 4078175"/>
              <a:gd name="connsiteY0" fmla="*/ 2983495 h 6235829"/>
              <a:gd name="connsiteX1" fmla="*/ 622920 w 4078175"/>
              <a:gd name="connsiteY1" fmla="*/ 30803 h 6235829"/>
              <a:gd name="connsiteX2" fmla="*/ 4078175 w 4078175"/>
              <a:gd name="connsiteY2" fmla="*/ 2010173 h 6235829"/>
              <a:gd name="connsiteX3" fmla="*/ 1623011 w 4078175"/>
              <a:gd name="connsiteY3" fmla="*/ 6227915 h 6235829"/>
              <a:gd name="connsiteX4" fmla="*/ 82729 w 4078175"/>
              <a:gd name="connsiteY4" fmla="*/ 2983495 h 6235829"/>
              <a:gd name="connsiteX0" fmla="*/ 57471 w 4052917"/>
              <a:gd name="connsiteY0" fmla="*/ 2914584 h 6166880"/>
              <a:gd name="connsiteX1" fmla="*/ 695228 w 4052917"/>
              <a:gd name="connsiteY1" fmla="*/ 34157 h 6166880"/>
              <a:gd name="connsiteX2" fmla="*/ 4052917 w 4052917"/>
              <a:gd name="connsiteY2" fmla="*/ 1941262 h 6166880"/>
              <a:gd name="connsiteX3" fmla="*/ 1597753 w 4052917"/>
              <a:gd name="connsiteY3" fmla="*/ 6159004 h 6166880"/>
              <a:gd name="connsiteX4" fmla="*/ 57471 w 4052917"/>
              <a:gd name="connsiteY4" fmla="*/ 2914584 h 6166880"/>
              <a:gd name="connsiteX0" fmla="*/ 66400 w 4061846"/>
              <a:gd name="connsiteY0" fmla="*/ 3020542 h 6272896"/>
              <a:gd name="connsiteX1" fmla="*/ 666237 w 4061846"/>
              <a:gd name="connsiteY1" fmla="*/ 29238 h 6272896"/>
              <a:gd name="connsiteX2" fmla="*/ 4061846 w 4061846"/>
              <a:gd name="connsiteY2" fmla="*/ 2047220 h 6272896"/>
              <a:gd name="connsiteX3" fmla="*/ 1606682 w 4061846"/>
              <a:gd name="connsiteY3" fmla="*/ 6264962 h 6272896"/>
              <a:gd name="connsiteX4" fmla="*/ 66400 w 4061846"/>
              <a:gd name="connsiteY4" fmla="*/ 3020542 h 6272896"/>
              <a:gd name="connsiteX0" fmla="*/ 66049 w 4061495"/>
              <a:gd name="connsiteY0" fmla="*/ 2980820 h 6233152"/>
              <a:gd name="connsiteX1" fmla="*/ 667298 w 4061495"/>
              <a:gd name="connsiteY1" fmla="*/ 30922 h 6233152"/>
              <a:gd name="connsiteX2" fmla="*/ 4061495 w 4061495"/>
              <a:gd name="connsiteY2" fmla="*/ 2007498 h 6233152"/>
              <a:gd name="connsiteX3" fmla="*/ 1606331 w 4061495"/>
              <a:gd name="connsiteY3" fmla="*/ 6225240 h 6233152"/>
              <a:gd name="connsiteX4" fmla="*/ 66049 w 4061495"/>
              <a:gd name="connsiteY4" fmla="*/ 2980820 h 6233152"/>
              <a:gd name="connsiteX0" fmla="*/ 69121 w 4064567"/>
              <a:gd name="connsiteY0" fmla="*/ 2966109 h 6218441"/>
              <a:gd name="connsiteX1" fmla="*/ 670370 w 4064567"/>
              <a:gd name="connsiteY1" fmla="*/ 16211 h 6218441"/>
              <a:gd name="connsiteX2" fmla="*/ 4064567 w 4064567"/>
              <a:gd name="connsiteY2" fmla="*/ 1992787 h 6218441"/>
              <a:gd name="connsiteX3" fmla="*/ 1609403 w 4064567"/>
              <a:gd name="connsiteY3" fmla="*/ 6210529 h 6218441"/>
              <a:gd name="connsiteX4" fmla="*/ 69121 w 4064567"/>
              <a:gd name="connsiteY4" fmla="*/ 2966109 h 6218441"/>
              <a:gd name="connsiteX0" fmla="*/ 45850 w 4219512"/>
              <a:gd name="connsiteY0" fmla="*/ 3199608 h 6247950"/>
              <a:gd name="connsiteX1" fmla="*/ 825315 w 4219512"/>
              <a:gd name="connsiteY1" fmla="*/ 41237 h 6247950"/>
              <a:gd name="connsiteX2" fmla="*/ 4219512 w 4219512"/>
              <a:gd name="connsiteY2" fmla="*/ 2017813 h 6247950"/>
              <a:gd name="connsiteX3" fmla="*/ 1764348 w 4219512"/>
              <a:gd name="connsiteY3" fmla="*/ 6235555 h 6247950"/>
              <a:gd name="connsiteX4" fmla="*/ 45850 w 4219512"/>
              <a:gd name="connsiteY4" fmla="*/ 3199608 h 6247950"/>
              <a:gd name="connsiteX0" fmla="*/ 31379 w 4205041"/>
              <a:gd name="connsiteY0" fmla="*/ 3199608 h 6250590"/>
              <a:gd name="connsiteX1" fmla="*/ 810844 w 4205041"/>
              <a:gd name="connsiteY1" fmla="*/ 41237 h 6250590"/>
              <a:gd name="connsiteX2" fmla="*/ 4205041 w 4205041"/>
              <a:gd name="connsiteY2" fmla="*/ 2017813 h 6250590"/>
              <a:gd name="connsiteX3" fmla="*/ 1749877 w 4205041"/>
              <a:gd name="connsiteY3" fmla="*/ 6235555 h 6250590"/>
              <a:gd name="connsiteX4" fmla="*/ 31379 w 4205041"/>
              <a:gd name="connsiteY4" fmla="*/ 3199608 h 6250590"/>
              <a:gd name="connsiteX0" fmla="*/ 31379 w 4314568"/>
              <a:gd name="connsiteY0" fmla="*/ 3176901 h 6240555"/>
              <a:gd name="connsiteX1" fmla="*/ 810844 w 4314568"/>
              <a:gd name="connsiteY1" fmla="*/ 18530 h 6240555"/>
              <a:gd name="connsiteX2" fmla="*/ 4205041 w 4314568"/>
              <a:gd name="connsiteY2" fmla="*/ 1995106 h 6240555"/>
              <a:gd name="connsiteX3" fmla="*/ 3325105 w 4314568"/>
              <a:gd name="connsiteY3" fmla="*/ 4530378 h 6240555"/>
              <a:gd name="connsiteX4" fmla="*/ 1749877 w 4314568"/>
              <a:gd name="connsiteY4" fmla="*/ 6212848 h 6240555"/>
              <a:gd name="connsiteX5" fmla="*/ 31379 w 4314568"/>
              <a:gd name="connsiteY5" fmla="*/ 3176901 h 6240555"/>
              <a:gd name="connsiteX0" fmla="*/ 31379 w 4284566"/>
              <a:gd name="connsiteY0" fmla="*/ 3176901 h 6229841"/>
              <a:gd name="connsiteX1" fmla="*/ 810844 w 4284566"/>
              <a:gd name="connsiteY1" fmla="*/ 18530 h 6229841"/>
              <a:gd name="connsiteX2" fmla="*/ 4205041 w 4284566"/>
              <a:gd name="connsiteY2" fmla="*/ 1995106 h 6229841"/>
              <a:gd name="connsiteX3" fmla="*/ 2861163 w 4284566"/>
              <a:gd name="connsiteY3" fmla="*/ 4297474 h 6229841"/>
              <a:gd name="connsiteX4" fmla="*/ 1749877 w 4284566"/>
              <a:gd name="connsiteY4" fmla="*/ 6212848 h 6229841"/>
              <a:gd name="connsiteX5" fmla="*/ 31379 w 4284566"/>
              <a:gd name="connsiteY5" fmla="*/ 3176901 h 6229841"/>
              <a:gd name="connsiteX0" fmla="*/ 31379 w 4285882"/>
              <a:gd name="connsiteY0" fmla="*/ 3176901 h 6229841"/>
              <a:gd name="connsiteX1" fmla="*/ 810844 w 4285882"/>
              <a:gd name="connsiteY1" fmla="*/ 18530 h 6229841"/>
              <a:gd name="connsiteX2" fmla="*/ 4205041 w 4285882"/>
              <a:gd name="connsiteY2" fmla="*/ 1995106 h 6229841"/>
              <a:gd name="connsiteX3" fmla="*/ 2861163 w 4285882"/>
              <a:gd name="connsiteY3" fmla="*/ 4297474 h 6229841"/>
              <a:gd name="connsiteX4" fmla="*/ 1749877 w 4285882"/>
              <a:gd name="connsiteY4" fmla="*/ 6212848 h 6229841"/>
              <a:gd name="connsiteX5" fmla="*/ 31379 w 4285882"/>
              <a:gd name="connsiteY5" fmla="*/ 3176901 h 6229841"/>
              <a:gd name="connsiteX0" fmla="*/ 31379 w 4279795"/>
              <a:gd name="connsiteY0" fmla="*/ 3176901 h 6231961"/>
              <a:gd name="connsiteX1" fmla="*/ 810844 w 4279795"/>
              <a:gd name="connsiteY1" fmla="*/ 18530 h 6231961"/>
              <a:gd name="connsiteX2" fmla="*/ 4205041 w 4279795"/>
              <a:gd name="connsiteY2" fmla="*/ 1995106 h 6231961"/>
              <a:gd name="connsiteX3" fmla="*/ 2726427 w 4279795"/>
              <a:gd name="connsiteY3" fmla="*/ 4350839 h 6231961"/>
              <a:gd name="connsiteX4" fmla="*/ 1749877 w 4279795"/>
              <a:gd name="connsiteY4" fmla="*/ 6212848 h 6231961"/>
              <a:gd name="connsiteX5" fmla="*/ 31379 w 4279795"/>
              <a:gd name="connsiteY5" fmla="*/ 3176901 h 6231961"/>
              <a:gd name="connsiteX0" fmla="*/ 31379 w 4280991"/>
              <a:gd name="connsiteY0" fmla="*/ 3176901 h 6231961"/>
              <a:gd name="connsiteX1" fmla="*/ 810844 w 4280991"/>
              <a:gd name="connsiteY1" fmla="*/ 18530 h 6231961"/>
              <a:gd name="connsiteX2" fmla="*/ 4205041 w 4280991"/>
              <a:gd name="connsiteY2" fmla="*/ 1995106 h 6231961"/>
              <a:gd name="connsiteX3" fmla="*/ 2726427 w 4280991"/>
              <a:gd name="connsiteY3" fmla="*/ 4350839 h 6231961"/>
              <a:gd name="connsiteX4" fmla="*/ 1749877 w 4280991"/>
              <a:gd name="connsiteY4" fmla="*/ 6212848 h 6231961"/>
              <a:gd name="connsiteX5" fmla="*/ 31379 w 4280991"/>
              <a:gd name="connsiteY5" fmla="*/ 3176901 h 6231961"/>
              <a:gd name="connsiteX0" fmla="*/ 31379 w 4283995"/>
              <a:gd name="connsiteY0" fmla="*/ 3175639 h 6230699"/>
              <a:gd name="connsiteX1" fmla="*/ 810844 w 4283995"/>
              <a:gd name="connsiteY1" fmla="*/ 17268 h 6230699"/>
              <a:gd name="connsiteX2" fmla="*/ 4205041 w 4283995"/>
              <a:gd name="connsiteY2" fmla="*/ 1993844 h 6230699"/>
              <a:gd name="connsiteX3" fmla="*/ 3165569 w 4283995"/>
              <a:gd name="connsiteY3" fmla="*/ 3818420 h 6230699"/>
              <a:gd name="connsiteX4" fmla="*/ 2726427 w 4283995"/>
              <a:gd name="connsiteY4" fmla="*/ 4349577 h 6230699"/>
              <a:gd name="connsiteX5" fmla="*/ 1749877 w 4283995"/>
              <a:gd name="connsiteY5" fmla="*/ 6211586 h 6230699"/>
              <a:gd name="connsiteX6" fmla="*/ 31379 w 4283995"/>
              <a:gd name="connsiteY6" fmla="*/ 3175639 h 6230699"/>
              <a:gd name="connsiteX0" fmla="*/ 31379 w 4306374"/>
              <a:gd name="connsiteY0" fmla="*/ 3175639 h 6230699"/>
              <a:gd name="connsiteX1" fmla="*/ 810844 w 4306374"/>
              <a:gd name="connsiteY1" fmla="*/ 17268 h 6230699"/>
              <a:gd name="connsiteX2" fmla="*/ 4205041 w 4306374"/>
              <a:gd name="connsiteY2" fmla="*/ 1993844 h 6230699"/>
              <a:gd name="connsiteX3" fmla="*/ 3165569 w 4306374"/>
              <a:gd name="connsiteY3" fmla="*/ 3818420 h 6230699"/>
              <a:gd name="connsiteX4" fmla="*/ 2726427 w 4306374"/>
              <a:gd name="connsiteY4" fmla="*/ 4349577 h 6230699"/>
              <a:gd name="connsiteX5" fmla="*/ 1749877 w 4306374"/>
              <a:gd name="connsiteY5" fmla="*/ 6211586 h 6230699"/>
              <a:gd name="connsiteX6" fmla="*/ 31379 w 4306374"/>
              <a:gd name="connsiteY6" fmla="*/ 3175639 h 6230699"/>
              <a:gd name="connsiteX0" fmla="*/ 31379 w 4309918"/>
              <a:gd name="connsiteY0" fmla="*/ 3175639 h 6230699"/>
              <a:gd name="connsiteX1" fmla="*/ 810844 w 4309918"/>
              <a:gd name="connsiteY1" fmla="*/ 17268 h 6230699"/>
              <a:gd name="connsiteX2" fmla="*/ 4205041 w 4309918"/>
              <a:gd name="connsiteY2" fmla="*/ 1993844 h 6230699"/>
              <a:gd name="connsiteX3" fmla="*/ 3165569 w 4309918"/>
              <a:gd name="connsiteY3" fmla="*/ 3818420 h 6230699"/>
              <a:gd name="connsiteX4" fmla="*/ 2726427 w 4309918"/>
              <a:gd name="connsiteY4" fmla="*/ 4349577 h 6230699"/>
              <a:gd name="connsiteX5" fmla="*/ 1749877 w 4309918"/>
              <a:gd name="connsiteY5" fmla="*/ 6211586 h 6230699"/>
              <a:gd name="connsiteX6" fmla="*/ 31379 w 4309918"/>
              <a:gd name="connsiteY6" fmla="*/ 3175639 h 6230699"/>
              <a:gd name="connsiteX0" fmla="*/ 31079 w 4288018"/>
              <a:gd name="connsiteY0" fmla="*/ 3178559 h 6233619"/>
              <a:gd name="connsiteX1" fmla="*/ 810544 w 4288018"/>
              <a:gd name="connsiteY1" fmla="*/ 20188 h 6233619"/>
              <a:gd name="connsiteX2" fmla="*/ 4180950 w 4288018"/>
              <a:gd name="connsiteY2" fmla="*/ 1921042 h 6233619"/>
              <a:gd name="connsiteX3" fmla="*/ 3165269 w 4288018"/>
              <a:gd name="connsiteY3" fmla="*/ 3821340 h 6233619"/>
              <a:gd name="connsiteX4" fmla="*/ 2726127 w 4288018"/>
              <a:gd name="connsiteY4" fmla="*/ 4352497 h 6233619"/>
              <a:gd name="connsiteX5" fmla="*/ 1749577 w 4288018"/>
              <a:gd name="connsiteY5" fmla="*/ 6214506 h 6233619"/>
              <a:gd name="connsiteX6" fmla="*/ 31079 w 4288018"/>
              <a:gd name="connsiteY6" fmla="*/ 3178559 h 6233619"/>
              <a:gd name="connsiteX0" fmla="*/ 31079 w 4239756"/>
              <a:gd name="connsiteY0" fmla="*/ 3194724 h 6249784"/>
              <a:gd name="connsiteX1" fmla="*/ 810544 w 4239756"/>
              <a:gd name="connsiteY1" fmla="*/ 36353 h 6249784"/>
              <a:gd name="connsiteX2" fmla="*/ 3757160 w 4239756"/>
              <a:gd name="connsiteY2" fmla="*/ 1506380 h 6249784"/>
              <a:gd name="connsiteX3" fmla="*/ 4180950 w 4239756"/>
              <a:gd name="connsiteY3" fmla="*/ 1937207 h 6249784"/>
              <a:gd name="connsiteX4" fmla="*/ 3165269 w 4239756"/>
              <a:gd name="connsiteY4" fmla="*/ 3837505 h 6249784"/>
              <a:gd name="connsiteX5" fmla="*/ 2726127 w 4239756"/>
              <a:gd name="connsiteY5" fmla="*/ 4368662 h 6249784"/>
              <a:gd name="connsiteX6" fmla="*/ 1749577 w 4239756"/>
              <a:gd name="connsiteY6" fmla="*/ 6230671 h 6249784"/>
              <a:gd name="connsiteX7" fmla="*/ 31079 w 4239756"/>
              <a:gd name="connsiteY7" fmla="*/ 3194724 h 6249784"/>
              <a:gd name="connsiteX0" fmla="*/ 27164 w 4259051"/>
              <a:gd name="connsiteY0" fmla="*/ 3186338 h 6241398"/>
              <a:gd name="connsiteX1" fmla="*/ 806629 w 4259051"/>
              <a:gd name="connsiteY1" fmla="*/ 27967 h 6241398"/>
              <a:gd name="connsiteX2" fmla="*/ 3829361 w 4259051"/>
              <a:gd name="connsiteY2" fmla="*/ 1655628 h 6241398"/>
              <a:gd name="connsiteX3" fmla="*/ 4177035 w 4259051"/>
              <a:gd name="connsiteY3" fmla="*/ 1928821 h 6241398"/>
              <a:gd name="connsiteX4" fmla="*/ 3161354 w 4259051"/>
              <a:gd name="connsiteY4" fmla="*/ 3829119 h 6241398"/>
              <a:gd name="connsiteX5" fmla="*/ 2722212 w 4259051"/>
              <a:gd name="connsiteY5" fmla="*/ 4360276 h 6241398"/>
              <a:gd name="connsiteX6" fmla="*/ 1745662 w 4259051"/>
              <a:gd name="connsiteY6" fmla="*/ 6222285 h 6241398"/>
              <a:gd name="connsiteX7" fmla="*/ 27164 w 4259051"/>
              <a:gd name="connsiteY7" fmla="*/ 3186338 h 6241398"/>
              <a:gd name="connsiteX0" fmla="*/ 27164 w 4340090"/>
              <a:gd name="connsiteY0" fmla="*/ 3186338 h 6241398"/>
              <a:gd name="connsiteX1" fmla="*/ 806629 w 4340090"/>
              <a:gd name="connsiteY1" fmla="*/ 27967 h 6241398"/>
              <a:gd name="connsiteX2" fmla="*/ 3829361 w 4340090"/>
              <a:gd name="connsiteY2" fmla="*/ 1655628 h 6241398"/>
              <a:gd name="connsiteX3" fmla="*/ 4289888 w 4340090"/>
              <a:gd name="connsiteY3" fmla="*/ 2336344 h 6241398"/>
              <a:gd name="connsiteX4" fmla="*/ 3161354 w 4340090"/>
              <a:gd name="connsiteY4" fmla="*/ 3829119 h 6241398"/>
              <a:gd name="connsiteX5" fmla="*/ 2722212 w 4340090"/>
              <a:gd name="connsiteY5" fmla="*/ 4360276 h 6241398"/>
              <a:gd name="connsiteX6" fmla="*/ 1745662 w 4340090"/>
              <a:gd name="connsiteY6" fmla="*/ 6222285 h 6241398"/>
              <a:gd name="connsiteX7" fmla="*/ 27164 w 4340090"/>
              <a:gd name="connsiteY7" fmla="*/ 3186338 h 6241398"/>
              <a:gd name="connsiteX0" fmla="*/ 10727 w 4323653"/>
              <a:gd name="connsiteY0" fmla="*/ 3052453 h 6107513"/>
              <a:gd name="connsiteX1" fmla="*/ 1139389 w 4323653"/>
              <a:gd name="connsiteY1" fmla="*/ 30318 h 6107513"/>
              <a:gd name="connsiteX2" fmla="*/ 3812924 w 4323653"/>
              <a:gd name="connsiteY2" fmla="*/ 1521743 h 6107513"/>
              <a:gd name="connsiteX3" fmla="*/ 4273451 w 4323653"/>
              <a:gd name="connsiteY3" fmla="*/ 2202459 h 6107513"/>
              <a:gd name="connsiteX4" fmla="*/ 3144917 w 4323653"/>
              <a:gd name="connsiteY4" fmla="*/ 3695234 h 6107513"/>
              <a:gd name="connsiteX5" fmla="*/ 2705775 w 4323653"/>
              <a:gd name="connsiteY5" fmla="*/ 4226391 h 6107513"/>
              <a:gd name="connsiteX6" fmla="*/ 1729225 w 4323653"/>
              <a:gd name="connsiteY6" fmla="*/ 6088400 h 6107513"/>
              <a:gd name="connsiteX7" fmla="*/ 10727 w 4323653"/>
              <a:gd name="connsiteY7" fmla="*/ 3052453 h 6107513"/>
              <a:gd name="connsiteX0" fmla="*/ 10727 w 4323653"/>
              <a:gd name="connsiteY0" fmla="*/ 3052453 h 6117387"/>
              <a:gd name="connsiteX1" fmla="*/ 1139389 w 4323653"/>
              <a:gd name="connsiteY1" fmla="*/ 30318 h 6117387"/>
              <a:gd name="connsiteX2" fmla="*/ 3812924 w 4323653"/>
              <a:gd name="connsiteY2" fmla="*/ 1521743 h 6117387"/>
              <a:gd name="connsiteX3" fmla="*/ 4273451 w 4323653"/>
              <a:gd name="connsiteY3" fmla="*/ 2202459 h 6117387"/>
              <a:gd name="connsiteX4" fmla="*/ 3144917 w 4323653"/>
              <a:gd name="connsiteY4" fmla="*/ 3695234 h 6117387"/>
              <a:gd name="connsiteX5" fmla="*/ 2705775 w 4323653"/>
              <a:gd name="connsiteY5" fmla="*/ 4226391 h 6117387"/>
              <a:gd name="connsiteX6" fmla="*/ 1729225 w 4323653"/>
              <a:gd name="connsiteY6" fmla="*/ 6088400 h 6117387"/>
              <a:gd name="connsiteX7" fmla="*/ 917745 w 4323653"/>
              <a:gd name="connsiteY7" fmla="*/ 5197837 h 6117387"/>
              <a:gd name="connsiteX8" fmla="*/ 10727 w 4323653"/>
              <a:gd name="connsiteY8" fmla="*/ 3052453 h 6117387"/>
              <a:gd name="connsiteX0" fmla="*/ 10727 w 4323653"/>
              <a:gd name="connsiteY0" fmla="*/ 3052453 h 6117387"/>
              <a:gd name="connsiteX1" fmla="*/ 1139389 w 4323653"/>
              <a:gd name="connsiteY1" fmla="*/ 30318 h 6117387"/>
              <a:gd name="connsiteX2" fmla="*/ 3812924 w 4323653"/>
              <a:gd name="connsiteY2" fmla="*/ 1521743 h 6117387"/>
              <a:gd name="connsiteX3" fmla="*/ 4273451 w 4323653"/>
              <a:gd name="connsiteY3" fmla="*/ 2202459 h 6117387"/>
              <a:gd name="connsiteX4" fmla="*/ 3144917 w 4323653"/>
              <a:gd name="connsiteY4" fmla="*/ 3695234 h 6117387"/>
              <a:gd name="connsiteX5" fmla="*/ 2705775 w 4323653"/>
              <a:gd name="connsiteY5" fmla="*/ 4226391 h 6117387"/>
              <a:gd name="connsiteX6" fmla="*/ 2234313 w 4323653"/>
              <a:gd name="connsiteY6" fmla="*/ 5463296 h 6117387"/>
              <a:gd name="connsiteX7" fmla="*/ 1729225 w 4323653"/>
              <a:gd name="connsiteY7" fmla="*/ 6088400 h 6117387"/>
              <a:gd name="connsiteX8" fmla="*/ 917745 w 4323653"/>
              <a:gd name="connsiteY8" fmla="*/ 5197837 h 6117387"/>
              <a:gd name="connsiteX9" fmla="*/ 10727 w 4323653"/>
              <a:gd name="connsiteY9" fmla="*/ 3052453 h 6117387"/>
              <a:gd name="connsiteX0" fmla="*/ 10727 w 4323653"/>
              <a:gd name="connsiteY0" fmla="*/ 3052453 h 6091231"/>
              <a:gd name="connsiteX1" fmla="*/ 1139389 w 4323653"/>
              <a:gd name="connsiteY1" fmla="*/ 30318 h 6091231"/>
              <a:gd name="connsiteX2" fmla="*/ 3812924 w 4323653"/>
              <a:gd name="connsiteY2" fmla="*/ 1521743 h 6091231"/>
              <a:gd name="connsiteX3" fmla="*/ 4273451 w 4323653"/>
              <a:gd name="connsiteY3" fmla="*/ 2202459 h 6091231"/>
              <a:gd name="connsiteX4" fmla="*/ 3144917 w 4323653"/>
              <a:gd name="connsiteY4" fmla="*/ 3695234 h 6091231"/>
              <a:gd name="connsiteX5" fmla="*/ 2705775 w 4323653"/>
              <a:gd name="connsiteY5" fmla="*/ 4226391 h 6091231"/>
              <a:gd name="connsiteX6" fmla="*/ 2150752 w 4323653"/>
              <a:gd name="connsiteY6" fmla="*/ 5435089 h 6091231"/>
              <a:gd name="connsiteX7" fmla="*/ 1729225 w 4323653"/>
              <a:gd name="connsiteY7" fmla="*/ 6088400 h 6091231"/>
              <a:gd name="connsiteX8" fmla="*/ 917745 w 4323653"/>
              <a:gd name="connsiteY8" fmla="*/ 5197837 h 6091231"/>
              <a:gd name="connsiteX9" fmla="*/ 10727 w 4323653"/>
              <a:gd name="connsiteY9" fmla="*/ 3052453 h 6091231"/>
              <a:gd name="connsiteX0" fmla="*/ 10727 w 4323653"/>
              <a:gd name="connsiteY0" fmla="*/ 3052453 h 6091277"/>
              <a:gd name="connsiteX1" fmla="*/ 1139389 w 4323653"/>
              <a:gd name="connsiteY1" fmla="*/ 30318 h 6091277"/>
              <a:gd name="connsiteX2" fmla="*/ 3812924 w 4323653"/>
              <a:gd name="connsiteY2" fmla="*/ 1521743 h 6091277"/>
              <a:gd name="connsiteX3" fmla="*/ 4273451 w 4323653"/>
              <a:gd name="connsiteY3" fmla="*/ 2202459 h 6091277"/>
              <a:gd name="connsiteX4" fmla="*/ 3144917 w 4323653"/>
              <a:gd name="connsiteY4" fmla="*/ 3695234 h 6091277"/>
              <a:gd name="connsiteX5" fmla="*/ 2705775 w 4323653"/>
              <a:gd name="connsiteY5" fmla="*/ 4226391 h 6091277"/>
              <a:gd name="connsiteX6" fmla="*/ 2150752 w 4323653"/>
              <a:gd name="connsiteY6" fmla="*/ 5435089 h 6091277"/>
              <a:gd name="connsiteX7" fmla="*/ 1729225 w 4323653"/>
              <a:gd name="connsiteY7" fmla="*/ 6088400 h 6091277"/>
              <a:gd name="connsiteX8" fmla="*/ 917745 w 4323653"/>
              <a:gd name="connsiteY8" fmla="*/ 5197837 h 6091277"/>
              <a:gd name="connsiteX9" fmla="*/ 10727 w 4323653"/>
              <a:gd name="connsiteY9" fmla="*/ 3052453 h 6091277"/>
              <a:gd name="connsiteX0" fmla="*/ 10727 w 4300470"/>
              <a:gd name="connsiteY0" fmla="*/ 3052453 h 6091277"/>
              <a:gd name="connsiteX1" fmla="*/ 1139389 w 4300470"/>
              <a:gd name="connsiteY1" fmla="*/ 30318 h 6091277"/>
              <a:gd name="connsiteX2" fmla="*/ 3812924 w 4300470"/>
              <a:gd name="connsiteY2" fmla="*/ 1521743 h 6091277"/>
              <a:gd name="connsiteX3" fmla="*/ 4273451 w 4300470"/>
              <a:gd name="connsiteY3" fmla="*/ 2202459 h 6091277"/>
              <a:gd name="connsiteX4" fmla="*/ 3537753 w 4300470"/>
              <a:gd name="connsiteY4" fmla="*/ 3460510 h 6091277"/>
              <a:gd name="connsiteX5" fmla="*/ 3144917 w 4300470"/>
              <a:gd name="connsiteY5" fmla="*/ 3695234 h 6091277"/>
              <a:gd name="connsiteX6" fmla="*/ 2705775 w 4300470"/>
              <a:gd name="connsiteY6" fmla="*/ 4226391 h 6091277"/>
              <a:gd name="connsiteX7" fmla="*/ 2150752 w 4300470"/>
              <a:gd name="connsiteY7" fmla="*/ 5435089 h 6091277"/>
              <a:gd name="connsiteX8" fmla="*/ 1729225 w 4300470"/>
              <a:gd name="connsiteY8" fmla="*/ 6088400 h 6091277"/>
              <a:gd name="connsiteX9" fmla="*/ 917745 w 4300470"/>
              <a:gd name="connsiteY9" fmla="*/ 5197837 h 6091277"/>
              <a:gd name="connsiteX10" fmla="*/ 10727 w 4300470"/>
              <a:gd name="connsiteY10" fmla="*/ 3052453 h 6091277"/>
              <a:gd name="connsiteX0" fmla="*/ 10727 w 4300470"/>
              <a:gd name="connsiteY0" fmla="*/ 3052453 h 6091277"/>
              <a:gd name="connsiteX1" fmla="*/ 1139389 w 4300470"/>
              <a:gd name="connsiteY1" fmla="*/ 30318 h 6091277"/>
              <a:gd name="connsiteX2" fmla="*/ 3812924 w 4300470"/>
              <a:gd name="connsiteY2" fmla="*/ 1521743 h 6091277"/>
              <a:gd name="connsiteX3" fmla="*/ 4273451 w 4300470"/>
              <a:gd name="connsiteY3" fmla="*/ 2202459 h 6091277"/>
              <a:gd name="connsiteX4" fmla="*/ 3584120 w 4300470"/>
              <a:gd name="connsiteY4" fmla="*/ 3479062 h 6091277"/>
              <a:gd name="connsiteX5" fmla="*/ 3144917 w 4300470"/>
              <a:gd name="connsiteY5" fmla="*/ 3695234 h 6091277"/>
              <a:gd name="connsiteX6" fmla="*/ 2705775 w 4300470"/>
              <a:gd name="connsiteY6" fmla="*/ 4226391 h 6091277"/>
              <a:gd name="connsiteX7" fmla="*/ 2150752 w 4300470"/>
              <a:gd name="connsiteY7" fmla="*/ 5435089 h 6091277"/>
              <a:gd name="connsiteX8" fmla="*/ 1729225 w 4300470"/>
              <a:gd name="connsiteY8" fmla="*/ 6088400 h 6091277"/>
              <a:gd name="connsiteX9" fmla="*/ 917745 w 4300470"/>
              <a:gd name="connsiteY9" fmla="*/ 5197837 h 6091277"/>
              <a:gd name="connsiteX10" fmla="*/ 10727 w 4300470"/>
              <a:gd name="connsiteY10" fmla="*/ 3052453 h 6091277"/>
              <a:gd name="connsiteX0" fmla="*/ 118693 w 4408436"/>
              <a:gd name="connsiteY0" fmla="*/ 3032418 h 6071242"/>
              <a:gd name="connsiteX1" fmla="*/ 128577 w 4408436"/>
              <a:gd name="connsiteY1" fmla="*/ 2336619 h 6071242"/>
              <a:gd name="connsiteX2" fmla="*/ 1247355 w 4408436"/>
              <a:gd name="connsiteY2" fmla="*/ 10283 h 6071242"/>
              <a:gd name="connsiteX3" fmla="*/ 3920890 w 4408436"/>
              <a:gd name="connsiteY3" fmla="*/ 1501708 h 6071242"/>
              <a:gd name="connsiteX4" fmla="*/ 4381417 w 4408436"/>
              <a:gd name="connsiteY4" fmla="*/ 2182424 h 6071242"/>
              <a:gd name="connsiteX5" fmla="*/ 3692086 w 4408436"/>
              <a:gd name="connsiteY5" fmla="*/ 3459027 h 6071242"/>
              <a:gd name="connsiteX6" fmla="*/ 3252883 w 4408436"/>
              <a:gd name="connsiteY6" fmla="*/ 3675199 h 6071242"/>
              <a:gd name="connsiteX7" fmla="*/ 2813741 w 4408436"/>
              <a:gd name="connsiteY7" fmla="*/ 4206356 h 6071242"/>
              <a:gd name="connsiteX8" fmla="*/ 2258718 w 4408436"/>
              <a:gd name="connsiteY8" fmla="*/ 5415054 h 6071242"/>
              <a:gd name="connsiteX9" fmla="*/ 1837191 w 4408436"/>
              <a:gd name="connsiteY9" fmla="*/ 6068365 h 6071242"/>
              <a:gd name="connsiteX10" fmla="*/ 1025711 w 4408436"/>
              <a:gd name="connsiteY10" fmla="*/ 5177802 h 6071242"/>
              <a:gd name="connsiteX11" fmla="*/ 118693 w 4408436"/>
              <a:gd name="connsiteY11" fmla="*/ 3032418 h 6071242"/>
              <a:gd name="connsiteX0" fmla="*/ 118693 w 4408436"/>
              <a:gd name="connsiteY0" fmla="*/ 3032418 h 6071242"/>
              <a:gd name="connsiteX1" fmla="*/ 128577 w 4408436"/>
              <a:gd name="connsiteY1" fmla="*/ 2336619 h 6071242"/>
              <a:gd name="connsiteX2" fmla="*/ 1247355 w 4408436"/>
              <a:gd name="connsiteY2" fmla="*/ 10283 h 6071242"/>
              <a:gd name="connsiteX3" fmla="*/ 3920890 w 4408436"/>
              <a:gd name="connsiteY3" fmla="*/ 1501708 h 6071242"/>
              <a:gd name="connsiteX4" fmla="*/ 4381417 w 4408436"/>
              <a:gd name="connsiteY4" fmla="*/ 2182424 h 6071242"/>
              <a:gd name="connsiteX5" fmla="*/ 3692086 w 4408436"/>
              <a:gd name="connsiteY5" fmla="*/ 3459027 h 6071242"/>
              <a:gd name="connsiteX6" fmla="*/ 3252883 w 4408436"/>
              <a:gd name="connsiteY6" fmla="*/ 3675199 h 6071242"/>
              <a:gd name="connsiteX7" fmla="*/ 2813741 w 4408436"/>
              <a:gd name="connsiteY7" fmla="*/ 4206356 h 6071242"/>
              <a:gd name="connsiteX8" fmla="*/ 2258718 w 4408436"/>
              <a:gd name="connsiteY8" fmla="*/ 5415054 h 6071242"/>
              <a:gd name="connsiteX9" fmla="*/ 1837191 w 4408436"/>
              <a:gd name="connsiteY9" fmla="*/ 6068365 h 6071242"/>
              <a:gd name="connsiteX10" fmla="*/ 1025711 w 4408436"/>
              <a:gd name="connsiteY10" fmla="*/ 5177802 h 6071242"/>
              <a:gd name="connsiteX11" fmla="*/ 118693 w 4408436"/>
              <a:gd name="connsiteY11" fmla="*/ 3032418 h 6071242"/>
              <a:gd name="connsiteX0" fmla="*/ 118693 w 4408436"/>
              <a:gd name="connsiteY0" fmla="*/ 3024192 h 6063016"/>
              <a:gd name="connsiteX1" fmla="*/ 128577 w 4408436"/>
              <a:gd name="connsiteY1" fmla="*/ 2328393 h 6063016"/>
              <a:gd name="connsiteX2" fmla="*/ 426687 w 4408436"/>
              <a:gd name="connsiteY2" fmla="*/ 1196607 h 6063016"/>
              <a:gd name="connsiteX3" fmla="*/ 1247355 w 4408436"/>
              <a:gd name="connsiteY3" fmla="*/ 2057 h 6063016"/>
              <a:gd name="connsiteX4" fmla="*/ 3920890 w 4408436"/>
              <a:gd name="connsiteY4" fmla="*/ 1493482 h 6063016"/>
              <a:gd name="connsiteX5" fmla="*/ 4381417 w 4408436"/>
              <a:gd name="connsiteY5" fmla="*/ 2174198 h 6063016"/>
              <a:gd name="connsiteX6" fmla="*/ 3692086 w 4408436"/>
              <a:gd name="connsiteY6" fmla="*/ 3450801 h 6063016"/>
              <a:gd name="connsiteX7" fmla="*/ 3252883 w 4408436"/>
              <a:gd name="connsiteY7" fmla="*/ 3666973 h 6063016"/>
              <a:gd name="connsiteX8" fmla="*/ 2813741 w 4408436"/>
              <a:gd name="connsiteY8" fmla="*/ 4198130 h 6063016"/>
              <a:gd name="connsiteX9" fmla="*/ 2258718 w 4408436"/>
              <a:gd name="connsiteY9" fmla="*/ 5406828 h 6063016"/>
              <a:gd name="connsiteX10" fmla="*/ 1837191 w 4408436"/>
              <a:gd name="connsiteY10" fmla="*/ 6060139 h 6063016"/>
              <a:gd name="connsiteX11" fmla="*/ 1025711 w 4408436"/>
              <a:gd name="connsiteY11" fmla="*/ 5169576 h 6063016"/>
              <a:gd name="connsiteX12" fmla="*/ 118693 w 4408436"/>
              <a:gd name="connsiteY12" fmla="*/ 3024192 h 6063016"/>
              <a:gd name="connsiteX0" fmla="*/ 30374 w 4320117"/>
              <a:gd name="connsiteY0" fmla="*/ 3024192 h 6063016"/>
              <a:gd name="connsiteX1" fmla="*/ 462791 w 4320117"/>
              <a:gd name="connsiteY1" fmla="*/ 1771977 h 6063016"/>
              <a:gd name="connsiteX2" fmla="*/ 338368 w 4320117"/>
              <a:gd name="connsiteY2" fmla="*/ 1196607 h 6063016"/>
              <a:gd name="connsiteX3" fmla="*/ 1159036 w 4320117"/>
              <a:gd name="connsiteY3" fmla="*/ 2057 h 6063016"/>
              <a:gd name="connsiteX4" fmla="*/ 3832571 w 4320117"/>
              <a:gd name="connsiteY4" fmla="*/ 1493482 h 6063016"/>
              <a:gd name="connsiteX5" fmla="*/ 4293098 w 4320117"/>
              <a:gd name="connsiteY5" fmla="*/ 2174198 h 6063016"/>
              <a:gd name="connsiteX6" fmla="*/ 3603767 w 4320117"/>
              <a:gd name="connsiteY6" fmla="*/ 3450801 h 6063016"/>
              <a:gd name="connsiteX7" fmla="*/ 3164564 w 4320117"/>
              <a:gd name="connsiteY7" fmla="*/ 3666973 h 6063016"/>
              <a:gd name="connsiteX8" fmla="*/ 2725422 w 4320117"/>
              <a:gd name="connsiteY8" fmla="*/ 4198130 h 6063016"/>
              <a:gd name="connsiteX9" fmla="*/ 2170399 w 4320117"/>
              <a:gd name="connsiteY9" fmla="*/ 5406828 h 6063016"/>
              <a:gd name="connsiteX10" fmla="*/ 1748872 w 4320117"/>
              <a:gd name="connsiteY10" fmla="*/ 6060139 h 6063016"/>
              <a:gd name="connsiteX11" fmla="*/ 937392 w 4320117"/>
              <a:gd name="connsiteY11" fmla="*/ 5169576 h 6063016"/>
              <a:gd name="connsiteX12" fmla="*/ 30374 w 4320117"/>
              <a:gd name="connsiteY12" fmla="*/ 3024192 h 6063016"/>
              <a:gd name="connsiteX0" fmla="*/ 615277 w 4034899"/>
              <a:gd name="connsiteY0" fmla="*/ 2863990 h 6063016"/>
              <a:gd name="connsiteX1" fmla="*/ 177573 w 4034899"/>
              <a:gd name="connsiteY1" fmla="*/ 1771977 h 6063016"/>
              <a:gd name="connsiteX2" fmla="*/ 53150 w 4034899"/>
              <a:gd name="connsiteY2" fmla="*/ 1196607 h 6063016"/>
              <a:gd name="connsiteX3" fmla="*/ 873818 w 4034899"/>
              <a:gd name="connsiteY3" fmla="*/ 2057 h 6063016"/>
              <a:gd name="connsiteX4" fmla="*/ 3547353 w 4034899"/>
              <a:gd name="connsiteY4" fmla="*/ 1493482 h 6063016"/>
              <a:gd name="connsiteX5" fmla="*/ 4007880 w 4034899"/>
              <a:gd name="connsiteY5" fmla="*/ 2174198 h 6063016"/>
              <a:gd name="connsiteX6" fmla="*/ 3318549 w 4034899"/>
              <a:gd name="connsiteY6" fmla="*/ 3450801 h 6063016"/>
              <a:gd name="connsiteX7" fmla="*/ 2879346 w 4034899"/>
              <a:gd name="connsiteY7" fmla="*/ 3666973 h 6063016"/>
              <a:gd name="connsiteX8" fmla="*/ 2440204 w 4034899"/>
              <a:gd name="connsiteY8" fmla="*/ 4198130 h 6063016"/>
              <a:gd name="connsiteX9" fmla="*/ 1885181 w 4034899"/>
              <a:gd name="connsiteY9" fmla="*/ 5406828 h 6063016"/>
              <a:gd name="connsiteX10" fmla="*/ 1463654 w 4034899"/>
              <a:gd name="connsiteY10" fmla="*/ 6060139 h 6063016"/>
              <a:gd name="connsiteX11" fmla="*/ 652174 w 4034899"/>
              <a:gd name="connsiteY11" fmla="*/ 5169576 h 6063016"/>
              <a:gd name="connsiteX12" fmla="*/ 615277 w 4034899"/>
              <a:gd name="connsiteY12" fmla="*/ 2863990 h 6063016"/>
              <a:gd name="connsiteX0" fmla="*/ 615277 w 4034899"/>
              <a:gd name="connsiteY0" fmla="*/ 2863990 h 6064760"/>
              <a:gd name="connsiteX1" fmla="*/ 177573 w 4034899"/>
              <a:gd name="connsiteY1" fmla="*/ 1771977 h 6064760"/>
              <a:gd name="connsiteX2" fmla="*/ 53150 w 4034899"/>
              <a:gd name="connsiteY2" fmla="*/ 1196607 h 6064760"/>
              <a:gd name="connsiteX3" fmla="*/ 873818 w 4034899"/>
              <a:gd name="connsiteY3" fmla="*/ 2057 h 6064760"/>
              <a:gd name="connsiteX4" fmla="*/ 3547353 w 4034899"/>
              <a:gd name="connsiteY4" fmla="*/ 1493482 h 6064760"/>
              <a:gd name="connsiteX5" fmla="*/ 4007880 w 4034899"/>
              <a:gd name="connsiteY5" fmla="*/ 2174198 h 6064760"/>
              <a:gd name="connsiteX6" fmla="*/ 3318549 w 4034899"/>
              <a:gd name="connsiteY6" fmla="*/ 3450801 h 6064760"/>
              <a:gd name="connsiteX7" fmla="*/ 2879346 w 4034899"/>
              <a:gd name="connsiteY7" fmla="*/ 3666973 h 6064760"/>
              <a:gd name="connsiteX8" fmla="*/ 2440204 w 4034899"/>
              <a:gd name="connsiteY8" fmla="*/ 4198130 h 6064760"/>
              <a:gd name="connsiteX9" fmla="*/ 1783079 w 4034899"/>
              <a:gd name="connsiteY9" fmla="*/ 5564146 h 6064760"/>
              <a:gd name="connsiteX10" fmla="*/ 1463654 w 4034899"/>
              <a:gd name="connsiteY10" fmla="*/ 6060139 h 6064760"/>
              <a:gd name="connsiteX11" fmla="*/ 652174 w 4034899"/>
              <a:gd name="connsiteY11" fmla="*/ 5169576 h 6064760"/>
              <a:gd name="connsiteX12" fmla="*/ 615277 w 4034899"/>
              <a:gd name="connsiteY12" fmla="*/ 2863990 h 6064760"/>
              <a:gd name="connsiteX0" fmla="*/ 615277 w 4034899"/>
              <a:gd name="connsiteY0" fmla="*/ 2863990 h 6064760"/>
              <a:gd name="connsiteX1" fmla="*/ 177573 w 4034899"/>
              <a:gd name="connsiteY1" fmla="*/ 1771977 h 6064760"/>
              <a:gd name="connsiteX2" fmla="*/ 53150 w 4034899"/>
              <a:gd name="connsiteY2" fmla="*/ 1196607 h 6064760"/>
              <a:gd name="connsiteX3" fmla="*/ 873818 w 4034899"/>
              <a:gd name="connsiteY3" fmla="*/ 2057 h 6064760"/>
              <a:gd name="connsiteX4" fmla="*/ 3547353 w 4034899"/>
              <a:gd name="connsiteY4" fmla="*/ 1493482 h 6064760"/>
              <a:gd name="connsiteX5" fmla="*/ 4007880 w 4034899"/>
              <a:gd name="connsiteY5" fmla="*/ 2174198 h 6064760"/>
              <a:gd name="connsiteX6" fmla="*/ 3318549 w 4034899"/>
              <a:gd name="connsiteY6" fmla="*/ 3450801 h 6064760"/>
              <a:gd name="connsiteX7" fmla="*/ 2879346 w 4034899"/>
              <a:gd name="connsiteY7" fmla="*/ 3666973 h 6064760"/>
              <a:gd name="connsiteX8" fmla="*/ 2440204 w 4034899"/>
              <a:gd name="connsiteY8" fmla="*/ 4198130 h 6064760"/>
              <a:gd name="connsiteX9" fmla="*/ 1783079 w 4034899"/>
              <a:gd name="connsiteY9" fmla="*/ 5564146 h 6064760"/>
              <a:gd name="connsiteX10" fmla="*/ 1463654 w 4034899"/>
              <a:gd name="connsiteY10" fmla="*/ 6060139 h 6064760"/>
              <a:gd name="connsiteX11" fmla="*/ 652174 w 4034899"/>
              <a:gd name="connsiteY11" fmla="*/ 5169576 h 6064760"/>
              <a:gd name="connsiteX12" fmla="*/ 615277 w 4034899"/>
              <a:gd name="connsiteY12" fmla="*/ 2863990 h 6064760"/>
              <a:gd name="connsiteX0" fmla="*/ 615277 w 4034899"/>
              <a:gd name="connsiteY0" fmla="*/ 2863990 h 6070836"/>
              <a:gd name="connsiteX1" fmla="*/ 177573 w 4034899"/>
              <a:gd name="connsiteY1" fmla="*/ 1771977 h 6070836"/>
              <a:gd name="connsiteX2" fmla="*/ 53150 w 4034899"/>
              <a:gd name="connsiteY2" fmla="*/ 1196607 h 6070836"/>
              <a:gd name="connsiteX3" fmla="*/ 873818 w 4034899"/>
              <a:gd name="connsiteY3" fmla="*/ 2057 h 6070836"/>
              <a:gd name="connsiteX4" fmla="*/ 3547353 w 4034899"/>
              <a:gd name="connsiteY4" fmla="*/ 1493482 h 6070836"/>
              <a:gd name="connsiteX5" fmla="*/ 4007880 w 4034899"/>
              <a:gd name="connsiteY5" fmla="*/ 2174198 h 6070836"/>
              <a:gd name="connsiteX6" fmla="*/ 3318549 w 4034899"/>
              <a:gd name="connsiteY6" fmla="*/ 3450801 h 6070836"/>
              <a:gd name="connsiteX7" fmla="*/ 2879346 w 4034899"/>
              <a:gd name="connsiteY7" fmla="*/ 3666973 h 6070836"/>
              <a:gd name="connsiteX8" fmla="*/ 2440204 w 4034899"/>
              <a:gd name="connsiteY8" fmla="*/ 4198130 h 6070836"/>
              <a:gd name="connsiteX9" fmla="*/ 1783079 w 4034899"/>
              <a:gd name="connsiteY9" fmla="*/ 5564146 h 6070836"/>
              <a:gd name="connsiteX10" fmla="*/ 1463654 w 4034899"/>
              <a:gd name="connsiteY10" fmla="*/ 6060139 h 6070836"/>
              <a:gd name="connsiteX11" fmla="*/ 652174 w 4034899"/>
              <a:gd name="connsiteY11" fmla="*/ 5169576 h 6070836"/>
              <a:gd name="connsiteX12" fmla="*/ 615277 w 4034899"/>
              <a:gd name="connsiteY12" fmla="*/ 2863990 h 6070836"/>
              <a:gd name="connsiteX0" fmla="*/ 615277 w 4034899"/>
              <a:gd name="connsiteY0" fmla="*/ 2863990 h 6085571"/>
              <a:gd name="connsiteX1" fmla="*/ 177573 w 4034899"/>
              <a:gd name="connsiteY1" fmla="*/ 1771977 h 6085571"/>
              <a:gd name="connsiteX2" fmla="*/ 53150 w 4034899"/>
              <a:gd name="connsiteY2" fmla="*/ 1196607 h 6085571"/>
              <a:gd name="connsiteX3" fmla="*/ 873818 w 4034899"/>
              <a:gd name="connsiteY3" fmla="*/ 2057 h 6085571"/>
              <a:gd name="connsiteX4" fmla="*/ 3547353 w 4034899"/>
              <a:gd name="connsiteY4" fmla="*/ 1493482 h 6085571"/>
              <a:gd name="connsiteX5" fmla="*/ 4007880 w 4034899"/>
              <a:gd name="connsiteY5" fmla="*/ 2174198 h 6085571"/>
              <a:gd name="connsiteX6" fmla="*/ 3318549 w 4034899"/>
              <a:gd name="connsiteY6" fmla="*/ 3450801 h 6085571"/>
              <a:gd name="connsiteX7" fmla="*/ 2879346 w 4034899"/>
              <a:gd name="connsiteY7" fmla="*/ 3666973 h 6085571"/>
              <a:gd name="connsiteX8" fmla="*/ 2440204 w 4034899"/>
              <a:gd name="connsiteY8" fmla="*/ 4198130 h 6085571"/>
              <a:gd name="connsiteX9" fmla="*/ 1730690 w 4034899"/>
              <a:gd name="connsiteY9" fmla="*/ 5672428 h 6085571"/>
              <a:gd name="connsiteX10" fmla="*/ 1463654 w 4034899"/>
              <a:gd name="connsiteY10" fmla="*/ 6060139 h 6085571"/>
              <a:gd name="connsiteX11" fmla="*/ 652174 w 4034899"/>
              <a:gd name="connsiteY11" fmla="*/ 5169576 h 6085571"/>
              <a:gd name="connsiteX12" fmla="*/ 615277 w 4034899"/>
              <a:gd name="connsiteY12" fmla="*/ 2863990 h 6085571"/>
              <a:gd name="connsiteX0" fmla="*/ 615277 w 4013572"/>
              <a:gd name="connsiteY0" fmla="*/ 2891963 h 6113544"/>
              <a:gd name="connsiteX1" fmla="*/ 177573 w 4013572"/>
              <a:gd name="connsiteY1" fmla="*/ 1799950 h 6113544"/>
              <a:gd name="connsiteX2" fmla="*/ 53150 w 4013572"/>
              <a:gd name="connsiteY2" fmla="*/ 1224580 h 6113544"/>
              <a:gd name="connsiteX3" fmla="*/ 873818 w 4013572"/>
              <a:gd name="connsiteY3" fmla="*/ 30030 h 6113544"/>
              <a:gd name="connsiteX4" fmla="*/ 2399382 w 4013572"/>
              <a:gd name="connsiteY4" fmla="*/ 457353 h 6113544"/>
              <a:gd name="connsiteX5" fmla="*/ 3547353 w 4013572"/>
              <a:gd name="connsiteY5" fmla="*/ 1521455 h 6113544"/>
              <a:gd name="connsiteX6" fmla="*/ 4007880 w 4013572"/>
              <a:gd name="connsiteY6" fmla="*/ 2202171 h 6113544"/>
              <a:gd name="connsiteX7" fmla="*/ 3318549 w 4013572"/>
              <a:gd name="connsiteY7" fmla="*/ 3478774 h 6113544"/>
              <a:gd name="connsiteX8" fmla="*/ 2879346 w 4013572"/>
              <a:gd name="connsiteY8" fmla="*/ 3694946 h 6113544"/>
              <a:gd name="connsiteX9" fmla="*/ 2440204 w 4013572"/>
              <a:gd name="connsiteY9" fmla="*/ 4226103 h 6113544"/>
              <a:gd name="connsiteX10" fmla="*/ 1730690 w 4013572"/>
              <a:gd name="connsiteY10" fmla="*/ 5700401 h 6113544"/>
              <a:gd name="connsiteX11" fmla="*/ 1463654 w 4013572"/>
              <a:gd name="connsiteY11" fmla="*/ 6088112 h 6113544"/>
              <a:gd name="connsiteX12" fmla="*/ 652174 w 4013572"/>
              <a:gd name="connsiteY12" fmla="*/ 5197549 h 6113544"/>
              <a:gd name="connsiteX13" fmla="*/ 615277 w 4013572"/>
              <a:gd name="connsiteY13" fmla="*/ 2891963 h 6113544"/>
              <a:gd name="connsiteX0" fmla="*/ 615277 w 4011992"/>
              <a:gd name="connsiteY0" fmla="*/ 2888814 h 6110395"/>
              <a:gd name="connsiteX1" fmla="*/ 177573 w 4011992"/>
              <a:gd name="connsiteY1" fmla="*/ 1796801 h 6110395"/>
              <a:gd name="connsiteX2" fmla="*/ 53150 w 4011992"/>
              <a:gd name="connsiteY2" fmla="*/ 1221431 h 6110395"/>
              <a:gd name="connsiteX3" fmla="*/ 873818 w 4011992"/>
              <a:gd name="connsiteY3" fmla="*/ 26881 h 6110395"/>
              <a:gd name="connsiteX4" fmla="*/ 2399382 w 4011992"/>
              <a:gd name="connsiteY4" fmla="*/ 454204 h 6110395"/>
              <a:gd name="connsiteX5" fmla="*/ 3066790 w 4011992"/>
              <a:gd name="connsiteY5" fmla="*/ 1346780 h 6110395"/>
              <a:gd name="connsiteX6" fmla="*/ 3547353 w 4011992"/>
              <a:gd name="connsiteY6" fmla="*/ 1518306 h 6110395"/>
              <a:gd name="connsiteX7" fmla="*/ 4007880 w 4011992"/>
              <a:gd name="connsiteY7" fmla="*/ 2199022 h 6110395"/>
              <a:gd name="connsiteX8" fmla="*/ 3318549 w 4011992"/>
              <a:gd name="connsiteY8" fmla="*/ 3475625 h 6110395"/>
              <a:gd name="connsiteX9" fmla="*/ 2879346 w 4011992"/>
              <a:gd name="connsiteY9" fmla="*/ 3691797 h 6110395"/>
              <a:gd name="connsiteX10" fmla="*/ 2440204 w 4011992"/>
              <a:gd name="connsiteY10" fmla="*/ 4222954 h 6110395"/>
              <a:gd name="connsiteX11" fmla="*/ 1730690 w 4011992"/>
              <a:gd name="connsiteY11" fmla="*/ 5697252 h 6110395"/>
              <a:gd name="connsiteX12" fmla="*/ 1463654 w 4011992"/>
              <a:gd name="connsiteY12" fmla="*/ 6084963 h 6110395"/>
              <a:gd name="connsiteX13" fmla="*/ 652174 w 4011992"/>
              <a:gd name="connsiteY13" fmla="*/ 5194400 h 6110395"/>
              <a:gd name="connsiteX14" fmla="*/ 615277 w 4011992"/>
              <a:gd name="connsiteY14" fmla="*/ 2888814 h 6110395"/>
              <a:gd name="connsiteX0" fmla="*/ 615277 w 4008133"/>
              <a:gd name="connsiteY0" fmla="*/ 2888814 h 6110395"/>
              <a:gd name="connsiteX1" fmla="*/ 177573 w 4008133"/>
              <a:gd name="connsiteY1" fmla="*/ 1796801 h 6110395"/>
              <a:gd name="connsiteX2" fmla="*/ 53150 w 4008133"/>
              <a:gd name="connsiteY2" fmla="*/ 1221431 h 6110395"/>
              <a:gd name="connsiteX3" fmla="*/ 873818 w 4008133"/>
              <a:gd name="connsiteY3" fmla="*/ 26881 h 6110395"/>
              <a:gd name="connsiteX4" fmla="*/ 2399382 w 4008133"/>
              <a:gd name="connsiteY4" fmla="*/ 454204 h 6110395"/>
              <a:gd name="connsiteX5" fmla="*/ 3066790 w 4008133"/>
              <a:gd name="connsiteY5" fmla="*/ 1346780 h 6110395"/>
              <a:gd name="connsiteX6" fmla="*/ 3394848 w 4008133"/>
              <a:gd name="connsiteY6" fmla="*/ 1634779 h 6110395"/>
              <a:gd name="connsiteX7" fmla="*/ 4007880 w 4008133"/>
              <a:gd name="connsiteY7" fmla="*/ 2199022 h 6110395"/>
              <a:gd name="connsiteX8" fmla="*/ 3318549 w 4008133"/>
              <a:gd name="connsiteY8" fmla="*/ 3475625 h 6110395"/>
              <a:gd name="connsiteX9" fmla="*/ 2879346 w 4008133"/>
              <a:gd name="connsiteY9" fmla="*/ 3691797 h 6110395"/>
              <a:gd name="connsiteX10" fmla="*/ 2440204 w 4008133"/>
              <a:gd name="connsiteY10" fmla="*/ 4222954 h 6110395"/>
              <a:gd name="connsiteX11" fmla="*/ 1730690 w 4008133"/>
              <a:gd name="connsiteY11" fmla="*/ 5697252 h 6110395"/>
              <a:gd name="connsiteX12" fmla="*/ 1463654 w 4008133"/>
              <a:gd name="connsiteY12" fmla="*/ 6084963 h 6110395"/>
              <a:gd name="connsiteX13" fmla="*/ 652174 w 4008133"/>
              <a:gd name="connsiteY13" fmla="*/ 5194400 h 6110395"/>
              <a:gd name="connsiteX14" fmla="*/ 615277 w 4008133"/>
              <a:gd name="connsiteY14" fmla="*/ 2888814 h 6110395"/>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399382 w 4008133"/>
              <a:gd name="connsiteY5" fmla="*/ 477553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401494 w 4008133"/>
              <a:gd name="connsiteY5" fmla="*/ 611995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401494 w 4008133"/>
              <a:gd name="connsiteY5" fmla="*/ 611995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473759 w 4008133"/>
              <a:gd name="connsiteY5" fmla="*/ 751351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08133" h="6133744">
                <a:moveTo>
                  <a:pt x="615277" y="2912163"/>
                </a:moveTo>
                <a:cubicBezTo>
                  <a:pt x="474256" y="2390624"/>
                  <a:pt x="-10537" y="2323839"/>
                  <a:pt x="177573" y="1820150"/>
                </a:cubicBezTo>
                <a:cubicBezTo>
                  <a:pt x="235292" y="1531894"/>
                  <a:pt x="-133313" y="1632503"/>
                  <a:pt x="53150" y="1244780"/>
                </a:cubicBezTo>
                <a:cubicBezTo>
                  <a:pt x="239613" y="857057"/>
                  <a:pt x="576356" y="216307"/>
                  <a:pt x="873818" y="50230"/>
                </a:cubicBezTo>
                <a:cubicBezTo>
                  <a:pt x="1171280" y="-115847"/>
                  <a:pt x="1583664" y="177097"/>
                  <a:pt x="1837925" y="248317"/>
                </a:cubicBezTo>
                <a:cubicBezTo>
                  <a:pt x="2092186" y="319537"/>
                  <a:pt x="2344692" y="735413"/>
                  <a:pt x="2473759" y="751351"/>
                </a:cubicBezTo>
                <a:cubicBezTo>
                  <a:pt x="2602826" y="767289"/>
                  <a:pt x="2913275" y="1219000"/>
                  <a:pt x="3066790" y="1370129"/>
                </a:cubicBezTo>
                <a:cubicBezTo>
                  <a:pt x="3220305" y="1521258"/>
                  <a:pt x="3238000" y="1516088"/>
                  <a:pt x="3394848" y="1658128"/>
                </a:cubicBezTo>
                <a:cubicBezTo>
                  <a:pt x="3551696" y="1800168"/>
                  <a:pt x="4020597" y="1915563"/>
                  <a:pt x="4007880" y="2222371"/>
                </a:cubicBezTo>
                <a:cubicBezTo>
                  <a:pt x="3995164" y="2529179"/>
                  <a:pt x="3506638" y="3250178"/>
                  <a:pt x="3318549" y="3498974"/>
                </a:cubicBezTo>
                <a:cubicBezTo>
                  <a:pt x="3130460" y="3747770"/>
                  <a:pt x="3018009" y="3587499"/>
                  <a:pt x="2879346" y="3715146"/>
                </a:cubicBezTo>
                <a:cubicBezTo>
                  <a:pt x="2632910" y="4107768"/>
                  <a:pt x="2676153" y="3847442"/>
                  <a:pt x="2440204" y="4246303"/>
                </a:cubicBezTo>
                <a:cubicBezTo>
                  <a:pt x="2288437" y="4540980"/>
                  <a:pt x="1121375" y="5292624"/>
                  <a:pt x="1730690" y="5720601"/>
                </a:cubicBezTo>
                <a:cubicBezTo>
                  <a:pt x="1640041" y="6205997"/>
                  <a:pt x="1669155" y="6147854"/>
                  <a:pt x="1463654" y="6108312"/>
                </a:cubicBezTo>
                <a:cubicBezTo>
                  <a:pt x="1258153" y="6068770"/>
                  <a:pt x="793570" y="5750441"/>
                  <a:pt x="652174" y="5217749"/>
                </a:cubicBezTo>
                <a:cubicBezTo>
                  <a:pt x="510778" y="4685058"/>
                  <a:pt x="578336" y="3773416"/>
                  <a:pt x="615277" y="2912163"/>
                </a:cubicBezTo>
                <a:close/>
              </a:path>
            </a:pathLst>
          </a:cu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22" name="Groupe 121">
            <a:extLst>
              <a:ext uri="{FF2B5EF4-FFF2-40B4-BE49-F238E27FC236}">
                <a16:creationId xmlns:a16="http://schemas.microsoft.com/office/drawing/2014/main" id="{9C3F9BCE-8315-B8E8-0FD5-A57F114D7A40}"/>
              </a:ext>
            </a:extLst>
          </p:cNvPr>
          <p:cNvGrpSpPr/>
          <p:nvPr/>
        </p:nvGrpSpPr>
        <p:grpSpPr>
          <a:xfrm>
            <a:off x="1777942" y="589164"/>
            <a:ext cx="2719687" cy="1187811"/>
            <a:chOff x="1777942" y="589164"/>
            <a:chExt cx="2719687" cy="1187811"/>
          </a:xfrm>
        </p:grpSpPr>
        <p:sp>
          <p:nvSpPr>
            <p:cNvPr id="116" name="Arc 115">
              <a:extLst>
                <a:ext uri="{FF2B5EF4-FFF2-40B4-BE49-F238E27FC236}">
                  <a16:creationId xmlns:a16="http://schemas.microsoft.com/office/drawing/2014/main" id="{6C4BD92B-59ED-A468-880F-04190FEFCEA1}"/>
                </a:ext>
              </a:extLst>
            </p:cNvPr>
            <p:cNvSpPr/>
            <p:nvPr/>
          </p:nvSpPr>
          <p:spPr>
            <a:xfrm rot="1207148">
              <a:off x="1777942" y="617664"/>
              <a:ext cx="2719687" cy="1159311"/>
            </a:xfrm>
            <a:prstGeom prst="arc">
              <a:avLst>
                <a:gd name="adj1" fmla="val 16200000"/>
                <a:gd name="adj2" fmla="val 19831826"/>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8" name="Triangle isocèle 117">
              <a:extLst>
                <a:ext uri="{FF2B5EF4-FFF2-40B4-BE49-F238E27FC236}">
                  <a16:creationId xmlns:a16="http://schemas.microsoft.com/office/drawing/2014/main" id="{6D96A7B9-8B22-2EA1-9343-1D034EC276C1}"/>
                </a:ext>
              </a:extLst>
            </p:cNvPr>
            <p:cNvSpPr/>
            <p:nvPr/>
          </p:nvSpPr>
          <p:spPr>
            <a:xfrm rot="1404546">
              <a:off x="3443604" y="589164"/>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Triangle isocèle 118">
              <a:extLst>
                <a:ext uri="{FF2B5EF4-FFF2-40B4-BE49-F238E27FC236}">
                  <a16:creationId xmlns:a16="http://schemas.microsoft.com/office/drawing/2014/main" id="{DA3CE0F9-491F-E6F2-809C-006A0DE66877}"/>
                </a:ext>
              </a:extLst>
            </p:cNvPr>
            <p:cNvSpPr/>
            <p:nvPr/>
          </p:nvSpPr>
          <p:spPr>
            <a:xfrm rot="1404546">
              <a:off x="3605733" y="647583"/>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Triangle isocèle 119">
              <a:extLst>
                <a:ext uri="{FF2B5EF4-FFF2-40B4-BE49-F238E27FC236}">
                  <a16:creationId xmlns:a16="http://schemas.microsoft.com/office/drawing/2014/main" id="{297DD737-34DD-0FE2-5619-F30A800F3BC2}"/>
                </a:ext>
              </a:extLst>
            </p:cNvPr>
            <p:cNvSpPr/>
            <p:nvPr/>
          </p:nvSpPr>
          <p:spPr>
            <a:xfrm rot="1763725">
              <a:off x="3766588" y="720682"/>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Triangle isocèle 120">
              <a:extLst>
                <a:ext uri="{FF2B5EF4-FFF2-40B4-BE49-F238E27FC236}">
                  <a16:creationId xmlns:a16="http://schemas.microsoft.com/office/drawing/2014/main" id="{71045171-2559-81F5-251C-BCEC417559B2}"/>
                </a:ext>
              </a:extLst>
            </p:cNvPr>
            <p:cNvSpPr/>
            <p:nvPr/>
          </p:nvSpPr>
          <p:spPr>
            <a:xfrm rot="2020930">
              <a:off x="3925363" y="829479"/>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3" name="Flèche : droite 122">
            <a:extLst>
              <a:ext uri="{FF2B5EF4-FFF2-40B4-BE49-F238E27FC236}">
                <a16:creationId xmlns:a16="http://schemas.microsoft.com/office/drawing/2014/main" id="{F433CBDC-218C-290D-563A-D0EE15FA896F}"/>
              </a:ext>
            </a:extLst>
          </p:cNvPr>
          <p:cNvSpPr/>
          <p:nvPr/>
        </p:nvSpPr>
        <p:spPr>
          <a:xfrm>
            <a:off x="5000355" y="3735604"/>
            <a:ext cx="633971" cy="637494"/>
          </a:xfrm>
          <a:prstGeom prst="rightArrow">
            <a:avLst/>
          </a:prstGeom>
          <a:solidFill>
            <a:schemeClr val="accent6">
              <a:lumMod val="75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4" name="Flèche : droite 123">
            <a:extLst>
              <a:ext uri="{FF2B5EF4-FFF2-40B4-BE49-F238E27FC236}">
                <a16:creationId xmlns:a16="http://schemas.microsoft.com/office/drawing/2014/main" id="{500EA360-A17D-570F-32C5-8D7BBBE15E8F}"/>
              </a:ext>
            </a:extLst>
          </p:cNvPr>
          <p:cNvSpPr/>
          <p:nvPr/>
        </p:nvSpPr>
        <p:spPr>
          <a:xfrm rot="10800000">
            <a:off x="894868" y="2400160"/>
            <a:ext cx="633971" cy="637494"/>
          </a:xfrm>
          <a:prstGeom prst="rightArrow">
            <a:avLst/>
          </a:prstGeom>
          <a:solidFill>
            <a:schemeClr val="accent6">
              <a:lumMod val="75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538951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C0E35EF-7AD3-FDE0-877C-1AF583FB4721}"/>
            </a:ext>
          </a:extLst>
        </p:cNvPr>
        <p:cNvGrpSpPr/>
        <p:nvPr/>
      </p:nvGrpSpPr>
      <p:grpSpPr>
        <a:xfrm>
          <a:off x="0" y="0"/>
          <a:ext cx="0" cy="0"/>
          <a:chOff x="0" y="0"/>
          <a:chExt cx="0" cy="0"/>
        </a:xfrm>
      </p:grpSpPr>
      <p:pic>
        <p:nvPicPr>
          <p:cNvPr id="85" name="Image 84">
            <a:extLst>
              <a:ext uri="{FF2B5EF4-FFF2-40B4-BE49-F238E27FC236}">
                <a16:creationId xmlns:a16="http://schemas.microsoft.com/office/drawing/2014/main" id="{7B65B9E3-3C80-4E40-3666-C9FDF4C8F29D}"/>
              </a:ext>
            </a:extLst>
          </p:cNvPr>
          <p:cNvPicPr>
            <a:picLocks noChangeAspect="1"/>
          </p:cNvPicPr>
          <p:nvPr/>
        </p:nvPicPr>
        <p:blipFill>
          <a:blip r:embed="rId3"/>
          <a:stretch>
            <a:fillRect/>
          </a:stretch>
        </p:blipFill>
        <p:spPr>
          <a:xfrm>
            <a:off x="0" y="0"/>
            <a:ext cx="12192000" cy="6869690"/>
          </a:xfrm>
          <a:prstGeom prst="rect">
            <a:avLst/>
          </a:prstGeom>
        </p:spPr>
      </p:pic>
      <p:sp>
        <p:nvSpPr>
          <p:cNvPr id="2" name="Rectangle 1">
            <a:extLst>
              <a:ext uri="{FF2B5EF4-FFF2-40B4-BE49-F238E27FC236}">
                <a16:creationId xmlns:a16="http://schemas.microsoft.com/office/drawing/2014/main" id="{EEB5C9D8-8A2D-EA8F-C262-8311A9344450}"/>
              </a:ext>
            </a:extLst>
          </p:cNvPr>
          <p:cNvSpPr/>
          <p:nvPr/>
        </p:nvSpPr>
        <p:spPr>
          <a:xfrm>
            <a:off x="0" y="-706"/>
            <a:ext cx="12192000" cy="6885384"/>
          </a:xfrm>
          <a:prstGeom prst="rect">
            <a:avLst/>
          </a:prstGeom>
          <a:solidFill>
            <a:schemeClr val="bg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a:solidFill>
                  <a:schemeClr val="tx2"/>
                </a:solidFill>
                <a:latin typeface="Tw Cen MT" pitchFamily="34" charset="0"/>
              </a:rPr>
              <a:t> </a:t>
            </a:r>
          </a:p>
          <a:p>
            <a:pPr algn="just">
              <a:buFont typeface="Wingdings" pitchFamily="2" charset="2"/>
              <a:buChar char="q"/>
            </a:pPr>
            <a:endParaRPr lang="fr-FR" b="1" dirty="0">
              <a:solidFill>
                <a:schemeClr val="tx2"/>
              </a:solidFill>
              <a:latin typeface="Tw Cen MT" pitchFamily="34" charset="0"/>
            </a:endParaRPr>
          </a:p>
          <a:p>
            <a:pPr algn="ctr"/>
            <a:endParaRPr lang="fr-FR" dirty="0">
              <a:solidFill>
                <a:schemeClr val="tx2"/>
              </a:solidFill>
            </a:endParaRPr>
          </a:p>
        </p:txBody>
      </p:sp>
      <p:grpSp>
        <p:nvGrpSpPr>
          <p:cNvPr id="4" name="Groupe 3">
            <a:extLst>
              <a:ext uri="{FF2B5EF4-FFF2-40B4-BE49-F238E27FC236}">
                <a16:creationId xmlns:a16="http://schemas.microsoft.com/office/drawing/2014/main" id="{767D2F08-F25B-D85D-547C-AEF7F4B9ABFD}"/>
              </a:ext>
            </a:extLst>
          </p:cNvPr>
          <p:cNvGrpSpPr/>
          <p:nvPr/>
        </p:nvGrpSpPr>
        <p:grpSpPr>
          <a:xfrm>
            <a:off x="644781" y="569101"/>
            <a:ext cx="5040608" cy="6089110"/>
            <a:chOff x="0" y="67447"/>
            <a:chExt cx="3296644" cy="4353394"/>
          </a:xfrm>
        </p:grpSpPr>
        <p:pic>
          <p:nvPicPr>
            <p:cNvPr id="8" name="Image 7">
              <a:extLst>
                <a:ext uri="{FF2B5EF4-FFF2-40B4-BE49-F238E27FC236}">
                  <a16:creationId xmlns:a16="http://schemas.microsoft.com/office/drawing/2014/main" id="{5A0A155D-F076-268A-B79C-968EF88E4F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447"/>
              <a:ext cx="3296644" cy="4353394"/>
            </a:xfrm>
            <a:prstGeom prst="rect">
              <a:avLst/>
            </a:prstGeom>
            <a:ln w="6350">
              <a:solidFill>
                <a:schemeClr val="tx1"/>
              </a:solidFill>
            </a:ln>
          </p:spPr>
        </p:pic>
        <p:sp>
          <p:nvSpPr>
            <p:cNvPr id="9" name="Forme libre : forme 8">
              <a:extLst>
                <a:ext uri="{FF2B5EF4-FFF2-40B4-BE49-F238E27FC236}">
                  <a16:creationId xmlns:a16="http://schemas.microsoft.com/office/drawing/2014/main" id="{717EE5EE-4FC3-6D8F-C010-89D0FE2B9B3B}"/>
                </a:ext>
              </a:extLst>
            </p:cNvPr>
            <p:cNvSpPr/>
            <p:nvPr/>
          </p:nvSpPr>
          <p:spPr>
            <a:xfrm>
              <a:off x="55659" y="1765189"/>
              <a:ext cx="1232452" cy="2274073"/>
            </a:xfrm>
            <a:custGeom>
              <a:avLst/>
              <a:gdLst>
                <a:gd name="connsiteX0" fmla="*/ 0 w 1232452"/>
                <a:gd name="connsiteY0" fmla="*/ 23854 h 2274073"/>
                <a:gd name="connsiteX1" fmla="*/ 15902 w 1232452"/>
                <a:gd name="connsiteY1" fmla="*/ 2274073 h 2274073"/>
                <a:gd name="connsiteX2" fmla="*/ 866692 w 1232452"/>
                <a:gd name="connsiteY2" fmla="*/ 2242268 h 2274073"/>
                <a:gd name="connsiteX3" fmla="*/ 1057523 w 1232452"/>
                <a:gd name="connsiteY3" fmla="*/ 1860605 h 2274073"/>
                <a:gd name="connsiteX4" fmla="*/ 946205 w 1232452"/>
                <a:gd name="connsiteY4" fmla="*/ 1319917 h 2274073"/>
                <a:gd name="connsiteX5" fmla="*/ 1224501 w 1232452"/>
                <a:gd name="connsiteY5" fmla="*/ 1208598 h 2274073"/>
                <a:gd name="connsiteX6" fmla="*/ 1232452 w 1232452"/>
                <a:gd name="connsiteY6" fmla="*/ 962108 h 2274073"/>
                <a:gd name="connsiteX7" fmla="*/ 954156 w 1232452"/>
                <a:gd name="connsiteY7" fmla="*/ 818984 h 2274073"/>
                <a:gd name="connsiteX8" fmla="*/ 914400 w 1232452"/>
                <a:gd name="connsiteY8" fmla="*/ 103367 h 2274073"/>
                <a:gd name="connsiteX9" fmla="*/ 246490 w 1232452"/>
                <a:gd name="connsiteY9" fmla="*/ 0 h 2274073"/>
                <a:gd name="connsiteX10" fmla="*/ 0 w 1232452"/>
                <a:gd name="connsiteY10" fmla="*/ 23854 h 227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2452" h="2274073">
                  <a:moveTo>
                    <a:pt x="0" y="23854"/>
                  </a:moveTo>
                  <a:lnTo>
                    <a:pt x="15902" y="2274073"/>
                  </a:lnTo>
                  <a:lnTo>
                    <a:pt x="866692" y="2242268"/>
                  </a:lnTo>
                  <a:lnTo>
                    <a:pt x="1057523" y="1860605"/>
                  </a:lnTo>
                  <a:lnTo>
                    <a:pt x="946205" y="1319917"/>
                  </a:lnTo>
                  <a:lnTo>
                    <a:pt x="1224501" y="1208598"/>
                  </a:lnTo>
                  <a:lnTo>
                    <a:pt x="1232452" y="962108"/>
                  </a:lnTo>
                  <a:lnTo>
                    <a:pt x="954156" y="818984"/>
                  </a:lnTo>
                  <a:lnTo>
                    <a:pt x="914400" y="103367"/>
                  </a:lnTo>
                  <a:lnTo>
                    <a:pt x="246490" y="0"/>
                  </a:lnTo>
                  <a:lnTo>
                    <a:pt x="0" y="23854"/>
                  </a:lnTo>
                  <a:close/>
                </a:path>
              </a:pathLst>
            </a:cu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grpSp>
      <p:sp>
        <p:nvSpPr>
          <p:cNvPr id="5" name="Rectangle 4">
            <a:extLst>
              <a:ext uri="{FF2B5EF4-FFF2-40B4-BE49-F238E27FC236}">
                <a16:creationId xmlns:a16="http://schemas.microsoft.com/office/drawing/2014/main" id="{A4DB62C8-EE61-FD52-8D37-B54B7BA8E5DF}"/>
              </a:ext>
            </a:extLst>
          </p:cNvPr>
          <p:cNvSpPr/>
          <p:nvPr/>
        </p:nvSpPr>
        <p:spPr>
          <a:xfrm>
            <a:off x="5714999" y="569101"/>
            <a:ext cx="6139170" cy="6097131"/>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Zone de texte 6">
            <a:extLst>
              <a:ext uri="{FF2B5EF4-FFF2-40B4-BE49-F238E27FC236}">
                <a16:creationId xmlns:a16="http://schemas.microsoft.com/office/drawing/2014/main" id="{7BCD7114-4200-C529-7A21-4AAD03B7D500}"/>
              </a:ext>
            </a:extLst>
          </p:cNvPr>
          <p:cNvSpPr txBox="1"/>
          <p:nvPr/>
        </p:nvSpPr>
        <p:spPr>
          <a:xfrm>
            <a:off x="623378" y="221029"/>
            <a:ext cx="10965371" cy="3781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Titre</a:t>
            </a:r>
            <a:r>
              <a:rPr lang="fr-FR" sz="1400" b="1" dirty="0">
                <a:effectLst/>
                <a:latin typeface="Century Gothic" panose="020B0502020202020204" pitchFamily="34" charset="0"/>
                <a:ea typeface="Calibri" panose="020F0502020204030204" pitchFamily="34" charset="0"/>
                <a:cs typeface="Times New Roman" panose="02020603050405020304" pitchFamily="18" charset="0"/>
              </a:rPr>
              <a:t> :  </a:t>
            </a: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48FFB947-43C6-E25E-9546-94C820711872}"/>
              </a:ext>
            </a:extLst>
          </p:cNvPr>
          <p:cNvSpPr txBox="1"/>
          <p:nvPr/>
        </p:nvSpPr>
        <p:spPr>
          <a:xfrm>
            <a:off x="5732761" y="599180"/>
            <a:ext cx="4022255"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1-</a:t>
            </a:r>
            <a:r>
              <a:rPr lang="fr-FR" sz="1600" b="1" dirty="0">
                <a:latin typeface="Century Gothic" panose="020B0502020202020204" pitchFamily="34" charset="0"/>
              </a:rPr>
              <a:t> Un processus d’intégration régionale</a:t>
            </a:r>
          </a:p>
        </p:txBody>
      </p:sp>
      <p:sp>
        <p:nvSpPr>
          <p:cNvPr id="11" name="ZoneTexte 10">
            <a:extLst>
              <a:ext uri="{FF2B5EF4-FFF2-40B4-BE49-F238E27FC236}">
                <a16:creationId xmlns:a16="http://schemas.microsoft.com/office/drawing/2014/main" id="{691E2F91-DB82-57F7-DA08-E22B6C23AD54}"/>
              </a:ext>
            </a:extLst>
          </p:cNvPr>
          <p:cNvSpPr txBox="1"/>
          <p:nvPr/>
        </p:nvSpPr>
        <p:spPr>
          <a:xfrm>
            <a:off x="5763241" y="2133600"/>
            <a:ext cx="6146234"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2-</a:t>
            </a:r>
            <a:r>
              <a:rPr lang="fr-FR" sz="1600" b="1" dirty="0">
                <a:latin typeface="Century Gothic" panose="020B0502020202020204" pitchFamily="34" charset="0"/>
              </a:rPr>
              <a:t> Une association de coopération économique dynamique</a:t>
            </a:r>
          </a:p>
        </p:txBody>
      </p:sp>
      <p:sp>
        <p:nvSpPr>
          <p:cNvPr id="12" name="ZoneTexte 11">
            <a:extLst>
              <a:ext uri="{FF2B5EF4-FFF2-40B4-BE49-F238E27FC236}">
                <a16:creationId xmlns:a16="http://schemas.microsoft.com/office/drawing/2014/main" id="{0D50D5FD-EE15-F93E-9826-A796AD6D3406}"/>
              </a:ext>
            </a:extLst>
          </p:cNvPr>
          <p:cNvSpPr txBox="1"/>
          <p:nvPr/>
        </p:nvSpPr>
        <p:spPr>
          <a:xfrm>
            <a:off x="5789743" y="4419600"/>
            <a:ext cx="4514377"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3-</a:t>
            </a:r>
            <a:r>
              <a:rPr lang="fr-FR" sz="1600" b="1" dirty="0">
                <a:latin typeface="Century Gothic" panose="020B0502020202020204" pitchFamily="34" charset="0"/>
              </a:rPr>
              <a:t> Des déséquilibres et des tensions internes</a:t>
            </a:r>
          </a:p>
        </p:txBody>
      </p:sp>
      <p:grpSp>
        <p:nvGrpSpPr>
          <p:cNvPr id="34" name="Groupe 33">
            <a:extLst>
              <a:ext uri="{FF2B5EF4-FFF2-40B4-BE49-F238E27FC236}">
                <a16:creationId xmlns:a16="http://schemas.microsoft.com/office/drawing/2014/main" id="{EDD07C70-D52C-28AB-A753-BE335F8A0A4A}"/>
              </a:ext>
            </a:extLst>
          </p:cNvPr>
          <p:cNvGrpSpPr/>
          <p:nvPr/>
        </p:nvGrpSpPr>
        <p:grpSpPr>
          <a:xfrm>
            <a:off x="2216728" y="1246908"/>
            <a:ext cx="3422072" cy="3330535"/>
            <a:chOff x="2216728" y="1246908"/>
            <a:chExt cx="3422072" cy="3330535"/>
          </a:xfrm>
        </p:grpSpPr>
        <p:grpSp>
          <p:nvGrpSpPr>
            <p:cNvPr id="32" name="Groupe 31">
              <a:extLst>
                <a:ext uri="{FF2B5EF4-FFF2-40B4-BE49-F238E27FC236}">
                  <a16:creationId xmlns:a16="http://schemas.microsoft.com/office/drawing/2014/main" id="{32F57A6A-CCDA-352F-36F5-4B1BB7287DAB}"/>
                </a:ext>
              </a:extLst>
            </p:cNvPr>
            <p:cNvGrpSpPr/>
            <p:nvPr/>
          </p:nvGrpSpPr>
          <p:grpSpPr>
            <a:xfrm>
              <a:off x="2216728" y="1246908"/>
              <a:ext cx="3422072" cy="3330535"/>
              <a:chOff x="2216728" y="1246908"/>
              <a:chExt cx="3422072" cy="3330535"/>
            </a:xfrm>
          </p:grpSpPr>
          <p:grpSp>
            <p:nvGrpSpPr>
              <p:cNvPr id="30" name="Groupe 29">
                <a:extLst>
                  <a:ext uri="{FF2B5EF4-FFF2-40B4-BE49-F238E27FC236}">
                    <a16:creationId xmlns:a16="http://schemas.microsoft.com/office/drawing/2014/main" id="{D42AC782-E21E-B454-CF39-52047DF3D629}"/>
                  </a:ext>
                </a:extLst>
              </p:cNvPr>
              <p:cNvGrpSpPr/>
              <p:nvPr/>
            </p:nvGrpSpPr>
            <p:grpSpPr>
              <a:xfrm>
                <a:off x="2216728" y="1246908"/>
                <a:ext cx="3422072" cy="3330535"/>
                <a:chOff x="2216728" y="1246908"/>
                <a:chExt cx="3422072" cy="3330535"/>
              </a:xfrm>
            </p:grpSpPr>
            <p:grpSp>
              <p:nvGrpSpPr>
                <p:cNvPr id="28" name="Groupe 27">
                  <a:extLst>
                    <a:ext uri="{FF2B5EF4-FFF2-40B4-BE49-F238E27FC236}">
                      <a16:creationId xmlns:a16="http://schemas.microsoft.com/office/drawing/2014/main" id="{D4506A2D-24E2-B563-9E4F-C40EABCD99B2}"/>
                    </a:ext>
                  </a:extLst>
                </p:cNvPr>
                <p:cNvGrpSpPr/>
                <p:nvPr/>
              </p:nvGrpSpPr>
              <p:grpSpPr>
                <a:xfrm>
                  <a:off x="2216728" y="1246908"/>
                  <a:ext cx="3422072" cy="3330535"/>
                  <a:chOff x="2216728" y="1246908"/>
                  <a:chExt cx="3422072" cy="3330535"/>
                </a:xfrm>
                <a:solidFill>
                  <a:schemeClr val="accent1"/>
                </a:solidFill>
              </p:grpSpPr>
              <p:sp>
                <p:nvSpPr>
                  <p:cNvPr id="25" name="Forme libre : forme 24">
                    <a:extLst>
                      <a:ext uri="{FF2B5EF4-FFF2-40B4-BE49-F238E27FC236}">
                        <a16:creationId xmlns:a16="http://schemas.microsoft.com/office/drawing/2014/main" id="{11AD45B1-DA7D-BEF1-45C4-D1345264829D}"/>
                      </a:ext>
                    </a:extLst>
                  </p:cNvPr>
                  <p:cNvSpPr/>
                  <p:nvPr/>
                </p:nvSpPr>
                <p:spPr>
                  <a:xfrm>
                    <a:off x="2216728" y="1246908"/>
                    <a:ext cx="1497456" cy="2097479"/>
                  </a:xfrm>
                  <a:custGeom>
                    <a:avLst/>
                    <a:gdLst>
                      <a:gd name="connsiteX0" fmla="*/ 1468582 w 1496291"/>
                      <a:gd name="connsiteY0" fmla="*/ 270164 h 2130136"/>
                      <a:gd name="connsiteX1" fmla="*/ 1468582 w 1496291"/>
                      <a:gd name="connsiteY1" fmla="*/ 270164 h 2130136"/>
                      <a:gd name="connsiteX2" fmla="*/ 1420091 w 1496291"/>
                      <a:gd name="connsiteY2" fmla="*/ 290946 h 2130136"/>
                      <a:gd name="connsiteX3" fmla="*/ 1406237 w 1496291"/>
                      <a:gd name="connsiteY3" fmla="*/ 297873 h 2130136"/>
                      <a:gd name="connsiteX4" fmla="*/ 1392382 w 1496291"/>
                      <a:gd name="connsiteY4" fmla="*/ 301336 h 2130136"/>
                      <a:gd name="connsiteX5" fmla="*/ 1354282 w 1496291"/>
                      <a:gd name="connsiteY5" fmla="*/ 311727 h 2130136"/>
                      <a:gd name="connsiteX6" fmla="*/ 1305791 w 1496291"/>
                      <a:gd name="connsiteY6" fmla="*/ 315191 h 2130136"/>
                      <a:gd name="connsiteX7" fmla="*/ 1246909 w 1496291"/>
                      <a:gd name="connsiteY7" fmla="*/ 315191 h 2130136"/>
                      <a:gd name="connsiteX8" fmla="*/ 1229591 w 1496291"/>
                      <a:gd name="connsiteY8" fmla="*/ 308264 h 2130136"/>
                      <a:gd name="connsiteX9" fmla="*/ 1208809 w 1496291"/>
                      <a:gd name="connsiteY9" fmla="*/ 290946 h 2130136"/>
                      <a:gd name="connsiteX10" fmla="*/ 1201882 w 1496291"/>
                      <a:gd name="connsiteY10" fmla="*/ 284018 h 2130136"/>
                      <a:gd name="connsiteX11" fmla="*/ 1184564 w 1496291"/>
                      <a:gd name="connsiteY11" fmla="*/ 259773 h 2130136"/>
                      <a:gd name="connsiteX12" fmla="*/ 1174173 w 1496291"/>
                      <a:gd name="connsiteY12" fmla="*/ 238991 h 2130136"/>
                      <a:gd name="connsiteX13" fmla="*/ 1167246 w 1496291"/>
                      <a:gd name="connsiteY13" fmla="*/ 225136 h 2130136"/>
                      <a:gd name="connsiteX14" fmla="*/ 1170709 w 1496291"/>
                      <a:gd name="connsiteY14" fmla="*/ 152400 h 2130136"/>
                      <a:gd name="connsiteX15" fmla="*/ 1174173 w 1496291"/>
                      <a:gd name="connsiteY15" fmla="*/ 128155 h 2130136"/>
                      <a:gd name="connsiteX16" fmla="*/ 1181100 w 1496291"/>
                      <a:gd name="connsiteY16" fmla="*/ 107373 h 2130136"/>
                      <a:gd name="connsiteX17" fmla="*/ 1177637 w 1496291"/>
                      <a:gd name="connsiteY17" fmla="*/ 20782 h 2130136"/>
                      <a:gd name="connsiteX18" fmla="*/ 1153391 w 1496291"/>
                      <a:gd name="connsiteY18" fmla="*/ 17318 h 2130136"/>
                      <a:gd name="connsiteX19" fmla="*/ 1132609 w 1496291"/>
                      <a:gd name="connsiteY19" fmla="*/ 0 h 2130136"/>
                      <a:gd name="connsiteX20" fmla="*/ 910937 w 1496291"/>
                      <a:gd name="connsiteY20" fmla="*/ 96982 h 2130136"/>
                      <a:gd name="connsiteX21" fmla="*/ 820882 w 1496291"/>
                      <a:gd name="connsiteY21" fmla="*/ 83127 h 2130136"/>
                      <a:gd name="connsiteX22" fmla="*/ 800100 w 1496291"/>
                      <a:gd name="connsiteY22" fmla="*/ 90055 h 2130136"/>
                      <a:gd name="connsiteX23" fmla="*/ 789709 w 1496291"/>
                      <a:gd name="connsiteY23" fmla="*/ 117764 h 2130136"/>
                      <a:gd name="connsiteX24" fmla="*/ 807028 w 1496291"/>
                      <a:gd name="connsiteY24" fmla="*/ 183573 h 2130136"/>
                      <a:gd name="connsiteX25" fmla="*/ 834737 w 1496291"/>
                      <a:gd name="connsiteY25" fmla="*/ 252846 h 2130136"/>
                      <a:gd name="connsiteX26" fmla="*/ 817418 w 1496291"/>
                      <a:gd name="connsiteY26" fmla="*/ 301336 h 2130136"/>
                      <a:gd name="connsiteX27" fmla="*/ 633846 w 1496291"/>
                      <a:gd name="connsiteY27" fmla="*/ 370609 h 2130136"/>
                      <a:gd name="connsiteX28" fmla="*/ 540328 w 1496291"/>
                      <a:gd name="connsiteY28" fmla="*/ 256309 h 2130136"/>
                      <a:gd name="connsiteX29" fmla="*/ 526473 w 1496291"/>
                      <a:gd name="connsiteY29" fmla="*/ 235527 h 2130136"/>
                      <a:gd name="connsiteX30" fmla="*/ 488373 w 1496291"/>
                      <a:gd name="connsiteY30" fmla="*/ 277091 h 2130136"/>
                      <a:gd name="connsiteX31" fmla="*/ 415637 w 1496291"/>
                      <a:gd name="connsiteY31" fmla="*/ 277091 h 2130136"/>
                      <a:gd name="connsiteX32" fmla="*/ 381000 w 1496291"/>
                      <a:gd name="connsiteY32" fmla="*/ 263236 h 2130136"/>
                      <a:gd name="connsiteX33" fmla="*/ 356755 w 1496291"/>
                      <a:gd name="connsiteY33" fmla="*/ 284018 h 2130136"/>
                      <a:gd name="connsiteX34" fmla="*/ 339437 w 1496291"/>
                      <a:gd name="connsiteY34" fmla="*/ 301336 h 2130136"/>
                      <a:gd name="connsiteX35" fmla="*/ 363682 w 1496291"/>
                      <a:gd name="connsiteY35" fmla="*/ 408709 h 2130136"/>
                      <a:gd name="connsiteX36" fmla="*/ 332509 w 1496291"/>
                      <a:gd name="connsiteY36" fmla="*/ 446809 h 2130136"/>
                      <a:gd name="connsiteX37" fmla="*/ 335973 w 1496291"/>
                      <a:gd name="connsiteY37" fmla="*/ 516082 h 2130136"/>
                      <a:gd name="connsiteX38" fmla="*/ 374073 w 1496291"/>
                      <a:gd name="connsiteY38" fmla="*/ 602673 h 2130136"/>
                      <a:gd name="connsiteX39" fmla="*/ 360218 w 1496291"/>
                      <a:gd name="connsiteY39" fmla="*/ 682336 h 2130136"/>
                      <a:gd name="connsiteX40" fmla="*/ 339437 w 1496291"/>
                      <a:gd name="connsiteY40" fmla="*/ 762000 h 2130136"/>
                      <a:gd name="connsiteX41" fmla="*/ 329046 w 1496291"/>
                      <a:gd name="connsiteY41" fmla="*/ 820882 h 2130136"/>
                      <a:gd name="connsiteX42" fmla="*/ 294409 w 1496291"/>
                      <a:gd name="connsiteY42" fmla="*/ 820882 h 2130136"/>
                      <a:gd name="connsiteX43" fmla="*/ 263237 w 1496291"/>
                      <a:gd name="connsiteY43" fmla="*/ 796636 h 2130136"/>
                      <a:gd name="connsiteX44" fmla="*/ 76200 w 1496291"/>
                      <a:gd name="connsiteY44" fmla="*/ 872836 h 2130136"/>
                      <a:gd name="connsiteX45" fmla="*/ 31173 w 1496291"/>
                      <a:gd name="connsiteY45" fmla="*/ 980209 h 2130136"/>
                      <a:gd name="connsiteX46" fmla="*/ 0 w 1496291"/>
                      <a:gd name="connsiteY46" fmla="*/ 1046018 h 2130136"/>
                      <a:gd name="connsiteX47" fmla="*/ 10391 w 1496291"/>
                      <a:gd name="connsiteY47" fmla="*/ 1084118 h 2130136"/>
                      <a:gd name="connsiteX48" fmla="*/ 27709 w 1496291"/>
                      <a:gd name="connsiteY48" fmla="*/ 1201882 h 2130136"/>
                      <a:gd name="connsiteX49" fmla="*/ 176646 w 1496291"/>
                      <a:gd name="connsiteY49" fmla="*/ 1302327 h 2130136"/>
                      <a:gd name="connsiteX50" fmla="*/ 228600 w 1496291"/>
                      <a:gd name="connsiteY50" fmla="*/ 1281546 h 2130136"/>
                      <a:gd name="connsiteX51" fmla="*/ 266700 w 1496291"/>
                      <a:gd name="connsiteY51" fmla="*/ 1285009 h 2130136"/>
                      <a:gd name="connsiteX52" fmla="*/ 297873 w 1496291"/>
                      <a:gd name="connsiteY52" fmla="*/ 1340427 h 2130136"/>
                      <a:gd name="connsiteX53" fmla="*/ 408709 w 1496291"/>
                      <a:gd name="connsiteY53" fmla="*/ 1420091 h 2130136"/>
                      <a:gd name="connsiteX54" fmla="*/ 689264 w 1496291"/>
                      <a:gd name="connsiteY54" fmla="*/ 1291936 h 2130136"/>
                      <a:gd name="connsiteX55" fmla="*/ 720437 w 1496291"/>
                      <a:gd name="connsiteY55" fmla="*/ 1309255 h 2130136"/>
                      <a:gd name="connsiteX56" fmla="*/ 730828 w 1496291"/>
                      <a:gd name="connsiteY56" fmla="*/ 1361209 h 2130136"/>
                      <a:gd name="connsiteX57" fmla="*/ 741218 w 1496291"/>
                      <a:gd name="connsiteY57" fmla="*/ 1395846 h 2130136"/>
                      <a:gd name="connsiteX58" fmla="*/ 775855 w 1496291"/>
                      <a:gd name="connsiteY58" fmla="*/ 1440873 h 2130136"/>
                      <a:gd name="connsiteX59" fmla="*/ 813955 w 1496291"/>
                      <a:gd name="connsiteY59" fmla="*/ 1499755 h 2130136"/>
                      <a:gd name="connsiteX60" fmla="*/ 838200 w 1496291"/>
                      <a:gd name="connsiteY60" fmla="*/ 1530927 h 2130136"/>
                      <a:gd name="connsiteX61" fmla="*/ 921328 w 1496291"/>
                      <a:gd name="connsiteY61" fmla="*/ 1558636 h 2130136"/>
                      <a:gd name="connsiteX62" fmla="*/ 1042555 w 1496291"/>
                      <a:gd name="connsiteY62" fmla="*/ 1600200 h 2130136"/>
                      <a:gd name="connsiteX63" fmla="*/ 1125682 w 1496291"/>
                      <a:gd name="connsiteY63" fmla="*/ 1631373 h 2130136"/>
                      <a:gd name="connsiteX64" fmla="*/ 1208809 w 1496291"/>
                      <a:gd name="connsiteY64" fmla="*/ 1707573 h 2130136"/>
                      <a:gd name="connsiteX65" fmla="*/ 1246909 w 1496291"/>
                      <a:gd name="connsiteY65" fmla="*/ 1794164 h 2130136"/>
                      <a:gd name="connsiteX66" fmla="*/ 1250373 w 1496291"/>
                      <a:gd name="connsiteY66" fmla="*/ 1804555 h 2130136"/>
                      <a:gd name="connsiteX67" fmla="*/ 1319646 w 1496291"/>
                      <a:gd name="connsiteY67" fmla="*/ 1842655 h 2130136"/>
                      <a:gd name="connsiteX68" fmla="*/ 1371600 w 1496291"/>
                      <a:gd name="connsiteY68" fmla="*/ 1866900 h 2130136"/>
                      <a:gd name="connsiteX69" fmla="*/ 1413164 w 1496291"/>
                      <a:gd name="connsiteY69" fmla="*/ 1891146 h 2130136"/>
                      <a:gd name="connsiteX70" fmla="*/ 1472046 w 1496291"/>
                      <a:gd name="connsiteY70" fmla="*/ 1988127 h 2130136"/>
                      <a:gd name="connsiteX71" fmla="*/ 1496291 w 1496291"/>
                      <a:gd name="connsiteY71" fmla="*/ 2060864 h 2130136"/>
                      <a:gd name="connsiteX72" fmla="*/ 1430482 w 1496291"/>
                      <a:gd name="connsiteY72" fmla="*/ 2130136 h 2130136"/>
                      <a:gd name="connsiteX0" fmla="*/ 1468582 w 1497456"/>
                      <a:gd name="connsiteY0" fmla="*/ 270164 h 2097479"/>
                      <a:gd name="connsiteX1" fmla="*/ 1468582 w 1497456"/>
                      <a:gd name="connsiteY1" fmla="*/ 270164 h 2097479"/>
                      <a:gd name="connsiteX2" fmla="*/ 1420091 w 1497456"/>
                      <a:gd name="connsiteY2" fmla="*/ 290946 h 2097479"/>
                      <a:gd name="connsiteX3" fmla="*/ 1406237 w 1497456"/>
                      <a:gd name="connsiteY3" fmla="*/ 297873 h 2097479"/>
                      <a:gd name="connsiteX4" fmla="*/ 1392382 w 1497456"/>
                      <a:gd name="connsiteY4" fmla="*/ 301336 h 2097479"/>
                      <a:gd name="connsiteX5" fmla="*/ 1354282 w 1497456"/>
                      <a:gd name="connsiteY5" fmla="*/ 311727 h 2097479"/>
                      <a:gd name="connsiteX6" fmla="*/ 1305791 w 1497456"/>
                      <a:gd name="connsiteY6" fmla="*/ 315191 h 2097479"/>
                      <a:gd name="connsiteX7" fmla="*/ 1246909 w 1497456"/>
                      <a:gd name="connsiteY7" fmla="*/ 315191 h 2097479"/>
                      <a:gd name="connsiteX8" fmla="*/ 1229591 w 1497456"/>
                      <a:gd name="connsiteY8" fmla="*/ 308264 h 2097479"/>
                      <a:gd name="connsiteX9" fmla="*/ 1208809 w 1497456"/>
                      <a:gd name="connsiteY9" fmla="*/ 290946 h 2097479"/>
                      <a:gd name="connsiteX10" fmla="*/ 1201882 w 1497456"/>
                      <a:gd name="connsiteY10" fmla="*/ 284018 h 2097479"/>
                      <a:gd name="connsiteX11" fmla="*/ 1184564 w 1497456"/>
                      <a:gd name="connsiteY11" fmla="*/ 259773 h 2097479"/>
                      <a:gd name="connsiteX12" fmla="*/ 1174173 w 1497456"/>
                      <a:gd name="connsiteY12" fmla="*/ 238991 h 2097479"/>
                      <a:gd name="connsiteX13" fmla="*/ 1167246 w 1497456"/>
                      <a:gd name="connsiteY13" fmla="*/ 225136 h 2097479"/>
                      <a:gd name="connsiteX14" fmla="*/ 1170709 w 1497456"/>
                      <a:gd name="connsiteY14" fmla="*/ 152400 h 2097479"/>
                      <a:gd name="connsiteX15" fmla="*/ 1174173 w 1497456"/>
                      <a:gd name="connsiteY15" fmla="*/ 128155 h 2097479"/>
                      <a:gd name="connsiteX16" fmla="*/ 1181100 w 1497456"/>
                      <a:gd name="connsiteY16" fmla="*/ 107373 h 2097479"/>
                      <a:gd name="connsiteX17" fmla="*/ 1177637 w 1497456"/>
                      <a:gd name="connsiteY17" fmla="*/ 20782 h 2097479"/>
                      <a:gd name="connsiteX18" fmla="*/ 1153391 w 1497456"/>
                      <a:gd name="connsiteY18" fmla="*/ 17318 h 2097479"/>
                      <a:gd name="connsiteX19" fmla="*/ 1132609 w 1497456"/>
                      <a:gd name="connsiteY19" fmla="*/ 0 h 2097479"/>
                      <a:gd name="connsiteX20" fmla="*/ 910937 w 1497456"/>
                      <a:gd name="connsiteY20" fmla="*/ 96982 h 2097479"/>
                      <a:gd name="connsiteX21" fmla="*/ 820882 w 1497456"/>
                      <a:gd name="connsiteY21" fmla="*/ 83127 h 2097479"/>
                      <a:gd name="connsiteX22" fmla="*/ 800100 w 1497456"/>
                      <a:gd name="connsiteY22" fmla="*/ 90055 h 2097479"/>
                      <a:gd name="connsiteX23" fmla="*/ 789709 w 1497456"/>
                      <a:gd name="connsiteY23" fmla="*/ 117764 h 2097479"/>
                      <a:gd name="connsiteX24" fmla="*/ 807028 w 1497456"/>
                      <a:gd name="connsiteY24" fmla="*/ 183573 h 2097479"/>
                      <a:gd name="connsiteX25" fmla="*/ 834737 w 1497456"/>
                      <a:gd name="connsiteY25" fmla="*/ 252846 h 2097479"/>
                      <a:gd name="connsiteX26" fmla="*/ 817418 w 1497456"/>
                      <a:gd name="connsiteY26" fmla="*/ 301336 h 2097479"/>
                      <a:gd name="connsiteX27" fmla="*/ 633846 w 1497456"/>
                      <a:gd name="connsiteY27" fmla="*/ 370609 h 2097479"/>
                      <a:gd name="connsiteX28" fmla="*/ 540328 w 1497456"/>
                      <a:gd name="connsiteY28" fmla="*/ 256309 h 2097479"/>
                      <a:gd name="connsiteX29" fmla="*/ 526473 w 1497456"/>
                      <a:gd name="connsiteY29" fmla="*/ 235527 h 2097479"/>
                      <a:gd name="connsiteX30" fmla="*/ 488373 w 1497456"/>
                      <a:gd name="connsiteY30" fmla="*/ 277091 h 2097479"/>
                      <a:gd name="connsiteX31" fmla="*/ 415637 w 1497456"/>
                      <a:gd name="connsiteY31" fmla="*/ 277091 h 2097479"/>
                      <a:gd name="connsiteX32" fmla="*/ 381000 w 1497456"/>
                      <a:gd name="connsiteY32" fmla="*/ 263236 h 2097479"/>
                      <a:gd name="connsiteX33" fmla="*/ 356755 w 1497456"/>
                      <a:gd name="connsiteY33" fmla="*/ 284018 h 2097479"/>
                      <a:gd name="connsiteX34" fmla="*/ 339437 w 1497456"/>
                      <a:gd name="connsiteY34" fmla="*/ 301336 h 2097479"/>
                      <a:gd name="connsiteX35" fmla="*/ 363682 w 1497456"/>
                      <a:gd name="connsiteY35" fmla="*/ 408709 h 2097479"/>
                      <a:gd name="connsiteX36" fmla="*/ 332509 w 1497456"/>
                      <a:gd name="connsiteY36" fmla="*/ 446809 h 2097479"/>
                      <a:gd name="connsiteX37" fmla="*/ 335973 w 1497456"/>
                      <a:gd name="connsiteY37" fmla="*/ 516082 h 2097479"/>
                      <a:gd name="connsiteX38" fmla="*/ 374073 w 1497456"/>
                      <a:gd name="connsiteY38" fmla="*/ 602673 h 2097479"/>
                      <a:gd name="connsiteX39" fmla="*/ 360218 w 1497456"/>
                      <a:gd name="connsiteY39" fmla="*/ 682336 h 2097479"/>
                      <a:gd name="connsiteX40" fmla="*/ 339437 w 1497456"/>
                      <a:gd name="connsiteY40" fmla="*/ 762000 h 2097479"/>
                      <a:gd name="connsiteX41" fmla="*/ 329046 w 1497456"/>
                      <a:gd name="connsiteY41" fmla="*/ 820882 h 2097479"/>
                      <a:gd name="connsiteX42" fmla="*/ 294409 w 1497456"/>
                      <a:gd name="connsiteY42" fmla="*/ 820882 h 2097479"/>
                      <a:gd name="connsiteX43" fmla="*/ 263237 w 1497456"/>
                      <a:gd name="connsiteY43" fmla="*/ 796636 h 2097479"/>
                      <a:gd name="connsiteX44" fmla="*/ 76200 w 1497456"/>
                      <a:gd name="connsiteY44" fmla="*/ 872836 h 2097479"/>
                      <a:gd name="connsiteX45" fmla="*/ 31173 w 1497456"/>
                      <a:gd name="connsiteY45" fmla="*/ 980209 h 2097479"/>
                      <a:gd name="connsiteX46" fmla="*/ 0 w 1497456"/>
                      <a:gd name="connsiteY46" fmla="*/ 1046018 h 2097479"/>
                      <a:gd name="connsiteX47" fmla="*/ 10391 w 1497456"/>
                      <a:gd name="connsiteY47" fmla="*/ 1084118 h 2097479"/>
                      <a:gd name="connsiteX48" fmla="*/ 27709 w 1497456"/>
                      <a:gd name="connsiteY48" fmla="*/ 1201882 h 2097479"/>
                      <a:gd name="connsiteX49" fmla="*/ 176646 w 1497456"/>
                      <a:gd name="connsiteY49" fmla="*/ 1302327 h 2097479"/>
                      <a:gd name="connsiteX50" fmla="*/ 228600 w 1497456"/>
                      <a:gd name="connsiteY50" fmla="*/ 1281546 h 2097479"/>
                      <a:gd name="connsiteX51" fmla="*/ 266700 w 1497456"/>
                      <a:gd name="connsiteY51" fmla="*/ 1285009 h 2097479"/>
                      <a:gd name="connsiteX52" fmla="*/ 297873 w 1497456"/>
                      <a:gd name="connsiteY52" fmla="*/ 1340427 h 2097479"/>
                      <a:gd name="connsiteX53" fmla="*/ 408709 w 1497456"/>
                      <a:gd name="connsiteY53" fmla="*/ 1420091 h 2097479"/>
                      <a:gd name="connsiteX54" fmla="*/ 689264 w 1497456"/>
                      <a:gd name="connsiteY54" fmla="*/ 1291936 h 2097479"/>
                      <a:gd name="connsiteX55" fmla="*/ 720437 w 1497456"/>
                      <a:gd name="connsiteY55" fmla="*/ 1309255 h 2097479"/>
                      <a:gd name="connsiteX56" fmla="*/ 730828 w 1497456"/>
                      <a:gd name="connsiteY56" fmla="*/ 1361209 h 2097479"/>
                      <a:gd name="connsiteX57" fmla="*/ 741218 w 1497456"/>
                      <a:gd name="connsiteY57" fmla="*/ 1395846 h 2097479"/>
                      <a:gd name="connsiteX58" fmla="*/ 775855 w 1497456"/>
                      <a:gd name="connsiteY58" fmla="*/ 1440873 h 2097479"/>
                      <a:gd name="connsiteX59" fmla="*/ 813955 w 1497456"/>
                      <a:gd name="connsiteY59" fmla="*/ 1499755 h 2097479"/>
                      <a:gd name="connsiteX60" fmla="*/ 838200 w 1497456"/>
                      <a:gd name="connsiteY60" fmla="*/ 1530927 h 2097479"/>
                      <a:gd name="connsiteX61" fmla="*/ 921328 w 1497456"/>
                      <a:gd name="connsiteY61" fmla="*/ 1558636 h 2097479"/>
                      <a:gd name="connsiteX62" fmla="*/ 1042555 w 1497456"/>
                      <a:gd name="connsiteY62" fmla="*/ 1600200 h 2097479"/>
                      <a:gd name="connsiteX63" fmla="*/ 1125682 w 1497456"/>
                      <a:gd name="connsiteY63" fmla="*/ 1631373 h 2097479"/>
                      <a:gd name="connsiteX64" fmla="*/ 1208809 w 1497456"/>
                      <a:gd name="connsiteY64" fmla="*/ 1707573 h 2097479"/>
                      <a:gd name="connsiteX65" fmla="*/ 1246909 w 1497456"/>
                      <a:gd name="connsiteY65" fmla="*/ 1794164 h 2097479"/>
                      <a:gd name="connsiteX66" fmla="*/ 1250373 w 1497456"/>
                      <a:gd name="connsiteY66" fmla="*/ 1804555 h 2097479"/>
                      <a:gd name="connsiteX67" fmla="*/ 1319646 w 1497456"/>
                      <a:gd name="connsiteY67" fmla="*/ 1842655 h 2097479"/>
                      <a:gd name="connsiteX68" fmla="*/ 1371600 w 1497456"/>
                      <a:gd name="connsiteY68" fmla="*/ 1866900 h 2097479"/>
                      <a:gd name="connsiteX69" fmla="*/ 1413164 w 1497456"/>
                      <a:gd name="connsiteY69" fmla="*/ 1891146 h 2097479"/>
                      <a:gd name="connsiteX70" fmla="*/ 1472046 w 1497456"/>
                      <a:gd name="connsiteY70" fmla="*/ 1988127 h 2097479"/>
                      <a:gd name="connsiteX71" fmla="*/ 1496291 w 1497456"/>
                      <a:gd name="connsiteY71" fmla="*/ 2060864 h 2097479"/>
                      <a:gd name="connsiteX72" fmla="*/ 1490353 w 1497456"/>
                      <a:gd name="connsiteY72" fmla="*/ 2097479 h 20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497456" h="2097479">
                        <a:moveTo>
                          <a:pt x="1468582" y="270164"/>
                        </a:moveTo>
                        <a:lnTo>
                          <a:pt x="1468582" y="270164"/>
                        </a:lnTo>
                        <a:cubicBezTo>
                          <a:pt x="1397161" y="309842"/>
                          <a:pt x="1466449" y="275493"/>
                          <a:pt x="1420091" y="290946"/>
                        </a:cubicBezTo>
                        <a:cubicBezTo>
                          <a:pt x="1415193" y="292579"/>
                          <a:pt x="1411071" y="296060"/>
                          <a:pt x="1406237" y="297873"/>
                        </a:cubicBezTo>
                        <a:cubicBezTo>
                          <a:pt x="1401780" y="299544"/>
                          <a:pt x="1396942" y="299968"/>
                          <a:pt x="1392382" y="301336"/>
                        </a:cubicBezTo>
                        <a:cubicBezTo>
                          <a:pt x="1376263" y="306172"/>
                          <a:pt x="1370498" y="310020"/>
                          <a:pt x="1354282" y="311727"/>
                        </a:cubicBezTo>
                        <a:cubicBezTo>
                          <a:pt x="1338166" y="313423"/>
                          <a:pt x="1321955" y="314036"/>
                          <a:pt x="1305791" y="315191"/>
                        </a:cubicBezTo>
                        <a:cubicBezTo>
                          <a:pt x="1280722" y="321459"/>
                          <a:pt x="1285964" y="321700"/>
                          <a:pt x="1246909" y="315191"/>
                        </a:cubicBezTo>
                        <a:cubicBezTo>
                          <a:pt x="1240776" y="314169"/>
                          <a:pt x="1235364" y="310573"/>
                          <a:pt x="1229591" y="308264"/>
                        </a:cubicBezTo>
                        <a:cubicBezTo>
                          <a:pt x="1213925" y="292596"/>
                          <a:pt x="1233510" y="311530"/>
                          <a:pt x="1208809" y="290946"/>
                        </a:cubicBezTo>
                        <a:cubicBezTo>
                          <a:pt x="1206300" y="288855"/>
                          <a:pt x="1204191" y="286327"/>
                          <a:pt x="1201882" y="284018"/>
                        </a:cubicBezTo>
                        <a:cubicBezTo>
                          <a:pt x="1195253" y="244246"/>
                          <a:pt x="1206846" y="274628"/>
                          <a:pt x="1184564" y="259773"/>
                        </a:cubicBezTo>
                        <a:cubicBezTo>
                          <a:pt x="1177909" y="255336"/>
                          <a:pt x="1176939" y="245444"/>
                          <a:pt x="1174173" y="238991"/>
                        </a:cubicBezTo>
                        <a:cubicBezTo>
                          <a:pt x="1172139" y="234245"/>
                          <a:pt x="1169555" y="229754"/>
                          <a:pt x="1167246" y="225136"/>
                        </a:cubicBezTo>
                        <a:cubicBezTo>
                          <a:pt x="1168400" y="200891"/>
                          <a:pt x="1168980" y="176611"/>
                          <a:pt x="1170709" y="152400"/>
                        </a:cubicBezTo>
                        <a:cubicBezTo>
                          <a:pt x="1171291" y="144257"/>
                          <a:pt x="1172337" y="136110"/>
                          <a:pt x="1174173" y="128155"/>
                        </a:cubicBezTo>
                        <a:cubicBezTo>
                          <a:pt x="1175815" y="121040"/>
                          <a:pt x="1181100" y="107373"/>
                          <a:pt x="1181100" y="107373"/>
                        </a:cubicBezTo>
                        <a:cubicBezTo>
                          <a:pt x="1179946" y="78509"/>
                          <a:pt x="1186132" y="48391"/>
                          <a:pt x="1177637" y="20782"/>
                        </a:cubicBezTo>
                        <a:cubicBezTo>
                          <a:pt x="1175236" y="12979"/>
                          <a:pt x="1161011" y="20249"/>
                          <a:pt x="1153391" y="17318"/>
                        </a:cubicBezTo>
                        <a:cubicBezTo>
                          <a:pt x="1131648" y="8956"/>
                          <a:pt x="1132609" y="10939"/>
                          <a:pt x="1132609" y="0"/>
                        </a:cubicBezTo>
                        <a:lnTo>
                          <a:pt x="910937" y="96982"/>
                        </a:lnTo>
                        <a:lnTo>
                          <a:pt x="820882" y="83127"/>
                        </a:lnTo>
                        <a:lnTo>
                          <a:pt x="800100" y="90055"/>
                        </a:lnTo>
                        <a:lnTo>
                          <a:pt x="789709" y="117764"/>
                        </a:lnTo>
                        <a:lnTo>
                          <a:pt x="807028" y="183573"/>
                        </a:lnTo>
                        <a:lnTo>
                          <a:pt x="834737" y="252846"/>
                        </a:lnTo>
                        <a:lnTo>
                          <a:pt x="817418" y="301336"/>
                        </a:lnTo>
                        <a:lnTo>
                          <a:pt x="633846" y="370609"/>
                        </a:lnTo>
                        <a:lnTo>
                          <a:pt x="540328" y="256309"/>
                        </a:lnTo>
                        <a:lnTo>
                          <a:pt x="526473" y="235527"/>
                        </a:lnTo>
                        <a:lnTo>
                          <a:pt x="488373" y="277091"/>
                        </a:lnTo>
                        <a:lnTo>
                          <a:pt x="415637" y="277091"/>
                        </a:lnTo>
                        <a:lnTo>
                          <a:pt x="381000" y="263236"/>
                        </a:lnTo>
                        <a:lnTo>
                          <a:pt x="356755" y="284018"/>
                        </a:lnTo>
                        <a:lnTo>
                          <a:pt x="339437" y="301336"/>
                        </a:lnTo>
                        <a:lnTo>
                          <a:pt x="363682" y="408709"/>
                        </a:lnTo>
                        <a:lnTo>
                          <a:pt x="332509" y="446809"/>
                        </a:lnTo>
                        <a:lnTo>
                          <a:pt x="335973" y="516082"/>
                        </a:lnTo>
                        <a:lnTo>
                          <a:pt x="374073" y="602673"/>
                        </a:lnTo>
                        <a:lnTo>
                          <a:pt x="360218" y="682336"/>
                        </a:lnTo>
                        <a:lnTo>
                          <a:pt x="339437" y="762000"/>
                        </a:lnTo>
                        <a:lnTo>
                          <a:pt x="329046" y="820882"/>
                        </a:lnTo>
                        <a:lnTo>
                          <a:pt x="294409" y="820882"/>
                        </a:lnTo>
                        <a:lnTo>
                          <a:pt x="263237" y="796636"/>
                        </a:lnTo>
                        <a:lnTo>
                          <a:pt x="76200" y="872836"/>
                        </a:lnTo>
                        <a:lnTo>
                          <a:pt x="31173" y="980209"/>
                        </a:lnTo>
                        <a:lnTo>
                          <a:pt x="0" y="1046018"/>
                        </a:lnTo>
                        <a:lnTo>
                          <a:pt x="10391" y="1084118"/>
                        </a:lnTo>
                        <a:lnTo>
                          <a:pt x="27709" y="1201882"/>
                        </a:lnTo>
                        <a:lnTo>
                          <a:pt x="176646" y="1302327"/>
                        </a:lnTo>
                        <a:lnTo>
                          <a:pt x="228600" y="1281546"/>
                        </a:lnTo>
                        <a:lnTo>
                          <a:pt x="266700" y="1285009"/>
                        </a:lnTo>
                        <a:lnTo>
                          <a:pt x="297873" y="1340427"/>
                        </a:lnTo>
                        <a:lnTo>
                          <a:pt x="408709" y="1420091"/>
                        </a:lnTo>
                        <a:lnTo>
                          <a:pt x="689264" y="1291936"/>
                        </a:lnTo>
                        <a:lnTo>
                          <a:pt x="720437" y="1309255"/>
                        </a:lnTo>
                        <a:lnTo>
                          <a:pt x="730828" y="1361209"/>
                        </a:lnTo>
                        <a:lnTo>
                          <a:pt x="741218" y="1395846"/>
                        </a:lnTo>
                        <a:lnTo>
                          <a:pt x="775855" y="1440873"/>
                        </a:lnTo>
                        <a:lnTo>
                          <a:pt x="813955" y="1499755"/>
                        </a:lnTo>
                        <a:lnTo>
                          <a:pt x="838200" y="1530927"/>
                        </a:lnTo>
                        <a:lnTo>
                          <a:pt x="921328" y="1558636"/>
                        </a:lnTo>
                        <a:lnTo>
                          <a:pt x="1042555" y="1600200"/>
                        </a:lnTo>
                        <a:lnTo>
                          <a:pt x="1125682" y="1631373"/>
                        </a:lnTo>
                        <a:lnTo>
                          <a:pt x="1208809" y="1707573"/>
                        </a:lnTo>
                        <a:lnTo>
                          <a:pt x="1246909" y="1794164"/>
                        </a:lnTo>
                        <a:lnTo>
                          <a:pt x="1250373" y="1804555"/>
                        </a:lnTo>
                        <a:lnTo>
                          <a:pt x="1319646" y="1842655"/>
                        </a:lnTo>
                        <a:lnTo>
                          <a:pt x="1371600" y="1866900"/>
                        </a:lnTo>
                        <a:lnTo>
                          <a:pt x="1413164" y="1891146"/>
                        </a:lnTo>
                        <a:lnTo>
                          <a:pt x="1472046" y="1988127"/>
                        </a:lnTo>
                        <a:lnTo>
                          <a:pt x="1496291" y="2060864"/>
                        </a:lnTo>
                        <a:cubicBezTo>
                          <a:pt x="1474355" y="2083955"/>
                          <a:pt x="1512289" y="2074388"/>
                          <a:pt x="1490353" y="2097479"/>
                        </a:cubicBezTo>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orme libre : forme 26">
                    <a:extLst>
                      <a:ext uri="{FF2B5EF4-FFF2-40B4-BE49-F238E27FC236}">
                        <a16:creationId xmlns:a16="http://schemas.microsoft.com/office/drawing/2014/main" id="{B28E87CD-4E5F-FD2B-0886-6D3AE91E7F63}"/>
                      </a:ext>
                    </a:extLst>
                  </p:cNvPr>
                  <p:cNvSpPr/>
                  <p:nvPr/>
                </p:nvSpPr>
                <p:spPr>
                  <a:xfrm>
                    <a:off x="3641271" y="1344386"/>
                    <a:ext cx="1997529" cy="3233057"/>
                  </a:xfrm>
                  <a:custGeom>
                    <a:avLst/>
                    <a:gdLst>
                      <a:gd name="connsiteX0" fmla="*/ 65315 w 1997529"/>
                      <a:gd name="connsiteY0" fmla="*/ 1959428 h 3233057"/>
                      <a:gd name="connsiteX1" fmla="*/ 21772 w 1997529"/>
                      <a:gd name="connsiteY1" fmla="*/ 2035628 h 3233057"/>
                      <a:gd name="connsiteX2" fmla="*/ 0 w 1997529"/>
                      <a:gd name="connsiteY2" fmla="*/ 2051957 h 3233057"/>
                      <a:gd name="connsiteX3" fmla="*/ 54429 w 1997529"/>
                      <a:gd name="connsiteY3" fmla="*/ 2144485 h 3233057"/>
                      <a:gd name="connsiteX4" fmla="*/ 87086 w 1997529"/>
                      <a:gd name="connsiteY4" fmla="*/ 2209800 h 3233057"/>
                      <a:gd name="connsiteX5" fmla="*/ 81643 w 1997529"/>
                      <a:gd name="connsiteY5" fmla="*/ 2242457 h 3233057"/>
                      <a:gd name="connsiteX6" fmla="*/ 146958 w 1997529"/>
                      <a:gd name="connsiteY6" fmla="*/ 2334985 h 3233057"/>
                      <a:gd name="connsiteX7" fmla="*/ 157843 w 1997529"/>
                      <a:gd name="connsiteY7" fmla="*/ 2318657 h 3233057"/>
                      <a:gd name="connsiteX8" fmla="*/ 234043 w 1997529"/>
                      <a:gd name="connsiteY8" fmla="*/ 2362200 h 3233057"/>
                      <a:gd name="connsiteX9" fmla="*/ 310243 w 1997529"/>
                      <a:gd name="connsiteY9" fmla="*/ 2389414 h 3233057"/>
                      <a:gd name="connsiteX10" fmla="*/ 402772 w 1997529"/>
                      <a:gd name="connsiteY10" fmla="*/ 2454728 h 3233057"/>
                      <a:gd name="connsiteX11" fmla="*/ 419100 w 1997529"/>
                      <a:gd name="connsiteY11" fmla="*/ 2552700 h 3233057"/>
                      <a:gd name="connsiteX12" fmla="*/ 462643 w 1997529"/>
                      <a:gd name="connsiteY12" fmla="*/ 2574471 h 3233057"/>
                      <a:gd name="connsiteX13" fmla="*/ 489858 w 1997529"/>
                      <a:gd name="connsiteY13" fmla="*/ 2639785 h 3233057"/>
                      <a:gd name="connsiteX14" fmla="*/ 489858 w 1997529"/>
                      <a:gd name="connsiteY14" fmla="*/ 2715985 h 3233057"/>
                      <a:gd name="connsiteX15" fmla="*/ 478972 w 1997529"/>
                      <a:gd name="connsiteY15" fmla="*/ 2743200 h 3233057"/>
                      <a:gd name="connsiteX16" fmla="*/ 446315 w 1997529"/>
                      <a:gd name="connsiteY16" fmla="*/ 2781300 h 3233057"/>
                      <a:gd name="connsiteX17" fmla="*/ 402772 w 1997529"/>
                      <a:gd name="connsiteY17" fmla="*/ 2824843 h 3233057"/>
                      <a:gd name="connsiteX18" fmla="*/ 370115 w 1997529"/>
                      <a:gd name="connsiteY18" fmla="*/ 2846614 h 3233057"/>
                      <a:gd name="connsiteX19" fmla="*/ 266700 w 1997529"/>
                      <a:gd name="connsiteY19" fmla="*/ 2901043 h 3233057"/>
                      <a:gd name="connsiteX20" fmla="*/ 272143 w 1997529"/>
                      <a:gd name="connsiteY20" fmla="*/ 2922814 h 3233057"/>
                      <a:gd name="connsiteX21" fmla="*/ 288472 w 1997529"/>
                      <a:gd name="connsiteY21" fmla="*/ 2966357 h 3233057"/>
                      <a:gd name="connsiteX22" fmla="*/ 321129 w 1997529"/>
                      <a:gd name="connsiteY22" fmla="*/ 3009900 h 3233057"/>
                      <a:gd name="connsiteX23" fmla="*/ 370115 w 1997529"/>
                      <a:gd name="connsiteY23" fmla="*/ 3042557 h 3233057"/>
                      <a:gd name="connsiteX24" fmla="*/ 473529 w 1997529"/>
                      <a:gd name="connsiteY24" fmla="*/ 3069771 h 3233057"/>
                      <a:gd name="connsiteX25" fmla="*/ 533400 w 1997529"/>
                      <a:gd name="connsiteY25" fmla="*/ 3113314 h 3233057"/>
                      <a:gd name="connsiteX26" fmla="*/ 571500 w 1997529"/>
                      <a:gd name="connsiteY26" fmla="*/ 3156857 h 3233057"/>
                      <a:gd name="connsiteX27" fmla="*/ 615043 w 1997529"/>
                      <a:gd name="connsiteY27" fmla="*/ 3194957 h 3233057"/>
                      <a:gd name="connsiteX28" fmla="*/ 658586 w 1997529"/>
                      <a:gd name="connsiteY28" fmla="*/ 3233057 h 3233057"/>
                      <a:gd name="connsiteX29" fmla="*/ 685800 w 1997529"/>
                      <a:gd name="connsiteY29" fmla="*/ 3227614 h 3233057"/>
                      <a:gd name="connsiteX30" fmla="*/ 849086 w 1997529"/>
                      <a:gd name="connsiteY30" fmla="*/ 3020785 h 3233057"/>
                      <a:gd name="connsiteX31" fmla="*/ 838200 w 1997529"/>
                      <a:gd name="connsiteY31" fmla="*/ 2960914 h 3233057"/>
                      <a:gd name="connsiteX32" fmla="*/ 919843 w 1997529"/>
                      <a:gd name="connsiteY32" fmla="*/ 2775857 h 3233057"/>
                      <a:gd name="connsiteX33" fmla="*/ 947058 w 1997529"/>
                      <a:gd name="connsiteY33" fmla="*/ 2721428 h 3233057"/>
                      <a:gd name="connsiteX34" fmla="*/ 903515 w 1997529"/>
                      <a:gd name="connsiteY34" fmla="*/ 2618014 h 3233057"/>
                      <a:gd name="connsiteX35" fmla="*/ 914400 w 1997529"/>
                      <a:gd name="connsiteY35" fmla="*/ 2569028 h 3233057"/>
                      <a:gd name="connsiteX36" fmla="*/ 952500 w 1997529"/>
                      <a:gd name="connsiteY36" fmla="*/ 2509157 h 3233057"/>
                      <a:gd name="connsiteX37" fmla="*/ 1083129 w 1997529"/>
                      <a:gd name="connsiteY37" fmla="*/ 2438400 h 3233057"/>
                      <a:gd name="connsiteX38" fmla="*/ 1257300 w 1997529"/>
                      <a:gd name="connsiteY38" fmla="*/ 2378528 h 3233057"/>
                      <a:gd name="connsiteX39" fmla="*/ 1273629 w 1997529"/>
                      <a:gd name="connsiteY39" fmla="*/ 2356757 h 3233057"/>
                      <a:gd name="connsiteX40" fmla="*/ 1382486 w 1997529"/>
                      <a:gd name="connsiteY40" fmla="*/ 2351314 h 3233057"/>
                      <a:gd name="connsiteX41" fmla="*/ 1464129 w 1997529"/>
                      <a:gd name="connsiteY41" fmla="*/ 2324100 h 3233057"/>
                      <a:gd name="connsiteX42" fmla="*/ 1502229 w 1997529"/>
                      <a:gd name="connsiteY42" fmla="*/ 2264228 h 3233057"/>
                      <a:gd name="connsiteX43" fmla="*/ 1572986 w 1997529"/>
                      <a:gd name="connsiteY43" fmla="*/ 2166257 h 3233057"/>
                      <a:gd name="connsiteX44" fmla="*/ 1627415 w 1997529"/>
                      <a:gd name="connsiteY44" fmla="*/ 2008414 h 3233057"/>
                      <a:gd name="connsiteX45" fmla="*/ 1638300 w 1997529"/>
                      <a:gd name="connsiteY45" fmla="*/ 1888671 h 3233057"/>
                      <a:gd name="connsiteX46" fmla="*/ 1638300 w 1997529"/>
                      <a:gd name="connsiteY46" fmla="*/ 1839685 h 3233057"/>
                      <a:gd name="connsiteX47" fmla="*/ 1654629 w 1997529"/>
                      <a:gd name="connsiteY47" fmla="*/ 1779814 h 3233057"/>
                      <a:gd name="connsiteX48" fmla="*/ 1654629 w 1997529"/>
                      <a:gd name="connsiteY48" fmla="*/ 1698171 h 3233057"/>
                      <a:gd name="connsiteX49" fmla="*/ 1649186 w 1997529"/>
                      <a:gd name="connsiteY49" fmla="*/ 1621971 h 3233057"/>
                      <a:gd name="connsiteX50" fmla="*/ 1632858 w 1997529"/>
                      <a:gd name="connsiteY50" fmla="*/ 1556657 h 3233057"/>
                      <a:gd name="connsiteX51" fmla="*/ 1660072 w 1997529"/>
                      <a:gd name="connsiteY51" fmla="*/ 1480457 h 3233057"/>
                      <a:gd name="connsiteX52" fmla="*/ 1725386 w 1997529"/>
                      <a:gd name="connsiteY52" fmla="*/ 1404257 h 3233057"/>
                      <a:gd name="connsiteX53" fmla="*/ 1779815 w 1997529"/>
                      <a:gd name="connsiteY53" fmla="*/ 1360714 h 3233057"/>
                      <a:gd name="connsiteX54" fmla="*/ 1845129 w 1997529"/>
                      <a:gd name="connsiteY54" fmla="*/ 1257300 h 3233057"/>
                      <a:gd name="connsiteX55" fmla="*/ 1894115 w 1997529"/>
                      <a:gd name="connsiteY55" fmla="*/ 1213757 h 3233057"/>
                      <a:gd name="connsiteX56" fmla="*/ 1932215 w 1997529"/>
                      <a:gd name="connsiteY56" fmla="*/ 1148443 h 3233057"/>
                      <a:gd name="connsiteX57" fmla="*/ 1981200 w 1997529"/>
                      <a:gd name="connsiteY57" fmla="*/ 1066800 h 3233057"/>
                      <a:gd name="connsiteX58" fmla="*/ 1997529 w 1997529"/>
                      <a:gd name="connsiteY58" fmla="*/ 985157 h 3233057"/>
                      <a:gd name="connsiteX59" fmla="*/ 1997529 w 1997529"/>
                      <a:gd name="connsiteY59" fmla="*/ 919843 h 3233057"/>
                      <a:gd name="connsiteX60" fmla="*/ 1953986 w 1997529"/>
                      <a:gd name="connsiteY60" fmla="*/ 838200 h 3233057"/>
                      <a:gd name="connsiteX61" fmla="*/ 1845129 w 1997529"/>
                      <a:gd name="connsiteY61" fmla="*/ 789214 h 3233057"/>
                      <a:gd name="connsiteX62" fmla="*/ 1736272 w 1997529"/>
                      <a:gd name="connsiteY62" fmla="*/ 729343 h 3233057"/>
                      <a:gd name="connsiteX63" fmla="*/ 1670958 w 1997529"/>
                      <a:gd name="connsiteY63" fmla="*/ 707571 h 3233057"/>
                      <a:gd name="connsiteX64" fmla="*/ 1605643 w 1997529"/>
                      <a:gd name="connsiteY64" fmla="*/ 658585 h 3233057"/>
                      <a:gd name="connsiteX65" fmla="*/ 1578429 w 1997529"/>
                      <a:gd name="connsiteY65" fmla="*/ 625928 h 3233057"/>
                      <a:gd name="connsiteX66" fmla="*/ 1496786 w 1997529"/>
                      <a:gd name="connsiteY66" fmla="*/ 609600 h 3233057"/>
                      <a:gd name="connsiteX67" fmla="*/ 1366158 w 1997529"/>
                      <a:gd name="connsiteY67" fmla="*/ 587828 h 3233057"/>
                      <a:gd name="connsiteX68" fmla="*/ 1300843 w 1997529"/>
                      <a:gd name="connsiteY68" fmla="*/ 582385 h 3233057"/>
                      <a:gd name="connsiteX69" fmla="*/ 1181100 w 1997529"/>
                      <a:gd name="connsiteY69" fmla="*/ 604157 h 3233057"/>
                      <a:gd name="connsiteX70" fmla="*/ 1115786 w 1997529"/>
                      <a:gd name="connsiteY70" fmla="*/ 620485 h 3233057"/>
                      <a:gd name="connsiteX71" fmla="*/ 1099458 w 1997529"/>
                      <a:gd name="connsiteY71" fmla="*/ 544285 h 3233057"/>
                      <a:gd name="connsiteX72" fmla="*/ 1099458 w 1997529"/>
                      <a:gd name="connsiteY72" fmla="*/ 506185 h 3233057"/>
                      <a:gd name="connsiteX73" fmla="*/ 1050472 w 1997529"/>
                      <a:gd name="connsiteY73" fmla="*/ 473528 h 3233057"/>
                      <a:gd name="connsiteX74" fmla="*/ 963386 w 1997529"/>
                      <a:gd name="connsiteY74" fmla="*/ 435428 h 3233057"/>
                      <a:gd name="connsiteX75" fmla="*/ 936172 w 1997529"/>
                      <a:gd name="connsiteY75" fmla="*/ 408214 h 3233057"/>
                      <a:gd name="connsiteX76" fmla="*/ 903515 w 1997529"/>
                      <a:gd name="connsiteY76" fmla="*/ 408214 h 3233057"/>
                      <a:gd name="connsiteX77" fmla="*/ 849086 w 1997529"/>
                      <a:gd name="connsiteY77" fmla="*/ 446314 h 3233057"/>
                      <a:gd name="connsiteX78" fmla="*/ 778329 w 1997529"/>
                      <a:gd name="connsiteY78" fmla="*/ 506185 h 3233057"/>
                      <a:gd name="connsiteX79" fmla="*/ 751115 w 1997529"/>
                      <a:gd name="connsiteY79" fmla="*/ 533400 h 3233057"/>
                      <a:gd name="connsiteX80" fmla="*/ 685800 w 1997529"/>
                      <a:gd name="connsiteY80" fmla="*/ 538843 h 3233057"/>
                      <a:gd name="connsiteX81" fmla="*/ 620486 w 1997529"/>
                      <a:gd name="connsiteY81" fmla="*/ 511628 h 3233057"/>
                      <a:gd name="connsiteX82" fmla="*/ 560615 w 1997529"/>
                      <a:gd name="connsiteY82" fmla="*/ 484414 h 3233057"/>
                      <a:gd name="connsiteX83" fmla="*/ 522515 w 1997529"/>
                      <a:gd name="connsiteY83" fmla="*/ 468085 h 3233057"/>
                      <a:gd name="connsiteX84" fmla="*/ 457200 w 1997529"/>
                      <a:gd name="connsiteY84" fmla="*/ 473528 h 3233057"/>
                      <a:gd name="connsiteX85" fmla="*/ 440872 w 1997529"/>
                      <a:gd name="connsiteY85" fmla="*/ 473528 h 3233057"/>
                      <a:gd name="connsiteX86" fmla="*/ 451758 w 1997529"/>
                      <a:gd name="connsiteY86" fmla="*/ 424543 h 3233057"/>
                      <a:gd name="connsiteX87" fmla="*/ 500743 w 1997529"/>
                      <a:gd name="connsiteY87" fmla="*/ 370114 h 3233057"/>
                      <a:gd name="connsiteX88" fmla="*/ 625929 w 1997529"/>
                      <a:gd name="connsiteY88" fmla="*/ 217714 h 3233057"/>
                      <a:gd name="connsiteX89" fmla="*/ 576943 w 1997529"/>
                      <a:gd name="connsiteY89" fmla="*/ 136071 h 3233057"/>
                      <a:gd name="connsiteX90" fmla="*/ 566058 w 1997529"/>
                      <a:gd name="connsiteY90" fmla="*/ 81643 h 3233057"/>
                      <a:gd name="connsiteX91" fmla="*/ 538843 w 1997529"/>
                      <a:gd name="connsiteY91" fmla="*/ 27214 h 3233057"/>
                      <a:gd name="connsiteX92" fmla="*/ 517072 w 1997529"/>
                      <a:gd name="connsiteY92" fmla="*/ 0 h 3233057"/>
                      <a:gd name="connsiteX93" fmla="*/ 468086 w 1997529"/>
                      <a:gd name="connsiteY93" fmla="*/ 32657 h 3233057"/>
                      <a:gd name="connsiteX94" fmla="*/ 413658 w 1997529"/>
                      <a:gd name="connsiteY94" fmla="*/ 81643 h 3233057"/>
                      <a:gd name="connsiteX95" fmla="*/ 413658 w 1997529"/>
                      <a:gd name="connsiteY95" fmla="*/ 125185 h 3233057"/>
                      <a:gd name="connsiteX96" fmla="*/ 381000 w 1997529"/>
                      <a:gd name="connsiteY96" fmla="*/ 152400 h 3233057"/>
                      <a:gd name="connsiteX97" fmla="*/ 304800 w 1997529"/>
                      <a:gd name="connsiteY97" fmla="*/ 157843 h 3233057"/>
                      <a:gd name="connsiteX98" fmla="*/ 244929 w 1997529"/>
                      <a:gd name="connsiteY98" fmla="*/ 136071 h 3233057"/>
                      <a:gd name="connsiteX99" fmla="*/ 190500 w 1997529"/>
                      <a:gd name="connsiteY99" fmla="*/ 130628 h 3233057"/>
                      <a:gd name="connsiteX100" fmla="*/ 141515 w 1997529"/>
                      <a:gd name="connsiteY100" fmla="*/ 141514 h 3233057"/>
                      <a:gd name="connsiteX101" fmla="*/ 92529 w 1997529"/>
                      <a:gd name="connsiteY101" fmla="*/ 163285 h 3233057"/>
                      <a:gd name="connsiteX102" fmla="*/ 38100 w 1997529"/>
                      <a:gd name="connsiteY102" fmla="*/ 185057 h 3233057"/>
                      <a:gd name="connsiteX103" fmla="*/ 65315 w 1997529"/>
                      <a:gd name="connsiteY103" fmla="*/ 1959428 h 32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997529" h="3233057">
                        <a:moveTo>
                          <a:pt x="65315" y="1959428"/>
                        </a:moveTo>
                        <a:lnTo>
                          <a:pt x="21772" y="2035628"/>
                        </a:lnTo>
                        <a:lnTo>
                          <a:pt x="0" y="2051957"/>
                        </a:lnTo>
                        <a:lnTo>
                          <a:pt x="54429" y="2144485"/>
                        </a:lnTo>
                        <a:lnTo>
                          <a:pt x="87086" y="2209800"/>
                        </a:lnTo>
                        <a:lnTo>
                          <a:pt x="81643" y="2242457"/>
                        </a:lnTo>
                        <a:lnTo>
                          <a:pt x="146958" y="2334985"/>
                        </a:lnTo>
                        <a:lnTo>
                          <a:pt x="157843" y="2318657"/>
                        </a:lnTo>
                        <a:lnTo>
                          <a:pt x="234043" y="2362200"/>
                        </a:lnTo>
                        <a:lnTo>
                          <a:pt x="310243" y="2389414"/>
                        </a:lnTo>
                        <a:lnTo>
                          <a:pt x="402772" y="2454728"/>
                        </a:lnTo>
                        <a:lnTo>
                          <a:pt x="419100" y="2552700"/>
                        </a:lnTo>
                        <a:lnTo>
                          <a:pt x="462643" y="2574471"/>
                        </a:lnTo>
                        <a:lnTo>
                          <a:pt x="489858" y="2639785"/>
                        </a:lnTo>
                        <a:lnTo>
                          <a:pt x="489858" y="2715985"/>
                        </a:lnTo>
                        <a:lnTo>
                          <a:pt x="478972" y="2743200"/>
                        </a:lnTo>
                        <a:lnTo>
                          <a:pt x="446315" y="2781300"/>
                        </a:lnTo>
                        <a:lnTo>
                          <a:pt x="402772" y="2824843"/>
                        </a:lnTo>
                        <a:lnTo>
                          <a:pt x="370115" y="2846614"/>
                        </a:lnTo>
                        <a:lnTo>
                          <a:pt x="266700" y="2901043"/>
                        </a:lnTo>
                        <a:lnTo>
                          <a:pt x="272143" y="2922814"/>
                        </a:lnTo>
                        <a:lnTo>
                          <a:pt x="288472" y="2966357"/>
                        </a:lnTo>
                        <a:lnTo>
                          <a:pt x="321129" y="3009900"/>
                        </a:lnTo>
                        <a:lnTo>
                          <a:pt x="370115" y="3042557"/>
                        </a:lnTo>
                        <a:lnTo>
                          <a:pt x="473529" y="3069771"/>
                        </a:lnTo>
                        <a:lnTo>
                          <a:pt x="533400" y="3113314"/>
                        </a:lnTo>
                        <a:lnTo>
                          <a:pt x="571500" y="3156857"/>
                        </a:lnTo>
                        <a:lnTo>
                          <a:pt x="615043" y="3194957"/>
                        </a:lnTo>
                        <a:lnTo>
                          <a:pt x="658586" y="3233057"/>
                        </a:lnTo>
                        <a:lnTo>
                          <a:pt x="685800" y="3227614"/>
                        </a:lnTo>
                        <a:lnTo>
                          <a:pt x="849086" y="3020785"/>
                        </a:lnTo>
                        <a:lnTo>
                          <a:pt x="838200" y="2960914"/>
                        </a:lnTo>
                        <a:lnTo>
                          <a:pt x="919843" y="2775857"/>
                        </a:lnTo>
                        <a:lnTo>
                          <a:pt x="947058" y="2721428"/>
                        </a:lnTo>
                        <a:lnTo>
                          <a:pt x="903515" y="2618014"/>
                        </a:lnTo>
                        <a:lnTo>
                          <a:pt x="914400" y="2569028"/>
                        </a:lnTo>
                        <a:lnTo>
                          <a:pt x="952500" y="2509157"/>
                        </a:lnTo>
                        <a:lnTo>
                          <a:pt x="1083129" y="2438400"/>
                        </a:lnTo>
                        <a:lnTo>
                          <a:pt x="1257300" y="2378528"/>
                        </a:lnTo>
                        <a:lnTo>
                          <a:pt x="1273629" y="2356757"/>
                        </a:lnTo>
                        <a:lnTo>
                          <a:pt x="1382486" y="2351314"/>
                        </a:lnTo>
                        <a:lnTo>
                          <a:pt x="1464129" y="2324100"/>
                        </a:lnTo>
                        <a:lnTo>
                          <a:pt x="1502229" y="2264228"/>
                        </a:lnTo>
                        <a:lnTo>
                          <a:pt x="1572986" y="2166257"/>
                        </a:lnTo>
                        <a:lnTo>
                          <a:pt x="1627415" y="2008414"/>
                        </a:lnTo>
                        <a:lnTo>
                          <a:pt x="1638300" y="1888671"/>
                        </a:lnTo>
                        <a:lnTo>
                          <a:pt x="1638300" y="1839685"/>
                        </a:lnTo>
                        <a:lnTo>
                          <a:pt x="1654629" y="1779814"/>
                        </a:lnTo>
                        <a:lnTo>
                          <a:pt x="1654629" y="1698171"/>
                        </a:lnTo>
                        <a:lnTo>
                          <a:pt x="1649186" y="1621971"/>
                        </a:lnTo>
                        <a:lnTo>
                          <a:pt x="1632858" y="1556657"/>
                        </a:lnTo>
                        <a:lnTo>
                          <a:pt x="1660072" y="1480457"/>
                        </a:lnTo>
                        <a:lnTo>
                          <a:pt x="1725386" y="1404257"/>
                        </a:lnTo>
                        <a:lnTo>
                          <a:pt x="1779815" y="1360714"/>
                        </a:lnTo>
                        <a:lnTo>
                          <a:pt x="1845129" y="1257300"/>
                        </a:lnTo>
                        <a:lnTo>
                          <a:pt x="1894115" y="1213757"/>
                        </a:lnTo>
                        <a:lnTo>
                          <a:pt x="1932215" y="1148443"/>
                        </a:lnTo>
                        <a:lnTo>
                          <a:pt x="1981200" y="1066800"/>
                        </a:lnTo>
                        <a:lnTo>
                          <a:pt x="1997529" y="985157"/>
                        </a:lnTo>
                        <a:lnTo>
                          <a:pt x="1997529" y="919843"/>
                        </a:lnTo>
                        <a:lnTo>
                          <a:pt x="1953986" y="838200"/>
                        </a:lnTo>
                        <a:lnTo>
                          <a:pt x="1845129" y="789214"/>
                        </a:lnTo>
                        <a:lnTo>
                          <a:pt x="1736272" y="729343"/>
                        </a:lnTo>
                        <a:lnTo>
                          <a:pt x="1670958" y="707571"/>
                        </a:lnTo>
                        <a:lnTo>
                          <a:pt x="1605643" y="658585"/>
                        </a:lnTo>
                        <a:lnTo>
                          <a:pt x="1578429" y="625928"/>
                        </a:lnTo>
                        <a:lnTo>
                          <a:pt x="1496786" y="609600"/>
                        </a:lnTo>
                        <a:lnTo>
                          <a:pt x="1366158" y="587828"/>
                        </a:lnTo>
                        <a:lnTo>
                          <a:pt x="1300843" y="582385"/>
                        </a:lnTo>
                        <a:lnTo>
                          <a:pt x="1181100" y="604157"/>
                        </a:lnTo>
                        <a:lnTo>
                          <a:pt x="1115786" y="620485"/>
                        </a:lnTo>
                        <a:lnTo>
                          <a:pt x="1099458" y="544285"/>
                        </a:lnTo>
                        <a:lnTo>
                          <a:pt x="1099458" y="506185"/>
                        </a:lnTo>
                        <a:lnTo>
                          <a:pt x="1050472" y="473528"/>
                        </a:lnTo>
                        <a:lnTo>
                          <a:pt x="963386" y="435428"/>
                        </a:lnTo>
                        <a:lnTo>
                          <a:pt x="936172" y="408214"/>
                        </a:lnTo>
                        <a:lnTo>
                          <a:pt x="903515" y="408214"/>
                        </a:lnTo>
                        <a:lnTo>
                          <a:pt x="849086" y="446314"/>
                        </a:lnTo>
                        <a:lnTo>
                          <a:pt x="778329" y="506185"/>
                        </a:lnTo>
                        <a:lnTo>
                          <a:pt x="751115" y="533400"/>
                        </a:lnTo>
                        <a:lnTo>
                          <a:pt x="685800" y="538843"/>
                        </a:lnTo>
                        <a:lnTo>
                          <a:pt x="620486" y="511628"/>
                        </a:lnTo>
                        <a:lnTo>
                          <a:pt x="560615" y="484414"/>
                        </a:lnTo>
                        <a:lnTo>
                          <a:pt x="522515" y="468085"/>
                        </a:lnTo>
                        <a:lnTo>
                          <a:pt x="457200" y="473528"/>
                        </a:lnTo>
                        <a:lnTo>
                          <a:pt x="440872" y="473528"/>
                        </a:lnTo>
                        <a:lnTo>
                          <a:pt x="451758" y="424543"/>
                        </a:lnTo>
                        <a:lnTo>
                          <a:pt x="500743" y="370114"/>
                        </a:lnTo>
                        <a:lnTo>
                          <a:pt x="625929" y="217714"/>
                        </a:lnTo>
                        <a:lnTo>
                          <a:pt x="576943" y="136071"/>
                        </a:lnTo>
                        <a:lnTo>
                          <a:pt x="566058" y="81643"/>
                        </a:lnTo>
                        <a:lnTo>
                          <a:pt x="538843" y="27214"/>
                        </a:lnTo>
                        <a:lnTo>
                          <a:pt x="517072" y="0"/>
                        </a:lnTo>
                        <a:lnTo>
                          <a:pt x="468086" y="32657"/>
                        </a:lnTo>
                        <a:lnTo>
                          <a:pt x="413658" y="81643"/>
                        </a:lnTo>
                        <a:lnTo>
                          <a:pt x="413658" y="125185"/>
                        </a:lnTo>
                        <a:lnTo>
                          <a:pt x="381000" y="152400"/>
                        </a:lnTo>
                        <a:lnTo>
                          <a:pt x="304800" y="157843"/>
                        </a:lnTo>
                        <a:lnTo>
                          <a:pt x="244929" y="136071"/>
                        </a:lnTo>
                        <a:lnTo>
                          <a:pt x="190500" y="130628"/>
                        </a:lnTo>
                        <a:lnTo>
                          <a:pt x="141515" y="141514"/>
                        </a:lnTo>
                        <a:lnTo>
                          <a:pt x="92529" y="163285"/>
                        </a:lnTo>
                        <a:lnTo>
                          <a:pt x="38100" y="185057"/>
                        </a:lnTo>
                        <a:lnTo>
                          <a:pt x="65315" y="1959428"/>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9" name="Rectangle 28">
                  <a:extLst>
                    <a:ext uri="{FF2B5EF4-FFF2-40B4-BE49-F238E27FC236}">
                      <a16:creationId xmlns:a16="http://schemas.microsoft.com/office/drawing/2014/main" id="{480E7B62-6A15-8733-D722-70A240EFF02E}"/>
                    </a:ext>
                  </a:extLst>
                </p:cNvPr>
                <p:cNvSpPr/>
                <p:nvPr/>
              </p:nvSpPr>
              <p:spPr>
                <a:xfrm>
                  <a:off x="3641271" y="1600200"/>
                  <a:ext cx="121155" cy="148477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1" name="Ellipse 30">
                <a:extLst>
                  <a:ext uri="{FF2B5EF4-FFF2-40B4-BE49-F238E27FC236}">
                    <a16:creationId xmlns:a16="http://schemas.microsoft.com/office/drawing/2014/main" id="{DC0A1909-1584-954E-71F7-A05500B95D89}"/>
                  </a:ext>
                </a:extLst>
              </p:cNvPr>
              <p:cNvSpPr/>
              <p:nvPr/>
            </p:nvSpPr>
            <p:spPr>
              <a:xfrm>
                <a:off x="3657586" y="3048000"/>
                <a:ext cx="228614" cy="214045"/>
              </a:xfrm>
              <a:custGeom>
                <a:avLst/>
                <a:gdLst>
                  <a:gd name="connsiteX0" fmla="*/ 0 w 228600"/>
                  <a:gd name="connsiteY0" fmla="*/ 76200 h 152400"/>
                  <a:gd name="connsiteX1" fmla="*/ 114300 w 228600"/>
                  <a:gd name="connsiteY1" fmla="*/ 0 h 152400"/>
                  <a:gd name="connsiteX2" fmla="*/ 228600 w 228600"/>
                  <a:gd name="connsiteY2" fmla="*/ 76200 h 152400"/>
                  <a:gd name="connsiteX3" fmla="*/ 114300 w 228600"/>
                  <a:gd name="connsiteY3" fmla="*/ 152400 h 152400"/>
                  <a:gd name="connsiteX4" fmla="*/ 0 w 228600"/>
                  <a:gd name="connsiteY4" fmla="*/ 76200 h 152400"/>
                  <a:gd name="connsiteX0" fmla="*/ 14 w 228614"/>
                  <a:gd name="connsiteY0" fmla="*/ 76200 h 214045"/>
                  <a:gd name="connsiteX1" fmla="*/ 114314 w 228614"/>
                  <a:gd name="connsiteY1" fmla="*/ 0 h 214045"/>
                  <a:gd name="connsiteX2" fmla="*/ 228614 w 228614"/>
                  <a:gd name="connsiteY2" fmla="*/ 76200 h 214045"/>
                  <a:gd name="connsiteX3" fmla="*/ 120479 w 228614"/>
                  <a:gd name="connsiteY3" fmla="*/ 214045 h 214045"/>
                  <a:gd name="connsiteX4" fmla="*/ 14 w 228614"/>
                  <a:gd name="connsiteY4" fmla="*/ 76200 h 214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14" h="214045">
                    <a:moveTo>
                      <a:pt x="14" y="76200"/>
                    </a:moveTo>
                    <a:cubicBezTo>
                      <a:pt x="-1013" y="40526"/>
                      <a:pt x="51188" y="0"/>
                      <a:pt x="114314" y="0"/>
                    </a:cubicBezTo>
                    <a:cubicBezTo>
                      <a:pt x="177440" y="0"/>
                      <a:pt x="228614" y="34116"/>
                      <a:pt x="228614" y="76200"/>
                    </a:cubicBezTo>
                    <a:cubicBezTo>
                      <a:pt x="228614" y="118284"/>
                      <a:pt x="183605" y="214045"/>
                      <a:pt x="120479" y="214045"/>
                    </a:cubicBezTo>
                    <a:cubicBezTo>
                      <a:pt x="57353" y="214045"/>
                      <a:pt x="1041" y="111874"/>
                      <a:pt x="14" y="76200"/>
                    </a:cubicBezTo>
                    <a:close/>
                  </a:path>
                </a:pathLst>
              </a:cu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3" name="Rectangle : coins arrondis 32">
              <a:extLst>
                <a:ext uri="{FF2B5EF4-FFF2-40B4-BE49-F238E27FC236}">
                  <a16:creationId xmlns:a16="http://schemas.microsoft.com/office/drawing/2014/main" id="{A77C1610-16C1-D666-8A0C-70DF984480DD}"/>
                </a:ext>
              </a:extLst>
            </p:cNvPr>
            <p:cNvSpPr/>
            <p:nvPr/>
          </p:nvSpPr>
          <p:spPr>
            <a:xfrm rot="20442434">
              <a:off x="3606143" y="1550590"/>
              <a:ext cx="168729" cy="45719"/>
            </a:xfrm>
            <a:prstGeom prst="round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4" name="Forme libre : forme 43">
            <a:extLst>
              <a:ext uri="{FF2B5EF4-FFF2-40B4-BE49-F238E27FC236}">
                <a16:creationId xmlns:a16="http://schemas.microsoft.com/office/drawing/2014/main" id="{CDAFC228-48C1-46D9-2533-767872489D95}"/>
              </a:ext>
            </a:extLst>
          </p:cNvPr>
          <p:cNvSpPr/>
          <p:nvPr/>
        </p:nvSpPr>
        <p:spPr>
          <a:xfrm>
            <a:off x="2624952" y="2547231"/>
            <a:ext cx="1085780" cy="1155772"/>
          </a:xfrm>
          <a:custGeom>
            <a:avLst/>
            <a:gdLst>
              <a:gd name="connsiteX0" fmla="*/ 0 w 1034980"/>
              <a:gd name="connsiteY0" fmla="*/ 150869 h 1155704"/>
              <a:gd name="connsiteX1" fmla="*/ 0 w 1034980"/>
              <a:gd name="connsiteY1" fmla="*/ 150869 h 1155704"/>
              <a:gd name="connsiteX2" fmla="*/ 60290 w 1034980"/>
              <a:gd name="connsiteY2" fmla="*/ 221207 h 1155704"/>
              <a:gd name="connsiteX3" fmla="*/ 70338 w 1034980"/>
              <a:gd name="connsiteY3" fmla="*/ 301594 h 1155704"/>
              <a:gd name="connsiteX4" fmla="*/ 50242 w 1034980"/>
              <a:gd name="connsiteY4" fmla="*/ 402077 h 1155704"/>
              <a:gd name="connsiteX5" fmla="*/ 60290 w 1034980"/>
              <a:gd name="connsiteY5" fmla="*/ 542754 h 1155704"/>
              <a:gd name="connsiteX6" fmla="*/ 80387 w 1034980"/>
              <a:gd name="connsiteY6" fmla="*/ 572899 h 1155704"/>
              <a:gd name="connsiteX7" fmla="*/ 90435 w 1034980"/>
              <a:gd name="connsiteY7" fmla="*/ 623141 h 1155704"/>
              <a:gd name="connsiteX8" fmla="*/ 80387 w 1034980"/>
              <a:gd name="connsiteY8" fmla="*/ 653286 h 1155704"/>
              <a:gd name="connsiteX9" fmla="*/ 50242 w 1034980"/>
              <a:gd name="connsiteY9" fmla="*/ 673383 h 1155704"/>
              <a:gd name="connsiteX10" fmla="*/ 60290 w 1034980"/>
              <a:gd name="connsiteY10" fmla="*/ 743721 h 1155704"/>
              <a:gd name="connsiteX11" fmla="*/ 90435 w 1034980"/>
              <a:gd name="connsiteY11" fmla="*/ 804011 h 1155704"/>
              <a:gd name="connsiteX12" fmla="*/ 120580 w 1034980"/>
              <a:gd name="connsiteY12" fmla="*/ 834157 h 1155704"/>
              <a:gd name="connsiteX13" fmla="*/ 140677 w 1034980"/>
              <a:gd name="connsiteY13" fmla="*/ 874350 h 1155704"/>
              <a:gd name="connsiteX14" fmla="*/ 150725 w 1034980"/>
              <a:gd name="connsiteY14" fmla="*/ 914543 h 1155704"/>
              <a:gd name="connsiteX15" fmla="*/ 170822 w 1034980"/>
              <a:gd name="connsiteY15" fmla="*/ 974833 h 1155704"/>
              <a:gd name="connsiteX16" fmla="*/ 180870 w 1034980"/>
              <a:gd name="connsiteY16" fmla="*/ 1004978 h 1155704"/>
              <a:gd name="connsiteX17" fmla="*/ 190918 w 1034980"/>
              <a:gd name="connsiteY17" fmla="*/ 1035124 h 1155704"/>
              <a:gd name="connsiteX18" fmla="*/ 221064 w 1034980"/>
              <a:gd name="connsiteY18" fmla="*/ 1055220 h 1155704"/>
              <a:gd name="connsiteX19" fmla="*/ 281354 w 1034980"/>
              <a:gd name="connsiteY19" fmla="*/ 1155704 h 1155704"/>
              <a:gd name="connsiteX20" fmla="*/ 361740 w 1034980"/>
              <a:gd name="connsiteY20" fmla="*/ 1115510 h 1155704"/>
              <a:gd name="connsiteX21" fmla="*/ 422031 w 1034980"/>
              <a:gd name="connsiteY21" fmla="*/ 1075317 h 1155704"/>
              <a:gd name="connsiteX22" fmla="*/ 622998 w 1034980"/>
              <a:gd name="connsiteY22" fmla="*/ 1075317 h 1155704"/>
              <a:gd name="connsiteX23" fmla="*/ 643094 w 1034980"/>
              <a:gd name="connsiteY23" fmla="*/ 1045172 h 1155704"/>
              <a:gd name="connsiteX24" fmla="*/ 713433 w 1034980"/>
              <a:gd name="connsiteY24" fmla="*/ 1015027 h 1155704"/>
              <a:gd name="connsiteX25" fmla="*/ 753626 w 1034980"/>
              <a:gd name="connsiteY25" fmla="*/ 874350 h 1155704"/>
              <a:gd name="connsiteX26" fmla="*/ 783771 w 1034980"/>
              <a:gd name="connsiteY26" fmla="*/ 844205 h 1155704"/>
              <a:gd name="connsiteX27" fmla="*/ 823965 w 1034980"/>
              <a:gd name="connsiteY27" fmla="*/ 814060 h 1155704"/>
              <a:gd name="connsiteX28" fmla="*/ 854110 w 1034980"/>
              <a:gd name="connsiteY28" fmla="*/ 804011 h 1155704"/>
              <a:gd name="connsiteX29" fmla="*/ 904351 w 1034980"/>
              <a:gd name="connsiteY29" fmla="*/ 814060 h 1155704"/>
              <a:gd name="connsiteX30" fmla="*/ 934496 w 1034980"/>
              <a:gd name="connsiteY30" fmla="*/ 824108 h 1155704"/>
              <a:gd name="connsiteX31" fmla="*/ 974690 w 1034980"/>
              <a:gd name="connsiteY31" fmla="*/ 834157 h 1155704"/>
              <a:gd name="connsiteX32" fmla="*/ 1004835 w 1034980"/>
              <a:gd name="connsiteY32" fmla="*/ 824108 h 1155704"/>
              <a:gd name="connsiteX33" fmla="*/ 1034980 w 1034980"/>
              <a:gd name="connsiteY33" fmla="*/ 723625 h 1155704"/>
              <a:gd name="connsiteX34" fmla="*/ 994787 w 1034980"/>
              <a:gd name="connsiteY34" fmla="*/ 613093 h 1155704"/>
              <a:gd name="connsiteX35" fmla="*/ 974690 w 1034980"/>
              <a:gd name="connsiteY35" fmla="*/ 572899 h 1155704"/>
              <a:gd name="connsiteX36" fmla="*/ 934496 w 1034980"/>
              <a:gd name="connsiteY36" fmla="*/ 542754 h 1155704"/>
              <a:gd name="connsiteX37" fmla="*/ 874206 w 1034980"/>
              <a:gd name="connsiteY37" fmla="*/ 522658 h 1155704"/>
              <a:gd name="connsiteX38" fmla="*/ 813916 w 1034980"/>
              <a:gd name="connsiteY38" fmla="*/ 462367 h 1155704"/>
              <a:gd name="connsiteX39" fmla="*/ 783771 w 1034980"/>
              <a:gd name="connsiteY39" fmla="*/ 432222 h 1155704"/>
              <a:gd name="connsiteX40" fmla="*/ 763675 w 1034980"/>
              <a:gd name="connsiteY40" fmla="*/ 402077 h 1155704"/>
              <a:gd name="connsiteX41" fmla="*/ 693336 w 1034980"/>
              <a:gd name="connsiteY41" fmla="*/ 361884 h 1155704"/>
              <a:gd name="connsiteX42" fmla="*/ 653143 w 1034980"/>
              <a:gd name="connsiteY42" fmla="*/ 331739 h 1155704"/>
              <a:gd name="connsiteX43" fmla="*/ 542611 w 1034980"/>
              <a:gd name="connsiteY43" fmla="*/ 301594 h 1155704"/>
              <a:gd name="connsiteX44" fmla="*/ 532562 w 1034980"/>
              <a:gd name="connsiteY44" fmla="*/ 271449 h 1155704"/>
              <a:gd name="connsiteX45" fmla="*/ 442127 w 1034980"/>
              <a:gd name="connsiteY45" fmla="*/ 241304 h 1155704"/>
              <a:gd name="connsiteX46" fmla="*/ 411982 w 1034980"/>
              <a:gd name="connsiteY46" fmla="*/ 221207 h 1155704"/>
              <a:gd name="connsiteX47" fmla="*/ 401934 w 1034980"/>
              <a:gd name="connsiteY47" fmla="*/ 191062 h 1155704"/>
              <a:gd name="connsiteX48" fmla="*/ 361740 w 1034980"/>
              <a:gd name="connsiteY48" fmla="*/ 120724 h 1155704"/>
              <a:gd name="connsiteX49" fmla="*/ 331595 w 1034980"/>
              <a:gd name="connsiteY49" fmla="*/ 50385 h 1155704"/>
              <a:gd name="connsiteX50" fmla="*/ 301450 w 1034980"/>
              <a:gd name="connsiteY50" fmla="*/ 30288 h 1155704"/>
              <a:gd name="connsiteX51" fmla="*/ 291402 w 1034980"/>
              <a:gd name="connsiteY51" fmla="*/ 143 h 1155704"/>
              <a:gd name="connsiteX52" fmla="*/ 200967 w 1034980"/>
              <a:gd name="connsiteY52" fmla="*/ 20240 h 1155704"/>
              <a:gd name="connsiteX53" fmla="*/ 150725 w 1034980"/>
              <a:gd name="connsiteY53" fmla="*/ 30288 h 1155704"/>
              <a:gd name="connsiteX54" fmla="*/ 10048 w 1034980"/>
              <a:gd name="connsiteY54" fmla="*/ 70482 h 1155704"/>
              <a:gd name="connsiteX55" fmla="*/ 0 w 1034980"/>
              <a:gd name="connsiteY55" fmla="*/ 100627 h 1155704"/>
              <a:gd name="connsiteX56" fmla="*/ 0 w 1034980"/>
              <a:gd name="connsiteY56" fmla="*/ 150869 h 1155704"/>
              <a:gd name="connsiteX0" fmla="*/ 0 w 1034980"/>
              <a:gd name="connsiteY0" fmla="*/ 150978 h 1155813"/>
              <a:gd name="connsiteX1" fmla="*/ 0 w 1034980"/>
              <a:gd name="connsiteY1" fmla="*/ 150978 h 1155813"/>
              <a:gd name="connsiteX2" fmla="*/ 60290 w 1034980"/>
              <a:gd name="connsiteY2" fmla="*/ 221316 h 1155813"/>
              <a:gd name="connsiteX3" fmla="*/ 70338 w 1034980"/>
              <a:gd name="connsiteY3" fmla="*/ 301703 h 1155813"/>
              <a:gd name="connsiteX4" fmla="*/ 50242 w 1034980"/>
              <a:gd name="connsiteY4" fmla="*/ 402186 h 1155813"/>
              <a:gd name="connsiteX5" fmla="*/ 60290 w 1034980"/>
              <a:gd name="connsiteY5" fmla="*/ 542863 h 1155813"/>
              <a:gd name="connsiteX6" fmla="*/ 80387 w 1034980"/>
              <a:gd name="connsiteY6" fmla="*/ 573008 h 1155813"/>
              <a:gd name="connsiteX7" fmla="*/ 90435 w 1034980"/>
              <a:gd name="connsiteY7" fmla="*/ 623250 h 1155813"/>
              <a:gd name="connsiteX8" fmla="*/ 80387 w 1034980"/>
              <a:gd name="connsiteY8" fmla="*/ 653395 h 1155813"/>
              <a:gd name="connsiteX9" fmla="*/ 50242 w 1034980"/>
              <a:gd name="connsiteY9" fmla="*/ 673492 h 1155813"/>
              <a:gd name="connsiteX10" fmla="*/ 60290 w 1034980"/>
              <a:gd name="connsiteY10" fmla="*/ 743830 h 1155813"/>
              <a:gd name="connsiteX11" fmla="*/ 90435 w 1034980"/>
              <a:gd name="connsiteY11" fmla="*/ 804120 h 1155813"/>
              <a:gd name="connsiteX12" fmla="*/ 120580 w 1034980"/>
              <a:gd name="connsiteY12" fmla="*/ 834266 h 1155813"/>
              <a:gd name="connsiteX13" fmla="*/ 140677 w 1034980"/>
              <a:gd name="connsiteY13" fmla="*/ 874459 h 1155813"/>
              <a:gd name="connsiteX14" fmla="*/ 150725 w 1034980"/>
              <a:gd name="connsiteY14" fmla="*/ 914652 h 1155813"/>
              <a:gd name="connsiteX15" fmla="*/ 170822 w 1034980"/>
              <a:gd name="connsiteY15" fmla="*/ 974942 h 1155813"/>
              <a:gd name="connsiteX16" fmla="*/ 180870 w 1034980"/>
              <a:gd name="connsiteY16" fmla="*/ 1005087 h 1155813"/>
              <a:gd name="connsiteX17" fmla="*/ 190918 w 1034980"/>
              <a:gd name="connsiteY17" fmla="*/ 1035233 h 1155813"/>
              <a:gd name="connsiteX18" fmla="*/ 221064 w 1034980"/>
              <a:gd name="connsiteY18" fmla="*/ 1055329 h 1155813"/>
              <a:gd name="connsiteX19" fmla="*/ 281354 w 1034980"/>
              <a:gd name="connsiteY19" fmla="*/ 1155813 h 1155813"/>
              <a:gd name="connsiteX20" fmla="*/ 361740 w 1034980"/>
              <a:gd name="connsiteY20" fmla="*/ 1115619 h 1155813"/>
              <a:gd name="connsiteX21" fmla="*/ 422031 w 1034980"/>
              <a:gd name="connsiteY21" fmla="*/ 1075426 h 1155813"/>
              <a:gd name="connsiteX22" fmla="*/ 622998 w 1034980"/>
              <a:gd name="connsiteY22" fmla="*/ 1075426 h 1155813"/>
              <a:gd name="connsiteX23" fmla="*/ 643094 w 1034980"/>
              <a:gd name="connsiteY23" fmla="*/ 1045281 h 1155813"/>
              <a:gd name="connsiteX24" fmla="*/ 713433 w 1034980"/>
              <a:gd name="connsiteY24" fmla="*/ 1015136 h 1155813"/>
              <a:gd name="connsiteX25" fmla="*/ 753626 w 1034980"/>
              <a:gd name="connsiteY25" fmla="*/ 874459 h 1155813"/>
              <a:gd name="connsiteX26" fmla="*/ 783771 w 1034980"/>
              <a:gd name="connsiteY26" fmla="*/ 844314 h 1155813"/>
              <a:gd name="connsiteX27" fmla="*/ 823965 w 1034980"/>
              <a:gd name="connsiteY27" fmla="*/ 814169 h 1155813"/>
              <a:gd name="connsiteX28" fmla="*/ 854110 w 1034980"/>
              <a:gd name="connsiteY28" fmla="*/ 804120 h 1155813"/>
              <a:gd name="connsiteX29" fmla="*/ 904351 w 1034980"/>
              <a:gd name="connsiteY29" fmla="*/ 814169 h 1155813"/>
              <a:gd name="connsiteX30" fmla="*/ 934496 w 1034980"/>
              <a:gd name="connsiteY30" fmla="*/ 824217 h 1155813"/>
              <a:gd name="connsiteX31" fmla="*/ 974690 w 1034980"/>
              <a:gd name="connsiteY31" fmla="*/ 834266 h 1155813"/>
              <a:gd name="connsiteX32" fmla="*/ 1004835 w 1034980"/>
              <a:gd name="connsiteY32" fmla="*/ 824217 h 1155813"/>
              <a:gd name="connsiteX33" fmla="*/ 1034980 w 1034980"/>
              <a:gd name="connsiteY33" fmla="*/ 723734 h 1155813"/>
              <a:gd name="connsiteX34" fmla="*/ 994787 w 1034980"/>
              <a:gd name="connsiteY34" fmla="*/ 613202 h 1155813"/>
              <a:gd name="connsiteX35" fmla="*/ 974690 w 1034980"/>
              <a:gd name="connsiteY35" fmla="*/ 573008 h 1155813"/>
              <a:gd name="connsiteX36" fmla="*/ 934496 w 1034980"/>
              <a:gd name="connsiteY36" fmla="*/ 542863 h 1155813"/>
              <a:gd name="connsiteX37" fmla="*/ 874206 w 1034980"/>
              <a:gd name="connsiteY37" fmla="*/ 522767 h 1155813"/>
              <a:gd name="connsiteX38" fmla="*/ 813916 w 1034980"/>
              <a:gd name="connsiteY38" fmla="*/ 462476 h 1155813"/>
              <a:gd name="connsiteX39" fmla="*/ 783771 w 1034980"/>
              <a:gd name="connsiteY39" fmla="*/ 432331 h 1155813"/>
              <a:gd name="connsiteX40" fmla="*/ 763675 w 1034980"/>
              <a:gd name="connsiteY40" fmla="*/ 402186 h 1155813"/>
              <a:gd name="connsiteX41" fmla="*/ 693336 w 1034980"/>
              <a:gd name="connsiteY41" fmla="*/ 361993 h 1155813"/>
              <a:gd name="connsiteX42" fmla="*/ 653143 w 1034980"/>
              <a:gd name="connsiteY42" fmla="*/ 331848 h 1155813"/>
              <a:gd name="connsiteX43" fmla="*/ 542611 w 1034980"/>
              <a:gd name="connsiteY43" fmla="*/ 301703 h 1155813"/>
              <a:gd name="connsiteX44" fmla="*/ 532562 w 1034980"/>
              <a:gd name="connsiteY44" fmla="*/ 271558 h 1155813"/>
              <a:gd name="connsiteX45" fmla="*/ 442127 w 1034980"/>
              <a:gd name="connsiteY45" fmla="*/ 241413 h 1155813"/>
              <a:gd name="connsiteX46" fmla="*/ 411982 w 1034980"/>
              <a:gd name="connsiteY46" fmla="*/ 221316 h 1155813"/>
              <a:gd name="connsiteX47" fmla="*/ 401934 w 1034980"/>
              <a:gd name="connsiteY47" fmla="*/ 191171 h 1155813"/>
              <a:gd name="connsiteX48" fmla="*/ 361740 w 1034980"/>
              <a:gd name="connsiteY48" fmla="*/ 120833 h 1155813"/>
              <a:gd name="connsiteX49" fmla="*/ 331595 w 1034980"/>
              <a:gd name="connsiteY49" fmla="*/ 50494 h 1155813"/>
              <a:gd name="connsiteX50" fmla="*/ 301450 w 1034980"/>
              <a:gd name="connsiteY50" fmla="*/ 30397 h 1155813"/>
              <a:gd name="connsiteX51" fmla="*/ 291402 w 1034980"/>
              <a:gd name="connsiteY51" fmla="*/ 252 h 1155813"/>
              <a:gd name="connsiteX52" fmla="*/ 200967 w 1034980"/>
              <a:gd name="connsiteY52" fmla="*/ 20349 h 1155813"/>
              <a:gd name="connsiteX53" fmla="*/ 150725 w 1034980"/>
              <a:gd name="connsiteY53" fmla="*/ 70590 h 1155813"/>
              <a:gd name="connsiteX54" fmla="*/ 10048 w 1034980"/>
              <a:gd name="connsiteY54" fmla="*/ 70591 h 1155813"/>
              <a:gd name="connsiteX55" fmla="*/ 0 w 1034980"/>
              <a:gd name="connsiteY55" fmla="*/ 100736 h 1155813"/>
              <a:gd name="connsiteX56" fmla="*/ 0 w 10349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04835 w 1085780"/>
              <a:gd name="connsiteY32" fmla="*/ 82421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32562 w 1085780"/>
              <a:gd name="connsiteY44" fmla="*/ 27155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32562 w 1085780"/>
              <a:gd name="connsiteY44" fmla="*/ 27155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68383 w 1085780"/>
              <a:gd name="connsiteY42" fmla="*/ 321688 h 1155813"/>
              <a:gd name="connsiteX43" fmla="*/ 542611 w 1085780"/>
              <a:gd name="connsiteY43" fmla="*/ 30170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38694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804091 w 1085780"/>
              <a:gd name="connsiteY39" fmla="*/ 422171 h 1155813"/>
              <a:gd name="connsiteX40" fmla="*/ 763675 w 1085780"/>
              <a:gd name="connsiteY40" fmla="*/ 38694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83771 w 1085780"/>
              <a:gd name="connsiteY26" fmla="*/ 844273 h 1155772"/>
              <a:gd name="connsiteX27" fmla="*/ 823965 w 1085780"/>
              <a:gd name="connsiteY27" fmla="*/ 814128 h 1155772"/>
              <a:gd name="connsiteX28" fmla="*/ 854110 w 1085780"/>
              <a:gd name="connsiteY28" fmla="*/ 80407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23965 w 1085780"/>
              <a:gd name="connsiteY27" fmla="*/ 814128 h 1155772"/>
              <a:gd name="connsiteX28" fmla="*/ 854110 w 1085780"/>
              <a:gd name="connsiteY28" fmla="*/ 80407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23965 w 1085780"/>
              <a:gd name="connsiteY27" fmla="*/ 81412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34125 w 1085780"/>
              <a:gd name="connsiteY27" fmla="*/ 82936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63786 w 1085780"/>
              <a:gd name="connsiteY25" fmla="*/ 889658 h 1155772"/>
              <a:gd name="connsiteX26" fmla="*/ 799011 w 1085780"/>
              <a:gd name="connsiteY26" fmla="*/ 859513 h 1155772"/>
              <a:gd name="connsiteX27" fmla="*/ 834125 w 1085780"/>
              <a:gd name="connsiteY27" fmla="*/ 82936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85780" h="1155772">
                <a:moveTo>
                  <a:pt x="0" y="150937"/>
                </a:moveTo>
                <a:lnTo>
                  <a:pt x="0" y="150937"/>
                </a:lnTo>
                <a:cubicBezTo>
                  <a:pt x="20097" y="174383"/>
                  <a:pt x="47231" y="193292"/>
                  <a:pt x="60290" y="221275"/>
                </a:cubicBezTo>
                <a:cubicBezTo>
                  <a:pt x="71710" y="245746"/>
                  <a:pt x="70338" y="274658"/>
                  <a:pt x="70338" y="301662"/>
                </a:cubicBezTo>
                <a:cubicBezTo>
                  <a:pt x="70338" y="347847"/>
                  <a:pt x="62616" y="365022"/>
                  <a:pt x="50242" y="402145"/>
                </a:cubicBezTo>
                <a:cubicBezTo>
                  <a:pt x="53591" y="449037"/>
                  <a:pt x="52120" y="496526"/>
                  <a:pt x="60290" y="542822"/>
                </a:cubicBezTo>
                <a:cubicBezTo>
                  <a:pt x="62389" y="554715"/>
                  <a:pt x="76147" y="561659"/>
                  <a:pt x="80387" y="572967"/>
                </a:cubicBezTo>
                <a:cubicBezTo>
                  <a:pt x="86384" y="588959"/>
                  <a:pt x="87086" y="606462"/>
                  <a:pt x="90435" y="623209"/>
                </a:cubicBezTo>
                <a:cubicBezTo>
                  <a:pt x="87086" y="633257"/>
                  <a:pt x="87004" y="645083"/>
                  <a:pt x="80387" y="653354"/>
                </a:cubicBezTo>
                <a:cubicBezTo>
                  <a:pt x="72843" y="662784"/>
                  <a:pt x="52862" y="661662"/>
                  <a:pt x="50242" y="673451"/>
                </a:cubicBezTo>
                <a:cubicBezTo>
                  <a:pt x="45104" y="696571"/>
                  <a:pt x="55645" y="720565"/>
                  <a:pt x="60290" y="743789"/>
                </a:cubicBezTo>
                <a:cubicBezTo>
                  <a:pt x="65061" y="767642"/>
                  <a:pt x="74834" y="785358"/>
                  <a:pt x="90435" y="804079"/>
                </a:cubicBezTo>
                <a:cubicBezTo>
                  <a:pt x="99532" y="814996"/>
                  <a:pt x="112320" y="822661"/>
                  <a:pt x="120580" y="834225"/>
                </a:cubicBezTo>
                <a:cubicBezTo>
                  <a:pt x="129286" y="846414"/>
                  <a:pt x="133978" y="861020"/>
                  <a:pt x="140677" y="874418"/>
                </a:cubicBezTo>
                <a:cubicBezTo>
                  <a:pt x="144026" y="887816"/>
                  <a:pt x="146757" y="901383"/>
                  <a:pt x="150725" y="914611"/>
                </a:cubicBezTo>
                <a:cubicBezTo>
                  <a:pt x="156812" y="934901"/>
                  <a:pt x="164123" y="954804"/>
                  <a:pt x="170822" y="974901"/>
                </a:cubicBezTo>
                <a:lnTo>
                  <a:pt x="180870" y="1005046"/>
                </a:lnTo>
                <a:cubicBezTo>
                  <a:pt x="184219" y="1015095"/>
                  <a:pt x="182105" y="1029317"/>
                  <a:pt x="190918" y="1035192"/>
                </a:cubicBezTo>
                <a:lnTo>
                  <a:pt x="221064" y="1055288"/>
                </a:lnTo>
                <a:cubicBezTo>
                  <a:pt x="269566" y="1128042"/>
                  <a:pt x="250455" y="1093975"/>
                  <a:pt x="281354" y="1155772"/>
                </a:cubicBezTo>
                <a:cubicBezTo>
                  <a:pt x="400299" y="1135946"/>
                  <a:pt x="302636" y="1167293"/>
                  <a:pt x="361740" y="1115578"/>
                </a:cubicBezTo>
                <a:cubicBezTo>
                  <a:pt x="379917" y="1099673"/>
                  <a:pt x="422031" y="1075385"/>
                  <a:pt x="422031" y="1075385"/>
                </a:cubicBezTo>
                <a:cubicBezTo>
                  <a:pt x="496892" y="1100338"/>
                  <a:pt x="492202" y="1102921"/>
                  <a:pt x="622998" y="1075385"/>
                </a:cubicBezTo>
                <a:cubicBezTo>
                  <a:pt x="634815" y="1072897"/>
                  <a:pt x="634555" y="1053779"/>
                  <a:pt x="643094" y="1045240"/>
                </a:cubicBezTo>
                <a:cubicBezTo>
                  <a:pt x="666225" y="1022108"/>
                  <a:pt x="682684" y="1022782"/>
                  <a:pt x="713433" y="1015095"/>
                </a:cubicBezTo>
                <a:cubicBezTo>
                  <a:pt x="723024" y="967138"/>
                  <a:pt x="749523" y="915588"/>
                  <a:pt x="763786" y="889658"/>
                </a:cubicBezTo>
                <a:cubicBezTo>
                  <a:pt x="778049" y="863728"/>
                  <a:pt x="787288" y="869561"/>
                  <a:pt x="799011" y="859513"/>
                </a:cubicBezTo>
                <a:cubicBezTo>
                  <a:pt x="810734" y="849465"/>
                  <a:pt x="823249" y="836067"/>
                  <a:pt x="834125" y="829368"/>
                </a:cubicBezTo>
                <a:cubicBezTo>
                  <a:pt x="845001" y="822669"/>
                  <a:pt x="854222" y="822669"/>
                  <a:pt x="864270" y="819319"/>
                </a:cubicBezTo>
                <a:cubicBezTo>
                  <a:pt x="881017" y="822669"/>
                  <a:pt x="892647" y="813319"/>
                  <a:pt x="904351" y="814128"/>
                </a:cubicBezTo>
                <a:cubicBezTo>
                  <a:pt x="916055" y="814937"/>
                  <a:pt x="924312" y="821266"/>
                  <a:pt x="934496" y="824176"/>
                </a:cubicBezTo>
                <a:cubicBezTo>
                  <a:pt x="947775" y="827970"/>
                  <a:pt x="961292" y="830875"/>
                  <a:pt x="974690" y="834225"/>
                </a:cubicBezTo>
                <a:cubicBezTo>
                  <a:pt x="984738" y="830875"/>
                  <a:pt x="1006640" y="856145"/>
                  <a:pt x="1025155" y="839416"/>
                </a:cubicBezTo>
                <a:cubicBezTo>
                  <a:pt x="1043670" y="822687"/>
                  <a:pt x="1081214" y="761247"/>
                  <a:pt x="1085780" y="733853"/>
                </a:cubicBezTo>
                <a:cubicBezTo>
                  <a:pt x="1070266" y="625251"/>
                  <a:pt x="1013302" y="639975"/>
                  <a:pt x="994787" y="613161"/>
                </a:cubicBezTo>
                <a:cubicBezTo>
                  <a:pt x="976272" y="586347"/>
                  <a:pt x="984439" y="584340"/>
                  <a:pt x="974690" y="572967"/>
                </a:cubicBezTo>
                <a:cubicBezTo>
                  <a:pt x="963791" y="560251"/>
                  <a:pt x="949475" y="550312"/>
                  <a:pt x="934496" y="542822"/>
                </a:cubicBezTo>
                <a:cubicBezTo>
                  <a:pt x="915549" y="533349"/>
                  <a:pt x="874206" y="522726"/>
                  <a:pt x="874206" y="522726"/>
                </a:cubicBezTo>
                <a:cubicBezTo>
                  <a:pt x="821138" y="487347"/>
                  <a:pt x="825602" y="479201"/>
                  <a:pt x="813916" y="462435"/>
                </a:cubicBezTo>
                <a:cubicBezTo>
                  <a:pt x="802230" y="445669"/>
                  <a:pt x="812464" y="434718"/>
                  <a:pt x="804091" y="422130"/>
                </a:cubicBezTo>
                <a:cubicBezTo>
                  <a:pt x="795718" y="409542"/>
                  <a:pt x="780441" y="402015"/>
                  <a:pt x="763675" y="386905"/>
                </a:cubicBezTo>
                <a:cubicBezTo>
                  <a:pt x="746909" y="371795"/>
                  <a:pt x="737986" y="342968"/>
                  <a:pt x="703496" y="331472"/>
                </a:cubicBezTo>
                <a:cubicBezTo>
                  <a:pt x="690098" y="321424"/>
                  <a:pt x="689270" y="329155"/>
                  <a:pt x="668383" y="321647"/>
                </a:cubicBezTo>
                <a:cubicBezTo>
                  <a:pt x="647496" y="314139"/>
                  <a:pt x="614926" y="293773"/>
                  <a:pt x="578171" y="286422"/>
                </a:cubicBezTo>
                <a:cubicBezTo>
                  <a:pt x="574821" y="276374"/>
                  <a:pt x="570476" y="273945"/>
                  <a:pt x="547802" y="266437"/>
                </a:cubicBezTo>
                <a:cubicBezTo>
                  <a:pt x="525128" y="258929"/>
                  <a:pt x="464764" y="248899"/>
                  <a:pt x="442127" y="241372"/>
                </a:cubicBezTo>
                <a:cubicBezTo>
                  <a:pt x="419490" y="233845"/>
                  <a:pt x="419526" y="230705"/>
                  <a:pt x="411982" y="221275"/>
                </a:cubicBezTo>
                <a:cubicBezTo>
                  <a:pt x="405365" y="213004"/>
                  <a:pt x="406671" y="200604"/>
                  <a:pt x="401934" y="191130"/>
                </a:cubicBezTo>
                <a:cubicBezTo>
                  <a:pt x="351480" y="90222"/>
                  <a:pt x="414585" y="244098"/>
                  <a:pt x="361740" y="120792"/>
                </a:cubicBezTo>
                <a:cubicBezTo>
                  <a:pt x="350652" y="94919"/>
                  <a:pt x="351202" y="73981"/>
                  <a:pt x="331595" y="50453"/>
                </a:cubicBezTo>
                <a:cubicBezTo>
                  <a:pt x="323864" y="41175"/>
                  <a:pt x="311498" y="37055"/>
                  <a:pt x="301450" y="30356"/>
                </a:cubicBezTo>
                <a:cubicBezTo>
                  <a:pt x="298101" y="20308"/>
                  <a:pt x="301450" y="3560"/>
                  <a:pt x="291402" y="211"/>
                </a:cubicBezTo>
                <a:cubicBezTo>
                  <a:pt x="285343" y="-1809"/>
                  <a:pt x="224413" y="11125"/>
                  <a:pt x="200967" y="20308"/>
                </a:cubicBezTo>
                <a:cubicBezTo>
                  <a:pt x="177521" y="29491"/>
                  <a:pt x="167147" y="50617"/>
                  <a:pt x="150725" y="55309"/>
                </a:cubicBezTo>
                <a:cubicBezTo>
                  <a:pt x="-15170" y="102707"/>
                  <a:pt x="123299" y="47899"/>
                  <a:pt x="10048" y="70550"/>
                </a:cubicBezTo>
                <a:cubicBezTo>
                  <a:pt x="6699" y="80598"/>
                  <a:pt x="0" y="90103"/>
                  <a:pt x="0" y="100695"/>
                </a:cubicBezTo>
                <a:lnTo>
                  <a:pt x="0" y="150937"/>
                </a:lnTo>
                <a:close/>
              </a:path>
            </a:pathLst>
          </a:custGeom>
          <a:solidFill>
            <a:srgbClr val="00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Forme libre : forme 44">
            <a:extLst>
              <a:ext uri="{FF2B5EF4-FFF2-40B4-BE49-F238E27FC236}">
                <a16:creationId xmlns:a16="http://schemas.microsoft.com/office/drawing/2014/main" id="{1BD1AD13-A428-8898-AB48-205669D79E70}"/>
              </a:ext>
            </a:extLst>
          </p:cNvPr>
          <p:cNvSpPr/>
          <p:nvPr/>
        </p:nvSpPr>
        <p:spPr>
          <a:xfrm>
            <a:off x="3291210" y="3353906"/>
            <a:ext cx="759628" cy="727276"/>
          </a:xfrm>
          <a:custGeom>
            <a:avLst/>
            <a:gdLst>
              <a:gd name="connsiteX0" fmla="*/ 111446 w 759628"/>
              <a:gd name="connsiteY0" fmla="*/ 63661 h 727276"/>
              <a:gd name="connsiteX1" fmla="*/ 111446 w 759628"/>
              <a:gd name="connsiteY1" fmla="*/ 63661 h 727276"/>
              <a:gd name="connsiteX2" fmla="*/ 94084 w 759628"/>
              <a:gd name="connsiteY2" fmla="*/ 81023 h 727276"/>
              <a:gd name="connsiteX3" fmla="*/ 88297 w 759628"/>
              <a:gd name="connsiteY3" fmla="*/ 90669 h 727276"/>
              <a:gd name="connsiteX4" fmla="*/ 82509 w 759628"/>
              <a:gd name="connsiteY4" fmla="*/ 98385 h 727276"/>
              <a:gd name="connsiteX5" fmla="*/ 78651 w 759628"/>
              <a:gd name="connsiteY5" fmla="*/ 113818 h 727276"/>
              <a:gd name="connsiteX6" fmla="*/ 74793 w 759628"/>
              <a:gd name="connsiteY6" fmla="*/ 125393 h 727276"/>
              <a:gd name="connsiteX7" fmla="*/ 72864 w 759628"/>
              <a:gd name="connsiteY7" fmla="*/ 131180 h 727276"/>
              <a:gd name="connsiteX8" fmla="*/ 69006 w 759628"/>
              <a:gd name="connsiteY8" fmla="*/ 150471 h 727276"/>
              <a:gd name="connsiteX9" fmla="*/ 67076 w 759628"/>
              <a:gd name="connsiteY9" fmla="*/ 158188 h 727276"/>
              <a:gd name="connsiteX10" fmla="*/ 63218 w 759628"/>
              <a:gd name="connsiteY10" fmla="*/ 163975 h 727276"/>
              <a:gd name="connsiteX11" fmla="*/ 59360 w 759628"/>
              <a:gd name="connsiteY11" fmla="*/ 181337 h 727276"/>
              <a:gd name="connsiteX12" fmla="*/ 49714 w 759628"/>
              <a:gd name="connsiteY12" fmla="*/ 190983 h 727276"/>
              <a:gd name="connsiteX13" fmla="*/ 40069 w 759628"/>
              <a:gd name="connsiteY13" fmla="*/ 202557 h 727276"/>
              <a:gd name="connsiteX14" fmla="*/ 26565 w 759628"/>
              <a:gd name="connsiteY14" fmla="*/ 206416 h 727276"/>
              <a:gd name="connsiteX15" fmla="*/ 11132 w 759628"/>
              <a:gd name="connsiteY15" fmla="*/ 210274 h 727276"/>
              <a:gd name="connsiteX16" fmla="*/ 5345 w 759628"/>
              <a:gd name="connsiteY16" fmla="*/ 214132 h 727276"/>
              <a:gd name="connsiteX17" fmla="*/ 3416 w 759628"/>
              <a:gd name="connsiteY17" fmla="*/ 275864 h 727276"/>
              <a:gd name="connsiteX18" fmla="*/ 7274 w 759628"/>
              <a:gd name="connsiteY18" fmla="*/ 281651 h 727276"/>
              <a:gd name="connsiteX19" fmla="*/ 14990 w 759628"/>
              <a:gd name="connsiteY19" fmla="*/ 293226 h 727276"/>
              <a:gd name="connsiteX20" fmla="*/ 22707 w 759628"/>
              <a:gd name="connsiteY20" fmla="*/ 304800 h 727276"/>
              <a:gd name="connsiteX21" fmla="*/ 34282 w 759628"/>
              <a:gd name="connsiteY21" fmla="*/ 318304 h 727276"/>
              <a:gd name="connsiteX22" fmla="*/ 41998 w 759628"/>
              <a:gd name="connsiteY22" fmla="*/ 327950 h 727276"/>
              <a:gd name="connsiteX23" fmla="*/ 49714 w 759628"/>
              <a:gd name="connsiteY23" fmla="*/ 333737 h 727276"/>
              <a:gd name="connsiteX24" fmla="*/ 53573 w 759628"/>
              <a:gd name="connsiteY24" fmla="*/ 339524 h 727276"/>
              <a:gd name="connsiteX25" fmla="*/ 59360 w 759628"/>
              <a:gd name="connsiteY25" fmla="*/ 343383 h 727276"/>
              <a:gd name="connsiteX26" fmla="*/ 69006 w 759628"/>
              <a:gd name="connsiteY26" fmla="*/ 353028 h 727276"/>
              <a:gd name="connsiteX27" fmla="*/ 82509 w 759628"/>
              <a:gd name="connsiteY27" fmla="*/ 360745 h 727276"/>
              <a:gd name="connsiteX28" fmla="*/ 88297 w 759628"/>
              <a:gd name="connsiteY28" fmla="*/ 362674 h 727276"/>
              <a:gd name="connsiteX29" fmla="*/ 105659 w 759628"/>
              <a:gd name="connsiteY29" fmla="*/ 368461 h 727276"/>
              <a:gd name="connsiteX30" fmla="*/ 117233 w 759628"/>
              <a:gd name="connsiteY30" fmla="*/ 376178 h 727276"/>
              <a:gd name="connsiteX31" fmla="*/ 123021 w 759628"/>
              <a:gd name="connsiteY31" fmla="*/ 381965 h 727276"/>
              <a:gd name="connsiteX32" fmla="*/ 134595 w 759628"/>
              <a:gd name="connsiteY32" fmla="*/ 385823 h 727276"/>
              <a:gd name="connsiteX33" fmla="*/ 142312 w 759628"/>
              <a:gd name="connsiteY33" fmla="*/ 389681 h 727276"/>
              <a:gd name="connsiteX34" fmla="*/ 150028 w 759628"/>
              <a:gd name="connsiteY34" fmla="*/ 395469 h 727276"/>
              <a:gd name="connsiteX35" fmla="*/ 155816 w 759628"/>
              <a:gd name="connsiteY35" fmla="*/ 397398 h 727276"/>
              <a:gd name="connsiteX36" fmla="*/ 175107 w 759628"/>
              <a:gd name="connsiteY36" fmla="*/ 403185 h 727276"/>
              <a:gd name="connsiteX37" fmla="*/ 186682 w 759628"/>
              <a:gd name="connsiteY37" fmla="*/ 407043 h 727276"/>
              <a:gd name="connsiteX38" fmla="*/ 190540 w 759628"/>
              <a:gd name="connsiteY38" fmla="*/ 410902 h 727276"/>
              <a:gd name="connsiteX39" fmla="*/ 196327 w 759628"/>
              <a:gd name="connsiteY39" fmla="*/ 412831 h 727276"/>
              <a:gd name="connsiteX40" fmla="*/ 207902 w 759628"/>
              <a:gd name="connsiteY40" fmla="*/ 420547 h 727276"/>
              <a:gd name="connsiteX41" fmla="*/ 229122 w 759628"/>
              <a:gd name="connsiteY41" fmla="*/ 430193 h 727276"/>
              <a:gd name="connsiteX42" fmla="*/ 248413 w 759628"/>
              <a:gd name="connsiteY42" fmla="*/ 439838 h 727276"/>
              <a:gd name="connsiteX43" fmla="*/ 258059 w 759628"/>
              <a:gd name="connsiteY43" fmla="*/ 441767 h 727276"/>
              <a:gd name="connsiteX44" fmla="*/ 269633 w 759628"/>
              <a:gd name="connsiteY44" fmla="*/ 449484 h 727276"/>
              <a:gd name="connsiteX45" fmla="*/ 292783 w 759628"/>
              <a:gd name="connsiteY45" fmla="*/ 455271 h 727276"/>
              <a:gd name="connsiteX46" fmla="*/ 300499 w 759628"/>
              <a:gd name="connsiteY46" fmla="*/ 459129 h 727276"/>
              <a:gd name="connsiteX47" fmla="*/ 306287 w 759628"/>
              <a:gd name="connsiteY47" fmla="*/ 461059 h 727276"/>
              <a:gd name="connsiteX48" fmla="*/ 312074 w 759628"/>
              <a:gd name="connsiteY48" fmla="*/ 464917 h 727276"/>
              <a:gd name="connsiteX49" fmla="*/ 317861 w 759628"/>
              <a:gd name="connsiteY49" fmla="*/ 466846 h 727276"/>
              <a:gd name="connsiteX50" fmla="*/ 325578 w 759628"/>
              <a:gd name="connsiteY50" fmla="*/ 470704 h 727276"/>
              <a:gd name="connsiteX51" fmla="*/ 331365 w 759628"/>
              <a:gd name="connsiteY51" fmla="*/ 472633 h 727276"/>
              <a:gd name="connsiteX52" fmla="*/ 337152 w 759628"/>
              <a:gd name="connsiteY52" fmla="*/ 476491 h 727276"/>
              <a:gd name="connsiteX53" fmla="*/ 350656 w 759628"/>
              <a:gd name="connsiteY53" fmla="*/ 482279 h 727276"/>
              <a:gd name="connsiteX54" fmla="*/ 356444 w 759628"/>
              <a:gd name="connsiteY54" fmla="*/ 488066 h 727276"/>
              <a:gd name="connsiteX55" fmla="*/ 371876 w 759628"/>
              <a:gd name="connsiteY55" fmla="*/ 499641 h 727276"/>
              <a:gd name="connsiteX56" fmla="*/ 377664 w 759628"/>
              <a:gd name="connsiteY56" fmla="*/ 501570 h 727276"/>
              <a:gd name="connsiteX57" fmla="*/ 383451 w 759628"/>
              <a:gd name="connsiteY57" fmla="*/ 505428 h 727276"/>
              <a:gd name="connsiteX58" fmla="*/ 391168 w 759628"/>
              <a:gd name="connsiteY58" fmla="*/ 511216 h 727276"/>
              <a:gd name="connsiteX59" fmla="*/ 402742 w 759628"/>
              <a:gd name="connsiteY59" fmla="*/ 515074 h 727276"/>
              <a:gd name="connsiteX60" fmla="*/ 418175 w 759628"/>
              <a:gd name="connsiteY60" fmla="*/ 518932 h 727276"/>
              <a:gd name="connsiteX61" fmla="*/ 425892 w 759628"/>
              <a:gd name="connsiteY61" fmla="*/ 520861 h 727276"/>
              <a:gd name="connsiteX62" fmla="*/ 433608 w 759628"/>
              <a:gd name="connsiteY62" fmla="*/ 524719 h 727276"/>
              <a:gd name="connsiteX63" fmla="*/ 441325 w 759628"/>
              <a:gd name="connsiteY63" fmla="*/ 526648 h 727276"/>
              <a:gd name="connsiteX64" fmla="*/ 458687 w 759628"/>
              <a:gd name="connsiteY64" fmla="*/ 536294 h 727276"/>
              <a:gd name="connsiteX65" fmla="*/ 470261 w 759628"/>
              <a:gd name="connsiteY65" fmla="*/ 547869 h 727276"/>
              <a:gd name="connsiteX66" fmla="*/ 474119 w 759628"/>
              <a:gd name="connsiteY66" fmla="*/ 561372 h 727276"/>
              <a:gd name="connsiteX67" fmla="*/ 470261 w 759628"/>
              <a:gd name="connsiteY67" fmla="*/ 578735 h 727276"/>
              <a:gd name="connsiteX68" fmla="*/ 468332 w 759628"/>
              <a:gd name="connsiteY68" fmla="*/ 592238 h 727276"/>
              <a:gd name="connsiteX69" fmla="*/ 462545 w 759628"/>
              <a:gd name="connsiteY69" fmla="*/ 598026 h 727276"/>
              <a:gd name="connsiteX70" fmla="*/ 460616 w 759628"/>
              <a:gd name="connsiteY70" fmla="*/ 613459 h 727276"/>
              <a:gd name="connsiteX71" fmla="*/ 458687 w 759628"/>
              <a:gd name="connsiteY71" fmla="*/ 626962 h 727276"/>
              <a:gd name="connsiteX72" fmla="*/ 454828 w 759628"/>
              <a:gd name="connsiteY72" fmla="*/ 636608 h 727276"/>
              <a:gd name="connsiteX73" fmla="*/ 452899 w 759628"/>
              <a:gd name="connsiteY73" fmla="*/ 644324 h 727276"/>
              <a:gd name="connsiteX74" fmla="*/ 449041 w 759628"/>
              <a:gd name="connsiteY74" fmla="*/ 655899 h 727276"/>
              <a:gd name="connsiteX75" fmla="*/ 447112 w 759628"/>
              <a:gd name="connsiteY75" fmla="*/ 661686 h 727276"/>
              <a:gd name="connsiteX76" fmla="*/ 443254 w 759628"/>
              <a:gd name="connsiteY76" fmla="*/ 675190 h 727276"/>
              <a:gd name="connsiteX77" fmla="*/ 447112 w 759628"/>
              <a:gd name="connsiteY77" fmla="*/ 694481 h 727276"/>
              <a:gd name="connsiteX78" fmla="*/ 450970 w 759628"/>
              <a:gd name="connsiteY78" fmla="*/ 700269 h 727276"/>
              <a:gd name="connsiteX79" fmla="*/ 452899 w 759628"/>
              <a:gd name="connsiteY79" fmla="*/ 706056 h 727276"/>
              <a:gd name="connsiteX80" fmla="*/ 468332 w 759628"/>
              <a:gd name="connsiteY80" fmla="*/ 715702 h 727276"/>
              <a:gd name="connsiteX81" fmla="*/ 485694 w 759628"/>
              <a:gd name="connsiteY81" fmla="*/ 717631 h 727276"/>
              <a:gd name="connsiteX82" fmla="*/ 501127 w 759628"/>
              <a:gd name="connsiteY82" fmla="*/ 719560 h 727276"/>
              <a:gd name="connsiteX83" fmla="*/ 516560 w 759628"/>
              <a:gd name="connsiteY83" fmla="*/ 717631 h 727276"/>
              <a:gd name="connsiteX84" fmla="*/ 535851 w 759628"/>
              <a:gd name="connsiteY84" fmla="*/ 721489 h 727276"/>
              <a:gd name="connsiteX85" fmla="*/ 541638 w 759628"/>
              <a:gd name="connsiteY85" fmla="*/ 725347 h 727276"/>
              <a:gd name="connsiteX86" fmla="*/ 557071 w 759628"/>
              <a:gd name="connsiteY86" fmla="*/ 727276 h 727276"/>
              <a:gd name="connsiteX87" fmla="*/ 584079 w 759628"/>
              <a:gd name="connsiteY87" fmla="*/ 723418 h 727276"/>
              <a:gd name="connsiteX88" fmla="*/ 593725 w 759628"/>
              <a:gd name="connsiteY88" fmla="*/ 721489 h 727276"/>
              <a:gd name="connsiteX89" fmla="*/ 622661 w 759628"/>
              <a:gd name="connsiteY89" fmla="*/ 717631 h 727276"/>
              <a:gd name="connsiteX90" fmla="*/ 624590 w 759628"/>
              <a:gd name="connsiteY90" fmla="*/ 707985 h 727276"/>
              <a:gd name="connsiteX91" fmla="*/ 651598 w 759628"/>
              <a:gd name="connsiteY91" fmla="*/ 702198 h 727276"/>
              <a:gd name="connsiteX92" fmla="*/ 670889 w 759628"/>
              <a:gd name="connsiteY92" fmla="*/ 696410 h 727276"/>
              <a:gd name="connsiteX93" fmla="*/ 680535 w 759628"/>
              <a:gd name="connsiteY93" fmla="*/ 690623 h 727276"/>
              <a:gd name="connsiteX94" fmla="*/ 699826 w 759628"/>
              <a:gd name="connsiteY94" fmla="*/ 684836 h 727276"/>
              <a:gd name="connsiteX95" fmla="*/ 705613 w 759628"/>
              <a:gd name="connsiteY95" fmla="*/ 680978 h 727276"/>
              <a:gd name="connsiteX96" fmla="*/ 713330 w 759628"/>
              <a:gd name="connsiteY96" fmla="*/ 673261 h 727276"/>
              <a:gd name="connsiteX97" fmla="*/ 719117 w 759628"/>
              <a:gd name="connsiteY97" fmla="*/ 661686 h 727276"/>
              <a:gd name="connsiteX98" fmla="*/ 722975 w 759628"/>
              <a:gd name="connsiteY98" fmla="*/ 653970 h 727276"/>
              <a:gd name="connsiteX99" fmla="*/ 728763 w 759628"/>
              <a:gd name="connsiteY99" fmla="*/ 650112 h 727276"/>
              <a:gd name="connsiteX100" fmla="*/ 734550 w 759628"/>
              <a:gd name="connsiteY100" fmla="*/ 632750 h 727276"/>
              <a:gd name="connsiteX101" fmla="*/ 736479 w 759628"/>
              <a:gd name="connsiteY101" fmla="*/ 626962 h 727276"/>
              <a:gd name="connsiteX102" fmla="*/ 738408 w 759628"/>
              <a:gd name="connsiteY102" fmla="*/ 607671 h 727276"/>
              <a:gd name="connsiteX103" fmla="*/ 742266 w 759628"/>
              <a:gd name="connsiteY103" fmla="*/ 601884 h 727276"/>
              <a:gd name="connsiteX104" fmla="*/ 746125 w 759628"/>
              <a:gd name="connsiteY104" fmla="*/ 592238 h 727276"/>
              <a:gd name="connsiteX105" fmla="*/ 748054 w 759628"/>
              <a:gd name="connsiteY105" fmla="*/ 582593 h 727276"/>
              <a:gd name="connsiteX106" fmla="*/ 751912 w 759628"/>
              <a:gd name="connsiteY106" fmla="*/ 572947 h 727276"/>
              <a:gd name="connsiteX107" fmla="*/ 753841 w 759628"/>
              <a:gd name="connsiteY107" fmla="*/ 559443 h 727276"/>
              <a:gd name="connsiteX108" fmla="*/ 755770 w 759628"/>
              <a:gd name="connsiteY108" fmla="*/ 551727 h 727276"/>
              <a:gd name="connsiteX109" fmla="*/ 757699 w 759628"/>
              <a:gd name="connsiteY109" fmla="*/ 528578 h 727276"/>
              <a:gd name="connsiteX110" fmla="*/ 759628 w 759628"/>
              <a:gd name="connsiteY110" fmla="*/ 518932 h 727276"/>
              <a:gd name="connsiteX111" fmla="*/ 757699 w 759628"/>
              <a:gd name="connsiteY111" fmla="*/ 453342 h 727276"/>
              <a:gd name="connsiteX112" fmla="*/ 753841 w 759628"/>
              <a:gd name="connsiteY112" fmla="*/ 447555 h 727276"/>
              <a:gd name="connsiteX113" fmla="*/ 748054 w 759628"/>
              <a:gd name="connsiteY113" fmla="*/ 443697 h 727276"/>
              <a:gd name="connsiteX114" fmla="*/ 744195 w 759628"/>
              <a:gd name="connsiteY114" fmla="*/ 439838 h 727276"/>
              <a:gd name="connsiteX115" fmla="*/ 734550 w 759628"/>
              <a:gd name="connsiteY115" fmla="*/ 437909 h 727276"/>
              <a:gd name="connsiteX116" fmla="*/ 728763 w 759628"/>
              <a:gd name="connsiteY116" fmla="*/ 435980 h 727276"/>
              <a:gd name="connsiteX117" fmla="*/ 721046 w 759628"/>
              <a:gd name="connsiteY117" fmla="*/ 434051 h 727276"/>
              <a:gd name="connsiteX118" fmla="*/ 715259 w 759628"/>
              <a:gd name="connsiteY118" fmla="*/ 428264 h 727276"/>
              <a:gd name="connsiteX119" fmla="*/ 709471 w 759628"/>
              <a:gd name="connsiteY119" fmla="*/ 424405 h 727276"/>
              <a:gd name="connsiteX120" fmla="*/ 705613 w 759628"/>
              <a:gd name="connsiteY120" fmla="*/ 416689 h 727276"/>
              <a:gd name="connsiteX121" fmla="*/ 697897 w 759628"/>
              <a:gd name="connsiteY121" fmla="*/ 407043 h 727276"/>
              <a:gd name="connsiteX122" fmla="*/ 694038 w 759628"/>
              <a:gd name="connsiteY122" fmla="*/ 403185 h 727276"/>
              <a:gd name="connsiteX123" fmla="*/ 684393 w 759628"/>
              <a:gd name="connsiteY123" fmla="*/ 399327 h 727276"/>
              <a:gd name="connsiteX124" fmla="*/ 676676 w 759628"/>
              <a:gd name="connsiteY124" fmla="*/ 395469 h 727276"/>
              <a:gd name="connsiteX125" fmla="*/ 655456 w 759628"/>
              <a:gd name="connsiteY125" fmla="*/ 383894 h 727276"/>
              <a:gd name="connsiteX126" fmla="*/ 641952 w 759628"/>
              <a:gd name="connsiteY126" fmla="*/ 380036 h 727276"/>
              <a:gd name="connsiteX127" fmla="*/ 632307 w 759628"/>
              <a:gd name="connsiteY127" fmla="*/ 376178 h 727276"/>
              <a:gd name="connsiteX128" fmla="*/ 626519 w 759628"/>
              <a:gd name="connsiteY128" fmla="*/ 372319 h 727276"/>
              <a:gd name="connsiteX129" fmla="*/ 620732 w 759628"/>
              <a:gd name="connsiteY129" fmla="*/ 370390 h 727276"/>
              <a:gd name="connsiteX130" fmla="*/ 611087 w 759628"/>
              <a:gd name="connsiteY130" fmla="*/ 366532 h 727276"/>
              <a:gd name="connsiteX131" fmla="*/ 601441 w 759628"/>
              <a:gd name="connsiteY131" fmla="*/ 360745 h 727276"/>
              <a:gd name="connsiteX132" fmla="*/ 589866 w 759628"/>
              <a:gd name="connsiteY132" fmla="*/ 356886 h 727276"/>
              <a:gd name="connsiteX133" fmla="*/ 584079 w 759628"/>
              <a:gd name="connsiteY133" fmla="*/ 354957 h 727276"/>
              <a:gd name="connsiteX134" fmla="*/ 568646 w 759628"/>
              <a:gd name="connsiteY134" fmla="*/ 345312 h 727276"/>
              <a:gd name="connsiteX135" fmla="*/ 549355 w 759628"/>
              <a:gd name="connsiteY135" fmla="*/ 337595 h 727276"/>
              <a:gd name="connsiteX136" fmla="*/ 537780 w 759628"/>
              <a:gd name="connsiteY136" fmla="*/ 335666 h 727276"/>
              <a:gd name="connsiteX137" fmla="*/ 531993 w 759628"/>
              <a:gd name="connsiteY137" fmla="*/ 331808 h 727276"/>
              <a:gd name="connsiteX138" fmla="*/ 522347 w 759628"/>
              <a:gd name="connsiteY138" fmla="*/ 324091 h 727276"/>
              <a:gd name="connsiteX139" fmla="*/ 516560 w 759628"/>
              <a:gd name="connsiteY139" fmla="*/ 322162 h 727276"/>
              <a:gd name="connsiteX140" fmla="*/ 497269 w 759628"/>
              <a:gd name="connsiteY140" fmla="*/ 316375 h 727276"/>
              <a:gd name="connsiteX141" fmla="*/ 489552 w 759628"/>
              <a:gd name="connsiteY141" fmla="*/ 310588 h 727276"/>
              <a:gd name="connsiteX142" fmla="*/ 483765 w 759628"/>
              <a:gd name="connsiteY142" fmla="*/ 302871 h 727276"/>
              <a:gd name="connsiteX143" fmla="*/ 476049 w 759628"/>
              <a:gd name="connsiteY143" fmla="*/ 300942 h 727276"/>
              <a:gd name="connsiteX144" fmla="*/ 470261 w 759628"/>
              <a:gd name="connsiteY144" fmla="*/ 293226 h 727276"/>
              <a:gd name="connsiteX145" fmla="*/ 464474 w 759628"/>
              <a:gd name="connsiteY145" fmla="*/ 287438 h 727276"/>
              <a:gd name="connsiteX146" fmla="*/ 460616 w 759628"/>
              <a:gd name="connsiteY146" fmla="*/ 279722 h 727276"/>
              <a:gd name="connsiteX147" fmla="*/ 449041 w 759628"/>
              <a:gd name="connsiteY147" fmla="*/ 268147 h 727276"/>
              <a:gd name="connsiteX148" fmla="*/ 441325 w 759628"/>
              <a:gd name="connsiteY148" fmla="*/ 254643 h 727276"/>
              <a:gd name="connsiteX149" fmla="*/ 437466 w 759628"/>
              <a:gd name="connsiteY149" fmla="*/ 248856 h 727276"/>
              <a:gd name="connsiteX150" fmla="*/ 435537 w 759628"/>
              <a:gd name="connsiteY150" fmla="*/ 243069 h 727276"/>
              <a:gd name="connsiteX151" fmla="*/ 431679 w 759628"/>
              <a:gd name="connsiteY151" fmla="*/ 235352 h 727276"/>
              <a:gd name="connsiteX152" fmla="*/ 429750 w 759628"/>
              <a:gd name="connsiteY152" fmla="*/ 225707 h 727276"/>
              <a:gd name="connsiteX153" fmla="*/ 425892 w 759628"/>
              <a:gd name="connsiteY153" fmla="*/ 214132 h 727276"/>
              <a:gd name="connsiteX154" fmla="*/ 423963 w 759628"/>
              <a:gd name="connsiteY154" fmla="*/ 175550 h 727276"/>
              <a:gd name="connsiteX155" fmla="*/ 420104 w 759628"/>
              <a:gd name="connsiteY155" fmla="*/ 158188 h 727276"/>
              <a:gd name="connsiteX156" fmla="*/ 416246 w 759628"/>
              <a:gd name="connsiteY156" fmla="*/ 146613 h 727276"/>
              <a:gd name="connsiteX157" fmla="*/ 408530 w 759628"/>
              <a:gd name="connsiteY157" fmla="*/ 131180 h 727276"/>
              <a:gd name="connsiteX158" fmla="*/ 402742 w 759628"/>
              <a:gd name="connsiteY158" fmla="*/ 115747 h 727276"/>
              <a:gd name="connsiteX159" fmla="*/ 396955 w 759628"/>
              <a:gd name="connsiteY159" fmla="*/ 98385 h 727276"/>
              <a:gd name="connsiteX160" fmla="*/ 393097 w 759628"/>
              <a:gd name="connsiteY160" fmla="*/ 92598 h 727276"/>
              <a:gd name="connsiteX161" fmla="*/ 389238 w 759628"/>
              <a:gd name="connsiteY161" fmla="*/ 82952 h 727276"/>
              <a:gd name="connsiteX162" fmla="*/ 385380 w 759628"/>
              <a:gd name="connsiteY162" fmla="*/ 69448 h 727276"/>
              <a:gd name="connsiteX163" fmla="*/ 377664 w 759628"/>
              <a:gd name="connsiteY163" fmla="*/ 57874 h 727276"/>
              <a:gd name="connsiteX164" fmla="*/ 375735 w 759628"/>
              <a:gd name="connsiteY164" fmla="*/ 52086 h 727276"/>
              <a:gd name="connsiteX165" fmla="*/ 362231 w 759628"/>
              <a:gd name="connsiteY165" fmla="*/ 42441 h 727276"/>
              <a:gd name="connsiteX166" fmla="*/ 354514 w 759628"/>
              <a:gd name="connsiteY166" fmla="*/ 40512 h 727276"/>
              <a:gd name="connsiteX167" fmla="*/ 342940 w 759628"/>
              <a:gd name="connsiteY167" fmla="*/ 36654 h 727276"/>
              <a:gd name="connsiteX168" fmla="*/ 331365 w 759628"/>
              <a:gd name="connsiteY168" fmla="*/ 30866 h 727276"/>
              <a:gd name="connsiteX169" fmla="*/ 215618 w 759628"/>
              <a:gd name="connsiteY169" fmla="*/ 0 h 727276"/>
              <a:gd name="connsiteX170" fmla="*/ 111446 w 759628"/>
              <a:gd name="connsiteY170" fmla="*/ 63661 h 72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59628" h="727276">
                <a:moveTo>
                  <a:pt x="111446" y="63661"/>
                </a:moveTo>
                <a:lnTo>
                  <a:pt x="111446" y="63661"/>
                </a:lnTo>
                <a:cubicBezTo>
                  <a:pt x="105659" y="69448"/>
                  <a:pt x="99410" y="74809"/>
                  <a:pt x="94084" y="81023"/>
                </a:cubicBezTo>
                <a:cubicBezTo>
                  <a:pt x="91644" y="83870"/>
                  <a:pt x="90377" y="87549"/>
                  <a:pt x="88297" y="90669"/>
                </a:cubicBezTo>
                <a:cubicBezTo>
                  <a:pt x="86513" y="93344"/>
                  <a:pt x="84438" y="95813"/>
                  <a:pt x="82509" y="98385"/>
                </a:cubicBezTo>
                <a:cubicBezTo>
                  <a:pt x="76657" y="115940"/>
                  <a:pt x="85632" y="88217"/>
                  <a:pt x="78651" y="113818"/>
                </a:cubicBezTo>
                <a:cubicBezTo>
                  <a:pt x="77581" y="117742"/>
                  <a:pt x="76079" y="121535"/>
                  <a:pt x="74793" y="125393"/>
                </a:cubicBezTo>
                <a:lnTo>
                  <a:pt x="72864" y="131180"/>
                </a:lnTo>
                <a:cubicBezTo>
                  <a:pt x="69574" y="154214"/>
                  <a:pt x="72853" y="137009"/>
                  <a:pt x="69006" y="150471"/>
                </a:cubicBezTo>
                <a:cubicBezTo>
                  <a:pt x="68277" y="153021"/>
                  <a:pt x="68121" y="155751"/>
                  <a:pt x="67076" y="158188"/>
                </a:cubicBezTo>
                <a:cubicBezTo>
                  <a:pt x="66163" y="160319"/>
                  <a:pt x="64504" y="162046"/>
                  <a:pt x="63218" y="163975"/>
                </a:cubicBezTo>
                <a:cubicBezTo>
                  <a:pt x="63176" y="164187"/>
                  <a:pt x="60139" y="180169"/>
                  <a:pt x="59360" y="181337"/>
                </a:cubicBezTo>
                <a:cubicBezTo>
                  <a:pt x="56838" y="185120"/>
                  <a:pt x="52236" y="187200"/>
                  <a:pt x="49714" y="190983"/>
                </a:cubicBezTo>
                <a:cubicBezTo>
                  <a:pt x="47498" y="194307"/>
                  <a:pt x="43782" y="200700"/>
                  <a:pt x="40069" y="202557"/>
                </a:cubicBezTo>
                <a:cubicBezTo>
                  <a:pt x="35882" y="204651"/>
                  <a:pt x="31088" y="205210"/>
                  <a:pt x="26565" y="206416"/>
                </a:cubicBezTo>
                <a:cubicBezTo>
                  <a:pt x="21441" y="207782"/>
                  <a:pt x="11132" y="210274"/>
                  <a:pt x="11132" y="210274"/>
                </a:cubicBezTo>
                <a:cubicBezTo>
                  <a:pt x="9203" y="211560"/>
                  <a:pt x="6692" y="212245"/>
                  <a:pt x="5345" y="214132"/>
                </a:cubicBezTo>
                <a:cubicBezTo>
                  <a:pt x="-5348" y="229104"/>
                  <a:pt x="3283" y="274530"/>
                  <a:pt x="3416" y="275864"/>
                </a:cubicBezTo>
                <a:cubicBezTo>
                  <a:pt x="3647" y="278171"/>
                  <a:pt x="6237" y="279577"/>
                  <a:pt x="7274" y="281651"/>
                </a:cubicBezTo>
                <a:cubicBezTo>
                  <a:pt x="16126" y="299356"/>
                  <a:pt x="-367" y="273482"/>
                  <a:pt x="14990" y="293226"/>
                </a:cubicBezTo>
                <a:cubicBezTo>
                  <a:pt x="17837" y="296886"/>
                  <a:pt x="22707" y="304800"/>
                  <a:pt x="22707" y="304800"/>
                </a:cubicBezTo>
                <a:cubicBezTo>
                  <a:pt x="26493" y="316159"/>
                  <a:pt x="21925" y="305948"/>
                  <a:pt x="34282" y="318304"/>
                </a:cubicBezTo>
                <a:cubicBezTo>
                  <a:pt x="46745" y="330767"/>
                  <a:pt x="30541" y="318401"/>
                  <a:pt x="41998" y="327950"/>
                </a:cubicBezTo>
                <a:cubicBezTo>
                  <a:pt x="44468" y="330008"/>
                  <a:pt x="47441" y="331464"/>
                  <a:pt x="49714" y="333737"/>
                </a:cubicBezTo>
                <a:cubicBezTo>
                  <a:pt x="51354" y="335376"/>
                  <a:pt x="51934" y="337885"/>
                  <a:pt x="53573" y="339524"/>
                </a:cubicBezTo>
                <a:cubicBezTo>
                  <a:pt x="55212" y="341163"/>
                  <a:pt x="57615" y="341856"/>
                  <a:pt x="59360" y="343383"/>
                </a:cubicBezTo>
                <a:cubicBezTo>
                  <a:pt x="62782" y="346377"/>
                  <a:pt x="65223" y="350506"/>
                  <a:pt x="69006" y="353028"/>
                </a:cubicBezTo>
                <a:cubicBezTo>
                  <a:pt x="74815" y="356901"/>
                  <a:pt x="75660" y="357810"/>
                  <a:pt x="82509" y="360745"/>
                </a:cubicBezTo>
                <a:cubicBezTo>
                  <a:pt x="84378" y="361546"/>
                  <a:pt x="86393" y="361960"/>
                  <a:pt x="88297" y="362674"/>
                </a:cubicBezTo>
                <a:cubicBezTo>
                  <a:pt x="102827" y="368123"/>
                  <a:pt x="92727" y="365228"/>
                  <a:pt x="105659" y="368461"/>
                </a:cubicBezTo>
                <a:cubicBezTo>
                  <a:pt x="109517" y="371033"/>
                  <a:pt x="113954" y="372899"/>
                  <a:pt x="117233" y="376178"/>
                </a:cubicBezTo>
                <a:cubicBezTo>
                  <a:pt x="119162" y="378107"/>
                  <a:pt x="120636" y="380640"/>
                  <a:pt x="123021" y="381965"/>
                </a:cubicBezTo>
                <a:cubicBezTo>
                  <a:pt x="126576" y="383940"/>
                  <a:pt x="130958" y="384005"/>
                  <a:pt x="134595" y="385823"/>
                </a:cubicBezTo>
                <a:cubicBezTo>
                  <a:pt x="137167" y="387109"/>
                  <a:pt x="139873" y="388157"/>
                  <a:pt x="142312" y="389681"/>
                </a:cubicBezTo>
                <a:cubicBezTo>
                  <a:pt x="145038" y="391385"/>
                  <a:pt x="147236" y="393874"/>
                  <a:pt x="150028" y="395469"/>
                </a:cubicBezTo>
                <a:cubicBezTo>
                  <a:pt x="151794" y="396478"/>
                  <a:pt x="153947" y="396597"/>
                  <a:pt x="155816" y="397398"/>
                </a:cubicBezTo>
                <a:cubicBezTo>
                  <a:pt x="170091" y="403515"/>
                  <a:pt x="156533" y="400090"/>
                  <a:pt x="175107" y="403185"/>
                </a:cubicBezTo>
                <a:cubicBezTo>
                  <a:pt x="178965" y="404471"/>
                  <a:pt x="183807" y="404167"/>
                  <a:pt x="186682" y="407043"/>
                </a:cubicBezTo>
                <a:cubicBezTo>
                  <a:pt x="187968" y="408329"/>
                  <a:pt x="188980" y="409966"/>
                  <a:pt x="190540" y="410902"/>
                </a:cubicBezTo>
                <a:cubicBezTo>
                  <a:pt x="192283" y="411948"/>
                  <a:pt x="194550" y="411844"/>
                  <a:pt x="196327" y="412831"/>
                </a:cubicBezTo>
                <a:cubicBezTo>
                  <a:pt x="200381" y="415083"/>
                  <a:pt x="207902" y="420547"/>
                  <a:pt x="207902" y="420547"/>
                </a:cubicBezTo>
                <a:cubicBezTo>
                  <a:pt x="217907" y="433889"/>
                  <a:pt x="208712" y="425483"/>
                  <a:pt x="229122" y="430193"/>
                </a:cubicBezTo>
                <a:cubicBezTo>
                  <a:pt x="242895" y="433371"/>
                  <a:pt x="235100" y="434513"/>
                  <a:pt x="248413" y="439838"/>
                </a:cubicBezTo>
                <a:cubicBezTo>
                  <a:pt x="251457" y="441056"/>
                  <a:pt x="254844" y="441124"/>
                  <a:pt x="258059" y="441767"/>
                </a:cubicBezTo>
                <a:cubicBezTo>
                  <a:pt x="261917" y="444339"/>
                  <a:pt x="265234" y="448018"/>
                  <a:pt x="269633" y="449484"/>
                </a:cubicBezTo>
                <a:cubicBezTo>
                  <a:pt x="284919" y="454579"/>
                  <a:pt x="277196" y="452673"/>
                  <a:pt x="292783" y="455271"/>
                </a:cubicBezTo>
                <a:cubicBezTo>
                  <a:pt x="295355" y="456557"/>
                  <a:pt x="297856" y="457996"/>
                  <a:pt x="300499" y="459129"/>
                </a:cubicBezTo>
                <a:cubicBezTo>
                  <a:pt x="302368" y="459930"/>
                  <a:pt x="304468" y="460149"/>
                  <a:pt x="306287" y="461059"/>
                </a:cubicBezTo>
                <a:cubicBezTo>
                  <a:pt x="308361" y="462096"/>
                  <a:pt x="310000" y="463880"/>
                  <a:pt x="312074" y="464917"/>
                </a:cubicBezTo>
                <a:cubicBezTo>
                  <a:pt x="313893" y="465826"/>
                  <a:pt x="315992" y="466045"/>
                  <a:pt x="317861" y="466846"/>
                </a:cubicBezTo>
                <a:cubicBezTo>
                  <a:pt x="320504" y="467979"/>
                  <a:pt x="322935" y="469571"/>
                  <a:pt x="325578" y="470704"/>
                </a:cubicBezTo>
                <a:cubicBezTo>
                  <a:pt x="327447" y="471505"/>
                  <a:pt x="329546" y="471724"/>
                  <a:pt x="331365" y="472633"/>
                </a:cubicBezTo>
                <a:cubicBezTo>
                  <a:pt x="333439" y="473670"/>
                  <a:pt x="335078" y="475454"/>
                  <a:pt x="337152" y="476491"/>
                </a:cubicBezTo>
                <a:cubicBezTo>
                  <a:pt x="345546" y="480689"/>
                  <a:pt x="341293" y="475591"/>
                  <a:pt x="350656" y="482279"/>
                </a:cubicBezTo>
                <a:cubicBezTo>
                  <a:pt x="352876" y="483865"/>
                  <a:pt x="354391" y="486269"/>
                  <a:pt x="356444" y="488066"/>
                </a:cubicBezTo>
                <a:cubicBezTo>
                  <a:pt x="358339" y="489724"/>
                  <a:pt x="368046" y="497726"/>
                  <a:pt x="371876" y="499641"/>
                </a:cubicBezTo>
                <a:cubicBezTo>
                  <a:pt x="373695" y="500550"/>
                  <a:pt x="375735" y="500927"/>
                  <a:pt x="377664" y="501570"/>
                </a:cubicBezTo>
                <a:cubicBezTo>
                  <a:pt x="379593" y="502856"/>
                  <a:pt x="381564" y="504080"/>
                  <a:pt x="383451" y="505428"/>
                </a:cubicBezTo>
                <a:cubicBezTo>
                  <a:pt x="386068" y="507297"/>
                  <a:pt x="388292" y="509778"/>
                  <a:pt x="391168" y="511216"/>
                </a:cubicBezTo>
                <a:cubicBezTo>
                  <a:pt x="394805" y="513035"/>
                  <a:pt x="398797" y="514088"/>
                  <a:pt x="402742" y="515074"/>
                </a:cubicBezTo>
                <a:lnTo>
                  <a:pt x="418175" y="518932"/>
                </a:lnTo>
                <a:lnTo>
                  <a:pt x="425892" y="520861"/>
                </a:lnTo>
                <a:cubicBezTo>
                  <a:pt x="428464" y="522147"/>
                  <a:pt x="430915" y="523709"/>
                  <a:pt x="433608" y="524719"/>
                </a:cubicBezTo>
                <a:cubicBezTo>
                  <a:pt x="436091" y="525650"/>
                  <a:pt x="438776" y="525919"/>
                  <a:pt x="441325" y="526648"/>
                </a:cubicBezTo>
                <a:cubicBezTo>
                  <a:pt x="448114" y="528588"/>
                  <a:pt x="453166" y="530773"/>
                  <a:pt x="458687" y="536294"/>
                </a:cubicBezTo>
                <a:lnTo>
                  <a:pt x="470261" y="547869"/>
                </a:lnTo>
                <a:cubicBezTo>
                  <a:pt x="471171" y="550598"/>
                  <a:pt x="474119" y="558950"/>
                  <a:pt x="474119" y="561372"/>
                </a:cubicBezTo>
                <a:cubicBezTo>
                  <a:pt x="474119" y="568162"/>
                  <a:pt x="472250" y="572767"/>
                  <a:pt x="470261" y="578735"/>
                </a:cubicBezTo>
                <a:cubicBezTo>
                  <a:pt x="469618" y="583236"/>
                  <a:pt x="470021" y="588016"/>
                  <a:pt x="468332" y="592238"/>
                </a:cubicBezTo>
                <a:cubicBezTo>
                  <a:pt x="467319" y="594771"/>
                  <a:pt x="463477" y="595462"/>
                  <a:pt x="462545" y="598026"/>
                </a:cubicBezTo>
                <a:cubicBezTo>
                  <a:pt x="460773" y="602898"/>
                  <a:pt x="461301" y="608320"/>
                  <a:pt x="460616" y="613459"/>
                </a:cubicBezTo>
                <a:cubicBezTo>
                  <a:pt x="460015" y="617966"/>
                  <a:pt x="459790" y="622551"/>
                  <a:pt x="458687" y="626962"/>
                </a:cubicBezTo>
                <a:cubicBezTo>
                  <a:pt x="457847" y="630322"/>
                  <a:pt x="455923" y="633323"/>
                  <a:pt x="454828" y="636608"/>
                </a:cubicBezTo>
                <a:cubicBezTo>
                  <a:pt x="453990" y="639123"/>
                  <a:pt x="453661" y="641785"/>
                  <a:pt x="452899" y="644324"/>
                </a:cubicBezTo>
                <a:cubicBezTo>
                  <a:pt x="451730" y="648220"/>
                  <a:pt x="450327" y="652041"/>
                  <a:pt x="449041" y="655899"/>
                </a:cubicBezTo>
                <a:cubicBezTo>
                  <a:pt x="448398" y="657828"/>
                  <a:pt x="447605" y="659713"/>
                  <a:pt x="447112" y="661686"/>
                </a:cubicBezTo>
                <a:cubicBezTo>
                  <a:pt x="444690" y="671376"/>
                  <a:pt x="446021" y="666888"/>
                  <a:pt x="443254" y="675190"/>
                </a:cubicBezTo>
                <a:cubicBezTo>
                  <a:pt x="443965" y="680168"/>
                  <a:pt x="444418" y="689093"/>
                  <a:pt x="447112" y="694481"/>
                </a:cubicBezTo>
                <a:cubicBezTo>
                  <a:pt x="448149" y="696555"/>
                  <a:pt x="449933" y="698195"/>
                  <a:pt x="450970" y="700269"/>
                </a:cubicBezTo>
                <a:cubicBezTo>
                  <a:pt x="451879" y="702088"/>
                  <a:pt x="451597" y="704494"/>
                  <a:pt x="452899" y="706056"/>
                </a:cubicBezTo>
                <a:cubicBezTo>
                  <a:pt x="454974" y="708546"/>
                  <a:pt x="464844" y="714897"/>
                  <a:pt x="468332" y="715702"/>
                </a:cubicBezTo>
                <a:cubicBezTo>
                  <a:pt x="474006" y="717012"/>
                  <a:pt x="479911" y="716951"/>
                  <a:pt x="485694" y="717631"/>
                </a:cubicBezTo>
                <a:lnTo>
                  <a:pt x="501127" y="719560"/>
                </a:lnTo>
                <a:cubicBezTo>
                  <a:pt x="506271" y="718917"/>
                  <a:pt x="511384" y="717343"/>
                  <a:pt x="516560" y="717631"/>
                </a:cubicBezTo>
                <a:cubicBezTo>
                  <a:pt x="523108" y="717995"/>
                  <a:pt x="529583" y="719561"/>
                  <a:pt x="535851" y="721489"/>
                </a:cubicBezTo>
                <a:cubicBezTo>
                  <a:pt x="538067" y="722171"/>
                  <a:pt x="539401" y="724737"/>
                  <a:pt x="541638" y="725347"/>
                </a:cubicBezTo>
                <a:cubicBezTo>
                  <a:pt x="546640" y="726711"/>
                  <a:pt x="551927" y="726633"/>
                  <a:pt x="557071" y="727276"/>
                </a:cubicBezTo>
                <a:cubicBezTo>
                  <a:pt x="566074" y="725990"/>
                  <a:pt x="575162" y="725201"/>
                  <a:pt x="584079" y="723418"/>
                </a:cubicBezTo>
                <a:cubicBezTo>
                  <a:pt x="587294" y="722775"/>
                  <a:pt x="590482" y="721975"/>
                  <a:pt x="593725" y="721489"/>
                </a:cubicBezTo>
                <a:cubicBezTo>
                  <a:pt x="603348" y="720046"/>
                  <a:pt x="613016" y="718917"/>
                  <a:pt x="622661" y="717631"/>
                </a:cubicBezTo>
                <a:cubicBezTo>
                  <a:pt x="623304" y="714416"/>
                  <a:pt x="622684" y="710653"/>
                  <a:pt x="624590" y="707985"/>
                </a:cubicBezTo>
                <a:cubicBezTo>
                  <a:pt x="628743" y="702172"/>
                  <a:pt x="650444" y="702313"/>
                  <a:pt x="651598" y="702198"/>
                </a:cubicBezTo>
                <a:cubicBezTo>
                  <a:pt x="656264" y="701032"/>
                  <a:pt x="667531" y="698424"/>
                  <a:pt x="670889" y="696410"/>
                </a:cubicBezTo>
                <a:cubicBezTo>
                  <a:pt x="674104" y="694481"/>
                  <a:pt x="677121" y="692175"/>
                  <a:pt x="680535" y="690623"/>
                </a:cubicBezTo>
                <a:cubicBezTo>
                  <a:pt x="686277" y="688013"/>
                  <a:pt x="693606" y="686391"/>
                  <a:pt x="699826" y="684836"/>
                </a:cubicBezTo>
                <a:cubicBezTo>
                  <a:pt x="701755" y="683550"/>
                  <a:pt x="703853" y="682487"/>
                  <a:pt x="705613" y="680978"/>
                </a:cubicBezTo>
                <a:cubicBezTo>
                  <a:pt x="708375" y="678611"/>
                  <a:pt x="713330" y="673261"/>
                  <a:pt x="713330" y="673261"/>
                </a:cubicBezTo>
                <a:cubicBezTo>
                  <a:pt x="716866" y="662652"/>
                  <a:pt x="713134" y="672156"/>
                  <a:pt x="719117" y="661686"/>
                </a:cubicBezTo>
                <a:cubicBezTo>
                  <a:pt x="720544" y="659189"/>
                  <a:pt x="721134" y="656179"/>
                  <a:pt x="722975" y="653970"/>
                </a:cubicBezTo>
                <a:cubicBezTo>
                  <a:pt x="724459" y="652189"/>
                  <a:pt x="726834" y="651398"/>
                  <a:pt x="728763" y="650112"/>
                </a:cubicBezTo>
                <a:lnTo>
                  <a:pt x="734550" y="632750"/>
                </a:lnTo>
                <a:lnTo>
                  <a:pt x="736479" y="626962"/>
                </a:lnTo>
                <a:cubicBezTo>
                  <a:pt x="737122" y="620532"/>
                  <a:pt x="736955" y="613968"/>
                  <a:pt x="738408" y="607671"/>
                </a:cubicBezTo>
                <a:cubicBezTo>
                  <a:pt x="738929" y="605412"/>
                  <a:pt x="741229" y="603958"/>
                  <a:pt x="742266" y="601884"/>
                </a:cubicBezTo>
                <a:cubicBezTo>
                  <a:pt x="743815" y="598787"/>
                  <a:pt x="744839" y="595453"/>
                  <a:pt x="746125" y="592238"/>
                </a:cubicBezTo>
                <a:cubicBezTo>
                  <a:pt x="746768" y="589023"/>
                  <a:pt x="747112" y="585733"/>
                  <a:pt x="748054" y="582593"/>
                </a:cubicBezTo>
                <a:cubicBezTo>
                  <a:pt x="749049" y="579276"/>
                  <a:pt x="751072" y="576307"/>
                  <a:pt x="751912" y="572947"/>
                </a:cubicBezTo>
                <a:cubicBezTo>
                  <a:pt x="753015" y="568536"/>
                  <a:pt x="753028" y="563917"/>
                  <a:pt x="753841" y="559443"/>
                </a:cubicBezTo>
                <a:cubicBezTo>
                  <a:pt x="754315" y="556835"/>
                  <a:pt x="755127" y="554299"/>
                  <a:pt x="755770" y="551727"/>
                </a:cubicBezTo>
                <a:cubicBezTo>
                  <a:pt x="756413" y="544011"/>
                  <a:pt x="756794" y="536268"/>
                  <a:pt x="757699" y="528578"/>
                </a:cubicBezTo>
                <a:cubicBezTo>
                  <a:pt x="758082" y="525321"/>
                  <a:pt x="759628" y="522211"/>
                  <a:pt x="759628" y="518932"/>
                </a:cubicBezTo>
                <a:cubicBezTo>
                  <a:pt x="759628" y="497059"/>
                  <a:pt x="759467" y="475143"/>
                  <a:pt x="757699" y="453342"/>
                </a:cubicBezTo>
                <a:cubicBezTo>
                  <a:pt x="757512" y="451031"/>
                  <a:pt x="755480" y="449194"/>
                  <a:pt x="753841" y="447555"/>
                </a:cubicBezTo>
                <a:cubicBezTo>
                  <a:pt x="752202" y="445916"/>
                  <a:pt x="749864" y="445145"/>
                  <a:pt x="748054" y="443697"/>
                </a:cubicBezTo>
                <a:cubicBezTo>
                  <a:pt x="746633" y="442561"/>
                  <a:pt x="745867" y="440555"/>
                  <a:pt x="744195" y="439838"/>
                </a:cubicBezTo>
                <a:cubicBezTo>
                  <a:pt x="741181" y="438546"/>
                  <a:pt x="737731" y="438704"/>
                  <a:pt x="734550" y="437909"/>
                </a:cubicBezTo>
                <a:cubicBezTo>
                  <a:pt x="732577" y="437416"/>
                  <a:pt x="730718" y="436539"/>
                  <a:pt x="728763" y="435980"/>
                </a:cubicBezTo>
                <a:cubicBezTo>
                  <a:pt x="726214" y="435252"/>
                  <a:pt x="723618" y="434694"/>
                  <a:pt x="721046" y="434051"/>
                </a:cubicBezTo>
                <a:cubicBezTo>
                  <a:pt x="719117" y="432122"/>
                  <a:pt x="717355" y="430010"/>
                  <a:pt x="715259" y="428264"/>
                </a:cubicBezTo>
                <a:cubicBezTo>
                  <a:pt x="713478" y="426780"/>
                  <a:pt x="710955" y="426186"/>
                  <a:pt x="709471" y="424405"/>
                </a:cubicBezTo>
                <a:cubicBezTo>
                  <a:pt x="707630" y="422196"/>
                  <a:pt x="707208" y="419082"/>
                  <a:pt x="705613" y="416689"/>
                </a:cubicBezTo>
                <a:cubicBezTo>
                  <a:pt x="703329" y="413263"/>
                  <a:pt x="700577" y="410169"/>
                  <a:pt x="697897" y="407043"/>
                </a:cubicBezTo>
                <a:cubicBezTo>
                  <a:pt x="696713" y="405662"/>
                  <a:pt x="695617" y="404087"/>
                  <a:pt x="694038" y="403185"/>
                </a:cubicBezTo>
                <a:cubicBezTo>
                  <a:pt x="691032" y="401467"/>
                  <a:pt x="687557" y="400733"/>
                  <a:pt x="684393" y="399327"/>
                </a:cubicBezTo>
                <a:cubicBezTo>
                  <a:pt x="681765" y="398159"/>
                  <a:pt x="679190" y="396866"/>
                  <a:pt x="676676" y="395469"/>
                </a:cubicBezTo>
                <a:cubicBezTo>
                  <a:pt x="664471" y="388688"/>
                  <a:pt x="669075" y="389946"/>
                  <a:pt x="655456" y="383894"/>
                </a:cubicBezTo>
                <a:cubicBezTo>
                  <a:pt x="649880" y="381416"/>
                  <a:pt x="648086" y="382081"/>
                  <a:pt x="641952" y="380036"/>
                </a:cubicBezTo>
                <a:cubicBezTo>
                  <a:pt x="638667" y="378941"/>
                  <a:pt x="635404" y="377727"/>
                  <a:pt x="632307" y="376178"/>
                </a:cubicBezTo>
                <a:cubicBezTo>
                  <a:pt x="630233" y="375141"/>
                  <a:pt x="628593" y="373356"/>
                  <a:pt x="626519" y="372319"/>
                </a:cubicBezTo>
                <a:cubicBezTo>
                  <a:pt x="624700" y="371410"/>
                  <a:pt x="622636" y="371104"/>
                  <a:pt x="620732" y="370390"/>
                </a:cubicBezTo>
                <a:cubicBezTo>
                  <a:pt x="617490" y="369174"/>
                  <a:pt x="614184" y="368080"/>
                  <a:pt x="611087" y="366532"/>
                </a:cubicBezTo>
                <a:cubicBezTo>
                  <a:pt x="607733" y="364855"/>
                  <a:pt x="604854" y="362297"/>
                  <a:pt x="601441" y="360745"/>
                </a:cubicBezTo>
                <a:cubicBezTo>
                  <a:pt x="597738" y="359062"/>
                  <a:pt x="593724" y="358172"/>
                  <a:pt x="589866" y="356886"/>
                </a:cubicBezTo>
                <a:lnTo>
                  <a:pt x="584079" y="354957"/>
                </a:lnTo>
                <a:cubicBezTo>
                  <a:pt x="576691" y="349416"/>
                  <a:pt x="576887" y="348844"/>
                  <a:pt x="568646" y="345312"/>
                </a:cubicBezTo>
                <a:cubicBezTo>
                  <a:pt x="562280" y="342584"/>
                  <a:pt x="556187" y="338733"/>
                  <a:pt x="549355" y="337595"/>
                </a:cubicBezTo>
                <a:lnTo>
                  <a:pt x="537780" y="335666"/>
                </a:lnTo>
                <a:cubicBezTo>
                  <a:pt x="535851" y="334380"/>
                  <a:pt x="533848" y="333199"/>
                  <a:pt x="531993" y="331808"/>
                </a:cubicBezTo>
                <a:cubicBezTo>
                  <a:pt x="528699" y="329337"/>
                  <a:pt x="525839" y="326273"/>
                  <a:pt x="522347" y="324091"/>
                </a:cubicBezTo>
                <a:cubicBezTo>
                  <a:pt x="520623" y="323013"/>
                  <a:pt x="518429" y="322963"/>
                  <a:pt x="516560" y="322162"/>
                </a:cubicBezTo>
                <a:cubicBezTo>
                  <a:pt x="502287" y="316045"/>
                  <a:pt x="515841" y="319470"/>
                  <a:pt x="497269" y="316375"/>
                </a:cubicBezTo>
                <a:cubicBezTo>
                  <a:pt x="494697" y="314446"/>
                  <a:pt x="491826" y="312862"/>
                  <a:pt x="489552" y="310588"/>
                </a:cubicBezTo>
                <a:cubicBezTo>
                  <a:pt x="487278" y="308314"/>
                  <a:pt x="486381" y="304740"/>
                  <a:pt x="483765" y="302871"/>
                </a:cubicBezTo>
                <a:cubicBezTo>
                  <a:pt x="481608" y="301330"/>
                  <a:pt x="478621" y="301585"/>
                  <a:pt x="476049" y="300942"/>
                </a:cubicBezTo>
                <a:cubicBezTo>
                  <a:pt x="474120" y="298370"/>
                  <a:pt x="472353" y="295667"/>
                  <a:pt x="470261" y="293226"/>
                </a:cubicBezTo>
                <a:cubicBezTo>
                  <a:pt x="468485" y="291155"/>
                  <a:pt x="466060" y="289658"/>
                  <a:pt x="464474" y="287438"/>
                </a:cubicBezTo>
                <a:cubicBezTo>
                  <a:pt x="462803" y="285098"/>
                  <a:pt x="462412" y="281967"/>
                  <a:pt x="460616" y="279722"/>
                </a:cubicBezTo>
                <a:cubicBezTo>
                  <a:pt x="457207" y="275461"/>
                  <a:pt x="452068" y="272687"/>
                  <a:pt x="449041" y="268147"/>
                </a:cubicBezTo>
                <a:cubicBezTo>
                  <a:pt x="439635" y="254038"/>
                  <a:pt x="451123" y="271789"/>
                  <a:pt x="441325" y="254643"/>
                </a:cubicBezTo>
                <a:cubicBezTo>
                  <a:pt x="440175" y="252630"/>
                  <a:pt x="438752" y="250785"/>
                  <a:pt x="437466" y="248856"/>
                </a:cubicBezTo>
                <a:cubicBezTo>
                  <a:pt x="436823" y="246927"/>
                  <a:pt x="436338" y="244938"/>
                  <a:pt x="435537" y="243069"/>
                </a:cubicBezTo>
                <a:cubicBezTo>
                  <a:pt x="434404" y="240426"/>
                  <a:pt x="432588" y="238080"/>
                  <a:pt x="431679" y="235352"/>
                </a:cubicBezTo>
                <a:cubicBezTo>
                  <a:pt x="430642" y="232242"/>
                  <a:pt x="430613" y="228870"/>
                  <a:pt x="429750" y="225707"/>
                </a:cubicBezTo>
                <a:cubicBezTo>
                  <a:pt x="428680" y="221783"/>
                  <a:pt x="425892" y="214132"/>
                  <a:pt x="425892" y="214132"/>
                </a:cubicBezTo>
                <a:cubicBezTo>
                  <a:pt x="425249" y="201271"/>
                  <a:pt x="424990" y="188386"/>
                  <a:pt x="423963" y="175550"/>
                </a:cubicBezTo>
                <a:cubicBezTo>
                  <a:pt x="423763" y="173051"/>
                  <a:pt x="421009" y="161205"/>
                  <a:pt x="420104" y="158188"/>
                </a:cubicBezTo>
                <a:cubicBezTo>
                  <a:pt x="418935" y="154292"/>
                  <a:pt x="418502" y="149997"/>
                  <a:pt x="416246" y="146613"/>
                </a:cubicBezTo>
                <a:cubicBezTo>
                  <a:pt x="411903" y="140098"/>
                  <a:pt x="411104" y="139762"/>
                  <a:pt x="408530" y="131180"/>
                </a:cubicBezTo>
                <a:cubicBezTo>
                  <a:pt x="403980" y="116012"/>
                  <a:pt x="409952" y="126561"/>
                  <a:pt x="402742" y="115747"/>
                </a:cubicBezTo>
                <a:cubicBezTo>
                  <a:pt x="400813" y="109960"/>
                  <a:pt x="400339" y="103461"/>
                  <a:pt x="396955" y="98385"/>
                </a:cubicBezTo>
                <a:cubicBezTo>
                  <a:pt x="395669" y="96456"/>
                  <a:pt x="394134" y="94672"/>
                  <a:pt x="393097" y="92598"/>
                </a:cubicBezTo>
                <a:cubicBezTo>
                  <a:pt x="391548" y="89501"/>
                  <a:pt x="390333" y="86237"/>
                  <a:pt x="389238" y="82952"/>
                </a:cubicBezTo>
                <a:cubicBezTo>
                  <a:pt x="388406" y="80456"/>
                  <a:pt x="386928" y="72234"/>
                  <a:pt x="385380" y="69448"/>
                </a:cubicBezTo>
                <a:cubicBezTo>
                  <a:pt x="383128" y="65395"/>
                  <a:pt x="380236" y="61732"/>
                  <a:pt x="377664" y="57874"/>
                </a:cubicBezTo>
                <a:cubicBezTo>
                  <a:pt x="377021" y="55945"/>
                  <a:pt x="376863" y="53778"/>
                  <a:pt x="375735" y="52086"/>
                </a:cubicBezTo>
                <a:cubicBezTo>
                  <a:pt x="372461" y="47176"/>
                  <a:pt x="367594" y="44452"/>
                  <a:pt x="362231" y="42441"/>
                </a:cubicBezTo>
                <a:cubicBezTo>
                  <a:pt x="359748" y="41510"/>
                  <a:pt x="357054" y="41274"/>
                  <a:pt x="354514" y="40512"/>
                </a:cubicBezTo>
                <a:cubicBezTo>
                  <a:pt x="350619" y="39344"/>
                  <a:pt x="342940" y="36654"/>
                  <a:pt x="342940" y="36654"/>
                </a:cubicBezTo>
                <a:cubicBezTo>
                  <a:pt x="335788" y="29502"/>
                  <a:pt x="339880" y="30866"/>
                  <a:pt x="331365" y="30866"/>
                </a:cubicBezTo>
                <a:lnTo>
                  <a:pt x="215618" y="0"/>
                </a:lnTo>
                <a:lnTo>
                  <a:pt x="111446" y="63661"/>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Forme libre : forme 45">
            <a:extLst>
              <a:ext uri="{FF2B5EF4-FFF2-40B4-BE49-F238E27FC236}">
                <a16:creationId xmlns:a16="http://schemas.microsoft.com/office/drawing/2014/main" id="{C8B3CCF8-C651-BD2D-B642-B6BD37F3D679}"/>
              </a:ext>
            </a:extLst>
          </p:cNvPr>
          <p:cNvSpPr/>
          <p:nvPr/>
        </p:nvSpPr>
        <p:spPr>
          <a:xfrm>
            <a:off x="3831574" y="4308138"/>
            <a:ext cx="461417" cy="410538"/>
          </a:xfrm>
          <a:custGeom>
            <a:avLst/>
            <a:gdLst>
              <a:gd name="connsiteX0" fmla="*/ 62865 w 461417"/>
              <a:gd name="connsiteY0" fmla="*/ 963 h 410538"/>
              <a:gd name="connsiteX1" fmla="*/ 62865 w 461417"/>
              <a:gd name="connsiteY1" fmla="*/ 963 h 410538"/>
              <a:gd name="connsiteX2" fmla="*/ 57150 w 461417"/>
              <a:gd name="connsiteY2" fmla="*/ 16203 h 410538"/>
              <a:gd name="connsiteX3" fmla="*/ 51435 w 461417"/>
              <a:gd name="connsiteY3" fmla="*/ 23823 h 410538"/>
              <a:gd name="connsiteX4" fmla="*/ 49530 w 461417"/>
              <a:gd name="connsiteY4" fmla="*/ 33348 h 410538"/>
              <a:gd name="connsiteX5" fmla="*/ 47625 w 461417"/>
              <a:gd name="connsiteY5" fmla="*/ 39063 h 410538"/>
              <a:gd name="connsiteX6" fmla="*/ 43815 w 461417"/>
              <a:gd name="connsiteY6" fmla="*/ 52398 h 410538"/>
              <a:gd name="connsiteX7" fmla="*/ 45720 w 461417"/>
              <a:gd name="connsiteY7" fmla="*/ 75258 h 410538"/>
              <a:gd name="connsiteX8" fmla="*/ 47625 w 461417"/>
              <a:gd name="connsiteY8" fmla="*/ 80973 h 410538"/>
              <a:gd name="connsiteX9" fmla="*/ 45720 w 461417"/>
              <a:gd name="connsiteY9" fmla="*/ 100023 h 410538"/>
              <a:gd name="connsiteX10" fmla="*/ 43815 w 461417"/>
              <a:gd name="connsiteY10" fmla="*/ 107643 h 410538"/>
              <a:gd name="connsiteX11" fmla="*/ 30480 w 461417"/>
              <a:gd name="connsiteY11" fmla="*/ 109548 h 410538"/>
              <a:gd name="connsiteX12" fmla="*/ 26670 w 461417"/>
              <a:gd name="connsiteY12" fmla="*/ 122883 h 410538"/>
              <a:gd name="connsiteX13" fmla="*/ 22860 w 461417"/>
              <a:gd name="connsiteY13" fmla="*/ 130503 h 410538"/>
              <a:gd name="connsiteX14" fmla="*/ 20955 w 461417"/>
              <a:gd name="connsiteY14" fmla="*/ 155268 h 410538"/>
              <a:gd name="connsiteX15" fmla="*/ 15240 w 461417"/>
              <a:gd name="connsiteY15" fmla="*/ 159078 h 410538"/>
              <a:gd name="connsiteX16" fmla="*/ 9525 w 461417"/>
              <a:gd name="connsiteY16" fmla="*/ 166698 h 410538"/>
              <a:gd name="connsiteX17" fmla="*/ 5715 w 461417"/>
              <a:gd name="connsiteY17" fmla="*/ 172413 h 410538"/>
              <a:gd name="connsiteX18" fmla="*/ 0 w 461417"/>
              <a:gd name="connsiteY18" fmla="*/ 176223 h 410538"/>
              <a:gd name="connsiteX19" fmla="*/ 1905 w 461417"/>
              <a:gd name="connsiteY19" fmla="*/ 237183 h 410538"/>
              <a:gd name="connsiteX20" fmla="*/ 3810 w 461417"/>
              <a:gd name="connsiteY20" fmla="*/ 244803 h 410538"/>
              <a:gd name="connsiteX21" fmla="*/ 7620 w 461417"/>
              <a:gd name="connsiteY21" fmla="*/ 261948 h 410538"/>
              <a:gd name="connsiteX22" fmla="*/ 9525 w 461417"/>
              <a:gd name="connsiteY22" fmla="*/ 313383 h 410538"/>
              <a:gd name="connsiteX23" fmla="*/ 13335 w 461417"/>
              <a:gd name="connsiteY23" fmla="*/ 319098 h 410538"/>
              <a:gd name="connsiteX24" fmla="*/ 20955 w 461417"/>
              <a:gd name="connsiteY24" fmla="*/ 332433 h 410538"/>
              <a:gd name="connsiteX25" fmla="*/ 30480 w 461417"/>
              <a:gd name="connsiteY25" fmla="*/ 345768 h 410538"/>
              <a:gd name="connsiteX26" fmla="*/ 47625 w 461417"/>
              <a:gd name="connsiteY26" fmla="*/ 355293 h 410538"/>
              <a:gd name="connsiteX27" fmla="*/ 60960 w 461417"/>
              <a:gd name="connsiteY27" fmla="*/ 357198 h 410538"/>
              <a:gd name="connsiteX28" fmla="*/ 72390 w 461417"/>
              <a:gd name="connsiteY28" fmla="*/ 364818 h 410538"/>
              <a:gd name="connsiteX29" fmla="*/ 78105 w 461417"/>
              <a:gd name="connsiteY29" fmla="*/ 368628 h 410538"/>
              <a:gd name="connsiteX30" fmla="*/ 89535 w 461417"/>
              <a:gd name="connsiteY30" fmla="*/ 380058 h 410538"/>
              <a:gd name="connsiteX31" fmla="*/ 100965 w 461417"/>
              <a:gd name="connsiteY31" fmla="*/ 385773 h 410538"/>
              <a:gd name="connsiteX32" fmla="*/ 108585 w 461417"/>
              <a:gd name="connsiteY32" fmla="*/ 387678 h 410538"/>
              <a:gd name="connsiteX33" fmla="*/ 118110 w 461417"/>
              <a:gd name="connsiteY33" fmla="*/ 391488 h 410538"/>
              <a:gd name="connsiteX34" fmla="*/ 139065 w 461417"/>
              <a:gd name="connsiteY34" fmla="*/ 393393 h 410538"/>
              <a:gd name="connsiteX35" fmla="*/ 169545 w 461417"/>
              <a:gd name="connsiteY35" fmla="*/ 399108 h 410538"/>
              <a:gd name="connsiteX36" fmla="*/ 175260 w 461417"/>
              <a:gd name="connsiteY36" fmla="*/ 401013 h 410538"/>
              <a:gd name="connsiteX37" fmla="*/ 180975 w 461417"/>
              <a:gd name="connsiteY37" fmla="*/ 404823 h 410538"/>
              <a:gd name="connsiteX38" fmla="*/ 190500 w 461417"/>
              <a:gd name="connsiteY38" fmla="*/ 406728 h 410538"/>
              <a:gd name="connsiteX39" fmla="*/ 203835 w 461417"/>
              <a:gd name="connsiteY39" fmla="*/ 410538 h 410538"/>
              <a:gd name="connsiteX40" fmla="*/ 224790 w 461417"/>
              <a:gd name="connsiteY40" fmla="*/ 408633 h 410538"/>
              <a:gd name="connsiteX41" fmla="*/ 255270 w 461417"/>
              <a:gd name="connsiteY41" fmla="*/ 406728 h 410538"/>
              <a:gd name="connsiteX42" fmla="*/ 260985 w 461417"/>
              <a:gd name="connsiteY42" fmla="*/ 402918 h 410538"/>
              <a:gd name="connsiteX43" fmla="*/ 299085 w 461417"/>
              <a:gd name="connsiteY43" fmla="*/ 399108 h 410538"/>
              <a:gd name="connsiteX44" fmla="*/ 363855 w 461417"/>
              <a:gd name="connsiteY44" fmla="*/ 401013 h 410538"/>
              <a:gd name="connsiteX45" fmla="*/ 371475 w 461417"/>
              <a:gd name="connsiteY45" fmla="*/ 399108 h 410538"/>
              <a:gd name="connsiteX46" fmla="*/ 386715 w 461417"/>
              <a:gd name="connsiteY46" fmla="*/ 395298 h 410538"/>
              <a:gd name="connsiteX47" fmla="*/ 394335 w 461417"/>
              <a:gd name="connsiteY47" fmla="*/ 391488 h 410538"/>
              <a:gd name="connsiteX48" fmla="*/ 415290 w 461417"/>
              <a:gd name="connsiteY48" fmla="*/ 383868 h 410538"/>
              <a:gd name="connsiteX49" fmla="*/ 432435 w 461417"/>
              <a:gd name="connsiteY49" fmla="*/ 362913 h 410538"/>
              <a:gd name="connsiteX50" fmla="*/ 443865 w 461417"/>
              <a:gd name="connsiteY50" fmla="*/ 357198 h 410538"/>
              <a:gd name="connsiteX51" fmla="*/ 459105 w 461417"/>
              <a:gd name="connsiteY51" fmla="*/ 340053 h 410538"/>
              <a:gd name="connsiteX52" fmla="*/ 459105 w 461417"/>
              <a:gd name="connsiteY52" fmla="*/ 279093 h 410538"/>
              <a:gd name="connsiteX53" fmla="*/ 451485 w 461417"/>
              <a:gd name="connsiteY53" fmla="*/ 277188 h 410538"/>
              <a:gd name="connsiteX54" fmla="*/ 447675 w 461417"/>
              <a:gd name="connsiteY54" fmla="*/ 267663 h 410538"/>
              <a:gd name="connsiteX55" fmla="*/ 443865 w 461417"/>
              <a:gd name="connsiteY55" fmla="*/ 261948 h 410538"/>
              <a:gd name="connsiteX56" fmla="*/ 440055 w 461417"/>
              <a:gd name="connsiteY56" fmla="*/ 252423 h 410538"/>
              <a:gd name="connsiteX57" fmla="*/ 426720 w 461417"/>
              <a:gd name="connsiteY57" fmla="*/ 239088 h 410538"/>
              <a:gd name="connsiteX58" fmla="*/ 417195 w 461417"/>
              <a:gd name="connsiteY58" fmla="*/ 237183 h 410538"/>
              <a:gd name="connsiteX59" fmla="*/ 409575 w 461417"/>
              <a:gd name="connsiteY59" fmla="*/ 233373 h 410538"/>
              <a:gd name="connsiteX60" fmla="*/ 398145 w 461417"/>
              <a:gd name="connsiteY60" fmla="*/ 225753 h 410538"/>
              <a:gd name="connsiteX61" fmla="*/ 384810 w 461417"/>
              <a:gd name="connsiteY61" fmla="*/ 212418 h 410538"/>
              <a:gd name="connsiteX62" fmla="*/ 377190 w 461417"/>
              <a:gd name="connsiteY62" fmla="*/ 204798 h 410538"/>
              <a:gd name="connsiteX63" fmla="*/ 373380 w 461417"/>
              <a:gd name="connsiteY63" fmla="*/ 199083 h 410538"/>
              <a:gd name="connsiteX64" fmla="*/ 361950 w 461417"/>
              <a:gd name="connsiteY64" fmla="*/ 187653 h 410538"/>
              <a:gd name="connsiteX65" fmla="*/ 360045 w 461417"/>
              <a:gd name="connsiteY65" fmla="*/ 181938 h 410538"/>
              <a:gd name="connsiteX66" fmla="*/ 348615 w 461417"/>
              <a:gd name="connsiteY66" fmla="*/ 172413 h 410538"/>
              <a:gd name="connsiteX67" fmla="*/ 337185 w 461417"/>
              <a:gd name="connsiteY67" fmla="*/ 159078 h 410538"/>
              <a:gd name="connsiteX68" fmla="*/ 333375 w 461417"/>
              <a:gd name="connsiteY68" fmla="*/ 153363 h 410538"/>
              <a:gd name="connsiteX69" fmla="*/ 327660 w 461417"/>
              <a:gd name="connsiteY69" fmla="*/ 149553 h 410538"/>
              <a:gd name="connsiteX70" fmla="*/ 316230 w 461417"/>
              <a:gd name="connsiteY70" fmla="*/ 132408 h 410538"/>
              <a:gd name="connsiteX71" fmla="*/ 310515 w 461417"/>
              <a:gd name="connsiteY71" fmla="*/ 128598 h 410538"/>
              <a:gd name="connsiteX72" fmla="*/ 299085 w 461417"/>
              <a:gd name="connsiteY72" fmla="*/ 124788 h 410538"/>
              <a:gd name="connsiteX73" fmla="*/ 297180 w 461417"/>
              <a:gd name="connsiteY73" fmla="*/ 119073 h 410538"/>
              <a:gd name="connsiteX74" fmla="*/ 278130 w 461417"/>
              <a:gd name="connsiteY74" fmla="*/ 113358 h 410538"/>
              <a:gd name="connsiteX75" fmla="*/ 266700 w 461417"/>
              <a:gd name="connsiteY75" fmla="*/ 107643 h 410538"/>
              <a:gd name="connsiteX76" fmla="*/ 249555 w 461417"/>
              <a:gd name="connsiteY76" fmla="*/ 100023 h 410538"/>
              <a:gd name="connsiteX77" fmla="*/ 241935 w 461417"/>
              <a:gd name="connsiteY77" fmla="*/ 98118 h 410538"/>
              <a:gd name="connsiteX78" fmla="*/ 230505 w 461417"/>
              <a:gd name="connsiteY78" fmla="*/ 96213 h 410538"/>
              <a:gd name="connsiteX79" fmla="*/ 224790 w 461417"/>
              <a:gd name="connsiteY79" fmla="*/ 94308 h 410538"/>
              <a:gd name="connsiteX80" fmla="*/ 203835 w 461417"/>
              <a:gd name="connsiteY80" fmla="*/ 88593 h 410538"/>
              <a:gd name="connsiteX81" fmla="*/ 192405 w 461417"/>
              <a:gd name="connsiteY81" fmla="*/ 84783 h 410538"/>
              <a:gd name="connsiteX82" fmla="*/ 177165 w 461417"/>
              <a:gd name="connsiteY82" fmla="*/ 80973 h 410538"/>
              <a:gd name="connsiteX83" fmla="*/ 161925 w 461417"/>
              <a:gd name="connsiteY83" fmla="*/ 71448 h 410538"/>
              <a:gd name="connsiteX84" fmla="*/ 154305 w 461417"/>
              <a:gd name="connsiteY84" fmla="*/ 69543 h 410538"/>
              <a:gd name="connsiteX85" fmla="*/ 142875 w 461417"/>
              <a:gd name="connsiteY85" fmla="*/ 63828 h 410538"/>
              <a:gd name="connsiteX86" fmla="*/ 137160 w 461417"/>
              <a:gd name="connsiteY86" fmla="*/ 56208 h 410538"/>
              <a:gd name="connsiteX87" fmla="*/ 133350 w 461417"/>
              <a:gd name="connsiteY87" fmla="*/ 50493 h 410538"/>
              <a:gd name="connsiteX88" fmla="*/ 127635 w 461417"/>
              <a:gd name="connsiteY88" fmla="*/ 46683 h 410538"/>
              <a:gd name="connsiteX89" fmla="*/ 116205 w 461417"/>
              <a:gd name="connsiteY89" fmla="*/ 31443 h 410538"/>
              <a:gd name="connsiteX90" fmla="*/ 104775 w 461417"/>
              <a:gd name="connsiteY90" fmla="*/ 23823 h 410538"/>
              <a:gd name="connsiteX91" fmla="*/ 95250 w 461417"/>
              <a:gd name="connsiteY91" fmla="*/ 14298 h 410538"/>
              <a:gd name="connsiteX92" fmla="*/ 83820 w 461417"/>
              <a:gd name="connsiteY92" fmla="*/ 4773 h 410538"/>
              <a:gd name="connsiteX93" fmla="*/ 62865 w 461417"/>
              <a:gd name="connsiteY93" fmla="*/ 963 h 41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61417" h="410538">
                <a:moveTo>
                  <a:pt x="62865" y="963"/>
                </a:moveTo>
                <a:lnTo>
                  <a:pt x="62865" y="963"/>
                </a:lnTo>
                <a:cubicBezTo>
                  <a:pt x="60960" y="6043"/>
                  <a:pt x="59576" y="11350"/>
                  <a:pt x="57150" y="16203"/>
                </a:cubicBezTo>
                <a:cubicBezTo>
                  <a:pt x="55730" y="19043"/>
                  <a:pt x="52724" y="20922"/>
                  <a:pt x="51435" y="23823"/>
                </a:cubicBezTo>
                <a:cubicBezTo>
                  <a:pt x="50120" y="26782"/>
                  <a:pt x="50315" y="30207"/>
                  <a:pt x="49530" y="33348"/>
                </a:cubicBezTo>
                <a:cubicBezTo>
                  <a:pt x="49043" y="35296"/>
                  <a:pt x="48177" y="37132"/>
                  <a:pt x="47625" y="39063"/>
                </a:cubicBezTo>
                <a:cubicBezTo>
                  <a:pt x="42841" y="55807"/>
                  <a:pt x="48383" y="38695"/>
                  <a:pt x="43815" y="52398"/>
                </a:cubicBezTo>
                <a:cubicBezTo>
                  <a:pt x="44450" y="60018"/>
                  <a:pt x="44709" y="67679"/>
                  <a:pt x="45720" y="75258"/>
                </a:cubicBezTo>
                <a:cubicBezTo>
                  <a:pt x="45985" y="77248"/>
                  <a:pt x="47625" y="78965"/>
                  <a:pt x="47625" y="80973"/>
                </a:cubicBezTo>
                <a:cubicBezTo>
                  <a:pt x="47625" y="87355"/>
                  <a:pt x="46623" y="93705"/>
                  <a:pt x="45720" y="100023"/>
                </a:cubicBezTo>
                <a:cubicBezTo>
                  <a:pt x="45350" y="102615"/>
                  <a:pt x="46035" y="106255"/>
                  <a:pt x="43815" y="107643"/>
                </a:cubicBezTo>
                <a:cubicBezTo>
                  <a:pt x="40007" y="110023"/>
                  <a:pt x="34925" y="108913"/>
                  <a:pt x="30480" y="109548"/>
                </a:cubicBezTo>
                <a:cubicBezTo>
                  <a:pt x="29513" y="113415"/>
                  <a:pt x="28310" y="119057"/>
                  <a:pt x="26670" y="122883"/>
                </a:cubicBezTo>
                <a:cubicBezTo>
                  <a:pt x="25551" y="125493"/>
                  <a:pt x="24130" y="127963"/>
                  <a:pt x="22860" y="130503"/>
                </a:cubicBezTo>
                <a:cubicBezTo>
                  <a:pt x="22225" y="138758"/>
                  <a:pt x="23088" y="147268"/>
                  <a:pt x="20955" y="155268"/>
                </a:cubicBezTo>
                <a:cubicBezTo>
                  <a:pt x="20365" y="157480"/>
                  <a:pt x="16859" y="157459"/>
                  <a:pt x="15240" y="159078"/>
                </a:cubicBezTo>
                <a:cubicBezTo>
                  <a:pt x="12995" y="161323"/>
                  <a:pt x="11370" y="164114"/>
                  <a:pt x="9525" y="166698"/>
                </a:cubicBezTo>
                <a:cubicBezTo>
                  <a:pt x="8194" y="168561"/>
                  <a:pt x="7334" y="170794"/>
                  <a:pt x="5715" y="172413"/>
                </a:cubicBezTo>
                <a:cubicBezTo>
                  <a:pt x="4096" y="174032"/>
                  <a:pt x="1905" y="174953"/>
                  <a:pt x="0" y="176223"/>
                </a:cubicBezTo>
                <a:cubicBezTo>
                  <a:pt x="635" y="196543"/>
                  <a:pt x="777" y="216884"/>
                  <a:pt x="1905" y="237183"/>
                </a:cubicBezTo>
                <a:cubicBezTo>
                  <a:pt x="2050" y="239797"/>
                  <a:pt x="3297" y="242236"/>
                  <a:pt x="3810" y="244803"/>
                </a:cubicBezTo>
                <a:cubicBezTo>
                  <a:pt x="7163" y="261566"/>
                  <a:pt x="3913" y="250826"/>
                  <a:pt x="7620" y="261948"/>
                </a:cubicBezTo>
                <a:cubicBezTo>
                  <a:pt x="8255" y="279093"/>
                  <a:pt x="7818" y="296311"/>
                  <a:pt x="9525" y="313383"/>
                </a:cubicBezTo>
                <a:cubicBezTo>
                  <a:pt x="9753" y="315661"/>
                  <a:pt x="12311" y="317050"/>
                  <a:pt x="13335" y="319098"/>
                </a:cubicBezTo>
                <a:cubicBezTo>
                  <a:pt x="21579" y="335585"/>
                  <a:pt x="5600" y="310936"/>
                  <a:pt x="20955" y="332433"/>
                </a:cubicBezTo>
                <a:cubicBezTo>
                  <a:pt x="23171" y="335536"/>
                  <a:pt x="28044" y="343602"/>
                  <a:pt x="30480" y="345768"/>
                </a:cubicBezTo>
                <a:cubicBezTo>
                  <a:pt x="34915" y="349710"/>
                  <a:pt x="41366" y="354041"/>
                  <a:pt x="47625" y="355293"/>
                </a:cubicBezTo>
                <a:cubicBezTo>
                  <a:pt x="52028" y="356174"/>
                  <a:pt x="56515" y="356563"/>
                  <a:pt x="60960" y="357198"/>
                </a:cubicBezTo>
                <a:lnTo>
                  <a:pt x="72390" y="364818"/>
                </a:lnTo>
                <a:cubicBezTo>
                  <a:pt x="74295" y="366088"/>
                  <a:pt x="76486" y="367009"/>
                  <a:pt x="78105" y="368628"/>
                </a:cubicBezTo>
                <a:cubicBezTo>
                  <a:pt x="81915" y="372438"/>
                  <a:pt x="84423" y="378354"/>
                  <a:pt x="89535" y="380058"/>
                </a:cubicBezTo>
                <a:cubicBezTo>
                  <a:pt x="113616" y="388085"/>
                  <a:pt x="75115" y="374694"/>
                  <a:pt x="100965" y="385773"/>
                </a:cubicBezTo>
                <a:cubicBezTo>
                  <a:pt x="103371" y="386804"/>
                  <a:pt x="106101" y="386850"/>
                  <a:pt x="108585" y="387678"/>
                </a:cubicBezTo>
                <a:cubicBezTo>
                  <a:pt x="111829" y="388759"/>
                  <a:pt x="114749" y="390858"/>
                  <a:pt x="118110" y="391488"/>
                </a:cubicBezTo>
                <a:cubicBezTo>
                  <a:pt x="125004" y="392781"/>
                  <a:pt x="132080" y="392758"/>
                  <a:pt x="139065" y="393393"/>
                </a:cubicBezTo>
                <a:cubicBezTo>
                  <a:pt x="159272" y="398445"/>
                  <a:pt x="149109" y="396554"/>
                  <a:pt x="169545" y="399108"/>
                </a:cubicBezTo>
                <a:cubicBezTo>
                  <a:pt x="171450" y="399743"/>
                  <a:pt x="173464" y="400115"/>
                  <a:pt x="175260" y="401013"/>
                </a:cubicBezTo>
                <a:cubicBezTo>
                  <a:pt x="177308" y="402037"/>
                  <a:pt x="178831" y="404019"/>
                  <a:pt x="180975" y="404823"/>
                </a:cubicBezTo>
                <a:cubicBezTo>
                  <a:pt x="184007" y="405960"/>
                  <a:pt x="187339" y="406026"/>
                  <a:pt x="190500" y="406728"/>
                </a:cubicBezTo>
                <a:cubicBezTo>
                  <a:pt x="197676" y="408323"/>
                  <a:pt x="197471" y="408417"/>
                  <a:pt x="203835" y="410538"/>
                </a:cubicBezTo>
                <a:lnTo>
                  <a:pt x="224790" y="408633"/>
                </a:lnTo>
                <a:cubicBezTo>
                  <a:pt x="234942" y="407881"/>
                  <a:pt x="245215" y="408316"/>
                  <a:pt x="255270" y="406728"/>
                </a:cubicBezTo>
                <a:cubicBezTo>
                  <a:pt x="257532" y="406371"/>
                  <a:pt x="258729" y="403310"/>
                  <a:pt x="260985" y="402918"/>
                </a:cubicBezTo>
                <a:cubicBezTo>
                  <a:pt x="273560" y="400731"/>
                  <a:pt x="286385" y="400378"/>
                  <a:pt x="299085" y="399108"/>
                </a:cubicBezTo>
                <a:cubicBezTo>
                  <a:pt x="320675" y="399743"/>
                  <a:pt x="342256" y="401013"/>
                  <a:pt x="363855" y="401013"/>
                </a:cubicBezTo>
                <a:cubicBezTo>
                  <a:pt x="366473" y="401013"/>
                  <a:pt x="368919" y="399676"/>
                  <a:pt x="371475" y="399108"/>
                </a:cubicBezTo>
                <a:cubicBezTo>
                  <a:pt x="377668" y="397732"/>
                  <a:pt x="381216" y="397655"/>
                  <a:pt x="386715" y="395298"/>
                </a:cubicBezTo>
                <a:cubicBezTo>
                  <a:pt x="389325" y="394179"/>
                  <a:pt x="391666" y="392458"/>
                  <a:pt x="394335" y="391488"/>
                </a:cubicBezTo>
                <a:cubicBezTo>
                  <a:pt x="419581" y="382308"/>
                  <a:pt x="397896" y="392565"/>
                  <a:pt x="415290" y="383868"/>
                </a:cubicBezTo>
                <a:cubicBezTo>
                  <a:pt x="416310" y="382509"/>
                  <a:pt x="427332" y="366315"/>
                  <a:pt x="432435" y="362913"/>
                </a:cubicBezTo>
                <a:cubicBezTo>
                  <a:pt x="445675" y="354086"/>
                  <a:pt x="430376" y="369188"/>
                  <a:pt x="443865" y="357198"/>
                </a:cubicBezTo>
                <a:cubicBezTo>
                  <a:pt x="454541" y="347708"/>
                  <a:pt x="453314" y="348739"/>
                  <a:pt x="459105" y="340053"/>
                </a:cubicBezTo>
                <a:cubicBezTo>
                  <a:pt x="460522" y="321637"/>
                  <a:pt x="463510" y="296713"/>
                  <a:pt x="459105" y="279093"/>
                </a:cubicBezTo>
                <a:cubicBezTo>
                  <a:pt x="458470" y="276553"/>
                  <a:pt x="454025" y="277823"/>
                  <a:pt x="451485" y="277188"/>
                </a:cubicBezTo>
                <a:cubicBezTo>
                  <a:pt x="450215" y="274013"/>
                  <a:pt x="449204" y="270722"/>
                  <a:pt x="447675" y="267663"/>
                </a:cubicBezTo>
                <a:cubicBezTo>
                  <a:pt x="446651" y="265615"/>
                  <a:pt x="444889" y="263996"/>
                  <a:pt x="443865" y="261948"/>
                </a:cubicBezTo>
                <a:cubicBezTo>
                  <a:pt x="442336" y="258889"/>
                  <a:pt x="442107" y="255159"/>
                  <a:pt x="440055" y="252423"/>
                </a:cubicBezTo>
                <a:cubicBezTo>
                  <a:pt x="436283" y="247394"/>
                  <a:pt x="432884" y="240321"/>
                  <a:pt x="426720" y="239088"/>
                </a:cubicBezTo>
                <a:lnTo>
                  <a:pt x="417195" y="237183"/>
                </a:lnTo>
                <a:cubicBezTo>
                  <a:pt x="414655" y="235913"/>
                  <a:pt x="411886" y="235024"/>
                  <a:pt x="409575" y="233373"/>
                </a:cubicBezTo>
                <a:cubicBezTo>
                  <a:pt x="397089" y="224454"/>
                  <a:pt x="410404" y="229839"/>
                  <a:pt x="398145" y="225753"/>
                </a:cubicBezTo>
                <a:lnTo>
                  <a:pt x="384810" y="212418"/>
                </a:lnTo>
                <a:cubicBezTo>
                  <a:pt x="382270" y="209878"/>
                  <a:pt x="379183" y="207787"/>
                  <a:pt x="377190" y="204798"/>
                </a:cubicBezTo>
                <a:cubicBezTo>
                  <a:pt x="375920" y="202893"/>
                  <a:pt x="374901" y="200794"/>
                  <a:pt x="373380" y="199083"/>
                </a:cubicBezTo>
                <a:cubicBezTo>
                  <a:pt x="369800" y="195056"/>
                  <a:pt x="361950" y="187653"/>
                  <a:pt x="361950" y="187653"/>
                </a:cubicBezTo>
                <a:cubicBezTo>
                  <a:pt x="361315" y="185748"/>
                  <a:pt x="361159" y="183609"/>
                  <a:pt x="360045" y="181938"/>
                </a:cubicBezTo>
                <a:cubicBezTo>
                  <a:pt x="357111" y="177538"/>
                  <a:pt x="352832" y="175224"/>
                  <a:pt x="348615" y="172413"/>
                </a:cubicBezTo>
                <a:cubicBezTo>
                  <a:pt x="339868" y="159293"/>
                  <a:pt x="351043" y="175246"/>
                  <a:pt x="337185" y="159078"/>
                </a:cubicBezTo>
                <a:cubicBezTo>
                  <a:pt x="335695" y="157340"/>
                  <a:pt x="334994" y="154982"/>
                  <a:pt x="333375" y="153363"/>
                </a:cubicBezTo>
                <a:cubicBezTo>
                  <a:pt x="331756" y="151744"/>
                  <a:pt x="329279" y="151172"/>
                  <a:pt x="327660" y="149553"/>
                </a:cubicBezTo>
                <a:cubicBezTo>
                  <a:pt x="316693" y="138586"/>
                  <a:pt x="327113" y="145105"/>
                  <a:pt x="316230" y="132408"/>
                </a:cubicBezTo>
                <a:cubicBezTo>
                  <a:pt x="314740" y="130670"/>
                  <a:pt x="312607" y="129528"/>
                  <a:pt x="310515" y="128598"/>
                </a:cubicBezTo>
                <a:cubicBezTo>
                  <a:pt x="306845" y="126967"/>
                  <a:pt x="299085" y="124788"/>
                  <a:pt x="299085" y="124788"/>
                </a:cubicBezTo>
                <a:cubicBezTo>
                  <a:pt x="298450" y="122883"/>
                  <a:pt x="298814" y="120240"/>
                  <a:pt x="297180" y="119073"/>
                </a:cubicBezTo>
                <a:cubicBezTo>
                  <a:pt x="294683" y="117289"/>
                  <a:pt x="282204" y="114376"/>
                  <a:pt x="278130" y="113358"/>
                </a:cubicBezTo>
                <a:cubicBezTo>
                  <a:pt x="261752" y="102439"/>
                  <a:pt x="282474" y="115530"/>
                  <a:pt x="266700" y="107643"/>
                </a:cubicBezTo>
                <a:cubicBezTo>
                  <a:pt x="254190" y="101388"/>
                  <a:pt x="269214" y="104938"/>
                  <a:pt x="249555" y="100023"/>
                </a:cubicBezTo>
                <a:cubicBezTo>
                  <a:pt x="247015" y="99388"/>
                  <a:pt x="244502" y="98631"/>
                  <a:pt x="241935" y="98118"/>
                </a:cubicBezTo>
                <a:cubicBezTo>
                  <a:pt x="238147" y="97360"/>
                  <a:pt x="234276" y="97051"/>
                  <a:pt x="230505" y="96213"/>
                </a:cubicBezTo>
                <a:cubicBezTo>
                  <a:pt x="228545" y="95777"/>
                  <a:pt x="226738" y="94795"/>
                  <a:pt x="224790" y="94308"/>
                </a:cubicBezTo>
                <a:cubicBezTo>
                  <a:pt x="203249" y="88923"/>
                  <a:pt x="228356" y="96767"/>
                  <a:pt x="203835" y="88593"/>
                </a:cubicBezTo>
                <a:cubicBezTo>
                  <a:pt x="200025" y="87323"/>
                  <a:pt x="196343" y="85571"/>
                  <a:pt x="192405" y="84783"/>
                </a:cubicBezTo>
                <a:cubicBezTo>
                  <a:pt x="180911" y="82484"/>
                  <a:pt x="185952" y="83902"/>
                  <a:pt x="177165" y="80973"/>
                </a:cubicBezTo>
                <a:cubicBezTo>
                  <a:pt x="171171" y="76478"/>
                  <a:pt x="168898" y="74063"/>
                  <a:pt x="161925" y="71448"/>
                </a:cubicBezTo>
                <a:cubicBezTo>
                  <a:pt x="159474" y="70529"/>
                  <a:pt x="156822" y="70262"/>
                  <a:pt x="154305" y="69543"/>
                </a:cubicBezTo>
                <a:cubicBezTo>
                  <a:pt x="149967" y="68303"/>
                  <a:pt x="146215" y="67168"/>
                  <a:pt x="142875" y="63828"/>
                </a:cubicBezTo>
                <a:cubicBezTo>
                  <a:pt x="140630" y="61583"/>
                  <a:pt x="139005" y="58792"/>
                  <a:pt x="137160" y="56208"/>
                </a:cubicBezTo>
                <a:cubicBezTo>
                  <a:pt x="135829" y="54345"/>
                  <a:pt x="134969" y="52112"/>
                  <a:pt x="133350" y="50493"/>
                </a:cubicBezTo>
                <a:cubicBezTo>
                  <a:pt x="131731" y="48874"/>
                  <a:pt x="129540" y="47953"/>
                  <a:pt x="127635" y="46683"/>
                </a:cubicBezTo>
                <a:cubicBezTo>
                  <a:pt x="123487" y="38387"/>
                  <a:pt x="124228" y="37862"/>
                  <a:pt x="116205" y="31443"/>
                </a:cubicBezTo>
                <a:cubicBezTo>
                  <a:pt x="112629" y="28582"/>
                  <a:pt x="104775" y="23823"/>
                  <a:pt x="104775" y="23823"/>
                </a:cubicBezTo>
                <a:cubicBezTo>
                  <a:pt x="97790" y="13346"/>
                  <a:pt x="104775" y="22235"/>
                  <a:pt x="95250" y="14298"/>
                </a:cubicBezTo>
                <a:cubicBezTo>
                  <a:pt x="80582" y="2075"/>
                  <a:pt x="98009" y="14233"/>
                  <a:pt x="83820" y="4773"/>
                </a:cubicBezTo>
                <a:cubicBezTo>
                  <a:pt x="81761" y="-3463"/>
                  <a:pt x="66358" y="1598"/>
                  <a:pt x="62865" y="963"/>
                </a:cubicBez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orme libre : forme 46">
            <a:extLst>
              <a:ext uri="{FF2B5EF4-FFF2-40B4-BE49-F238E27FC236}">
                <a16:creationId xmlns:a16="http://schemas.microsoft.com/office/drawing/2014/main" id="{E19ADA1B-8D03-0048-50B0-B880D0D0E7F2}"/>
              </a:ext>
            </a:extLst>
          </p:cNvPr>
          <p:cNvSpPr/>
          <p:nvPr/>
        </p:nvSpPr>
        <p:spPr>
          <a:xfrm>
            <a:off x="2788635" y="3580394"/>
            <a:ext cx="1341120" cy="2651760"/>
          </a:xfrm>
          <a:custGeom>
            <a:avLst/>
            <a:gdLst>
              <a:gd name="connsiteX0" fmla="*/ 495300 w 1341120"/>
              <a:gd name="connsiteY0" fmla="*/ 0 h 2651760"/>
              <a:gd name="connsiteX1" fmla="*/ 495300 w 1341120"/>
              <a:gd name="connsiteY1" fmla="*/ 0 h 2651760"/>
              <a:gd name="connsiteX2" fmla="*/ 411480 w 1341120"/>
              <a:gd name="connsiteY2" fmla="*/ 53340 h 2651760"/>
              <a:gd name="connsiteX3" fmla="*/ 365760 w 1341120"/>
              <a:gd name="connsiteY3" fmla="*/ 68580 h 2651760"/>
              <a:gd name="connsiteX4" fmla="*/ 281940 w 1341120"/>
              <a:gd name="connsiteY4" fmla="*/ 45720 h 2651760"/>
              <a:gd name="connsiteX5" fmla="*/ 220980 w 1341120"/>
              <a:gd name="connsiteY5" fmla="*/ 53340 h 2651760"/>
              <a:gd name="connsiteX6" fmla="*/ 182880 w 1341120"/>
              <a:gd name="connsiteY6" fmla="*/ 91440 h 2651760"/>
              <a:gd name="connsiteX7" fmla="*/ 175260 w 1341120"/>
              <a:gd name="connsiteY7" fmla="*/ 114300 h 2651760"/>
              <a:gd name="connsiteX8" fmla="*/ 137160 w 1341120"/>
              <a:gd name="connsiteY8" fmla="*/ 121920 h 2651760"/>
              <a:gd name="connsiteX9" fmla="*/ 114300 w 1341120"/>
              <a:gd name="connsiteY9" fmla="*/ 129540 h 2651760"/>
              <a:gd name="connsiteX10" fmla="*/ 91440 w 1341120"/>
              <a:gd name="connsiteY10" fmla="*/ 220980 h 2651760"/>
              <a:gd name="connsiteX11" fmla="*/ 83820 w 1341120"/>
              <a:gd name="connsiteY11" fmla="*/ 243840 h 2651760"/>
              <a:gd name="connsiteX12" fmla="*/ 76200 w 1341120"/>
              <a:gd name="connsiteY12" fmla="*/ 274320 h 2651760"/>
              <a:gd name="connsiteX13" fmla="*/ 83820 w 1341120"/>
              <a:gd name="connsiteY13" fmla="*/ 312420 h 2651760"/>
              <a:gd name="connsiteX14" fmla="*/ 99060 w 1341120"/>
              <a:gd name="connsiteY14" fmla="*/ 373380 h 2651760"/>
              <a:gd name="connsiteX15" fmla="*/ 114300 w 1341120"/>
              <a:gd name="connsiteY15" fmla="*/ 419100 h 2651760"/>
              <a:gd name="connsiteX16" fmla="*/ 91440 w 1341120"/>
              <a:gd name="connsiteY16" fmla="*/ 487680 h 2651760"/>
              <a:gd name="connsiteX17" fmla="*/ 45720 w 1341120"/>
              <a:gd name="connsiteY17" fmla="*/ 525780 h 2651760"/>
              <a:gd name="connsiteX18" fmla="*/ 45720 w 1341120"/>
              <a:gd name="connsiteY18" fmla="*/ 525780 h 2651760"/>
              <a:gd name="connsiteX19" fmla="*/ 15240 w 1341120"/>
              <a:gd name="connsiteY19" fmla="*/ 594360 h 2651760"/>
              <a:gd name="connsiteX20" fmla="*/ 7620 w 1341120"/>
              <a:gd name="connsiteY20" fmla="*/ 624840 h 2651760"/>
              <a:gd name="connsiteX21" fmla="*/ 0 w 1341120"/>
              <a:gd name="connsiteY21" fmla="*/ 708660 h 2651760"/>
              <a:gd name="connsiteX22" fmla="*/ 7620 w 1341120"/>
              <a:gd name="connsiteY22" fmla="*/ 754380 h 2651760"/>
              <a:gd name="connsiteX23" fmla="*/ 7620 w 1341120"/>
              <a:gd name="connsiteY23" fmla="*/ 815340 h 2651760"/>
              <a:gd name="connsiteX24" fmla="*/ 7620 w 1341120"/>
              <a:gd name="connsiteY24" fmla="*/ 845820 h 2651760"/>
              <a:gd name="connsiteX25" fmla="*/ 53340 w 1341120"/>
              <a:gd name="connsiteY25" fmla="*/ 952500 h 2651760"/>
              <a:gd name="connsiteX26" fmla="*/ 91440 w 1341120"/>
              <a:gd name="connsiteY26" fmla="*/ 1005840 h 2651760"/>
              <a:gd name="connsiteX27" fmla="*/ 106680 w 1341120"/>
              <a:gd name="connsiteY27" fmla="*/ 1059180 h 2651760"/>
              <a:gd name="connsiteX28" fmla="*/ 99060 w 1341120"/>
              <a:gd name="connsiteY28" fmla="*/ 1082040 h 2651760"/>
              <a:gd name="connsiteX29" fmla="*/ 99060 w 1341120"/>
              <a:gd name="connsiteY29" fmla="*/ 1135380 h 2651760"/>
              <a:gd name="connsiteX30" fmla="*/ 121920 w 1341120"/>
              <a:gd name="connsiteY30" fmla="*/ 1211580 h 2651760"/>
              <a:gd name="connsiteX31" fmla="*/ 121920 w 1341120"/>
              <a:gd name="connsiteY31" fmla="*/ 1257300 h 2651760"/>
              <a:gd name="connsiteX32" fmla="*/ 83820 w 1341120"/>
              <a:gd name="connsiteY32" fmla="*/ 1310640 h 2651760"/>
              <a:gd name="connsiteX33" fmla="*/ 114300 w 1341120"/>
              <a:gd name="connsiteY33" fmla="*/ 1440180 h 2651760"/>
              <a:gd name="connsiteX34" fmla="*/ 152400 w 1341120"/>
              <a:gd name="connsiteY34" fmla="*/ 1539240 h 2651760"/>
              <a:gd name="connsiteX35" fmla="*/ 167640 w 1341120"/>
              <a:gd name="connsiteY35" fmla="*/ 1600200 h 2651760"/>
              <a:gd name="connsiteX36" fmla="*/ 167640 w 1341120"/>
              <a:gd name="connsiteY36" fmla="*/ 1668780 h 2651760"/>
              <a:gd name="connsiteX37" fmla="*/ 236220 w 1341120"/>
              <a:gd name="connsiteY37" fmla="*/ 1760220 h 2651760"/>
              <a:gd name="connsiteX38" fmla="*/ 243840 w 1341120"/>
              <a:gd name="connsiteY38" fmla="*/ 1828800 h 2651760"/>
              <a:gd name="connsiteX39" fmla="*/ 358140 w 1341120"/>
              <a:gd name="connsiteY39" fmla="*/ 2011680 h 2651760"/>
              <a:gd name="connsiteX40" fmla="*/ 381000 w 1341120"/>
              <a:gd name="connsiteY40" fmla="*/ 2118360 h 2651760"/>
              <a:gd name="connsiteX41" fmla="*/ 396240 w 1341120"/>
              <a:gd name="connsiteY41" fmla="*/ 2194560 h 2651760"/>
              <a:gd name="connsiteX42" fmla="*/ 411480 w 1341120"/>
              <a:gd name="connsiteY42" fmla="*/ 2286000 h 2651760"/>
              <a:gd name="connsiteX43" fmla="*/ 419100 w 1341120"/>
              <a:gd name="connsiteY43" fmla="*/ 2339340 h 2651760"/>
              <a:gd name="connsiteX44" fmla="*/ 419100 w 1341120"/>
              <a:gd name="connsiteY44" fmla="*/ 2377440 h 2651760"/>
              <a:gd name="connsiteX45" fmla="*/ 403860 w 1341120"/>
              <a:gd name="connsiteY45" fmla="*/ 2400300 h 2651760"/>
              <a:gd name="connsiteX46" fmla="*/ 419100 w 1341120"/>
              <a:gd name="connsiteY46" fmla="*/ 2453640 h 2651760"/>
              <a:gd name="connsiteX47" fmla="*/ 441960 w 1341120"/>
              <a:gd name="connsiteY47" fmla="*/ 2476500 h 2651760"/>
              <a:gd name="connsiteX48" fmla="*/ 472440 w 1341120"/>
              <a:gd name="connsiteY48" fmla="*/ 2484120 h 2651760"/>
              <a:gd name="connsiteX49" fmla="*/ 502920 w 1341120"/>
              <a:gd name="connsiteY49" fmla="*/ 2491740 h 2651760"/>
              <a:gd name="connsiteX50" fmla="*/ 541020 w 1341120"/>
              <a:gd name="connsiteY50" fmla="*/ 2529840 h 2651760"/>
              <a:gd name="connsiteX51" fmla="*/ 571500 w 1341120"/>
              <a:gd name="connsiteY51" fmla="*/ 2590800 h 2651760"/>
              <a:gd name="connsiteX52" fmla="*/ 647700 w 1341120"/>
              <a:gd name="connsiteY52" fmla="*/ 2621280 h 2651760"/>
              <a:gd name="connsiteX53" fmla="*/ 670560 w 1341120"/>
              <a:gd name="connsiteY53" fmla="*/ 2651760 h 2651760"/>
              <a:gd name="connsiteX54" fmla="*/ 769620 w 1341120"/>
              <a:gd name="connsiteY54" fmla="*/ 2621280 h 2651760"/>
              <a:gd name="connsiteX55" fmla="*/ 777240 w 1341120"/>
              <a:gd name="connsiteY55" fmla="*/ 2522220 h 2651760"/>
              <a:gd name="connsiteX56" fmla="*/ 792480 w 1341120"/>
              <a:gd name="connsiteY56" fmla="*/ 2453640 h 2651760"/>
              <a:gd name="connsiteX57" fmla="*/ 845820 w 1341120"/>
              <a:gd name="connsiteY57" fmla="*/ 2346960 h 2651760"/>
              <a:gd name="connsiteX58" fmla="*/ 861060 w 1341120"/>
              <a:gd name="connsiteY58" fmla="*/ 2308860 h 2651760"/>
              <a:gd name="connsiteX59" fmla="*/ 853440 w 1341120"/>
              <a:gd name="connsiteY59" fmla="*/ 2232660 h 2651760"/>
              <a:gd name="connsiteX60" fmla="*/ 815340 w 1341120"/>
              <a:gd name="connsiteY60" fmla="*/ 2217420 h 2651760"/>
              <a:gd name="connsiteX61" fmla="*/ 769620 w 1341120"/>
              <a:gd name="connsiteY61" fmla="*/ 2186940 h 2651760"/>
              <a:gd name="connsiteX62" fmla="*/ 731520 w 1341120"/>
              <a:gd name="connsiteY62" fmla="*/ 2156460 h 2651760"/>
              <a:gd name="connsiteX63" fmla="*/ 716280 w 1341120"/>
              <a:gd name="connsiteY63" fmla="*/ 2118360 h 2651760"/>
              <a:gd name="connsiteX64" fmla="*/ 723900 w 1341120"/>
              <a:gd name="connsiteY64" fmla="*/ 2057400 h 2651760"/>
              <a:gd name="connsiteX65" fmla="*/ 777240 w 1341120"/>
              <a:gd name="connsiteY65" fmla="*/ 2004060 h 2651760"/>
              <a:gd name="connsiteX66" fmla="*/ 807720 w 1341120"/>
              <a:gd name="connsiteY66" fmla="*/ 1973580 h 2651760"/>
              <a:gd name="connsiteX67" fmla="*/ 807720 w 1341120"/>
              <a:gd name="connsiteY67" fmla="*/ 1943100 h 2651760"/>
              <a:gd name="connsiteX68" fmla="*/ 807720 w 1341120"/>
              <a:gd name="connsiteY68" fmla="*/ 1897380 h 2651760"/>
              <a:gd name="connsiteX69" fmla="*/ 838200 w 1341120"/>
              <a:gd name="connsiteY69" fmla="*/ 1836420 h 2651760"/>
              <a:gd name="connsiteX70" fmla="*/ 769620 w 1341120"/>
              <a:gd name="connsiteY70" fmla="*/ 1790700 h 2651760"/>
              <a:gd name="connsiteX71" fmla="*/ 746760 w 1341120"/>
              <a:gd name="connsiteY71" fmla="*/ 1744980 h 2651760"/>
              <a:gd name="connsiteX72" fmla="*/ 716280 w 1341120"/>
              <a:gd name="connsiteY72" fmla="*/ 1714500 h 2651760"/>
              <a:gd name="connsiteX73" fmla="*/ 701040 w 1341120"/>
              <a:gd name="connsiteY73" fmla="*/ 1661160 h 2651760"/>
              <a:gd name="connsiteX74" fmla="*/ 784860 w 1341120"/>
              <a:gd name="connsiteY74" fmla="*/ 1691640 h 2651760"/>
              <a:gd name="connsiteX75" fmla="*/ 853440 w 1341120"/>
              <a:gd name="connsiteY75" fmla="*/ 1706880 h 2651760"/>
              <a:gd name="connsiteX76" fmla="*/ 906780 w 1341120"/>
              <a:gd name="connsiteY76" fmla="*/ 1691640 h 2651760"/>
              <a:gd name="connsiteX77" fmla="*/ 914400 w 1341120"/>
              <a:gd name="connsiteY77" fmla="*/ 1638300 h 2651760"/>
              <a:gd name="connsiteX78" fmla="*/ 906780 w 1341120"/>
              <a:gd name="connsiteY78" fmla="*/ 1592580 h 2651760"/>
              <a:gd name="connsiteX79" fmla="*/ 891540 w 1341120"/>
              <a:gd name="connsiteY79" fmla="*/ 1554480 h 2651760"/>
              <a:gd name="connsiteX80" fmla="*/ 914400 w 1341120"/>
              <a:gd name="connsiteY80" fmla="*/ 1501140 h 2651760"/>
              <a:gd name="connsiteX81" fmla="*/ 967740 w 1341120"/>
              <a:gd name="connsiteY81" fmla="*/ 1501140 h 2651760"/>
              <a:gd name="connsiteX82" fmla="*/ 1120140 w 1341120"/>
              <a:gd name="connsiteY82" fmla="*/ 1478280 h 2651760"/>
              <a:gd name="connsiteX83" fmla="*/ 1211580 w 1341120"/>
              <a:gd name="connsiteY83" fmla="*/ 1440180 h 2651760"/>
              <a:gd name="connsiteX84" fmla="*/ 1257300 w 1341120"/>
              <a:gd name="connsiteY84" fmla="*/ 1379220 h 2651760"/>
              <a:gd name="connsiteX85" fmla="*/ 1257300 w 1341120"/>
              <a:gd name="connsiteY85" fmla="*/ 1333500 h 2651760"/>
              <a:gd name="connsiteX86" fmla="*/ 1219200 w 1341120"/>
              <a:gd name="connsiteY86" fmla="*/ 1257300 h 2651760"/>
              <a:gd name="connsiteX87" fmla="*/ 1173480 w 1341120"/>
              <a:gd name="connsiteY87" fmla="*/ 1211580 h 2651760"/>
              <a:gd name="connsiteX88" fmla="*/ 1150620 w 1341120"/>
              <a:gd name="connsiteY88" fmla="*/ 1165860 h 2651760"/>
              <a:gd name="connsiteX89" fmla="*/ 1104900 w 1341120"/>
              <a:gd name="connsiteY89" fmla="*/ 1135380 h 2651760"/>
              <a:gd name="connsiteX90" fmla="*/ 1104900 w 1341120"/>
              <a:gd name="connsiteY90" fmla="*/ 1089660 h 2651760"/>
              <a:gd name="connsiteX91" fmla="*/ 1066800 w 1341120"/>
              <a:gd name="connsiteY91" fmla="*/ 1059180 h 2651760"/>
              <a:gd name="connsiteX92" fmla="*/ 1059180 w 1341120"/>
              <a:gd name="connsiteY92" fmla="*/ 1013460 h 2651760"/>
              <a:gd name="connsiteX93" fmla="*/ 1059180 w 1341120"/>
              <a:gd name="connsiteY93" fmla="*/ 967740 h 2651760"/>
              <a:gd name="connsiteX94" fmla="*/ 1043940 w 1341120"/>
              <a:gd name="connsiteY94" fmla="*/ 906780 h 2651760"/>
              <a:gd name="connsiteX95" fmla="*/ 1043940 w 1341120"/>
              <a:gd name="connsiteY95" fmla="*/ 906780 h 2651760"/>
              <a:gd name="connsiteX96" fmla="*/ 1082040 w 1341120"/>
              <a:gd name="connsiteY96" fmla="*/ 822960 h 2651760"/>
              <a:gd name="connsiteX97" fmla="*/ 1120140 w 1341120"/>
              <a:gd name="connsiteY97" fmla="*/ 723900 h 2651760"/>
              <a:gd name="connsiteX98" fmla="*/ 1127760 w 1341120"/>
              <a:gd name="connsiteY98" fmla="*/ 662940 h 2651760"/>
              <a:gd name="connsiteX99" fmla="*/ 1226820 w 1341120"/>
              <a:gd name="connsiteY99" fmla="*/ 586740 h 2651760"/>
              <a:gd name="connsiteX100" fmla="*/ 1318260 w 1341120"/>
              <a:gd name="connsiteY100" fmla="*/ 525780 h 2651760"/>
              <a:gd name="connsiteX101" fmla="*/ 1341120 w 1341120"/>
              <a:gd name="connsiteY101" fmla="*/ 419100 h 2651760"/>
              <a:gd name="connsiteX102" fmla="*/ 1318260 w 1341120"/>
              <a:gd name="connsiteY102" fmla="*/ 335280 h 2651760"/>
              <a:gd name="connsiteX103" fmla="*/ 1272540 w 1341120"/>
              <a:gd name="connsiteY103" fmla="*/ 312420 h 2651760"/>
              <a:gd name="connsiteX104" fmla="*/ 1242060 w 1341120"/>
              <a:gd name="connsiteY104" fmla="*/ 396240 h 2651760"/>
              <a:gd name="connsiteX105" fmla="*/ 1226820 w 1341120"/>
              <a:gd name="connsiteY105" fmla="*/ 441960 h 2651760"/>
              <a:gd name="connsiteX106" fmla="*/ 1158240 w 1341120"/>
              <a:gd name="connsiteY106" fmla="*/ 472440 h 2651760"/>
              <a:gd name="connsiteX107" fmla="*/ 1089660 w 1341120"/>
              <a:gd name="connsiteY107" fmla="*/ 495300 h 2651760"/>
              <a:gd name="connsiteX108" fmla="*/ 998220 w 1341120"/>
              <a:gd name="connsiteY108" fmla="*/ 487680 h 2651760"/>
              <a:gd name="connsiteX109" fmla="*/ 944880 w 1341120"/>
              <a:gd name="connsiteY109" fmla="*/ 449580 h 2651760"/>
              <a:gd name="connsiteX110" fmla="*/ 975360 w 1341120"/>
              <a:gd name="connsiteY110" fmla="*/ 358140 h 2651760"/>
              <a:gd name="connsiteX111" fmla="*/ 960120 w 1341120"/>
              <a:gd name="connsiteY111" fmla="*/ 312420 h 2651760"/>
              <a:gd name="connsiteX112" fmla="*/ 868680 w 1341120"/>
              <a:gd name="connsiteY112" fmla="*/ 266700 h 2651760"/>
              <a:gd name="connsiteX113" fmla="*/ 723900 w 1341120"/>
              <a:gd name="connsiteY113" fmla="*/ 198120 h 2651760"/>
              <a:gd name="connsiteX114" fmla="*/ 571500 w 1341120"/>
              <a:gd name="connsiteY114" fmla="*/ 121920 h 2651760"/>
              <a:gd name="connsiteX115" fmla="*/ 518160 w 1341120"/>
              <a:gd name="connsiteY115" fmla="*/ 53340 h 2651760"/>
              <a:gd name="connsiteX116" fmla="*/ 495300 w 1341120"/>
              <a:gd name="connsiteY116"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341120" h="2651760">
                <a:moveTo>
                  <a:pt x="495300" y="0"/>
                </a:moveTo>
                <a:lnTo>
                  <a:pt x="495300" y="0"/>
                </a:lnTo>
                <a:cubicBezTo>
                  <a:pt x="423333" y="61686"/>
                  <a:pt x="469453" y="35948"/>
                  <a:pt x="411480" y="53340"/>
                </a:cubicBezTo>
                <a:cubicBezTo>
                  <a:pt x="396093" y="57956"/>
                  <a:pt x="365760" y="68580"/>
                  <a:pt x="365760" y="68580"/>
                </a:cubicBezTo>
                <a:cubicBezTo>
                  <a:pt x="335157" y="56339"/>
                  <a:pt x="316480" y="45720"/>
                  <a:pt x="281940" y="45720"/>
                </a:cubicBezTo>
                <a:cubicBezTo>
                  <a:pt x="261462" y="45720"/>
                  <a:pt x="241300" y="50800"/>
                  <a:pt x="220980" y="53340"/>
                </a:cubicBezTo>
                <a:cubicBezTo>
                  <a:pt x="198120" y="68580"/>
                  <a:pt x="195580" y="66040"/>
                  <a:pt x="182880" y="91440"/>
                </a:cubicBezTo>
                <a:cubicBezTo>
                  <a:pt x="179288" y="98624"/>
                  <a:pt x="181943" y="109845"/>
                  <a:pt x="175260" y="114300"/>
                </a:cubicBezTo>
                <a:cubicBezTo>
                  <a:pt x="164484" y="121484"/>
                  <a:pt x="149725" y="118779"/>
                  <a:pt x="137160" y="121920"/>
                </a:cubicBezTo>
                <a:cubicBezTo>
                  <a:pt x="129368" y="123868"/>
                  <a:pt x="121920" y="127000"/>
                  <a:pt x="114300" y="129540"/>
                </a:cubicBezTo>
                <a:cubicBezTo>
                  <a:pt x="83505" y="221924"/>
                  <a:pt x="111962" y="128631"/>
                  <a:pt x="91440" y="220980"/>
                </a:cubicBezTo>
                <a:cubicBezTo>
                  <a:pt x="89698" y="228821"/>
                  <a:pt x="86027" y="236117"/>
                  <a:pt x="83820" y="243840"/>
                </a:cubicBezTo>
                <a:cubicBezTo>
                  <a:pt x="80943" y="253910"/>
                  <a:pt x="78740" y="264160"/>
                  <a:pt x="76200" y="274320"/>
                </a:cubicBezTo>
                <a:cubicBezTo>
                  <a:pt x="85426" y="301999"/>
                  <a:pt x="83820" y="289148"/>
                  <a:pt x="83820" y="312420"/>
                </a:cubicBezTo>
                <a:lnTo>
                  <a:pt x="99060" y="373380"/>
                </a:lnTo>
                <a:lnTo>
                  <a:pt x="114300" y="419100"/>
                </a:lnTo>
                <a:lnTo>
                  <a:pt x="91440" y="487680"/>
                </a:lnTo>
                <a:lnTo>
                  <a:pt x="45720" y="525780"/>
                </a:lnTo>
                <a:lnTo>
                  <a:pt x="45720" y="525780"/>
                </a:lnTo>
                <a:lnTo>
                  <a:pt x="15240" y="594360"/>
                </a:lnTo>
                <a:lnTo>
                  <a:pt x="7620" y="624840"/>
                </a:lnTo>
                <a:lnTo>
                  <a:pt x="0" y="708660"/>
                </a:lnTo>
                <a:lnTo>
                  <a:pt x="7620" y="754380"/>
                </a:lnTo>
                <a:lnTo>
                  <a:pt x="7620" y="815340"/>
                </a:lnTo>
                <a:lnTo>
                  <a:pt x="7620" y="845820"/>
                </a:lnTo>
                <a:lnTo>
                  <a:pt x="53340" y="952500"/>
                </a:lnTo>
                <a:lnTo>
                  <a:pt x="91440" y="1005840"/>
                </a:lnTo>
                <a:lnTo>
                  <a:pt x="106680" y="1059180"/>
                </a:lnTo>
                <a:lnTo>
                  <a:pt x="99060" y="1082040"/>
                </a:lnTo>
                <a:lnTo>
                  <a:pt x="99060" y="1135380"/>
                </a:lnTo>
                <a:lnTo>
                  <a:pt x="121920" y="1211580"/>
                </a:lnTo>
                <a:lnTo>
                  <a:pt x="121920" y="1257300"/>
                </a:lnTo>
                <a:lnTo>
                  <a:pt x="83820" y="1310640"/>
                </a:lnTo>
                <a:lnTo>
                  <a:pt x="114300" y="1440180"/>
                </a:lnTo>
                <a:lnTo>
                  <a:pt x="152400" y="1539240"/>
                </a:lnTo>
                <a:lnTo>
                  <a:pt x="167640" y="1600200"/>
                </a:lnTo>
                <a:lnTo>
                  <a:pt x="167640" y="1668780"/>
                </a:lnTo>
                <a:lnTo>
                  <a:pt x="236220" y="1760220"/>
                </a:lnTo>
                <a:lnTo>
                  <a:pt x="243840" y="1828800"/>
                </a:lnTo>
                <a:lnTo>
                  <a:pt x="358140" y="2011680"/>
                </a:lnTo>
                <a:lnTo>
                  <a:pt x="381000" y="2118360"/>
                </a:lnTo>
                <a:lnTo>
                  <a:pt x="396240" y="2194560"/>
                </a:lnTo>
                <a:lnTo>
                  <a:pt x="411480" y="2286000"/>
                </a:lnTo>
                <a:lnTo>
                  <a:pt x="419100" y="2339340"/>
                </a:lnTo>
                <a:lnTo>
                  <a:pt x="419100" y="2377440"/>
                </a:lnTo>
                <a:lnTo>
                  <a:pt x="403860" y="2400300"/>
                </a:lnTo>
                <a:lnTo>
                  <a:pt x="419100" y="2453640"/>
                </a:lnTo>
                <a:lnTo>
                  <a:pt x="441960" y="2476500"/>
                </a:lnTo>
                <a:lnTo>
                  <a:pt x="472440" y="2484120"/>
                </a:lnTo>
                <a:lnTo>
                  <a:pt x="502920" y="2491740"/>
                </a:lnTo>
                <a:lnTo>
                  <a:pt x="541020" y="2529840"/>
                </a:lnTo>
                <a:lnTo>
                  <a:pt x="571500" y="2590800"/>
                </a:lnTo>
                <a:lnTo>
                  <a:pt x="647700" y="2621280"/>
                </a:lnTo>
                <a:lnTo>
                  <a:pt x="670560" y="2651760"/>
                </a:lnTo>
                <a:lnTo>
                  <a:pt x="769620" y="2621280"/>
                </a:lnTo>
                <a:lnTo>
                  <a:pt x="777240" y="2522220"/>
                </a:lnTo>
                <a:lnTo>
                  <a:pt x="792480" y="2453640"/>
                </a:lnTo>
                <a:lnTo>
                  <a:pt x="845820" y="2346960"/>
                </a:lnTo>
                <a:lnTo>
                  <a:pt x="861060" y="2308860"/>
                </a:lnTo>
                <a:lnTo>
                  <a:pt x="853440" y="2232660"/>
                </a:lnTo>
                <a:lnTo>
                  <a:pt x="815340" y="2217420"/>
                </a:lnTo>
                <a:lnTo>
                  <a:pt x="769620" y="2186940"/>
                </a:lnTo>
                <a:lnTo>
                  <a:pt x="731520" y="2156460"/>
                </a:lnTo>
                <a:lnTo>
                  <a:pt x="716280" y="2118360"/>
                </a:lnTo>
                <a:lnTo>
                  <a:pt x="723900" y="2057400"/>
                </a:lnTo>
                <a:lnTo>
                  <a:pt x="777240" y="2004060"/>
                </a:lnTo>
                <a:lnTo>
                  <a:pt x="807720" y="1973580"/>
                </a:lnTo>
                <a:lnTo>
                  <a:pt x="807720" y="1943100"/>
                </a:lnTo>
                <a:lnTo>
                  <a:pt x="807720" y="1897380"/>
                </a:lnTo>
                <a:lnTo>
                  <a:pt x="838200" y="1836420"/>
                </a:lnTo>
                <a:lnTo>
                  <a:pt x="769620" y="1790700"/>
                </a:lnTo>
                <a:lnTo>
                  <a:pt x="746760" y="1744980"/>
                </a:lnTo>
                <a:lnTo>
                  <a:pt x="716280" y="1714500"/>
                </a:lnTo>
                <a:lnTo>
                  <a:pt x="701040" y="1661160"/>
                </a:lnTo>
                <a:lnTo>
                  <a:pt x="784860" y="1691640"/>
                </a:lnTo>
                <a:lnTo>
                  <a:pt x="853440" y="1706880"/>
                </a:lnTo>
                <a:lnTo>
                  <a:pt x="906780" y="1691640"/>
                </a:lnTo>
                <a:lnTo>
                  <a:pt x="914400" y="1638300"/>
                </a:lnTo>
                <a:lnTo>
                  <a:pt x="906780" y="1592580"/>
                </a:lnTo>
                <a:lnTo>
                  <a:pt x="891540" y="1554480"/>
                </a:lnTo>
                <a:lnTo>
                  <a:pt x="914400" y="1501140"/>
                </a:lnTo>
                <a:lnTo>
                  <a:pt x="967740" y="1501140"/>
                </a:lnTo>
                <a:lnTo>
                  <a:pt x="1120140" y="1478280"/>
                </a:lnTo>
                <a:lnTo>
                  <a:pt x="1211580" y="1440180"/>
                </a:lnTo>
                <a:lnTo>
                  <a:pt x="1257300" y="1379220"/>
                </a:lnTo>
                <a:lnTo>
                  <a:pt x="1257300" y="1333500"/>
                </a:lnTo>
                <a:lnTo>
                  <a:pt x="1219200" y="1257300"/>
                </a:lnTo>
                <a:lnTo>
                  <a:pt x="1173480" y="1211580"/>
                </a:lnTo>
                <a:lnTo>
                  <a:pt x="1150620" y="1165860"/>
                </a:lnTo>
                <a:lnTo>
                  <a:pt x="1104900" y="1135380"/>
                </a:lnTo>
                <a:lnTo>
                  <a:pt x="1104900" y="1089660"/>
                </a:lnTo>
                <a:lnTo>
                  <a:pt x="1066800" y="1059180"/>
                </a:lnTo>
                <a:lnTo>
                  <a:pt x="1059180" y="1013460"/>
                </a:lnTo>
                <a:lnTo>
                  <a:pt x="1059180" y="967740"/>
                </a:lnTo>
                <a:lnTo>
                  <a:pt x="1043940" y="906780"/>
                </a:lnTo>
                <a:lnTo>
                  <a:pt x="1043940" y="906780"/>
                </a:lnTo>
                <a:lnTo>
                  <a:pt x="1082040" y="822960"/>
                </a:lnTo>
                <a:lnTo>
                  <a:pt x="1120140" y="723900"/>
                </a:lnTo>
                <a:lnTo>
                  <a:pt x="1127760" y="662940"/>
                </a:lnTo>
                <a:lnTo>
                  <a:pt x="1226820" y="586740"/>
                </a:lnTo>
                <a:lnTo>
                  <a:pt x="1318260" y="525780"/>
                </a:lnTo>
                <a:lnTo>
                  <a:pt x="1341120" y="419100"/>
                </a:lnTo>
                <a:lnTo>
                  <a:pt x="1318260" y="335280"/>
                </a:lnTo>
                <a:lnTo>
                  <a:pt x="1272540" y="312420"/>
                </a:lnTo>
                <a:lnTo>
                  <a:pt x="1242060" y="396240"/>
                </a:lnTo>
                <a:lnTo>
                  <a:pt x="1226820" y="441960"/>
                </a:lnTo>
                <a:lnTo>
                  <a:pt x="1158240" y="472440"/>
                </a:lnTo>
                <a:lnTo>
                  <a:pt x="1089660" y="495300"/>
                </a:lnTo>
                <a:lnTo>
                  <a:pt x="998220" y="487680"/>
                </a:lnTo>
                <a:lnTo>
                  <a:pt x="944880" y="449580"/>
                </a:lnTo>
                <a:lnTo>
                  <a:pt x="975360" y="358140"/>
                </a:lnTo>
                <a:lnTo>
                  <a:pt x="960120" y="312420"/>
                </a:lnTo>
                <a:lnTo>
                  <a:pt x="868680" y="266700"/>
                </a:lnTo>
                <a:lnTo>
                  <a:pt x="723900" y="198120"/>
                </a:lnTo>
                <a:lnTo>
                  <a:pt x="571500" y="121920"/>
                </a:lnTo>
                <a:lnTo>
                  <a:pt x="518160" y="53340"/>
                </a:lnTo>
                <a:lnTo>
                  <a:pt x="495300"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Forme libre : forme 47">
            <a:extLst>
              <a:ext uri="{FF2B5EF4-FFF2-40B4-BE49-F238E27FC236}">
                <a16:creationId xmlns:a16="http://schemas.microsoft.com/office/drawing/2014/main" id="{000632FB-4501-4F4E-D599-00C068C1B65B}"/>
              </a:ext>
            </a:extLst>
          </p:cNvPr>
          <p:cNvSpPr/>
          <p:nvPr/>
        </p:nvSpPr>
        <p:spPr>
          <a:xfrm>
            <a:off x="2598414" y="3255582"/>
            <a:ext cx="967740" cy="3070860"/>
          </a:xfrm>
          <a:custGeom>
            <a:avLst/>
            <a:gdLst>
              <a:gd name="connsiteX0" fmla="*/ 53340 w 967740"/>
              <a:gd name="connsiteY0" fmla="*/ 0 h 3070860"/>
              <a:gd name="connsiteX1" fmla="*/ 0 w 967740"/>
              <a:gd name="connsiteY1" fmla="*/ 83820 h 3070860"/>
              <a:gd name="connsiteX2" fmla="*/ 0 w 967740"/>
              <a:gd name="connsiteY2" fmla="*/ 121920 h 3070860"/>
              <a:gd name="connsiteX3" fmla="*/ 22860 w 967740"/>
              <a:gd name="connsiteY3" fmla="*/ 160020 h 3070860"/>
              <a:gd name="connsiteX4" fmla="*/ 60960 w 967740"/>
              <a:gd name="connsiteY4" fmla="*/ 213360 h 3070860"/>
              <a:gd name="connsiteX5" fmla="*/ 60960 w 967740"/>
              <a:gd name="connsiteY5" fmla="*/ 251460 h 3070860"/>
              <a:gd name="connsiteX6" fmla="*/ 76200 w 967740"/>
              <a:gd name="connsiteY6" fmla="*/ 342900 h 3070860"/>
              <a:gd name="connsiteX7" fmla="*/ 91440 w 967740"/>
              <a:gd name="connsiteY7" fmla="*/ 388620 h 3070860"/>
              <a:gd name="connsiteX8" fmla="*/ 68580 w 967740"/>
              <a:gd name="connsiteY8" fmla="*/ 464820 h 3070860"/>
              <a:gd name="connsiteX9" fmla="*/ 60960 w 967740"/>
              <a:gd name="connsiteY9" fmla="*/ 495300 h 3070860"/>
              <a:gd name="connsiteX10" fmla="*/ 45720 w 967740"/>
              <a:gd name="connsiteY10" fmla="*/ 525780 h 3070860"/>
              <a:gd name="connsiteX11" fmla="*/ 45720 w 967740"/>
              <a:gd name="connsiteY11" fmla="*/ 571500 h 3070860"/>
              <a:gd name="connsiteX12" fmla="*/ 45720 w 967740"/>
              <a:gd name="connsiteY12" fmla="*/ 601980 h 3070860"/>
              <a:gd name="connsiteX13" fmla="*/ 53340 w 967740"/>
              <a:gd name="connsiteY13" fmla="*/ 640080 h 3070860"/>
              <a:gd name="connsiteX14" fmla="*/ 91440 w 967740"/>
              <a:gd name="connsiteY14" fmla="*/ 678180 h 3070860"/>
              <a:gd name="connsiteX15" fmla="*/ 91440 w 967740"/>
              <a:gd name="connsiteY15" fmla="*/ 762000 h 3070860"/>
              <a:gd name="connsiteX16" fmla="*/ 68580 w 967740"/>
              <a:gd name="connsiteY16" fmla="*/ 800100 h 3070860"/>
              <a:gd name="connsiteX17" fmla="*/ 60960 w 967740"/>
              <a:gd name="connsiteY17" fmla="*/ 853440 h 3070860"/>
              <a:gd name="connsiteX18" fmla="*/ 60960 w 967740"/>
              <a:gd name="connsiteY18" fmla="*/ 883920 h 3070860"/>
              <a:gd name="connsiteX19" fmla="*/ 53340 w 967740"/>
              <a:gd name="connsiteY19" fmla="*/ 914400 h 3070860"/>
              <a:gd name="connsiteX20" fmla="*/ 53340 w 967740"/>
              <a:gd name="connsiteY20" fmla="*/ 975360 h 3070860"/>
              <a:gd name="connsiteX21" fmla="*/ 53340 w 967740"/>
              <a:gd name="connsiteY21" fmla="*/ 1005840 h 3070860"/>
              <a:gd name="connsiteX22" fmla="*/ 68580 w 967740"/>
              <a:gd name="connsiteY22" fmla="*/ 1021080 h 3070860"/>
              <a:gd name="connsiteX23" fmla="*/ 68580 w 967740"/>
              <a:gd name="connsiteY23" fmla="*/ 1059180 h 3070860"/>
              <a:gd name="connsiteX24" fmla="*/ 91440 w 967740"/>
              <a:gd name="connsiteY24" fmla="*/ 1120140 h 3070860"/>
              <a:gd name="connsiteX25" fmla="*/ 114300 w 967740"/>
              <a:gd name="connsiteY25" fmla="*/ 1150620 h 3070860"/>
              <a:gd name="connsiteX26" fmla="*/ 114300 w 967740"/>
              <a:gd name="connsiteY26" fmla="*/ 1150620 h 3070860"/>
              <a:gd name="connsiteX27" fmla="*/ 129540 w 967740"/>
              <a:gd name="connsiteY27" fmla="*/ 1287780 h 3070860"/>
              <a:gd name="connsiteX28" fmla="*/ 152400 w 967740"/>
              <a:gd name="connsiteY28" fmla="*/ 1325880 h 3070860"/>
              <a:gd name="connsiteX29" fmla="*/ 152400 w 967740"/>
              <a:gd name="connsiteY29" fmla="*/ 1577340 h 3070860"/>
              <a:gd name="connsiteX30" fmla="*/ 121920 w 967740"/>
              <a:gd name="connsiteY30" fmla="*/ 1653540 h 3070860"/>
              <a:gd name="connsiteX31" fmla="*/ 121920 w 967740"/>
              <a:gd name="connsiteY31" fmla="*/ 1737360 h 3070860"/>
              <a:gd name="connsiteX32" fmla="*/ 144780 w 967740"/>
              <a:gd name="connsiteY32" fmla="*/ 1790700 h 3070860"/>
              <a:gd name="connsiteX33" fmla="*/ 144780 w 967740"/>
              <a:gd name="connsiteY33" fmla="*/ 1790700 h 3070860"/>
              <a:gd name="connsiteX34" fmla="*/ 182880 w 967740"/>
              <a:gd name="connsiteY34" fmla="*/ 1866900 h 3070860"/>
              <a:gd name="connsiteX35" fmla="*/ 167640 w 967740"/>
              <a:gd name="connsiteY35" fmla="*/ 1889760 h 3070860"/>
              <a:gd name="connsiteX36" fmla="*/ 167640 w 967740"/>
              <a:gd name="connsiteY36" fmla="*/ 1927860 h 3070860"/>
              <a:gd name="connsiteX37" fmla="*/ 167640 w 967740"/>
              <a:gd name="connsiteY37" fmla="*/ 1927860 h 3070860"/>
              <a:gd name="connsiteX38" fmla="*/ 190500 w 967740"/>
              <a:gd name="connsiteY38" fmla="*/ 1981200 h 3070860"/>
              <a:gd name="connsiteX39" fmla="*/ 213360 w 967740"/>
              <a:gd name="connsiteY39" fmla="*/ 2042160 h 3070860"/>
              <a:gd name="connsiteX40" fmla="*/ 236220 w 967740"/>
              <a:gd name="connsiteY40" fmla="*/ 2072640 h 3070860"/>
              <a:gd name="connsiteX41" fmla="*/ 289560 w 967740"/>
              <a:gd name="connsiteY41" fmla="*/ 2118360 h 3070860"/>
              <a:gd name="connsiteX42" fmla="*/ 335280 w 967740"/>
              <a:gd name="connsiteY42" fmla="*/ 2156460 h 3070860"/>
              <a:gd name="connsiteX43" fmla="*/ 335280 w 967740"/>
              <a:gd name="connsiteY43" fmla="*/ 2179320 h 3070860"/>
              <a:gd name="connsiteX44" fmla="*/ 335280 w 967740"/>
              <a:gd name="connsiteY44" fmla="*/ 2209800 h 3070860"/>
              <a:gd name="connsiteX45" fmla="*/ 342900 w 967740"/>
              <a:gd name="connsiteY45" fmla="*/ 2240280 h 3070860"/>
              <a:gd name="connsiteX46" fmla="*/ 358140 w 967740"/>
              <a:gd name="connsiteY46" fmla="*/ 2270760 h 3070860"/>
              <a:gd name="connsiteX47" fmla="*/ 373380 w 967740"/>
              <a:gd name="connsiteY47" fmla="*/ 2293620 h 3070860"/>
              <a:gd name="connsiteX48" fmla="*/ 388620 w 967740"/>
              <a:gd name="connsiteY48" fmla="*/ 2308860 h 3070860"/>
              <a:gd name="connsiteX49" fmla="*/ 411480 w 967740"/>
              <a:gd name="connsiteY49" fmla="*/ 2346960 h 3070860"/>
              <a:gd name="connsiteX50" fmla="*/ 411480 w 967740"/>
              <a:gd name="connsiteY50" fmla="*/ 2377440 h 3070860"/>
              <a:gd name="connsiteX51" fmla="*/ 396240 w 967740"/>
              <a:gd name="connsiteY51" fmla="*/ 2423160 h 3070860"/>
              <a:gd name="connsiteX52" fmla="*/ 396240 w 967740"/>
              <a:gd name="connsiteY52" fmla="*/ 2453640 h 3070860"/>
              <a:gd name="connsiteX53" fmla="*/ 388620 w 967740"/>
              <a:gd name="connsiteY53" fmla="*/ 2476500 h 3070860"/>
              <a:gd name="connsiteX54" fmla="*/ 358140 w 967740"/>
              <a:gd name="connsiteY54" fmla="*/ 2476500 h 3070860"/>
              <a:gd name="connsiteX55" fmla="*/ 304800 w 967740"/>
              <a:gd name="connsiteY55" fmla="*/ 2491740 h 3070860"/>
              <a:gd name="connsiteX56" fmla="*/ 327660 w 967740"/>
              <a:gd name="connsiteY56" fmla="*/ 2529840 h 3070860"/>
              <a:gd name="connsiteX57" fmla="*/ 350520 w 967740"/>
              <a:gd name="connsiteY57" fmla="*/ 2537460 h 3070860"/>
              <a:gd name="connsiteX58" fmla="*/ 381000 w 967740"/>
              <a:gd name="connsiteY58" fmla="*/ 2552700 h 3070860"/>
              <a:gd name="connsiteX59" fmla="*/ 403860 w 967740"/>
              <a:gd name="connsiteY59" fmla="*/ 2560320 h 3070860"/>
              <a:gd name="connsiteX60" fmla="*/ 449580 w 967740"/>
              <a:gd name="connsiteY60" fmla="*/ 2613660 h 3070860"/>
              <a:gd name="connsiteX61" fmla="*/ 480060 w 967740"/>
              <a:gd name="connsiteY61" fmla="*/ 2689860 h 3070860"/>
              <a:gd name="connsiteX62" fmla="*/ 510540 w 967740"/>
              <a:gd name="connsiteY62" fmla="*/ 2750820 h 3070860"/>
              <a:gd name="connsiteX63" fmla="*/ 541020 w 967740"/>
              <a:gd name="connsiteY63" fmla="*/ 2819400 h 3070860"/>
              <a:gd name="connsiteX64" fmla="*/ 579120 w 967740"/>
              <a:gd name="connsiteY64" fmla="*/ 2865120 h 3070860"/>
              <a:gd name="connsiteX65" fmla="*/ 601980 w 967740"/>
              <a:gd name="connsiteY65" fmla="*/ 2895600 h 3070860"/>
              <a:gd name="connsiteX66" fmla="*/ 647700 w 967740"/>
              <a:gd name="connsiteY66" fmla="*/ 2941320 h 3070860"/>
              <a:gd name="connsiteX67" fmla="*/ 693420 w 967740"/>
              <a:gd name="connsiteY67" fmla="*/ 2971800 h 3070860"/>
              <a:gd name="connsiteX68" fmla="*/ 723900 w 967740"/>
              <a:gd name="connsiteY68" fmla="*/ 3009900 h 3070860"/>
              <a:gd name="connsiteX69" fmla="*/ 754380 w 967740"/>
              <a:gd name="connsiteY69" fmla="*/ 3055620 h 3070860"/>
              <a:gd name="connsiteX70" fmla="*/ 807720 w 967740"/>
              <a:gd name="connsiteY70" fmla="*/ 3040380 h 3070860"/>
              <a:gd name="connsiteX71" fmla="*/ 845820 w 967740"/>
              <a:gd name="connsiteY71" fmla="*/ 3048000 h 3070860"/>
              <a:gd name="connsiteX72" fmla="*/ 868680 w 967740"/>
              <a:gd name="connsiteY72" fmla="*/ 3070860 h 3070860"/>
              <a:gd name="connsiteX73" fmla="*/ 944880 w 967740"/>
              <a:gd name="connsiteY73" fmla="*/ 3040380 h 3070860"/>
              <a:gd name="connsiteX74" fmla="*/ 967740 w 967740"/>
              <a:gd name="connsiteY74" fmla="*/ 2994660 h 3070860"/>
              <a:gd name="connsiteX75" fmla="*/ 960120 w 967740"/>
              <a:gd name="connsiteY75" fmla="*/ 2971800 h 3070860"/>
              <a:gd name="connsiteX76" fmla="*/ 899160 w 967740"/>
              <a:gd name="connsiteY76" fmla="*/ 2987040 h 3070860"/>
              <a:gd name="connsiteX77" fmla="*/ 876300 w 967740"/>
              <a:gd name="connsiteY77" fmla="*/ 2994660 h 3070860"/>
              <a:gd name="connsiteX78" fmla="*/ 800100 w 967740"/>
              <a:gd name="connsiteY78" fmla="*/ 2948940 h 3070860"/>
              <a:gd name="connsiteX79" fmla="*/ 754380 w 967740"/>
              <a:gd name="connsiteY79" fmla="*/ 2918460 h 3070860"/>
              <a:gd name="connsiteX80" fmla="*/ 723900 w 967740"/>
              <a:gd name="connsiteY80" fmla="*/ 2872740 h 3070860"/>
              <a:gd name="connsiteX81" fmla="*/ 678180 w 967740"/>
              <a:gd name="connsiteY81" fmla="*/ 2842260 h 3070860"/>
              <a:gd name="connsiteX82" fmla="*/ 601980 w 967740"/>
              <a:gd name="connsiteY82" fmla="*/ 2796540 h 3070860"/>
              <a:gd name="connsiteX83" fmla="*/ 594360 w 967740"/>
              <a:gd name="connsiteY83" fmla="*/ 2743200 h 3070860"/>
              <a:gd name="connsiteX84" fmla="*/ 601980 w 967740"/>
              <a:gd name="connsiteY84" fmla="*/ 2682240 h 3070860"/>
              <a:gd name="connsiteX85" fmla="*/ 601980 w 967740"/>
              <a:gd name="connsiteY85" fmla="*/ 2651760 h 3070860"/>
              <a:gd name="connsiteX86" fmla="*/ 586740 w 967740"/>
              <a:gd name="connsiteY86" fmla="*/ 2613660 h 3070860"/>
              <a:gd name="connsiteX87" fmla="*/ 586740 w 967740"/>
              <a:gd name="connsiteY87" fmla="*/ 2567940 h 3070860"/>
              <a:gd name="connsiteX88" fmla="*/ 571500 w 967740"/>
              <a:gd name="connsiteY88" fmla="*/ 2484120 h 3070860"/>
              <a:gd name="connsiteX89" fmla="*/ 541020 w 967740"/>
              <a:gd name="connsiteY89" fmla="*/ 2362200 h 3070860"/>
              <a:gd name="connsiteX90" fmla="*/ 502920 w 967740"/>
              <a:gd name="connsiteY90" fmla="*/ 2293620 h 3070860"/>
              <a:gd name="connsiteX91" fmla="*/ 434340 w 967740"/>
              <a:gd name="connsiteY91" fmla="*/ 2171700 h 3070860"/>
              <a:gd name="connsiteX92" fmla="*/ 403860 w 967740"/>
              <a:gd name="connsiteY92" fmla="*/ 2087880 h 3070860"/>
              <a:gd name="connsiteX93" fmla="*/ 373380 w 967740"/>
              <a:gd name="connsiteY93" fmla="*/ 2049780 h 3070860"/>
              <a:gd name="connsiteX94" fmla="*/ 350520 w 967740"/>
              <a:gd name="connsiteY94" fmla="*/ 2004060 h 3070860"/>
              <a:gd name="connsiteX95" fmla="*/ 350520 w 967740"/>
              <a:gd name="connsiteY95" fmla="*/ 1958340 h 3070860"/>
              <a:gd name="connsiteX96" fmla="*/ 342900 w 967740"/>
              <a:gd name="connsiteY96" fmla="*/ 1889760 h 3070860"/>
              <a:gd name="connsiteX97" fmla="*/ 320040 w 967740"/>
              <a:gd name="connsiteY97" fmla="*/ 1851660 h 3070860"/>
              <a:gd name="connsiteX98" fmla="*/ 304800 w 967740"/>
              <a:gd name="connsiteY98" fmla="*/ 1790700 h 3070860"/>
              <a:gd name="connsiteX99" fmla="*/ 281940 w 967740"/>
              <a:gd name="connsiteY99" fmla="*/ 1706880 h 3070860"/>
              <a:gd name="connsiteX100" fmla="*/ 281940 w 967740"/>
              <a:gd name="connsiteY100" fmla="*/ 1638300 h 3070860"/>
              <a:gd name="connsiteX101" fmla="*/ 304800 w 967740"/>
              <a:gd name="connsiteY101" fmla="*/ 1592580 h 3070860"/>
              <a:gd name="connsiteX102" fmla="*/ 304800 w 967740"/>
              <a:gd name="connsiteY102" fmla="*/ 1554480 h 3070860"/>
              <a:gd name="connsiteX103" fmla="*/ 289560 w 967740"/>
              <a:gd name="connsiteY103" fmla="*/ 1501140 h 3070860"/>
              <a:gd name="connsiteX104" fmla="*/ 289560 w 967740"/>
              <a:gd name="connsiteY104" fmla="*/ 1478280 h 3070860"/>
              <a:gd name="connsiteX105" fmla="*/ 281940 w 967740"/>
              <a:gd name="connsiteY105" fmla="*/ 1417320 h 3070860"/>
              <a:gd name="connsiteX106" fmla="*/ 289560 w 967740"/>
              <a:gd name="connsiteY106" fmla="*/ 1402080 h 3070860"/>
              <a:gd name="connsiteX107" fmla="*/ 259080 w 967740"/>
              <a:gd name="connsiteY107" fmla="*/ 1333500 h 3070860"/>
              <a:gd name="connsiteX108" fmla="*/ 228600 w 967740"/>
              <a:gd name="connsiteY108" fmla="*/ 1272540 h 3070860"/>
              <a:gd name="connsiteX109" fmla="*/ 190500 w 967740"/>
              <a:gd name="connsiteY109" fmla="*/ 1196340 h 3070860"/>
              <a:gd name="connsiteX110" fmla="*/ 190500 w 967740"/>
              <a:gd name="connsiteY110" fmla="*/ 1127760 h 3070860"/>
              <a:gd name="connsiteX111" fmla="*/ 182880 w 967740"/>
              <a:gd name="connsiteY111" fmla="*/ 1051560 h 3070860"/>
              <a:gd name="connsiteX112" fmla="*/ 190500 w 967740"/>
              <a:gd name="connsiteY112" fmla="*/ 960120 h 3070860"/>
              <a:gd name="connsiteX113" fmla="*/ 236220 w 967740"/>
              <a:gd name="connsiteY113" fmla="*/ 876300 h 3070860"/>
              <a:gd name="connsiteX114" fmla="*/ 274320 w 967740"/>
              <a:gd name="connsiteY114" fmla="*/ 815340 h 3070860"/>
              <a:gd name="connsiteX115" fmla="*/ 289560 w 967740"/>
              <a:gd name="connsiteY115" fmla="*/ 762000 h 3070860"/>
              <a:gd name="connsiteX116" fmla="*/ 274320 w 967740"/>
              <a:gd name="connsiteY116" fmla="*/ 723900 h 3070860"/>
              <a:gd name="connsiteX117" fmla="*/ 266700 w 967740"/>
              <a:gd name="connsiteY117" fmla="*/ 678180 h 3070860"/>
              <a:gd name="connsiteX118" fmla="*/ 259080 w 967740"/>
              <a:gd name="connsiteY118" fmla="*/ 617220 h 3070860"/>
              <a:gd name="connsiteX119" fmla="*/ 259080 w 967740"/>
              <a:gd name="connsiteY119" fmla="*/ 586740 h 3070860"/>
              <a:gd name="connsiteX120" fmla="*/ 281940 w 967740"/>
              <a:gd name="connsiteY120" fmla="*/ 518160 h 3070860"/>
              <a:gd name="connsiteX121" fmla="*/ 297180 w 967740"/>
              <a:gd name="connsiteY121" fmla="*/ 449580 h 3070860"/>
              <a:gd name="connsiteX122" fmla="*/ 259080 w 967740"/>
              <a:gd name="connsiteY122" fmla="*/ 411480 h 3070860"/>
              <a:gd name="connsiteX123" fmla="*/ 236220 w 967740"/>
              <a:gd name="connsiteY123" fmla="*/ 373380 h 3070860"/>
              <a:gd name="connsiteX124" fmla="*/ 213360 w 967740"/>
              <a:gd name="connsiteY124" fmla="*/ 342900 h 3070860"/>
              <a:gd name="connsiteX125" fmla="*/ 198120 w 967740"/>
              <a:gd name="connsiteY125" fmla="*/ 297180 h 3070860"/>
              <a:gd name="connsiteX126" fmla="*/ 190500 w 967740"/>
              <a:gd name="connsiteY126" fmla="*/ 266700 h 3070860"/>
              <a:gd name="connsiteX127" fmla="*/ 160020 w 967740"/>
              <a:gd name="connsiteY127" fmla="*/ 182880 h 3070860"/>
              <a:gd name="connsiteX128" fmla="*/ 129540 w 967740"/>
              <a:gd name="connsiteY128" fmla="*/ 137160 h 3070860"/>
              <a:gd name="connsiteX129" fmla="*/ 106680 w 967740"/>
              <a:gd name="connsiteY129" fmla="*/ 114300 h 3070860"/>
              <a:gd name="connsiteX130" fmla="*/ 76200 w 967740"/>
              <a:gd name="connsiteY130" fmla="*/ 68580 h 3070860"/>
              <a:gd name="connsiteX131" fmla="*/ 53340 w 967740"/>
              <a:gd name="connsiteY131" fmla="*/ 0 h 307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967740" h="3070860">
                <a:moveTo>
                  <a:pt x="53340" y="0"/>
                </a:moveTo>
                <a:lnTo>
                  <a:pt x="0" y="83820"/>
                </a:lnTo>
                <a:lnTo>
                  <a:pt x="0" y="121920"/>
                </a:lnTo>
                <a:lnTo>
                  <a:pt x="22860" y="160020"/>
                </a:lnTo>
                <a:lnTo>
                  <a:pt x="60960" y="213360"/>
                </a:lnTo>
                <a:lnTo>
                  <a:pt x="60960" y="251460"/>
                </a:lnTo>
                <a:lnTo>
                  <a:pt x="76200" y="342900"/>
                </a:lnTo>
                <a:lnTo>
                  <a:pt x="91440" y="388620"/>
                </a:lnTo>
                <a:lnTo>
                  <a:pt x="68580" y="464820"/>
                </a:lnTo>
                <a:lnTo>
                  <a:pt x="60960" y="495300"/>
                </a:lnTo>
                <a:lnTo>
                  <a:pt x="45720" y="525780"/>
                </a:lnTo>
                <a:lnTo>
                  <a:pt x="45720" y="571500"/>
                </a:lnTo>
                <a:lnTo>
                  <a:pt x="45720" y="601980"/>
                </a:lnTo>
                <a:lnTo>
                  <a:pt x="53340" y="640080"/>
                </a:lnTo>
                <a:lnTo>
                  <a:pt x="91440" y="678180"/>
                </a:lnTo>
                <a:lnTo>
                  <a:pt x="91440" y="762000"/>
                </a:lnTo>
                <a:lnTo>
                  <a:pt x="68580" y="800100"/>
                </a:lnTo>
                <a:lnTo>
                  <a:pt x="60960" y="853440"/>
                </a:lnTo>
                <a:lnTo>
                  <a:pt x="60960" y="883920"/>
                </a:lnTo>
                <a:lnTo>
                  <a:pt x="53340" y="914400"/>
                </a:lnTo>
                <a:lnTo>
                  <a:pt x="53340" y="975360"/>
                </a:lnTo>
                <a:lnTo>
                  <a:pt x="53340" y="1005840"/>
                </a:lnTo>
                <a:lnTo>
                  <a:pt x="68580" y="1021080"/>
                </a:lnTo>
                <a:lnTo>
                  <a:pt x="68580" y="1059180"/>
                </a:lnTo>
                <a:lnTo>
                  <a:pt x="91440" y="1120140"/>
                </a:lnTo>
                <a:lnTo>
                  <a:pt x="114300" y="1150620"/>
                </a:lnTo>
                <a:lnTo>
                  <a:pt x="114300" y="1150620"/>
                </a:lnTo>
                <a:lnTo>
                  <a:pt x="129540" y="1287780"/>
                </a:lnTo>
                <a:lnTo>
                  <a:pt x="152400" y="1325880"/>
                </a:lnTo>
                <a:lnTo>
                  <a:pt x="152400" y="1577340"/>
                </a:lnTo>
                <a:lnTo>
                  <a:pt x="121920" y="1653540"/>
                </a:lnTo>
                <a:lnTo>
                  <a:pt x="121920" y="1737360"/>
                </a:lnTo>
                <a:lnTo>
                  <a:pt x="144780" y="1790700"/>
                </a:lnTo>
                <a:lnTo>
                  <a:pt x="144780" y="1790700"/>
                </a:lnTo>
                <a:lnTo>
                  <a:pt x="182880" y="1866900"/>
                </a:lnTo>
                <a:lnTo>
                  <a:pt x="167640" y="1889760"/>
                </a:lnTo>
                <a:lnTo>
                  <a:pt x="167640" y="1927860"/>
                </a:lnTo>
                <a:lnTo>
                  <a:pt x="167640" y="1927860"/>
                </a:lnTo>
                <a:lnTo>
                  <a:pt x="190500" y="1981200"/>
                </a:lnTo>
                <a:lnTo>
                  <a:pt x="213360" y="2042160"/>
                </a:lnTo>
                <a:lnTo>
                  <a:pt x="236220" y="2072640"/>
                </a:lnTo>
                <a:lnTo>
                  <a:pt x="289560" y="2118360"/>
                </a:lnTo>
                <a:lnTo>
                  <a:pt x="335280" y="2156460"/>
                </a:lnTo>
                <a:lnTo>
                  <a:pt x="335280" y="2179320"/>
                </a:lnTo>
                <a:lnTo>
                  <a:pt x="335280" y="2209800"/>
                </a:lnTo>
                <a:lnTo>
                  <a:pt x="342900" y="2240280"/>
                </a:lnTo>
                <a:lnTo>
                  <a:pt x="358140" y="2270760"/>
                </a:lnTo>
                <a:lnTo>
                  <a:pt x="373380" y="2293620"/>
                </a:lnTo>
                <a:lnTo>
                  <a:pt x="388620" y="2308860"/>
                </a:lnTo>
                <a:lnTo>
                  <a:pt x="411480" y="2346960"/>
                </a:lnTo>
                <a:lnTo>
                  <a:pt x="411480" y="2377440"/>
                </a:lnTo>
                <a:lnTo>
                  <a:pt x="396240" y="2423160"/>
                </a:lnTo>
                <a:lnTo>
                  <a:pt x="396240" y="2453640"/>
                </a:lnTo>
                <a:lnTo>
                  <a:pt x="388620" y="2476500"/>
                </a:lnTo>
                <a:lnTo>
                  <a:pt x="358140" y="2476500"/>
                </a:lnTo>
                <a:lnTo>
                  <a:pt x="304800" y="2491740"/>
                </a:lnTo>
                <a:lnTo>
                  <a:pt x="327660" y="2529840"/>
                </a:lnTo>
                <a:lnTo>
                  <a:pt x="350520" y="2537460"/>
                </a:lnTo>
                <a:lnTo>
                  <a:pt x="381000" y="2552700"/>
                </a:lnTo>
                <a:lnTo>
                  <a:pt x="403860" y="2560320"/>
                </a:lnTo>
                <a:lnTo>
                  <a:pt x="449580" y="2613660"/>
                </a:lnTo>
                <a:lnTo>
                  <a:pt x="480060" y="2689860"/>
                </a:lnTo>
                <a:lnTo>
                  <a:pt x="510540" y="2750820"/>
                </a:lnTo>
                <a:lnTo>
                  <a:pt x="541020" y="2819400"/>
                </a:lnTo>
                <a:lnTo>
                  <a:pt x="579120" y="2865120"/>
                </a:lnTo>
                <a:lnTo>
                  <a:pt x="601980" y="2895600"/>
                </a:lnTo>
                <a:lnTo>
                  <a:pt x="647700" y="2941320"/>
                </a:lnTo>
                <a:lnTo>
                  <a:pt x="693420" y="2971800"/>
                </a:lnTo>
                <a:lnTo>
                  <a:pt x="723900" y="3009900"/>
                </a:lnTo>
                <a:lnTo>
                  <a:pt x="754380" y="3055620"/>
                </a:lnTo>
                <a:lnTo>
                  <a:pt x="807720" y="3040380"/>
                </a:lnTo>
                <a:lnTo>
                  <a:pt x="845820" y="3048000"/>
                </a:lnTo>
                <a:lnTo>
                  <a:pt x="868680" y="3070860"/>
                </a:lnTo>
                <a:lnTo>
                  <a:pt x="944880" y="3040380"/>
                </a:lnTo>
                <a:lnTo>
                  <a:pt x="967740" y="2994660"/>
                </a:lnTo>
                <a:lnTo>
                  <a:pt x="960120" y="2971800"/>
                </a:lnTo>
                <a:lnTo>
                  <a:pt x="899160" y="2987040"/>
                </a:lnTo>
                <a:lnTo>
                  <a:pt x="876300" y="2994660"/>
                </a:lnTo>
                <a:lnTo>
                  <a:pt x="800100" y="2948940"/>
                </a:lnTo>
                <a:lnTo>
                  <a:pt x="754380" y="2918460"/>
                </a:lnTo>
                <a:lnTo>
                  <a:pt x="723900" y="2872740"/>
                </a:lnTo>
                <a:lnTo>
                  <a:pt x="678180" y="2842260"/>
                </a:lnTo>
                <a:lnTo>
                  <a:pt x="601980" y="2796540"/>
                </a:lnTo>
                <a:lnTo>
                  <a:pt x="594360" y="2743200"/>
                </a:lnTo>
                <a:lnTo>
                  <a:pt x="601980" y="2682240"/>
                </a:lnTo>
                <a:lnTo>
                  <a:pt x="601980" y="2651760"/>
                </a:lnTo>
                <a:lnTo>
                  <a:pt x="586740" y="2613660"/>
                </a:lnTo>
                <a:lnTo>
                  <a:pt x="586740" y="2567940"/>
                </a:lnTo>
                <a:lnTo>
                  <a:pt x="571500" y="2484120"/>
                </a:lnTo>
                <a:lnTo>
                  <a:pt x="541020" y="2362200"/>
                </a:lnTo>
                <a:lnTo>
                  <a:pt x="502920" y="2293620"/>
                </a:lnTo>
                <a:lnTo>
                  <a:pt x="434340" y="2171700"/>
                </a:lnTo>
                <a:lnTo>
                  <a:pt x="403860" y="2087880"/>
                </a:lnTo>
                <a:lnTo>
                  <a:pt x="373380" y="2049780"/>
                </a:lnTo>
                <a:lnTo>
                  <a:pt x="350520" y="2004060"/>
                </a:lnTo>
                <a:lnTo>
                  <a:pt x="350520" y="1958340"/>
                </a:lnTo>
                <a:lnTo>
                  <a:pt x="342900" y="1889760"/>
                </a:lnTo>
                <a:lnTo>
                  <a:pt x="320040" y="1851660"/>
                </a:lnTo>
                <a:lnTo>
                  <a:pt x="304800" y="1790700"/>
                </a:lnTo>
                <a:lnTo>
                  <a:pt x="281940" y="1706880"/>
                </a:lnTo>
                <a:lnTo>
                  <a:pt x="281940" y="1638300"/>
                </a:lnTo>
                <a:lnTo>
                  <a:pt x="304800" y="1592580"/>
                </a:lnTo>
                <a:lnTo>
                  <a:pt x="304800" y="1554480"/>
                </a:lnTo>
                <a:lnTo>
                  <a:pt x="289560" y="1501140"/>
                </a:lnTo>
                <a:lnTo>
                  <a:pt x="289560" y="1478280"/>
                </a:lnTo>
                <a:lnTo>
                  <a:pt x="281940" y="1417320"/>
                </a:lnTo>
                <a:lnTo>
                  <a:pt x="289560" y="1402080"/>
                </a:lnTo>
                <a:lnTo>
                  <a:pt x="259080" y="1333500"/>
                </a:lnTo>
                <a:lnTo>
                  <a:pt x="228600" y="1272540"/>
                </a:lnTo>
                <a:lnTo>
                  <a:pt x="190500" y="1196340"/>
                </a:lnTo>
                <a:lnTo>
                  <a:pt x="190500" y="1127760"/>
                </a:lnTo>
                <a:lnTo>
                  <a:pt x="182880" y="1051560"/>
                </a:lnTo>
                <a:lnTo>
                  <a:pt x="190500" y="960120"/>
                </a:lnTo>
                <a:lnTo>
                  <a:pt x="236220" y="876300"/>
                </a:lnTo>
                <a:lnTo>
                  <a:pt x="274320" y="815340"/>
                </a:lnTo>
                <a:lnTo>
                  <a:pt x="289560" y="762000"/>
                </a:lnTo>
                <a:lnTo>
                  <a:pt x="274320" y="723900"/>
                </a:lnTo>
                <a:lnTo>
                  <a:pt x="266700" y="678180"/>
                </a:lnTo>
                <a:lnTo>
                  <a:pt x="259080" y="617220"/>
                </a:lnTo>
                <a:lnTo>
                  <a:pt x="259080" y="586740"/>
                </a:lnTo>
                <a:lnTo>
                  <a:pt x="281940" y="518160"/>
                </a:lnTo>
                <a:lnTo>
                  <a:pt x="297180" y="449580"/>
                </a:lnTo>
                <a:lnTo>
                  <a:pt x="259080" y="411480"/>
                </a:lnTo>
                <a:lnTo>
                  <a:pt x="236220" y="373380"/>
                </a:lnTo>
                <a:lnTo>
                  <a:pt x="213360" y="342900"/>
                </a:lnTo>
                <a:lnTo>
                  <a:pt x="198120" y="297180"/>
                </a:lnTo>
                <a:lnTo>
                  <a:pt x="190500" y="266700"/>
                </a:lnTo>
                <a:lnTo>
                  <a:pt x="160020" y="182880"/>
                </a:lnTo>
                <a:lnTo>
                  <a:pt x="129540" y="137160"/>
                </a:lnTo>
                <a:lnTo>
                  <a:pt x="106680" y="114300"/>
                </a:lnTo>
                <a:lnTo>
                  <a:pt x="76200" y="68580"/>
                </a:lnTo>
                <a:lnTo>
                  <a:pt x="53340"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Forme libre : forme 48">
            <a:extLst>
              <a:ext uri="{FF2B5EF4-FFF2-40B4-BE49-F238E27FC236}">
                <a16:creationId xmlns:a16="http://schemas.microsoft.com/office/drawing/2014/main" id="{43F8F923-0049-F0AB-9A1F-187D547A141F}"/>
              </a:ext>
            </a:extLst>
          </p:cNvPr>
          <p:cNvSpPr/>
          <p:nvPr/>
        </p:nvSpPr>
        <p:spPr>
          <a:xfrm>
            <a:off x="1553822" y="1690348"/>
            <a:ext cx="1150620" cy="1623060"/>
          </a:xfrm>
          <a:custGeom>
            <a:avLst/>
            <a:gdLst>
              <a:gd name="connsiteX0" fmla="*/ 1028700 w 1150620"/>
              <a:gd name="connsiteY0" fmla="*/ 1623060 h 1623060"/>
              <a:gd name="connsiteX1" fmla="*/ 960120 w 1150620"/>
              <a:gd name="connsiteY1" fmla="*/ 1546860 h 1623060"/>
              <a:gd name="connsiteX2" fmla="*/ 883920 w 1150620"/>
              <a:gd name="connsiteY2" fmla="*/ 1493520 h 1623060"/>
              <a:gd name="connsiteX3" fmla="*/ 845820 w 1150620"/>
              <a:gd name="connsiteY3" fmla="*/ 1470660 h 1623060"/>
              <a:gd name="connsiteX4" fmla="*/ 800100 w 1150620"/>
              <a:gd name="connsiteY4" fmla="*/ 1424940 h 1623060"/>
              <a:gd name="connsiteX5" fmla="*/ 769620 w 1150620"/>
              <a:gd name="connsiteY5" fmla="*/ 1394460 h 1623060"/>
              <a:gd name="connsiteX6" fmla="*/ 678180 w 1150620"/>
              <a:gd name="connsiteY6" fmla="*/ 1363980 h 1623060"/>
              <a:gd name="connsiteX7" fmla="*/ 632460 w 1150620"/>
              <a:gd name="connsiteY7" fmla="*/ 1333500 h 1623060"/>
              <a:gd name="connsiteX8" fmla="*/ 579120 w 1150620"/>
              <a:gd name="connsiteY8" fmla="*/ 1287780 h 1623060"/>
              <a:gd name="connsiteX9" fmla="*/ 548640 w 1150620"/>
              <a:gd name="connsiteY9" fmla="*/ 1264920 h 1623060"/>
              <a:gd name="connsiteX10" fmla="*/ 487680 w 1150620"/>
              <a:gd name="connsiteY10" fmla="*/ 1188720 h 1623060"/>
              <a:gd name="connsiteX11" fmla="*/ 449580 w 1150620"/>
              <a:gd name="connsiteY11" fmla="*/ 1127760 h 1623060"/>
              <a:gd name="connsiteX12" fmla="*/ 434340 w 1150620"/>
              <a:gd name="connsiteY12" fmla="*/ 1082040 h 1623060"/>
              <a:gd name="connsiteX13" fmla="*/ 403860 w 1150620"/>
              <a:gd name="connsiteY13" fmla="*/ 1051560 h 1623060"/>
              <a:gd name="connsiteX14" fmla="*/ 373380 w 1150620"/>
              <a:gd name="connsiteY14" fmla="*/ 990600 h 1623060"/>
              <a:gd name="connsiteX15" fmla="*/ 350520 w 1150620"/>
              <a:gd name="connsiteY15" fmla="*/ 960120 h 1623060"/>
              <a:gd name="connsiteX16" fmla="*/ 312420 w 1150620"/>
              <a:gd name="connsiteY16" fmla="*/ 914400 h 1623060"/>
              <a:gd name="connsiteX17" fmla="*/ 281940 w 1150620"/>
              <a:gd name="connsiteY17" fmla="*/ 891540 h 1623060"/>
              <a:gd name="connsiteX18" fmla="*/ 228600 w 1150620"/>
              <a:gd name="connsiteY18" fmla="*/ 792480 h 1623060"/>
              <a:gd name="connsiteX19" fmla="*/ 220980 w 1150620"/>
              <a:gd name="connsiteY19" fmla="*/ 708660 h 1623060"/>
              <a:gd name="connsiteX20" fmla="*/ 99060 w 1150620"/>
              <a:gd name="connsiteY20" fmla="*/ 579120 h 1623060"/>
              <a:gd name="connsiteX21" fmla="*/ 22860 w 1150620"/>
              <a:gd name="connsiteY21" fmla="*/ 533400 h 1623060"/>
              <a:gd name="connsiteX22" fmla="*/ 22860 w 1150620"/>
              <a:gd name="connsiteY22" fmla="*/ 533400 h 1623060"/>
              <a:gd name="connsiteX23" fmla="*/ 0 w 1150620"/>
              <a:gd name="connsiteY23" fmla="*/ 419100 h 1623060"/>
              <a:gd name="connsiteX24" fmla="*/ 7620 w 1150620"/>
              <a:gd name="connsiteY24" fmla="*/ 365760 h 1623060"/>
              <a:gd name="connsiteX25" fmla="*/ 22860 w 1150620"/>
              <a:gd name="connsiteY25" fmla="*/ 365760 h 1623060"/>
              <a:gd name="connsiteX26" fmla="*/ 60960 w 1150620"/>
              <a:gd name="connsiteY26" fmla="*/ 388620 h 1623060"/>
              <a:gd name="connsiteX27" fmla="*/ 137160 w 1150620"/>
              <a:gd name="connsiteY27" fmla="*/ 403860 h 1623060"/>
              <a:gd name="connsiteX28" fmla="*/ 198120 w 1150620"/>
              <a:gd name="connsiteY28" fmla="*/ 403860 h 1623060"/>
              <a:gd name="connsiteX29" fmla="*/ 251460 w 1150620"/>
              <a:gd name="connsiteY29" fmla="*/ 281940 h 1623060"/>
              <a:gd name="connsiteX30" fmla="*/ 320040 w 1150620"/>
              <a:gd name="connsiteY30" fmla="*/ 266700 h 1623060"/>
              <a:gd name="connsiteX31" fmla="*/ 381000 w 1150620"/>
              <a:gd name="connsiteY31" fmla="*/ 213360 h 1623060"/>
              <a:gd name="connsiteX32" fmla="*/ 411480 w 1150620"/>
              <a:gd name="connsiteY32" fmla="*/ 175260 h 1623060"/>
              <a:gd name="connsiteX33" fmla="*/ 472440 w 1150620"/>
              <a:gd name="connsiteY33" fmla="*/ 121920 h 1623060"/>
              <a:gd name="connsiteX34" fmla="*/ 510540 w 1150620"/>
              <a:gd name="connsiteY34" fmla="*/ 76200 h 1623060"/>
              <a:gd name="connsiteX35" fmla="*/ 518160 w 1150620"/>
              <a:gd name="connsiteY35" fmla="*/ 22860 h 1623060"/>
              <a:gd name="connsiteX36" fmla="*/ 525780 w 1150620"/>
              <a:gd name="connsiteY36" fmla="*/ 0 h 1623060"/>
              <a:gd name="connsiteX37" fmla="*/ 594360 w 1150620"/>
              <a:gd name="connsiteY37" fmla="*/ 53340 h 1623060"/>
              <a:gd name="connsiteX38" fmla="*/ 624840 w 1150620"/>
              <a:gd name="connsiteY38" fmla="*/ 91440 h 1623060"/>
              <a:gd name="connsiteX39" fmla="*/ 640080 w 1150620"/>
              <a:gd name="connsiteY39" fmla="*/ 121920 h 1623060"/>
              <a:gd name="connsiteX40" fmla="*/ 685800 w 1150620"/>
              <a:gd name="connsiteY40" fmla="*/ 182880 h 1623060"/>
              <a:gd name="connsiteX41" fmla="*/ 708660 w 1150620"/>
              <a:gd name="connsiteY41" fmla="*/ 205740 h 1623060"/>
              <a:gd name="connsiteX42" fmla="*/ 800100 w 1150620"/>
              <a:gd name="connsiteY42" fmla="*/ 175260 h 1623060"/>
              <a:gd name="connsiteX43" fmla="*/ 876300 w 1150620"/>
              <a:gd name="connsiteY43" fmla="*/ 198120 h 1623060"/>
              <a:gd name="connsiteX44" fmla="*/ 922020 w 1150620"/>
              <a:gd name="connsiteY44" fmla="*/ 220980 h 1623060"/>
              <a:gd name="connsiteX45" fmla="*/ 929640 w 1150620"/>
              <a:gd name="connsiteY45" fmla="*/ 228600 h 1623060"/>
              <a:gd name="connsiteX46" fmla="*/ 937260 w 1150620"/>
              <a:gd name="connsiteY46" fmla="*/ 243840 h 1623060"/>
              <a:gd name="connsiteX47" fmla="*/ 914400 w 1150620"/>
              <a:gd name="connsiteY47" fmla="*/ 274320 h 1623060"/>
              <a:gd name="connsiteX48" fmla="*/ 922020 w 1150620"/>
              <a:gd name="connsiteY48" fmla="*/ 304800 h 1623060"/>
              <a:gd name="connsiteX49" fmla="*/ 922020 w 1150620"/>
              <a:gd name="connsiteY49" fmla="*/ 350520 h 1623060"/>
              <a:gd name="connsiteX50" fmla="*/ 876300 w 1150620"/>
              <a:gd name="connsiteY50" fmla="*/ 365760 h 1623060"/>
              <a:gd name="connsiteX51" fmla="*/ 838200 w 1150620"/>
              <a:gd name="connsiteY51" fmla="*/ 388620 h 1623060"/>
              <a:gd name="connsiteX52" fmla="*/ 784860 w 1150620"/>
              <a:gd name="connsiteY52" fmla="*/ 403860 h 1623060"/>
              <a:gd name="connsiteX53" fmla="*/ 739140 w 1150620"/>
              <a:gd name="connsiteY53" fmla="*/ 434340 h 1623060"/>
              <a:gd name="connsiteX54" fmla="*/ 708660 w 1150620"/>
              <a:gd name="connsiteY54" fmla="*/ 480060 h 1623060"/>
              <a:gd name="connsiteX55" fmla="*/ 670560 w 1150620"/>
              <a:gd name="connsiteY55" fmla="*/ 548640 h 1623060"/>
              <a:gd name="connsiteX56" fmla="*/ 670560 w 1150620"/>
              <a:gd name="connsiteY56" fmla="*/ 601980 h 1623060"/>
              <a:gd name="connsiteX57" fmla="*/ 662940 w 1150620"/>
              <a:gd name="connsiteY57" fmla="*/ 647700 h 1623060"/>
              <a:gd name="connsiteX58" fmla="*/ 678180 w 1150620"/>
              <a:gd name="connsiteY58" fmla="*/ 693420 h 1623060"/>
              <a:gd name="connsiteX59" fmla="*/ 685800 w 1150620"/>
              <a:gd name="connsiteY59" fmla="*/ 754380 h 1623060"/>
              <a:gd name="connsiteX60" fmla="*/ 723900 w 1150620"/>
              <a:gd name="connsiteY60" fmla="*/ 777240 h 1623060"/>
              <a:gd name="connsiteX61" fmla="*/ 754380 w 1150620"/>
              <a:gd name="connsiteY61" fmla="*/ 807720 h 1623060"/>
              <a:gd name="connsiteX62" fmla="*/ 807720 w 1150620"/>
              <a:gd name="connsiteY62" fmla="*/ 845820 h 1623060"/>
              <a:gd name="connsiteX63" fmla="*/ 853440 w 1150620"/>
              <a:gd name="connsiteY63" fmla="*/ 853440 h 1623060"/>
              <a:gd name="connsiteX64" fmla="*/ 891540 w 1150620"/>
              <a:gd name="connsiteY64" fmla="*/ 838200 h 1623060"/>
              <a:gd name="connsiteX65" fmla="*/ 929640 w 1150620"/>
              <a:gd name="connsiteY65" fmla="*/ 845820 h 1623060"/>
              <a:gd name="connsiteX66" fmla="*/ 975360 w 1150620"/>
              <a:gd name="connsiteY66" fmla="*/ 906780 h 1623060"/>
              <a:gd name="connsiteX67" fmla="*/ 1036320 w 1150620"/>
              <a:gd name="connsiteY67" fmla="*/ 944880 h 1623060"/>
              <a:gd name="connsiteX68" fmla="*/ 1059180 w 1150620"/>
              <a:gd name="connsiteY68" fmla="*/ 960120 h 1623060"/>
              <a:gd name="connsiteX69" fmla="*/ 1074420 w 1150620"/>
              <a:gd name="connsiteY69" fmla="*/ 1021080 h 1623060"/>
              <a:gd name="connsiteX70" fmla="*/ 1127760 w 1150620"/>
              <a:gd name="connsiteY70" fmla="*/ 1097280 h 1623060"/>
              <a:gd name="connsiteX71" fmla="*/ 1120140 w 1150620"/>
              <a:gd name="connsiteY71" fmla="*/ 1219200 h 1623060"/>
              <a:gd name="connsiteX72" fmla="*/ 1104900 w 1150620"/>
              <a:gd name="connsiteY72" fmla="*/ 1257300 h 1623060"/>
              <a:gd name="connsiteX73" fmla="*/ 1112520 w 1150620"/>
              <a:gd name="connsiteY73" fmla="*/ 1318260 h 1623060"/>
              <a:gd name="connsiteX74" fmla="*/ 1120140 w 1150620"/>
              <a:gd name="connsiteY74" fmla="*/ 1356360 h 1623060"/>
              <a:gd name="connsiteX75" fmla="*/ 1127760 w 1150620"/>
              <a:gd name="connsiteY75" fmla="*/ 1417320 h 1623060"/>
              <a:gd name="connsiteX76" fmla="*/ 1150620 w 1150620"/>
              <a:gd name="connsiteY76" fmla="*/ 1470660 h 1623060"/>
              <a:gd name="connsiteX77" fmla="*/ 1120140 w 1150620"/>
              <a:gd name="connsiteY77" fmla="*/ 1524000 h 1623060"/>
              <a:gd name="connsiteX78" fmla="*/ 1089660 w 1150620"/>
              <a:gd name="connsiteY78" fmla="*/ 1577340 h 1623060"/>
              <a:gd name="connsiteX79" fmla="*/ 1028700 w 1150620"/>
              <a:gd name="connsiteY79" fmla="*/ 1623060 h 16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50620" h="1623060">
                <a:moveTo>
                  <a:pt x="1028700" y="1623060"/>
                </a:moveTo>
                <a:lnTo>
                  <a:pt x="960120" y="1546860"/>
                </a:lnTo>
                <a:lnTo>
                  <a:pt x="883920" y="1493520"/>
                </a:lnTo>
                <a:lnTo>
                  <a:pt x="845820" y="1470660"/>
                </a:lnTo>
                <a:lnTo>
                  <a:pt x="800100" y="1424940"/>
                </a:lnTo>
                <a:lnTo>
                  <a:pt x="769620" y="1394460"/>
                </a:lnTo>
                <a:lnTo>
                  <a:pt x="678180" y="1363980"/>
                </a:lnTo>
                <a:lnTo>
                  <a:pt x="632460" y="1333500"/>
                </a:lnTo>
                <a:lnTo>
                  <a:pt x="579120" y="1287780"/>
                </a:lnTo>
                <a:lnTo>
                  <a:pt x="548640" y="1264920"/>
                </a:lnTo>
                <a:lnTo>
                  <a:pt x="487680" y="1188720"/>
                </a:lnTo>
                <a:lnTo>
                  <a:pt x="449580" y="1127760"/>
                </a:lnTo>
                <a:lnTo>
                  <a:pt x="434340" y="1082040"/>
                </a:lnTo>
                <a:lnTo>
                  <a:pt x="403860" y="1051560"/>
                </a:lnTo>
                <a:lnTo>
                  <a:pt x="373380" y="990600"/>
                </a:lnTo>
                <a:lnTo>
                  <a:pt x="350520" y="960120"/>
                </a:lnTo>
                <a:lnTo>
                  <a:pt x="312420" y="914400"/>
                </a:lnTo>
                <a:lnTo>
                  <a:pt x="281940" y="891540"/>
                </a:lnTo>
                <a:lnTo>
                  <a:pt x="228600" y="792480"/>
                </a:lnTo>
                <a:lnTo>
                  <a:pt x="220980" y="708660"/>
                </a:lnTo>
                <a:lnTo>
                  <a:pt x="99060" y="579120"/>
                </a:lnTo>
                <a:lnTo>
                  <a:pt x="22860" y="533400"/>
                </a:lnTo>
                <a:lnTo>
                  <a:pt x="22860" y="533400"/>
                </a:lnTo>
                <a:lnTo>
                  <a:pt x="0" y="419100"/>
                </a:lnTo>
                <a:lnTo>
                  <a:pt x="7620" y="365760"/>
                </a:lnTo>
                <a:lnTo>
                  <a:pt x="22860" y="365760"/>
                </a:lnTo>
                <a:lnTo>
                  <a:pt x="60960" y="388620"/>
                </a:lnTo>
                <a:lnTo>
                  <a:pt x="137160" y="403860"/>
                </a:lnTo>
                <a:lnTo>
                  <a:pt x="198120" y="403860"/>
                </a:lnTo>
                <a:lnTo>
                  <a:pt x="251460" y="281940"/>
                </a:lnTo>
                <a:lnTo>
                  <a:pt x="320040" y="266700"/>
                </a:lnTo>
                <a:lnTo>
                  <a:pt x="381000" y="213360"/>
                </a:lnTo>
                <a:lnTo>
                  <a:pt x="411480" y="175260"/>
                </a:lnTo>
                <a:lnTo>
                  <a:pt x="472440" y="121920"/>
                </a:lnTo>
                <a:lnTo>
                  <a:pt x="510540" y="76200"/>
                </a:lnTo>
                <a:lnTo>
                  <a:pt x="518160" y="22860"/>
                </a:lnTo>
                <a:lnTo>
                  <a:pt x="525780" y="0"/>
                </a:lnTo>
                <a:lnTo>
                  <a:pt x="594360" y="53340"/>
                </a:lnTo>
                <a:lnTo>
                  <a:pt x="624840" y="91440"/>
                </a:lnTo>
                <a:lnTo>
                  <a:pt x="640080" y="121920"/>
                </a:lnTo>
                <a:lnTo>
                  <a:pt x="685800" y="182880"/>
                </a:lnTo>
                <a:lnTo>
                  <a:pt x="708660" y="205740"/>
                </a:lnTo>
                <a:lnTo>
                  <a:pt x="800100" y="175260"/>
                </a:lnTo>
                <a:lnTo>
                  <a:pt x="876300" y="198120"/>
                </a:lnTo>
                <a:lnTo>
                  <a:pt x="922020" y="220980"/>
                </a:lnTo>
                <a:lnTo>
                  <a:pt x="929640" y="228600"/>
                </a:lnTo>
                <a:lnTo>
                  <a:pt x="937260" y="243840"/>
                </a:lnTo>
                <a:lnTo>
                  <a:pt x="914400" y="274320"/>
                </a:lnTo>
                <a:lnTo>
                  <a:pt x="922020" y="304800"/>
                </a:lnTo>
                <a:lnTo>
                  <a:pt x="922020" y="350520"/>
                </a:lnTo>
                <a:lnTo>
                  <a:pt x="876300" y="365760"/>
                </a:lnTo>
                <a:lnTo>
                  <a:pt x="838200" y="388620"/>
                </a:lnTo>
                <a:lnTo>
                  <a:pt x="784860" y="403860"/>
                </a:lnTo>
                <a:lnTo>
                  <a:pt x="739140" y="434340"/>
                </a:lnTo>
                <a:lnTo>
                  <a:pt x="708660" y="480060"/>
                </a:lnTo>
                <a:lnTo>
                  <a:pt x="670560" y="548640"/>
                </a:lnTo>
                <a:lnTo>
                  <a:pt x="670560" y="601980"/>
                </a:lnTo>
                <a:lnTo>
                  <a:pt x="662940" y="647700"/>
                </a:lnTo>
                <a:lnTo>
                  <a:pt x="678180" y="693420"/>
                </a:lnTo>
                <a:lnTo>
                  <a:pt x="685800" y="754380"/>
                </a:lnTo>
                <a:lnTo>
                  <a:pt x="723900" y="777240"/>
                </a:lnTo>
                <a:lnTo>
                  <a:pt x="754380" y="807720"/>
                </a:lnTo>
                <a:lnTo>
                  <a:pt x="807720" y="845820"/>
                </a:lnTo>
                <a:lnTo>
                  <a:pt x="853440" y="853440"/>
                </a:lnTo>
                <a:lnTo>
                  <a:pt x="891540" y="838200"/>
                </a:lnTo>
                <a:lnTo>
                  <a:pt x="929640" y="845820"/>
                </a:lnTo>
                <a:lnTo>
                  <a:pt x="975360" y="906780"/>
                </a:lnTo>
                <a:lnTo>
                  <a:pt x="1036320" y="944880"/>
                </a:lnTo>
                <a:lnTo>
                  <a:pt x="1059180" y="960120"/>
                </a:lnTo>
                <a:lnTo>
                  <a:pt x="1074420" y="1021080"/>
                </a:lnTo>
                <a:lnTo>
                  <a:pt x="1127760" y="1097280"/>
                </a:lnTo>
                <a:lnTo>
                  <a:pt x="1120140" y="1219200"/>
                </a:lnTo>
                <a:lnTo>
                  <a:pt x="1104900" y="1257300"/>
                </a:lnTo>
                <a:lnTo>
                  <a:pt x="1112520" y="1318260"/>
                </a:lnTo>
                <a:lnTo>
                  <a:pt x="1120140" y="1356360"/>
                </a:lnTo>
                <a:lnTo>
                  <a:pt x="1127760" y="1417320"/>
                </a:lnTo>
                <a:lnTo>
                  <a:pt x="1150620" y="1470660"/>
                </a:lnTo>
                <a:lnTo>
                  <a:pt x="1120140" y="1524000"/>
                </a:lnTo>
                <a:lnTo>
                  <a:pt x="1089660" y="1577340"/>
                </a:lnTo>
                <a:lnTo>
                  <a:pt x="1028700" y="162306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Forme libre : forme 49">
            <a:extLst>
              <a:ext uri="{FF2B5EF4-FFF2-40B4-BE49-F238E27FC236}">
                <a16:creationId xmlns:a16="http://schemas.microsoft.com/office/drawing/2014/main" id="{67388BD3-DE6A-5FF3-1349-97A20BC13A42}"/>
              </a:ext>
            </a:extLst>
          </p:cNvPr>
          <p:cNvSpPr/>
          <p:nvPr/>
        </p:nvSpPr>
        <p:spPr>
          <a:xfrm>
            <a:off x="1584960" y="1584960"/>
            <a:ext cx="487680" cy="510540"/>
          </a:xfrm>
          <a:custGeom>
            <a:avLst/>
            <a:gdLst>
              <a:gd name="connsiteX0" fmla="*/ 144780 w 487680"/>
              <a:gd name="connsiteY0" fmla="*/ 0 h 510540"/>
              <a:gd name="connsiteX1" fmla="*/ 91440 w 487680"/>
              <a:gd name="connsiteY1" fmla="*/ 60960 h 510540"/>
              <a:gd name="connsiteX2" fmla="*/ 30480 w 487680"/>
              <a:gd name="connsiteY2" fmla="*/ 152400 h 510540"/>
              <a:gd name="connsiteX3" fmla="*/ 15240 w 487680"/>
              <a:gd name="connsiteY3" fmla="*/ 236220 h 510540"/>
              <a:gd name="connsiteX4" fmla="*/ 45720 w 487680"/>
              <a:gd name="connsiteY4" fmla="*/ 281940 h 510540"/>
              <a:gd name="connsiteX5" fmla="*/ 99060 w 487680"/>
              <a:gd name="connsiteY5" fmla="*/ 320040 h 510540"/>
              <a:gd name="connsiteX6" fmla="*/ 60960 w 487680"/>
              <a:gd name="connsiteY6" fmla="*/ 388620 h 510540"/>
              <a:gd name="connsiteX7" fmla="*/ 0 w 487680"/>
              <a:gd name="connsiteY7" fmla="*/ 464820 h 510540"/>
              <a:gd name="connsiteX8" fmla="*/ 60960 w 487680"/>
              <a:gd name="connsiteY8" fmla="*/ 510540 h 510540"/>
              <a:gd name="connsiteX9" fmla="*/ 175260 w 487680"/>
              <a:gd name="connsiteY9" fmla="*/ 487680 h 510540"/>
              <a:gd name="connsiteX10" fmla="*/ 213360 w 487680"/>
              <a:gd name="connsiteY10" fmla="*/ 403860 h 510540"/>
              <a:gd name="connsiteX11" fmla="*/ 236220 w 487680"/>
              <a:gd name="connsiteY11" fmla="*/ 381000 h 510540"/>
              <a:gd name="connsiteX12" fmla="*/ 297180 w 487680"/>
              <a:gd name="connsiteY12" fmla="*/ 381000 h 510540"/>
              <a:gd name="connsiteX13" fmla="*/ 342900 w 487680"/>
              <a:gd name="connsiteY13" fmla="*/ 320040 h 510540"/>
              <a:gd name="connsiteX14" fmla="*/ 373380 w 487680"/>
              <a:gd name="connsiteY14" fmla="*/ 304800 h 510540"/>
              <a:gd name="connsiteX15" fmla="*/ 434340 w 487680"/>
              <a:gd name="connsiteY15" fmla="*/ 228600 h 510540"/>
              <a:gd name="connsiteX16" fmla="*/ 472440 w 487680"/>
              <a:gd name="connsiteY16" fmla="*/ 182880 h 510540"/>
              <a:gd name="connsiteX17" fmla="*/ 487680 w 487680"/>
              <a:gd name="connsiteY17" fmla="*/ 114300 h 510540"/>
              <a:gd name="connsiteX18" fmla="*/ 396240 w 487680"/>
              <a:gd name="connsiteY18" fmla="*/ 91440 h 510540"/>
              <a:gd name="connsiteX19" fmla="*/ 365760 w 487680"/>
              <a:gd name="connsiteY19" fmla="*/ 91440 h 510540"/>
              <a:gd name="connsiteX20" fmla="*/ 365760 w 487680"/>
              <a:gd name="connsiteY20" fmla="*/ 91440 h 510540"/>
              <a:gd name="connsiteX21" fmla="*/ 297180 w 487680"/>
              <a:gd name="connsiteY21" fmla="*/ 83820 h 510540"/>
              <a:gd name="connsiteX22" fmla="*/ 281940 w 487680"/>
              <a:gd name="connsiteY22" fmla="*/ 53340 h 510540"/>
              <a:gd name="connsiteX23" fmla="*/ 243840 w 487680"/>
              <a:gd name="connsiteY23" fmla="*/ 30480 h 510540"/>
              <a:gd name="connsiteX24" fmla="*/ 144780 w 487680"/>
              <a:gd name="connsiteY24" fmla="*/ 0 h 51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7680" h="510540">
                <a:moveTo>
                  <a:pt x="144780" y="0"/>
                </a:moveTo>
                <a:lnTo>
                  <a:pt x="91440" y="60960"/>
                </a:lnTo>
                <a:lnTo>
                  <a:pt x="30480" y="152400"/>
                </a:lnTo>
                <a:lnTo>
                  <a:pt x="15240" y="236220"/>
                </a:lnTo>
                <a:lnTo>
                  <a:pt x="45720" y="281940"/>
                </a:lnTo>
                <a:lnTo>
                  <a:pt x="99060" y="320040"/>
                </a:lnTo>
                <a:lnTo>
                  <a:pt x="60960" y="388620"/>
                </a:lnTo>
                <a:lnTo>
                  <a:pt x="0" y="464820"/>
                </a:lnTo>
                <a:lnTo>
                  <a:pt x="60960" y="510540"/>
                </a:lnTo>
                <a:lnTo>
                  <a:pt x="175260" y="487680"/>
                </a:lnTo>
                <a:lnTo>
                  <a:pt x="213360" y="403860"/>
                </a:lnTo>
                <a:lnTo>
                  <a:pt x="236220" y="381000"/>
                </a:lnTo>
                <a:lnTo>
                  <a:pt x="297180" y="381000"/>
                </a:lnTo>
                <a:lnTo>
                  <a:pt x="342900" y="320040"/>
                </a:lnTo>
                <a:lnTo>
                  <a:pt x="373380" y="304800"/>
                </a:lnTo>
                <a:lnTo>
                  <a:pt x="434340" y="228600"/>
                </a:lnTo>
                <a:lnTo>
                  <a:pt x="472440" y="182880"/>
                </a:lnTo>
                <a:lnTo>
                  <a:pt x="487680" y="114300"/>
                </a:lnTo>
                <a:lnTo>
                  <a:pt x="396240" y="91440"/>
                </a:lnTo>
                <a:lnTo>
                  <a:pt x="365760" y="91440"/>
                </a:lnTo>
                <a:lnTo>
                  <a:pt x="365760" y="91440"/>
                </a:lnTo>
                <a:lnTo>
                  <a:pt x="297180" y="83820"/>
                </a:lnTo>
                <a:lnTo>
                  <a:pt x="281940" y="53340"/>
                </a:lnTo>
                <a:lnTo>
                  <a:pt x="243840" y="30480"/>
                </a:lnTo>
                <a:lnTo>
                  <a:pt x="144780"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Forme libre : forme 50">
            <a:extLst>
              <a:ext uri="{FF2B5EF4-FFF2-40B4-BE49-F238E27FC236}">
                <a16:creationId xmlns:a16="http://schemas.microsoft.com/office/drawing/2014/main" id="{7B5A21A4-A6D8-4818-7503-B84593EA752F}"/>
              </a:ext>
            </a:extLst>
          </p:cNvPr>
          <p:cNvSpPr/>
          <p:nvPr/>
        </p:nvSpPr>
        <p:spPr>
          <a:xfrm>
            <a:off x="1752600" y="601980"/>
            <a:ext cx="1021080" cy="1470660"/>
          </a:xfrm>
          <a:custGeom>
            <a:avLst/>
            <a:gdLst>
              <a:gd name="connsiteX0" fmla="*/ 0 w 1021080"/>
              <a:gd name="connsiteY0" fmla="*/ 967740 h 1470660"/>
              <a:gd name="connsiteX1" fmla="*/ 129540 w 1021080"/>
              <a:gd name="connsiteY1" fmla="*/ 792480 h 1470660"/>
              <a:gd name="connsiteX2" fmla="*/ 167640 w 1021080"/>
              <a:gd name="connsiteY2" fmla="*/ 693420 h 1470660"/>
              <a:gd name="connsiteX3" fmla="*/ 167640 w 1021080"/>
              <a:gd name="connsiteY3" fmla="*/ 647700 h 1470660"/>
              <a:gd name="connsiteX4" fmla="*/ 167640 w 1021080"/>
              <a:gd name="connsiteY4" fmla="*/ 571500 h 1470660"/>
              <a:gd name="connsiteX5" fmla="*/ 121920 w 1021080"/>
              <a:gd name="connsiteY5" fmla="*/ 464820 h 1470660"/>
              <a:gd name="connsiteX6" fmla="*/ 114300 w 1021080"/>
              <a:gd name="connsiteY6" fmla="*/ 449580 h 1470660"/>
              <a:gd name="connsiteX7" fmla="*/ 213360 w 1021080"/>
              <a:gd name="connsiteY7" fmla="*/ 365760 h 1470660"/>
              <a:gd name="connsiteX8" fmla="*/ 281940 w 1021080"/>
              <a:gd name="connsiteY8" fmla="*/ 259080 h 1470660"/>
              <a:gd name="connsiteX9" fmla="*/ 342900 w 1021080"/>
              <a:gd name="connsiteY9" fmla="*/ 220980 h 1470660"/>
              <a:gd name="connsiteX10" fmla="*/ 373380 w 1021080"/>
              <a:gd name="connsiteY10" fmla="*/ 144780 h 1470660"/>
              <a:gd name="connsiteX11" fmla="*/ 434340 w 1021080"/>
              <a:gd name="connsiteY11" fmla="*/ 121920 h 1470660"/>
              <a:gd name="connsiteX12" fmla="*/ 487680 w 1021080"/>
              <a:gd name="connsiteY12" fmla="*/ 99060 h 1470660"/>
              <a:gd name="connsiteX13" fmla="*/ 518160 w 1021080"/>
              <a:gd name="connsiteY13" fmla="*/ 99060 h 1470660"/>
              <a:gd name="connsiteX14" fmla="*/ 563880 w 1021080"/>
              <a:gd name="connsiteY14" fmla="*/ 53340 h 1470660"/>
              <a:gd name="connsiteX15" fmla="*/ 647700 w 1021080"/>
              <a:gd name="connsiteY15" fmla="*/ 7620 h 1470660"/>
              <a:gd name="connsiteX16" fmla="*/ 708660 w 1021080"/>
              <a:gd name="connsiteY16" fmla="*/ 0 h 1470660"/>
              <a:gd name="connsiteX17" fmla="*/ 716280 w 1021080"/>
              <a:gd name="connsiteY17" fmla="*/ 30480 h 1470660"/>
              <a:gd name="connsiteX18" fmla="*/ 670560 w 1021080"/>
              <a:gd name="connsiteY18" fmla="*/ 60960 h 1470660"/>
              <a:gd name="connsiteX19" fmla="*/ 624840 w 1021080"/>
              <a:gd name="connsiteY19" fmla="*/ 76200 h 1470660"/>
              <a:gd name="connsiteX20" fmla="*/ 609600 w 1021080"/>
              <a:gd name="connsiteY20" fmla="*/ 91440 h 1470660"/>
              <a:gd name="connsiteX21" fmla="*/ 594360 w 1021080"/>
              <a:gd name="connsiteY21" fmla="*/ 121920 h 1470660"/>
              <a:gd name="connsiteX22" fmla="*/ 579120 w 1021080"/>
              <a:gd name="connsiteY22" fmla="*/ 152400 h 1470660"/>
              <a:gd name="connsiteX23" fmla="*/ 563880 w 1021080"/>
              <a:gd name="connsiteY23" fmla="*/ 190500 h 1470660"/>
              <a:gd name="connsiteX24" fmla="*/ 533400 w 1021080"/>
              <a:gd name="connsiteY24" fmla="*/ 236220 h 1470660"/>
              <a:gd name="connsiteX25" fmla="*/ 525780 w 1021080"/>
              <a:gd name="connsiteY25" fmla="*/ 251460 h 1470660"/>
              <a:gd name="connsiteX26" fmla="*/ 518160 w 1021080"/>
              <a:gd name="connsiteY26" fmla="*/ 289560 h 1470660"/>
              <a:gd name="connsiteX27" fmla="*/ 541020 w 1021080"/>
              <a:gd name="connsiteY27" fmla="*/ 335280 h 1470660"/>
              <a:gd name="connsiteX28" fmla="*/ 579120 w 1021080"/>
              <a:gd name="connsiteY28" fmla="*/ 381000 h 1470660"/>
              <a:gd name="connsiteX29" fmla="*/ 601980 w 1021080"/>
              <a:gd name="connsiteY29" fmla="*/ 411480 h 1470660"/>
              <a:gd name="connsiteX30" fmla="*/ 662940 w 1021080"/>
              <a:gd name="connsiteY30" fmla="*/ 449580 h 1470660"/>
              <a:gd name="connsiteX31" fmla="*/ 685800 w 1021080"/>
              <a:gd name="connsiteY31" fmla="*/ 472440 h 1470660"/>
              <a:gd name="connsiteX32" fmla="*/ 731520 w 1021080"/>
              <a:gd name="connsiteY32" fmla="*/ 502920 h 1470660"/>
              <a:gd name="connsiteX33" fmla="*/ 754380 w 1021080"/>
              <a:gd name="connsiteY33" fmla="*/ 518160 h 1470660"/>
              <a:gd name="connsiteX34" fmla="*/ 800100 w 1021080"/>
              <a:gd name="connsiteY34" fmla="*/ 541020 h 1470660"/>
              <a:gd name="connsiteX35" fmla="*/ 853440 w 1021080"/>
              <a:gd name="connsiteY35" fmla="*/ 533400 h 1470660"/>
              <a:gd name="connsiteX36" fmla="*/ 891540 w 1021080"/>
              <a:gd name="connsiteY36" fmla="*/ 541020 h 1470660"/>
              <a:gd name="connsiteX37" fmla="*/ 944880 w 1021080"/>
              <a:gd name="connsiteY37" fmla="*/ 541020 h 1470660"/>
              <a:gd name="connsiteX38" fmla="*/ 975360 w 1021080"/>
              <a:gd name="connsiteY38" fmla="*/ 563880 h 1470660"/>
              <a:gd name="connsiteX39" fmla="*/ 990600 w 1021080"/>
              <a:gd name="connsiteY39" fmla="*/ 594360 h 1470660"/>
              <a:gd name="connsiteX40" fmla="*/ 982980 w 1021080"/>
              <a:gd name="connsiteY40" fmla="*/ 655320 h 1470660"/>
              <a:gd name="connsiteX41" fmla="*/ 982980 w 1021080"/>
              <a:gd name="connsiteY41" fmla="*/ 693420 h 1470660"/>
              <a:gd name="connsiteX42" fmla="*/ 1013460 w 1021080"/>
              <a:gd name="connsiteY42" fmla="*/ 731520 h 1470660"/>
              <a:gd name="connsiteX43" fmla="*/ 1005840 w 1021080"/>
              <a:gd name="connsiteY43" fmla="*/ 784860 h 1470660"/>
              <a:gd name="connsiteX44" fmla="*/ 982980 w 1021080"/>
              <a:gd name="connsiteY44" fmla="*/ 800100 h 1470660"/>
              <a:gd name="connsiteX45" fmla="*/ 982980 w 1021080"/>
              <a:gd name="connsiteY45" fmla="*/ 830580 h 1470660"/>
              <a:gd name="connsiteX46" fmla="*/ 998220 w 1021080"/>
              <a:gd name="connsiteY46" fmla="*/ 845820 h 1470660"/>
              <a:gd name="connsiteX47" fmla="*/ 1021080 w 1021080"/>
              <a:gd name="connsiteY47" fmla="*/ 861060 h 1470660"/>
              <a:gd name="connsiteX48" fmla="*/ 998220 w 1021080"/>
              <a:gd name="connsiteY48" fmla="*/ 891540 h 1470660"/>
              <a:gd name="connsiteX49" fmla="*/ 975360 w 1021080"/>
              <a:gd name="connsiteY49" fmla="*/ 914400 h 1470660"/>
              <a:gd name="connsiteX50" fmla="*/ 937260 w 1021080"/>
              <a:gd name="connsiteY50" fmla="*/ 937260 h 1470660"/>
              <a:gd name="connsiteX51" fmla="*/ 876300 w 1021080"/>
              <a:gd name="connsiteY51" fmla="*/ 922020 h 1470660"/>
              <a:gd name="connsiteX52" fmla="*/ 822960 w 1021080"/>
              <a:gd name="connsiteY52" fmla="*/ 929640 h 1470660"/>
              <a:gd name="connsiteX53" fmla="*/ 807720 w 1021080"/>
              <a:gd name="connsiteY53" fmla="*/ 960120 h 1470660"/>
              <a:gd name="connsiteX54" fmla="*/ 807720 w 1021080"/>
              <a:gd name="connsiteY54" fmla="*/ 960120 h 1470660"/>
              <a:gd name="connsiteX55" fmla="*/ 830580 w 1021080"/>
              <a:gd name="connsiteY55" fmla="*/ 1059180 h 1470660"/>
              <a:gd name="connsiteX56" fmla="*/ 807720 w 1021080"/>
              <a:gd name="connsiteY56" fmla="*/ 1074420 h 1470660"/>
              <a:gd name="connsiteX57" fmla="*/ 800100 w 1021080"/>
              <a:gd name="connsiteY57" fmla="*/ 1104900 h 1470660"/>
              <a:gd name="connsiteX58" fmla="*/ 800100 w 1021080"/>
              <a:gd name="connsiteY58" fmla="*/ 1135380 h 1470660"/>
              <a:gd name="connsiteX59" fmla="*/ 800100 w 1021080"/>
              <a:gd name="connsiteY59" fmla="*/ 1181100 h 1470660"/>
              <a:gd name="connsiteX60" fmla="*/ 822960 w 1021080"/>
              <a:gd name="connsiteY60" fmla="*/ 1211580 h 1470660"/>
              <a:gd name="connsiteX61" fmla="*/ 838200 w 1021080"/>
              <a:gd name="connsiteY61" fmla="*/ 1249680 h 1470660"/>
              <a:gd name="connsiteX62" fmla="*/ 830580 w 1021080"/>
              <a:gd name="connsiteY62" fmla="*/ 1303020 h 1470660"/>
              <a:gd name="connsiteX63" fmla="*/ 815340 w 1021080"/>
              <a:gd name="connsiteY63" fmla="*/ 1348740 h 1470660"/>
              <a:gd name="connsiteX64" fmla="*/ 800100 w 1021080"/>
              <a:gd name="connsiteY64" fmla="*/ 1402080 h 1470660"/>
              <a:gd name="connsiteX65" fmla="*/ 792480 w 1021080"/>
              <a:gd name="connsiteY65" fmla="*/ 1455420 h 1470660"/>
              <a:gd name="connsiteX66" fmla="*/ 792480 w 1021080"/>
              <a:gd name="connsiteY66" fmla="*/ 1470660 h 1470660"/>
              <a:gd name="connsiteX67" fmla="*/ 754380 w 1021080"/>
              <a:gd name="connsiteY67" fmla="*/ 1470660 h 1470660"/>
              <a:gd name="connsiteX68" fmla="*/ 731520 w 1021080"/>
              <a:gd name="connsiteY68" fmla="*/ 1432560 h 1470660"/>
              <a:gd name="connsiteX69" fmla="*/ 731520 w 1021080"/>
              <a:gd name="connsiteY69" fmla="*/ 1386840 h 1470660"/>
              <a:gd name="connsiteX70" fmla="*/ 723900 w 1021080"/>
              <a:gd name="connsiteY70" fmla="*/ 1356360 h 1470660"/>
              <a:gd name="connsiteX71" fmla="*/ 731520 w 1021080"/>
              <a:gd name="connsiteY71" fmla="*/ 1318260 h 1470660"/>
              <a:gd name="connsiteX72" fmla="*/ 662940 w 1021080"/>
              <a:gd name="connsiteY72" fmla="*/ 1287780 h 1470660"/>
              <a:gd name="connsiteX73" fmla="*/ 609600 w 1021080"/>
              <a:gd name="connsiteY73" fmla="*/ 1264920 h 1470660"/>
              <a:gd name="connsiteX74" fmla="*/ 594360 w 1021080"/>
              <a:gd name="connsiteY74" fmla="*/ 1272540 h 1470660"/>
              <a:gd name="connsiteX75" fmla="*/ 525780 w 1021080"/>
              <a:gd name="connsiteY75" fmla="*/ 1295400 h 1470660"/>
              <a:gd name="connsiteX76" fmla="*/ 510540 w 1021080"/>
              <a:gd name="connsiteY76" fmla="*/ 1295400 h 1470660"/>
              <a:gd name="connsiteX77" fmla="*/ 480060 w 1021080"/>
              <a:gd name="connsiteY77" fmla="*/ 1257300 h 1470660"/>
              <a:gd name="connsiteX78" fmla="*/ 441960 w 1021080"/>
              <a:gd name="connsiteY78" fmla="*/ 1188720 h 1470660"/>
              <a:gd name="connsiteX79" fmla="*/ 403860 w 1021080"/>
              <a:gd name="connsiteY79" fmla="*/ 1165860 h 1470660"/>
              <a:gd name="connsiteX80" fmla="*/ 381000 w 1021080"/>
              <a:gd name="connsiteY80" fmla="*/ 1127760 h 1470660"/>
              <a:gd name="connsiteX81" fmla="*/ 342900 w 1021080"/>
              <a:gd name="connsiteY81" fmla="*/ 1097280 h 1470660"/>
              <a:gd name="connsiteX82" fmla="*/ 312420 w 1021080"/>
              <a:gd name="connsiteY82" fmla="*/ 1089660 h 1470660"/>
              <a:gd name="connsiteX83" fmla="*/ 259080 w 1021080"/>
              <a:gd name="connsiteY83" fmla="*/ 1082040 h 1470660"/>
              <a:gd name="connsiteX84" fmla="*/ 198120 w 1021080"/>
              <a:gd name="connsiteY84" fmla="*/ 1066800 h 1470660"/>
              <a:gd name="connsiteX85" fmla="*/ 137160 w 1021080"/>
              <a:gd name="connsiteY85" fmla="*/ 1066800 h 1470660"/>
              <a:gd name="connsiteX86" fmla="*/ 137160 w 1021080"/>
              <a:gd name="connsiteY86" fmla="*/ 1066800 h 1470660"/>
              <a:gd name="connsiteX87" fmla="*/ 121920 w 1021080"/>
              <a:gd name="connsiteY87" fmla="*/ 1043940 h 1470660"/>
              <a:gd name="connsiteX88" fmla="*/ 91440 w 1021080"/>
              <a:gd name="connsiteY88" fmla="*/ 1013460 h 1470660"/>
              <a:gd name="connsiteX89" fmla="*/ 68580 w 1021080"/>
              <a:gd name="connsiteY89" fmla="*/ 1005840 h 1470660"/>
              <a:gd name="connsiteX90" fmla="*/ 0 w 1021080"/>
              <a:gd name="connsiteY90" fmla="*/ 967740 h 147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21080" h="1470660">
                <a:moveTo>
                  <a:pt x="0" y="967740"/>
                </a:moveTo>
                <a:lnTo>
                  <a:pt x="129540" y="792480"/>
                </a:lnTo>
                <a:lnTo>
                  <a:pt x="167640" y="693420"/>
                </a:lnTo>
                <a:lnTo>
                  <a:pt x="167640" y="647700"/>
                </a:lnTo>
                <a:lnTo>
                  <a:pt x="167640" y="571500"/>
                </a:lnTo>
                <a:lnTo>
                  <a:pt x="121920" y="464820"/>
                </a:lnTo>
                <a:lnTo>
                  <a:pt x="114300" y="449580"/>
                </a:lnTo>
                <a:lnTo>
                  <a:pt x="213360" y="365760"/>
                </a:lnTo>
                <a:lnTo>
                  <a:pt x="281940" y="259080"/>
                </a:lnTo>
                <a:lnTo>
                  <a:pt x="342900" y="220980"/>
                </a:lnTo>
                <a:lnTo>
                  <a:pt x="373380" y="144780"/>
                </a:lnTo>
                <a:lnTo>
                  <a:pt x="434340" y="121920"/>
                </a:lnTo>
                <a:lnTo>
                  <a:pt x="487680" y="99060"/>
                </a:lnTo>
                <a:lnTo>
                  <a:pt x="518160" y="99060"/>
                </a:lnTo>
                <a:lnTo>
                  <a:pt x="563880" y="53340"/>
                </a:lnTo>
                <a:lnTo>
                  <a:pt x="647700" y="7620"/>
                </a:lnTo>
                <a:lnTo>
                  <a:pt x="708660" y="0"/>
                </a:lnTo>
                <a:lnTo>
                  <a:pt x="716280" y="30480"/>
                </a:lnTo>
                <a:lnTo>
                  <a:pt x="670560" y="60960"/>
                </a:lnTo>
                <a:lnTo>
                  <a:pt x="624840" y="76200"/>
                </a:lnTo>
                <a:lnTo>
                  <a:pt x="609600" y="91440"/>
                </a:lnTo>
                <a:lnTo>
                  <a:pt x="594360" y="121920"/>
                </a:lnTo>
                <a:lnTo>
                  <a:pt x="579120" y="152400"/>
                </a:lnTo>
                <a:lnTo>
                  <a:pt x="563880" y="190500"/>
                </a:lnTo>
                <a:lnTo>
                  <a:pt x="533400" y="236220"/>
                </a:lnTo>
                <a:lnTo>
                  <a:pt x="525780" y="251460"/>
                </a:lnTo>
                <a:lnTo>
                  <a:pt x="518160" y="289560"/>
                </a:lnTo>
                <a:lnTo>
                  <a:pt x="541020" y="335280"/>
                </a:lnTo>
                <a:lnTo>
                  <a:pt x="579120" y="381000"/>
                </a:lnTo>
                <a:lnTo>
                  <a:pt x="601980" y="411480"/>
                </a:lnTo>
                <a:lnTo>
                  <a:pt x="662940" y="449580"/>
                </a:lnTo>
                <a:lnTo>
                  <a:pt x="685800" y="472440"/>
                </a:lnTo>
                <a:lnTo>
                  <a:pt x="731520" y="502920"/>
                </a:lnTo>
                <a:lnTo>
                  <a:pt x="754380" y="518160"/>
                </a:lnTo>
                <a:lnTo>
                  <a:pt x="800100" y="541020"/>
                </a:lnTo>
                <a:lnTo>
                  <a:pt x="853440" y="533400"/>
                </a:lnTo>
                <a:lnTo>
                  <a:pt x="891540" y="541020"/>
                </a:lnTo>
                <a:lnTo>
                  <a:pt x="944880" y="541020"/>
                </a:lnTo>
                <a:lnTo>
                  <a:pt x="975360" y="563880"/>
                </a:lnTo>
                <a:lnTo>
                  <a:pt x="990600" y="594360"/>
                </a:lnTo>
                <a:lnTo>
                  <a:pt x="982980" y="655320"/>
                </a:lnTo>
                <a:lnTo>
                  <a:pt x="982980" y="693420"/>
                </a:lnTo>
                <a:lnTo>
                  <a:pt x="1013460" y="731520"/>
                </a:lnTo>
                <a:lnTo>
                  <a:pt x="1005840" y="784860"/>
                </a:lnTo>
                <a:lnTo>
                  <a:pt x="982980" y="800100"/>
                </a:lnTo>
                <a:lnTo>
                  <a:pt x="982980" y="830580"/>
                </a:lnTo>
                <a:lnTo>
                  <a:pt x="998220" y="845820"/>
                </a:lnTo>
                <a:lnTo>
                  <a:pt x="1021080" y="861060"/>
                </a:lnTo>
                <a:lnTo>
                  <a:pt x="998220" y="891540"/>
                </a:lnTo>
                <a:lnTo>
                  <a:pt x="975360" y="914400"/>
                </a:lnTo>
                <a:lnTo>
                  <a:pt x="937260" y="937260"/>
                </a:lnTo>
                <a:lnTo>
                  <a:pt x="876300" y="922020"/>
                </a:lnTo>
                <a:lnTo>
                  <a:pt x="822960" y="929640"/>
                </a:lnTo>
                <a:lnTo>
                  <a:pt x="807720" y="960120"/>
                </a:lnTo>
                <a:lnTo>
                  <a:pt x="807720" y="960120"/>
                </a:lnTo>
                <a:lnTo>
                  <a:pt x="830580" y="1059180"/>
                </a:lnTo>
                <a:lnTo>
                  <a:pt x="807720" y="1074420"/>
                </a:lnTo>
                <a:lnTo>
                  <a:pt x="800100" y="1104900"/>
                </a:lnTo>
                <a:lnTo>
                  <a:pt x="800100" y="1135380"/>
                </a:lnTo>
                <a:lnTo>
                  <a:pt x="800100" y="1181100"/>
                </a:lnTo>
                <a:lnTo>
                  <a:pt x="822960" y="1211580"/>
                </a:lnTo>
                <a:lnTo>
                  <a:pt x="838200" y="1249680"/>
                </a:lnTo>
                <a:lnTo>
                  <a:pt x="830580" y="1303020"/>
                </a:lnTo>
                <a:lnTo>
                  <a:pt x="815340" y="1348740"/>
                </a:lnTo>
                <a:lnTo>
                  <a:pt x="800100" y="1402080"/>
                </a:lnTo>
                <a:lnTo>
                  <a:pt x="792480" y="1455420"/>
                </a:lnTo>
                <a:lnTo>
                  <a:pt x="792480" y="1470660"/>
                </a:lnTo>
                <a:lnTo>
                  <a:pt x="754380" y="1470660"/>
                </a:lnTo>
                <a:lnTo>
                  <a:pt x="731520" y="1432560"/>
                </a:lnTo>
                <a:lnTo>
                  <a:pt x="731520" y="1386840"/>
                </a:lnTo>
                <a:lnTo>
                  <a:pt x="723900" y="1356360"/>
                </a:lnTo>
                <a:lnTo>
                  <a:pt x="731520" y="1318260"/>
                </a:lnTo>
                <a:lnTo>
                  <a:pt x="662940" y="1287780"/>
                </a:lnTo>
                <a:lnTo>
                  <a:pt x="609600" y="1264920"/>
                </a:lnTo>
                <a:lnTo>
                  <a:pt x="594360" y="1272540"/>
                </a:lnTo>
                <a:lnTo>
                  <a:pt x="525780" y="1295400"/>
                </a:lnTo>
                <a:lnTo>
                  <a:pt x="510540" y="1295400"/>
                </a:lnTo>
                <a:lnTo>
                  <a:pt x="480060" y="1257300"/>
                </a:lnTo>
                <a:lnTo>
                  <a:pt x="441960" y="1188720"/>
                </a:lnTo>
                <a:lnTo>
                  <a:pt x="403860" y="1165860"/>
                </a:lnTo>
                <a:lnTo>
                  <a:pt x="381000" y="1127760"/>
                </a:lnTo>
                <a:lnTo>
                  <a:pt x="342900" y="1097280"/>
                </a:lnTo>
                <a:lnTo>
                  <a:pt x="312420" y="1089660"/>
                </a:lnTo>
                <a:lnTo>
                  <a:pt x="259080" y="1082040"/>
                </a:lnTo>
                <a:lnTo>
                  <a:pt x="198120" y="1066800"/>
                </a:lnTo>
                <a:lnTo>
                  <a:pt x="137160" y="1066800"/>
                </a:lnTo>
                <a:lnTo>
                  <a:pt x="137160" y="1066800"/>
                </a:lnTo>
                <a:lnTo>
                  <a:pt x="121920" y="1043940"/>
                </a:lnTo>
                <a:lnTo>
                  <a:pt x="91440" y="1013460"/>
                </a:lnTo>
                <a:lnTo>
                  <a:pt x="68580" y="1005840"/>
                </a:lnTo>
                <a:lnTo>
                  <a:pt x="0" y="96774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orme libre : forme 23">
            <a:extLst>
              <a:ext uri="{FF2B5EF4-FFF2-40B4-BE49-F238E27FC236}">
                <a16:creationId xmlns:a16="http://schemas.microsoft.com/office/drawing/2014/main" id="{E802FF88-698B-EB46-31A0-3259E22F540D}"/>
              </a:ext>
            </a:extLst>
          </p:cNvPr>
          <p:cNvSpPr/>
          <p:nvPr/>
        </p:nvSpPr>
        <p:spPr>
          <a:xfrm>
            <a:off x="3324511" y="943521"/>
            <a:ext cx="362210" cy="623190"/>
          </a:xfrm>
          <a:custGeom>
            <a:avLst/>
            <a:gdLst>
              <a:gd name="connsiteX0" fmla="*/ 110659 w 355276"/>
              <a:gd name="connsiteY0" fmla="*/ 0 h 623190"/>
              <a:gd name="connsiteX1" fmla="*/ 110659 w 355276"/>
              <a:gd name="connsiteY1" fmla="*/ 0 h 623190"/>
              <a:gd name="connsiteX2" fmla="*/ 93187 w 355276"/>
              <a:gd name="connsiteY2" fmla="*/ 46594 h 623190"/>
              <a:gd name="connsiteX3" fmla="*/ 81538 w 355276"/>
              <a:gd name="connsiteY3" fmla="*/ 58242 h 623190"/>
              <a:gd name="connsiteX4" fmla="*/ 58242 w 355276"/>
              <a:gd name="connsiteY4" fmla="*/ 87363 h 623190"/>
              <a:gd name="connsiteX5" fmla="*/ 29121 w 355276"/>
              <a:gd name="connsiteY5" fmla="*/ 133957 h 623190"/>
              <a:gd name="connsiteX6" fmla="*/ 11648 w 355276"/>
              <a:gd name="connsiteY6" fmla="*/ 163078 h 623190"/>
              <a:gd name="connsiteX7" fmla="*/ 0 w 355276"/>
              <a:gd name="connsiteY7" fmla="*/ 192199 h 623190"/>
              <a:gd name="connsiteX8" fmla="*/ 5824 w 355276"/>
              <a:gd name="connsiteY8" fmla="*/ 209671 h 623190"/>
              <a:gd name="connsiteX9" fmla="*/ 17472 w 355276"/>
              <a:gd name="connsiteY9" fmla="*/ 232968 h 623190"/>
              <a:gd name="connsiteX10" fmla="*/ 34945 w 355276"/>
              <a:gd name="connsiteY10" fmla="*/ 314507 h 623190"/>
              <a:gd name="connsiteX11" fmla="*/ 46593 w 355276"/>
              <a:gd name="connsiteY11" fmla="*/ 331980 h 623190"/>
              <a:gd name="connsiteX12" fmla="*/ 69890 w 355276"/>
              <a:gd name="connsiteY12" fmla="*/ 337804 h 623190"/>
              <a:gd name="connsiteX13" fmla="*/ 87363 w 355276"/>
              <a:gd name="connsiteY13" fmla="*/ 384397 h 623190"/>
              <a:gd name="connsiteX14" fmla="*/ 64066 w 355276"/>
              <a:gd name="connsiteY14" fmla="*/ 471761 h 623190"/>
              <a:gd name="connsiteX15" fmla="*/ 64066 w 355276"/>
              <a:gd name="connsiteY15" fmla="*/ 524178 h 623190"/>
              <a:gd name="connsiteX16" fmla="*/ 81538 w 355276"/>
              <a:gd name="connsiteY16" fmla="*/ 570772 h 623190"/>
              <a:gd name="connsiteX17" fmla="*/ 128132 w 355276"/>
              <a:gd name="connsiteY17" fmla="*/ 623190 h 623190"/>
              <a:gd name="connsiteX18" fmla="*/ 203847 w 355276"/>
              <a:gd name="connsiteY18" fmla="*/ 617366 h 623190"/>
              <a:gd name="connsiteX19" fmla="*/ 285386 w 355276"/>
              <a:gd name="connsiteY19" fmla="*/ 605717 h 623190"/>
              <a:gd name="connsiteX20" fmla="*/ 285386 w 355276"/>
              <a:gd name="connsiteY20" fmla="*/ 605717 h 623190"/>
              <a:gd name="connsiteX21" fmla="*/ 355276 w 355276"/>
              <a:gd name="connsiteY21" fmla="*/ 576596 h 623190"/>
              <a:gd name="connsiteX22" fmla="*/ 349452 w 355276"/>
              <a:gd name="connsiteY22" fmla="*/ 559124 h 623190"/>
              <a:gd name="connsiteX23" fmla="*/ 337803 w 355276"/>
              <a:gd name="connsiteY23" fmla="*/ 512530 h 623190"/>
              <a:gd name="connsiteX24" fmla="*/ 326155 w 355276"/>
              <a:gd name="connsiteY24" fmla="*/ 471761 h 623190"/>
              <a:gd name="connsiteX25" fmla="*/ 308682 w 355276"/>
              <a:gd name="connsiteY25" fmla="*/ 430991 h 623190"/>
              <a:gd name="connsiteX26" fmla="*/ 297034 w 355276"/>
              <a:gd name="connsiteY26" fmla="*/ 390222 h 623190"/>
              <a:gd name="connsiteX27" fmla="*/ 273737 w 355276"/>
              <a:gd name="connsiteY27" fmla="*/ 378573 h 623190"/>
              <a:gd name="connsiteX28" fmla="*/ 267913 w 355276"/>
              <a:gd name="connsiteY28" fmla="*/ 349452 h 623190"/>
              <a:gd name="connsiteX29" fmla="*/ 267913 w 355276"/>
              <a:gd name="connsiteY29" fmla="*/ 320331 h 623190"/>
              <a:gd name="connsiteX30" fmla="*/ 291210 w 355276"/>
              <a:gd name="connsiteY30" fmla="*/ 308683 h 623190"/>
              <a:gd name="connsiteX31" fmla="*/ 349452 w 355276"/>
              <a:gd name="connsiteY31" fmla="*/ 262089 h 623190"/>
              <a:gd name="connsiteX32" fmla="*/ 355276 w 355276"/>
              <a:gd name="connsiteY32" fmla="*/ 221320 h 623190"/>
              <a:gd name="connsiteX33" fmla="*/ 337803 w 355276"/>
              <a:gd name="connsiteY33" fmla="*/ 203847 h 623190"/>
              <a:gd name="connsiteX34" fmla="*/ 279561 w 355276"/>
              <a:gd name="connsiteY34" fmla="*/ 174726 h 623190"/>
              <a:gd name="connsiteX35" fmla="*/ 250440 w 355276"/>
              <a:gd name="connsiteY35" fmla="*/ 157254 h 623190"/>
              <a:gd name="connsiteX36" fmla="*/ 221319 w 355276"/>
              <a:gd name="connsiteY36" fmla="*/ 133957 h 623190"/>
              <a:gd name="connsiteX37" fmla="*/ 192198 w 355276"/>
              <a:gd name="connsiteY37" fmla="*/ 99011 h 623190"/>
              <a:gd name="connsiteX38" fmla="*/ 180550 w 355276"/>
              <a:gd name="connsiteY38" fmla="*/ 75715 h 623190"/>
              <a:gd name="connsiteX39" fmla="*/ 163077 w 355276"/>
              <a:gd name="connsiteY39" fmla="*/ 46594 h 623190"/>
              <a:gd name="connsiteX40" fmla="*/ 110659 w 355276"/>
              <a:gd name="connsiteY40" fmla="*/ 0 h 623190"/>
              <a:gd name="connsiteX0" fmla="*/ 110659 w 355276"/>
              <a:gd name="connsiteY0" fmla="*/ 0 h 623190"/>
              <a:gd name="connsiteX1" fmla="*/ 110659 w 355276"/>
              <a:gd name="connsiteY1" fmla="*/ 0 h 623190"/>
              <a:gd name="connsiteX2" fmla="*/ 93187 w 355276"/>
              <a:gd name="connsiteY2" fmla="*/ 46594 h 623190"/>
              <a:gd name="connsiteX3" fmla="*/ 81538 w 355276"/>
              <a:gd name="connsiteY3" fmla="*/ 58242 h 623190"/>
              <a:gd name="connsiteX4" fmla="*/ 46593 w 355276"/>
              <a:gd name="connsiteY4" fmla="*/ 69890 h 623190"/>
              <a:gd name="connsiteX5" fmla="*/ 29121 w 355276"/>
              <a:gd name="connsiteY5" fmla="*/ 133957 h 623190"/>
              <a:gd name="connsiteX6" fmla="*/ 11648 w 355276"/>
              <a:gd name="connsiteY6" fmla="*/ 163078 h 623190"/>
              <a:gd name="connsiteX7" fmla="*/ 0 w 355276"/>
              <a:gd name="connsiteY7" fmla="*/ 192199 h 623190"/>
              <a:gd name="connsiteX8" fmla="*/ 5824 w 355276"/>
              <a:gd name="connsiteY8" fmla="*/ 209671 h 623190"/>
              <a:gd name="connsiteX9" fmla="*/ 17472 w 355276"/>
              <a:gd name="connsiteY9" fmla="*/ 232968 h 623190"/>
              <a:gd name="connsiteX10" fmla="*/ 34945 w 355276"/>
              <a:gd name="connsiteY10" fmla="*/ 314507 h 623190"/>
              <a:gd name="connsiteX11" fmla="*/ 46593 w 355276"/>
              <a:gd name="connsiteY11" fmla="*/ 331980 h 623190"/>
              <a:gd name="connsiteX12" fmla="*/ 69890 w 355276"/>
              <a:gd name="connsiteY12" fmla="*/ 337804 h 623190"/>
              <a:gd name="connsiteX13" fmla="*/ 87363 w 355276"/>
              <a:gd name="connsiteY13" fmla="*/ 384397 h 623190"/>
              <a:gd name="connsiteX14" fmla="*/ 64066 w 355276"/>
              <a:gd name="connsiteY14" fmla="*/ 471761 h 623190"/>
              <a:gd name="connsiteX15" fmla="*/ 64066 w 355276"/>
              <a:gd name="connsiteY15" fmla="*/ 524178 h 623190"/>
              <a:gd name="connsiteX16" fmla="*/ 81538 w 355276"/>
              <a:gd name="connsiteY16" fmla="*/ 570772 h 623190"/>
              <a:gd name="connsiteX17" fmla="*/ 128132 w 355276"/>
              <a:gd name="connsiteY17" fmla="*/ 623190 h 623190"/>
              <a:gd name="connsiteX18" fmla="*/ 203847 w 355276"/>
              <a:gd name="connsiteY18" fmla="*/ 617366 h 623190"/>
              <a:gd name="connsiteX19" fmla="*/ 285386 w 355276"/>
              <a:gd name="connsiteY19" fmla="*/ 605717 h 623190"/>
              <a:gd name="connsiteX20" fmla="*/ 285386 w 355276"/>
              <a:gd name="connsiteY20" fmla="*/ 605717 h 623190"/>
              <a:gd name="connsiteX21" fmla="*/ 355276 w 355276"/>
              <a:gd name="connsiteY21" fmla="*/ 576596 h 623190"/>
              <a:gd name="connsiteX22" fmla="*/ 349452 w 355276"/>
              <a:gd name="connsiteY22" fmla="*/ 559124 h 623190"/>
              <a:gd name="connsiteX23" fmla="*/ 337803 w 355276"/>
              <a:gd name="connsiteY23" fmla="*/ 512530 h 623190"/>
              <a:gd name="connsiteX24" fmla="*/ 326155 w 355276"/>
              <a:gd name="connsiteY24" fmla="*/ 471761 h 623190"/>
              <a:gd name="connsiteX25" fmla="*/ 308682 w 355276"/>
              <a:gd name="connsiteY25" fmla="*/ 430991 h 623190"/>
              <a:gd name="connsiteX26" fmla="*/ 297034 w 355276"/>
              <a:gd name="connsiteY26" fmla="*/ 390222 h 623190"/>
              <a:gd name="connsiteX27" fmla="*/ 273737 w 355276"/>
              <a:gd name="connsiteY27" fmla="*/ 378573 h 623190"/>
              <a:gd name="connsiteX28" fmla="*/ 267913 w 355276"/>
              <a:gd name="connsiteY28" fmla="*/ 349452 h 623190"/>
              <a:gd name="connsiteX29" fmla="*/ 267913 w 355276"/>
              <a:gd name="connsiteY29" fmla="*/ 320331 h 623190"/>
              <a:gd name="connsiteX30" fmla="*/ 291210 w 355276"/>
              <a:gd name="connsiteY30" fmla="*/ 308683 h 623190"/>
              <a:gd name="connsiteX31" fmla="*/ 349452 w 355276"/>
              <a:gd name="connsiteY31" fmla="*/ 262089 h 623190"/>
              <a:gd name="connsiteX32" fmla="*/ 355276 w 355276"/>
              <a:gd name="connsiteY32" fmla="*/ 221320 h 623190"/>
              <a:gd name="connsiteX33" fmla="*/ 337803 w 355276"/>
              <a:gd name="connsiteY33" fmla="*/ 203847 h 623190"/>
              <a:gd name="connsiteX34" fmla="*/ 279561 w 355276"/>
              <a:gd name="connsiteY34" fmla="*/ 174726 h 623190"/>
              <a:gd name="connsiteX35" fmla="*/ 250440 w 355276"/>
              <a:gd name="connsiteY35" fmla="*/ 157254 h 623190"/>
              <a:gd name="connsiteX36" fmla="*/ 221319 w 355276"/>
              <a:gd name="connsiteY36" fmla="*/ 133957 h 623190"/>
              <a:gd name="connsiteX37" fmla="*/ 192198 w 355276"/>
              <a:gd name="connsiteY37" fmla="*/ 99011 h 623190"/>
              <a:gd name="connsiteX38" fmla="*/ 180550 w 355276"/>
              <a:gd name="connsiteY38" fmla="*/ 75715 h 623190"/>
              <a:gd name="connsiteX39" fmla="*/ 163077 w 355276"/>
              <a:gd name="connsiteY39" fmla="*/ 46594 h 623190"/>
              <a:gd name="connsiteX40" fmla="*/ 110659 w 355276"/>
              <a:gd name="connsiteY40" fmla="*/ 0 h 623190"/>
              <a:gd name="connsiteX0" fmla="*/ 117593 w 362210"/>
              <a:gd name="connsiteY0" fmla="*/ 0 h 623190"/>
              <a:gd name="connsiteX1" fmla="*/ 117593 w 362210"/>
              <a:gd name="connsiteY1" fmla="*/ 0 h 623190"/>
              <a:gd name="connsiteX2" fmla="*/ 100121 w 362210"/>
              <a:gd name="connsiteY2" fmla="*/ 46594 h 623190"/>
              <a:gd name="connsiteX3" fmla="*/ 88472 w 362210"/>
              <a:gd name="connsiteY3" fmla="*/ 58242 h 623190"/>
              <a:gd name="connsiteX4" fmla="*/ 53527 w 362210"/>
              <a:gd name="connsiteY4" fmla="*/ 69890 h 623190"/>
              <a:gd name="connsiteX5" fmla="*/ 36055 w 362210"/>
              <a:gd name="connsiteY5" fmla="*/ 133957 h 623190"/>
              <a:gd name="connsiteX6" fmla="*/ 1109 w 362210"/>
              <a:gd name="connsiteY6" fmla="*/ 145605 h 623190"/>
              <a:gd name="connsiteX7" fmla="*/ 6934 w 362210"/>
              <a:gd name="connsiteY7" fmla="*/ 192199 h 623190"/>
              <a:gd name="connsiteX8" fmla="*/ 12758 w 362210"/>
              <a:gd name="connsiteY8" fmla="*/ 209671 h 623190"/>
              <a:gd name="connsiteX9" fmla="*/ 24406 w 362210"/>
              <a:gd name="connsiteY9" fmla="*/ 232968 h 623190"/>
              <a:gd name="connsiteX10" fmla="*/ 41879 w 362210"/>
              <a:gd name="connsiteY10" fmla="*/ 314507 h 623190"/>
              <a:gd name="connsiteX11" fmla="*/ 53527 w 362210"/>
              <a:gd name="connsiteY11" fmla="*/ 331980 h 623190"/>
              <a:gd name="connsiteX12" fmla="*/ 76824 w 362210"/>
              <a:gd name="connsiteY12" fmla="*/ 337804 h 623190"/>
              <a:gd name="connsiteX13" fmla="*/ 94297 w 362210"/>
              <a:gd name="connsiteY13" fmla="*/ 384397 h 623190"/>
              <a:gd name="connsiteX14" fmla="*/ 71000 w 362210"/>
              <a:gd name="connsiteY14" fmla="*/ 471761 h 623190"/>
              <a:gd name="connsiteX15" fmla="*/ 71000 w 362210"/>
              <a:gd name="connsiteY15" fmla="*/ 524178 h 623190"/>
              <a:gd name="connsiteX16" fmla="*/ 88472 w 362210"/>
              <a:gd name="connsiteY16" fmla="*/ 570772 h 623190"/>
              <a:gd name="connsiteX17" fmla="*/ 135066 w 362210"/>
              <a:gd name="connsiteY17" fmla="*/ 623190 h 623190"/>
              <a:gd name="connsiteX18" fmla="*/ 210781 w 362210"/>
              <a:gd name="connsiteY18" fmla="*/ 617366 h 623190"/>
              <a:gd name="connsiteX19" fmla="*/ 292320 w 362210"/>
              <a:gd name="connsiteY19" fmla="*/ 605717 h 623190"/>
              <a:gd name="connsiteX20" fmla="*/ 292320 w 362210"/>
              <a:gd name="connsiteY20" fmla="*/ 605717 h 623190"/>
              <a:gd name="connsiteX21" fmla="*/ 362210 w 362210"/>
              <a:gd name="connsiteY21" fmla="*/ 576596 h 623190"/>
              <a:gd name="connsiteX22" fmla="*/ 356386 w 362210"/>
              <a:gd name="connsiteY22" fmla="*/ 559124 h 623190"/>
              <a:gd name="connsiteX23" fmla="*/ 344737 w 362210"/>
              <a:gd name="connsiteY23" fmla="*/ 512530 h 623190"/>
              <a:gd name="connsiteX24" fmla="*/ 333089 w 362210"/>
              <a:gd name="connsiteY24" fmla="*/ 471761 h 623190"/>
              <a:gd name="connsiteX25" fmla="*/ 315616 w 362210"/>
              <a:gd name="connsiteY25" fmla="*/ 430991 h 623190"/>
              <a:gd name="connsiteX26" fmla="*/ 303968 w 362210"/>
              <a:gd name="connsiteY26" fmla="*/ 390222 h 623190"/>
              <a:gd name="connsiteX27" fmla="*/ 280671 w 362210"/>
              <a:gd name="connsiteY27" fmla="*/ 378573 h 623190"/>
              <a:gd name="connsiteX28" fmla="*/ 274847 w 362210"/>
              <a:gd name="connsiteY28" fmla="*/ 349452 h 623190"/>
              <a:gd name="connsiteX29" fmla="*/ 274847 w 362210"/>
              <a:gd name="connsiteY29" fmla="*/ 320331 h 623190"/>
              <a:gd name="connsiteX30" fmla="*/ 298144 w 362210"/>
              <a:gd name="connsiteY30" fmla="*/ 308683 h 623190"/>
              <a:gd name="connsiteX31" fmla="*/ 356386 w 362210"/>
              <a:gd name="connsiteY31" fmla="*/ 262089 h 623190"/>
              <a:gd name="connsiteX32" fmla="*/ 362210 w 362210"/>
              <a:gd name="connsiteY32" fmla="*/ 221320 h 623190"/>
              <a:gd name="connsiteX33" fmla="*/ 344737 w 362210"/>
              <a:gd name="connsiteY33" fmla="*/ 203847 h 623190"/>
              <a:gd name="connsiteX34" fmla="*/ 286495 w 362210"/>
              <a:gd name="connsiteY34" fmla="*/ 174726 h 623190"/>
              <a:gd name="connsiteX35" fmla="*/ 257374 w 362210"/>
              <a:gd name="connsiteY35" fmla="*/ 157254 h 623190"/>
              <a:gd name="connsiteX36" fmla="*/ 228253 w 362210"/>
              <a:gd name="connsiteY36" fmla="*/ 133957 h 623190"/>
              <a:gd name="connsiteX37" fmla="*/ 199132 w 362210"/>
              <a:gd name="connsiteY37" fmla="*/ 99011 h 623190"/>
              <a:gd name="connsiteX38" fmla="*/ 187484 w 362210"/>
              <a:gd name="connsiteY38" fmla="*/ 75715 h 623190"/>
              <a:gd name="connsiteX39" fmla="*/ 170011 w 362210"/>
              <a:gd name="connsiteY39" fmla="*/ 46594 h 623190"/>
              <a:gd name="connsiteX40" fmla="*/ 117593 w 362210"/>
              <a:gd name="connsiteY40" fmla="*/ 0 h 62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2210" h="623190">
                <a:moveTo>
                  <a:pt x="117593" y="0"/>
                </a:moveTo>
                <a:lnTo>
                  <a:pt x="117593" y="0"/>
                </a:lnTo>
                <a:cubicBezTo>
                  <a:pt x="111769" y="15531"/>
                  <a:pt x="107539" y="31758"/>
                  <a:pt x="100121" y="46594"/>
                </a:cubicBezTo>
                <a:cubicBezTo>
                  <a:pt x="97665" y="51505"/>
                  <a:pt x="96238" y="54359"/>
                  <a:pt x="88472" y="58242"/>
                </a:cubicBezTo>
                <a:cubicBezTo>
                  <a:pt x="80706" y="62125"/>
                  <a:pt x="88328" y="46690"/>
                  <a:pt x="53527" y="69890"/>
                </a:cubicBezTo>
                <a:cubicBezTo>
                  <a:pt x="39664" y="111476"/>
                  <a:pt x="63743" y="115497"/>
                  <a:pt x="36055" y="133957"/>
                </a:cubicBezTo>
                <a:cubicBezTo>
                  <a:pt x="17763" y="188824"/>
                  <a:pt x="26696" y="100826"/>
                  <a:pt x="1109" y="145605"/>
                </a:cubicBezTo>
                <a:cubicBezTo>
                  <a:pt x="-4078" y="154682"/>
                  <a:pt x="10817" y="182492"/>
                  <a:pt x="6934" y="192199"/>
                </a:cubicBezTo>
                <a:cubicBezTo>
                  <a:pt x="8875" y="198023"/>
                  <a:pt x="10340" y="204028"/>
                  <a:pt x="12758" y="209671"/>
                </a:cubicBezTo>
                <a:cubicBezTo>
                  <a:pt x="16178" y="217651"/>
                  <a:pt x="21911" y="224652"/>
                  <a:pt x="24406" y="232968"/>
                </a:cubicBezTo>
                <a:cubicBezTo>
                  <a:pt x="30565" y="253498"/>
                  <a:pt x="30480" y="297407"/>
                  <a:pt x="41879" y="314507"/>
                </a:cubicBezTo>
                <a:cubicBezTo>
                  <a:pt x="45762" y="320331"/>
                  <a:pt x="47703" y="328097"/>
                  <a:pt x="53527" y="331980"/>
                </a:cubicBezTo>
                <a:cubicBezTo>
                  <a:pt x="60187" y="336420"/>
                  <a:pt x="69058" y="335863"/>
                  <a:pt x="76824" y="337804"/>
                </a:cubicBezTo>
                <a:cubicBezTo>
                  <a:pt x="98956" y="367313"/>
                  <a:pt x="94297" y="351394"/>
                  <a:pt x="94297" y="384397"/>
                </a:cubicBezTo>
                <a:lnTo>
                  <a:pt x="71000" y="471761"/>
                </a:lnTo>
                <a:lnTo>
                  <a:pt x="71000" y="524178"/>
                </a:lnTo>
                <a:lnTo>
                  <a:pt x="88472" y="570772"/>
                </a:lnTo>
                <a:lnTo>
                  <a:pt x="135066" y="623190"/>
                </a:lnTo>
                <a:lnTo>
                  <a:pt x="210781" y="617366"/>
                </a:lnTo>
                <a:lnTo>
                  <a:pt x="292320" y="605717"/>
                </a:lnTo>
                <a:lnTo>
                  <a:pt x="292320" y="605717"/>
                </a:lnTo>
                <a:lnTo>
                  <a:pt x="362210" y="576596"/>
                </a:lnTo>
                <a:lnTo>
                  <a:pt x="356386" y="559124"/>
                </a:lnTo>
                <a:lnTo>
                  <a:pt x="344737" y="512530"/>
                </a:lnTo>
                <a:lnTo>
                  <a:pt x="333089" y="471761"/>
                </a:lnTo>
                <a:lnTo>
                  <a:pt x="315616" y="430991"/>
                </a:lnTo>
                <a:lnTo>
                  <a:pt x="303968" y="390222"/>
                </a:lnTo>
                <a:lnTo>
                  <a:pt x="280671" y="378573"/>
                </a:lnTo>
                <a:lnTo>
                  <a:pt x="274847" y="349452"/>
                </a:lnTo>
                <a:lnTo>
                  <a:pt x="274847" y="320331"/>
                </a:lnTo>
                <a:lnTo>
                  <a:pt x="298144" y="308683"/>
                </a:lnTo>
                <a:lnTo>
                  <a:pt x="356386" y="262089"/>
                </a:lnTo>
                <a:lnTo>
                  <a:pt x="362210" y="221320"/>
                </a:lnTo>
                <a:lnTo>
                  <a:pt x="344737" y="203847"/>
                </a:lnTo>
                <a:lnTo>
                  <a:pt x="286495" y="174726"/>
                </a:lnTo>
                <a:lnTo>
                  <a:pt x="257374" y="157254"/>
                </a:lnTo>
                <a:lnTo>
                  <a:pt x="228253" y="133957"/>
                </a:lnTo>
                <a:lnTo>
                  <a:pt x="199132" y="99011"/>
                </a:lnTo>
                <a:lnTo>
                  <a:pt x="187484" y="75715"/>
                </a:lnTo>
                <a:lnTo>
                  <a:pt x="170011" y="46594"/>
                </a:lnTo>
                <a:lnTo>
                  <a:pt x="117593"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Forme libre : forme 51">
            <a:extLst>
              <a:ext uri="{FF2B5EF4-FFF2-40B4-BE49-F238E27FC236}">
                <a16:creationId xmlns:a16="http://schemas.microsoft.com/office/drawing/2014/main" id="{AB666293-834D-E0EB-7DD3-3813F4372E55}"/>
              </a:ext>
            </a:extLst>
          </p:cNvPr>
          <p:cNvSpPr/>
          <p:nvPr/>
        </p:nvSpPr>
        <p:spPr>
          <a:xfrm>
            <a:off x="2278380" y="662940"/>
            <a:ext cx="1150620" cy="952500"/>
          </a:xfrm>
          <a:custGeom>
            <a:avLst/>
            <a:gdLst>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43940 w 1150620"/>
              <a:gd name="connsiteY8" fmla="*/ 586740 h 952500"/>
              <a:gd name="connsiteX9" fmla="*/ 1059180 w 1150620"/>
              <a:gd name="connsiteY9" fmla="*/ 51054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59180 w 1150620"/>
              <a:gd name="connsiteY9" fmla="*/ 51054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74420 w 1150620"/>
              <a:gd name="connsiteY9" fmla="*/ 53340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74420 w 1150620"/>
              <a:gd name="connsiteY9" fmla="*/ 53340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87680 w 1150620"/>
              <a:gd name="connsiteY64" fmla="*/ 52578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50620" h="952500">
                <a:moveTo>
                  <a:pt x="487680" y="845820"/>
                </a:moveTo>
                <a:lnTo>
                  <a:pt x="571500" y="952500"/>
                </a:lnTo>
                <a:lnTo>
                  <a:pt x="754380" y="899160"/>
                </a:lnTo>
                <a:lnTo>
                  <a:pt x="769620" y="822960"/>
                </a:lnTo>
                <a:lnTo>
                  <a:pt x="739140" y="762000"/>
                </a:lnTo>
                <a:lnTo>
                  <a:pt x="739140" y="708660"/>
                </a:lnTo>
                <a:lnTo>
                  <a:pt x="739140" y="670560"/>
                </a:lnTo>
                <a:lnTo>
                  <a:pt x="861060" y="685800"/>
                </a:lnTo>
                <a:lnTo>
                  <a:pt x="1066800" y="579120"/>
                </a:lnTo>
                <a:lnTo>
                  <a:pt x="1074420" y="533400"/>
                </a:lnTo>
                <a:lnTo>
                  <a:pt x="1036320" y="449580"/>
                </a:lnTo>
                <a:lnTo>
                  <a:pt x="1043940" y="426720"/>
                </a:lnTo>
                <a:lnTo>
                  <a:pt x="1074420" y="396240"/>
                </a:lnTo>
                <a:lnTo>
                  <a:pt x="1104900" y="335280"/>
                </a:lnTo>
                <a:lnTo>
                  <a:pt x="1135380" y="297180"/>
                </a:lnTo>
                <a:lnTo>
                  <a:pt x="1150620" y="281940"/>
                </a:lnTo>
                <a:lnTo>
                  <a:pt x="1074420" y="220980"/>
                </a:lnTo>
                <a:lnTo>
                  <a:pt x="990600" y="182880"/>
                </a:lnTo>
                <a:lnTo>
                  <a:pt x="914400" y="152400"/>
                </a:lnTo>
                <a:lnTo>
                  <a:pt x="876300" y="152400"/>
                </a:lnTo>
                <a:lnTo>
                  <a:pt x="845820" y="129540"/>
                </a:lnTo>
                <a:lnTo>
                  <a:pt x="845820" y="129540"/>
                </a:lnTo>
                <a:lnTo>
                  <a:pt x="762000" y="129540"/>
                </a:lnTo>
                <a:lnTo>
                  <a:pt x="731520" y="144780"/>
                </a:lnTo>
                <a:lnTo>
                  <a:pt x="678180" y="121920"/>
                </a:lnTo>
                <a:lnTo>
                  <a:pt x="632460" y="114300"/>
                </a:lnTo>
                <a:lnTo>
                  <a:pt x="586740" y="106680"/>
                </a:lnTo>
                <a:lnTo>
                  <a:pt x="556260" y="99060"/>
                </a:lnTo>
                <a:lnTo>
                  <a:pt x="487680" y="83820"/>
                </a:lnTo>
                <a:lnTo>
                  <a:pt x="434340" y="45720"/>
                </a:lnTo>
                <a:lnTo>
                  <a:pt x="396240" y="22860"/>
                </a:lnTo>
                <a:lnTo>
                  <a:pt x="320040" y="0"/>
                </a:lnTo>
                <a:lnTo>
                  <a:pt x="281940" y="7620"/>
                </a:lnTo>
                <a:lnTo>
                  <a:pt x="228600" y="22860"/>
                </a:lnTo>
                <a:lnTo>
                  <a:pt x="198120" y="45720"/>
                </a:lnTo>
                <a:lnTo>
                  <a:pt x="190500" y="106680"/>
                </a:lnTo>
                <a:lnTo>
                  <a:pt x="190500" y="106680"/>
                </a:lnTo>
                <a:lnTo>
                  <a:pt x="205740" y="114300"/>
                </a:lnTo>
                <a:lnTo>
                  <a:pt x="205740" y="167640"/>
                </a:lnTo>
                <a:lnTo>
                  <a:pt x="190500" y="205740"/>
                </a:lnTo>
                <a:lnTo>
                  <a:pt x="167640" y="236220"/>
                </a:lnTo>
                <a:lnTo>
                  <a:pt x="152400" y="243840"/>
                </a:lnTo>
                <a:lnTo>
                  <a:pt x="121920" y="213360"/>
                </a:lnTo>
                <a:lnTo>
                  <a:pt x="121920" y="190500"/>
                </a:lnTo>
                <a:lnTo>
                  <a:pt x="99060" y="167640"/>
                </a:lnTo>
                <a:lnTo>
                  <a:pt x="106680" y="129540"/>
                </a:lnTo>
                <a:lnTo>
                  <a:pt x="129540" y="38100"/>
                </a:lnTo>
                <a:lnTo>
                  <a:pt x="129540" y="7620"/>
                </a:lnTo>
                <a:lnTo>
                  <a:pt x="129540" y="7620"/>
                </a:lnTo>
                <a:lnTo>
                  <a:pt x="83820" y="45720"/>
                </a:lnTo>
                <a:lnTo>
                  <a:pt x="60960" y="106680"/>
                </a:lnTo>
                <a:lnTo>
                  <a:pt x="30480" y="144780"/>
                </a:lnTo>
                <a:lnTo>
                  <a:pt x="0" y="213360"/>
                </a:lnTo>
                <a:lnTo>
                  <a:pt x="7620" y="274320"/>
                </a:lnTo>
                <a:lnTo>
                  <a:pt x="38100" y="274320"/>
                </a:lnTo>
                <a:lnTo>
                  <a:pt x="60960" y="327660"/>
                </a:lnTo>
                <a:lnTo>
                  <a:pt x="99060" y="358140"/>
                </a:lnTo>
                <a:lnTo>
                  <a:pt x="152400" y="403860"/>
                </a:lnTo>
                <a:lnTo>
                  <a:pt x="198120" y="441960"/>
                </a:lnTo>
                <a:lnTo>
                  <a:pt x="243840" y="464820"/>
                </a:lnTo>
                <a:lnTo>
                  <a:pt x="335280" y="472440"/>
                </a:lnTo>
                <a:lnTo>
                  <a:pt x="396240" y="472440"/>
                </a:lnTo>
                <a:lnTo>
                  <a:pt x="434340" y="480060"/>
                </a:lnTo>
                <a:lnTo>
                  <a:pt x="472440" y="502920"/>
                </a:lnTo>
                <a:lnTo>
                  <a:pt x="487680" y="525780"/>
                </a:lnTo>
                <a:lnTo>
                  <a:pt x="472440" y="594360"/>
                </a:lnTo>
                <a:lnTo>
                  <a:pt x="472440" y="647700"/>
                </a:lnTo>
                <a:lnTo>
                  <a:pt x="487680" y="670560"/>
                </a:lnTo>
                <a:lnTo>
                  <a:pt x="480060" y="731520"/>
                </a:lnTo>
                <a:lnTo>
                  <a:pt x="472440" y="762000"/>
                </a:lnTo>
                <a:lnTo>
                  <a:pt x="472440" y="784860"/>
                </a:lnTo>
                <a:lnTo>
                  <a:pt x="487680" y="845820"/>
                </a:lnTo>
                <a:close/>
              </a:path>
            </a:pathLst>
          </a:cu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Forme libre : forme 25">
            <a:extLst>
              <a:ext uri="{FF2B5EF4-FFF2-40B4-BE49-F238E27FC236}">
                <a16:creationId xmlns:a16="http://schemas.microsoft.com/office/drawing/2014/main" id="{5CC9FE5B-A12C-4D86-0250-D123A4D7489D}"/>
              </a:ext>
            </a:extLst>
          </p:cNvPr>
          <p:cNvSpPr/>
          <p:nvPr/>
        </p:nvSpPr>
        <p:spPr>
          <a:xfrm>
            <a:off x="3598332" y="1159933"/>
            <a:ext cx="313267" cy="347134"/>
          </a:xfrm>
          <a:custGeom>
            <a:avLst/>
            <a:gdLst>
              <a:gd name="connsiteX0" fmla="*/ 304800 w 304800"/>
              <a:gd name="connsiteY0" fmla="*/ 16934 h 347134"/>
              <a:gd name="connsiteX1" fmla="*/ 279400 w 304800"/>
              <a:gd name="connsiteY1" fmla="*/ 93134 h 347134"/>
              <a:gd name="connsiteX2" fmla="*/ 254000 w 304800"/>
              <a:gd name="connsiteY2" fmla="*/ 101600 h 347134"/>
              <a:gd name="connsiteX3" fmla="*/ 279400 w 304800"/>
              <a:gd name="connsiteY3" fmla="*/ 152400 h 347134"/>
              <a:gd name="connsiteX4" fmla="*/ 304800 w 304800"/>
              <a:gd name="connsiteY4" fmla="*/ 177800 h 347134"/>
              <a:gd name="connsiteX5" fmla="*/ 304800 w 304800"/>
              <a:gd name="connsiteY5" fmla="*/ 220134 h 347134"/>
              <a:gd name="connsiteX6" fmla="*/ 304800 w 304800"/>
              <a:gd name="connsiteY6" fmla="*/ 262467 h 347134"/>
              <a:gd name="connsiteX7" fmla="*/ 296333 w 304800"/>
              <a:gd name="connsiteY7" fmla="*/ 296334 h 347134"/>
              <a:gd name="connsiteX8" fmla="*/ 279400 w 304800"/>
              <a:gd name="connsiteY8" fmla="*/ 330200 h 347134"/>
              <a:gd name="connsiteX9" fmla="*/ 279400 w 304800"/>
              <a:gd name="connsiteY9" fmla="*/ 330200 h 347134"/>
              <a:gd name="connsiteX10" fmla="*/ 169333 w 304800"/>
              <a:gd name="connsiteY10" fmla="*/ 330200 h 347134"/>
              <a:gd name="connsiteX11" fmla="*/ 93133 w 304800"/>
              <a:gd name="connsiteY11" fmla="*/ 347134 h 347134"/>
              <a:gd name="connsiteX12" fmla="*/ 93133 w 304800"/>
              <a:gd name="connsiteY12" fmla="*/ 347134 h 347134"/>
              <a:gd name="connsiteX13" fmla="*/ 67733 w 304800"/>
              <a:gd name="connsiteY13" fmla="*/ 304800 h 347134"/>
              <a:gd name="connsiteX14" fmla="*/ 67733 w 304800"/>
              <a:gd name="connsiteY14" fmla="*/ 304800 h 347134"/>
              <a:gd name="connsiteX15" fmla="*/ 42333 w 304800"/>
              <a:gd name="connsiteY15" fmla="*/ 211667 h 347134"/>
              <a:gd name="connsiteX16" fmla="*/ 42333 w 304800"/>
              <a:gd name="connsiteY16" fmla="*/ 211667 h 347134"/>
              <a:gd name="connsiteX17" fmla="*/ 8467 w 304800"/>
              <a:gd name="connsiteY17" fmla="*/ 152400 h 347134"/>
              <a:gd name="connsiteX18" fmla="*/ 0 w 304800"/>
              <a:gd name="connsiteY18" fmla="*/ 152400 h 347134"/>
              <a:gd name="connsiteX19" fmla="*/ 0 w 304800"/>
              <a:gd name="connsiteY19" fmla="*/ 152400 h 347134"/>
              <a:gd name="connsiteX20" fmla="*/ 16933 w 304800"/>
              <a:gd name="connsiteY20" fmla="*/ 93134 h 347134"/>
              <a:gd name="connsiteX21" fmla="*/ 50800 w 304800"/>
              <a:gd name="connsiteY21" fmla="*/ 59267 h 347134"/>
              <a:gd name="connsiteX22" fmla="*/ 59267 w 304800"/>
              <a:gd name="connsiteY22" fmla="*/ 50800 h 347134"/>
              <a:gd name="connsiteX23" fmla="*/ 76200 w 304800"/>
              <a:gd name="connsiteY23" fmla="*/ 0 h 347134"/>
              <a:gd name="connsiteX24" fmla="*/ 143933 w 304800"/>
              <a:gd name="connsiteY24" fmla="*/ 0 h 347134"/>
              <a:gd name="connsiteX25" fmla="*/ 237067 w 304800"/>
              <a:gd name="connsiteY25" fmla="*/ 16934 h 347134"/>
              <a:gd name="connsiteX26" fmla="*/ 304800 w 304800"/>
              <a:gd name="connsiteY26" fmla="*/ 16934 h 347134"/>
              <a:gd name="connsiteX0" fmla="*/ 313267 w 313267"/>
              <a:gd name="connsiteY0" fmla="*/ 16934 h 347134"/>
              <a:gd name="connsiteX1" fmla="*/ 287867 w 313267"/>
              <a:gd name="connsiteY1" fmla="*/ 93134 h 347134"/>
              <a:gd name="connsiteX2" fmla="*/ 262467 w 313267"/>
              <a:gd name="connsiteY2" fmla="*/ 101600 h 347134"/>
              <a:gd name="connsiteX3" fmla="*/ 287867 w 313267"/>
              <a:gd name="connsiteY3" fmla="*/ 152400 h 347134"/>
              <a:gd name="connsiteX4" fmla="*/ 313267 w 313267"/>
              <a:gd name="connsiteY4" fmla="*/ 177800 h 347134"/>
              <a:gd name="connsiteX5" fmla="*/ 313267 w 313267"/>
              <a:gd name="connsiteY5" fmla="*/ 220134 h 347134"/>
              <a:gd name="connsiteX6" fmla="*/ 313267 w 313267"/>
              <a:gd name="connsiteY6" fmla="*/ 262467 h 347134"/>
              <a:gd name="connsiteX7" fmla="*/ 304800 w 313267"/>
              <a:gd name="connsiteY7" fmla="*/ 296334 h 347134"/>
              <a:gd name="connsiteX8" fmla="*/ 287867 w 313267"/>
              <a:gd name="connsiteY8" fmla="*/ 330200 h 347134"/>
              <a:gd name="connsiteX9" fmla="*/ 287867 w 313267"/>
              <a:gd name="connsiteY9" fmla="*/ 330200 h 347134"/>
              <a:gd name="connsiteX10" fmla="*/ 177800 w 313267"/>
              <a:gd name="connsiteY10" fmla="*/ 330200 h 347134"/>
              <a:gd name="connsiteX11" fmla="*/ 101600 w 313267"/>
              <a:gd name="connsiteY11" fmla="*/ 347134 h 347134"/>
              <a:gd name="connsiteX12" fmla="*/ 101600 w 313267"/>
              <a:gd name="connsiteY12" fmla="*/ 347134 h 347134"/>
              <a:gd name="connsiteX13" fmla="*/ 76200 w 313267"/>
              <a:gd name="connsiteY13" fmla="*/ 304800 h 347134"/>
              <a:gd name="connsiteX14" fmla="*/ 76200 w 313267"/>
              <a:gd name="connsiteY14" fmla="*/ 304800 h 347134"/>
              <a:gd name="connsiteX15" fmla="*/ 50800 w 313267"/>
              <a:gd name="connsiteY15" fmla="*/ 211667 h 347134"/>
              <a:gd name="connsiteX16" fmla="*/ 50800 w 313267"/>
              <a:gd name="connsiteY16" fmla="*/ 211667 h 347134"/>
              <a:gd name="connsiteX17" fmla="*/ 16934 w 313267"/>
              <a:gd name="connsiteY17" fmla="*/ 152400 h 347134"/>
              <a:gd name="connsiteX18" fmla="*/ 8467 w 313267"/>
              <a:gd name="connsiteY18" fmla="*/ 152400 h 347134"/>
              <a:gd name="connsiteX19" fmla="*/ 8467 w 313267"/>
              <a:gd name="connsiteY19" fmla="*/ 152400 h 347134"/>
              <a:gd name="connsiteX20" fmla="*/ 0 w 313267"/>
              <a:gd name="connsiteY20" fmla="*/ 76201 h 347134"/>
              <a:gd name="connsiteX21" fmla="*/ 59267 w 313267"/>
              <a:gd name="connsiteY21" fmla="*/ 59267 h 347134"/>
              <a:gd name="connsiteX22" fmla="*/ 67734 w 313267"/>
              <a:gd name="connsiteY22" fmla="*/ 50800 h 347134"/>
              <a:gd name="connsiteX23" fmla="*/ 84667 w 313267"/>
              <a:gd name="connsiteY23" fmla="*/ 0 h 347134"/>
              <a:gd name="connsiteX24" fmla="*/ 152400 w 313267"/>
              <a:gd name="connsiteY24" fmla="*/ 0 h 347134"/>
              <a:gd name="connsiteX25" fmla="*/ 245534 w 313267"/>
              <a:gd name="connsiteY25" fmla="*/ 16934 h 347134"/>
              <a:gd name="connsiteX26" fmla="*/ 313267 w 313267"/>
              <a:gd name="connsiteY26" fmla="*/ 16934 h 347134"/>
              <a:gd name="connsiteX0" fmla="*/ 313267 w 313267"/>
              <a:gd name="connsiteY0" fmla="*/ 16934 h 347134"/>
              <a:gd name="connsiteX1" fmla="*/ 287867 w 313267"/>
              <a:gd name="connsiteY1" fmla="*/ 93134 h 347134"/>
              <a:gd name="connsiteX2" fmla="*/ 262467 w 313267"/>
              <a:gd name="connsiteY2" fmla="*/ 101600 h 347134"/>
              <a:gd name="connsiteX3" fmla="*/ 287867 w 313267"/>
              <a:gd name="connsiteY3" fmla="*/ 152400 h 347134"/>
              <a:gd name="connsiteX4" fmla="*/ 313267 w 313267"/>
              <a:gd name="connsiteY4" fmla="*/ 177800 h 347134"/>
              <a:gd name="connsiteX5" fmla="*/ 313267 w 313267"/>
              <a:gd name="connsiteY5" fmla="*/ 220134 h 347134"/>
              <a:gd name="connsiteX6" fmla="*/ 313267 w 313267"/>
              <a:gd name="connsiteY6" fmla="*/ 262467 h 347134"/>
              <a:gd name="connsiteX7" fmla="*/ 304800 w 313267"/>
              <a:gd name="connsiteY7" fmla="*/ 296334 h 347134"/>
              <a:gd name="connsiteX8" fmla="*/ 287867 w 313267"/>
              <a:gd name="connsiteY8" fmla="*/ 330200 h 347134"/>
              <a:gd name="connsiteX9" fmla="*/ 287867 w 313267"/>
              <a:gd name="connsiteY9" fmla="*/ 330200 h 347134"/>
              <a:gd name="connsiteX10" fmla="*/ 177800 w 313267"/>
              <a:gd name="connsiteY10" fmla="*/ 330200 h 347134"/>
              <a:gd name="connsiteX11" fmla="*/ 101600 w 313267"/>
              <a:gd name="connsiteY11" fmla="*/ 347134 h 347134"/>
              <a:gd name="connsiteX12" fmla="*/ 101600 w 313267"/>
              <a:gd name="connsiteY12" fmla="*/ 347134 h 347134"/>
              <a:gd name="connsiteX13" fmla="*/ 76200 w 313267"/>
              <a:gd name="connsiteY13" fmla="*/ 304800 h 347134"/>
              <a:gd name="connsiteX14" fmla="*/ 76200 w 313267"/>
              <a:gd name="connsiteY14" fmla="*/ 304800 h 347134"/>
              <a:gd name="connsiteX15" fmla="*/ 50800 w 313267"/>
              <a:gd name="connsiteY15" fmla="*/ 211667 h 347134"/>
              <a:gd name="connsiteX16" fmla="*/ 50800 w 313267"/>
              <a:gd name="connsiteY16" fmla="*/ 211667 h 347134"/>
              <a:gd name="connsiteX17" fmla="*/ 16934 w 313267"/>
              <a:gd name="connsiteY17" fmla="*/ 152400 h 347134"/>
              <a:gd name="connsiteX18" fmla="*/ 8467 w 313267"/>
              <a:gd name="connsiteY18" fmla="*/ 152400 h 347134"/>
              <a:gd name="connsiteX19" fmla="*/ 8467 w 313267"/>
              <a:gd name="connsiteY19" fmla="*/ 152400 h 347134"/>
              <a:gd name="connsiteX20" fmla="*/ 0 w 313267"/>
              <a:gd name="connsiteY20" fmla="*/ 76201 h 347134"/>
              <a:gd name="connsiteX21" fmla="*/ 59267 w 313267"/>
              <a:gd name="connsiteY21" fmla="*/ 59267 h 347134"/>
              <a:gd name="connsiteX22" fmla="*/ 59267 w 313267"/>
              <a:gd name="connsiteY22" fmla="*/ 8467 h 347134"/>
              <a:gd name="connsiteX23" fmla="*/ 84667 w 313267"/>
              <a:gd name="connsiteY23" fmla="*/ 0 h 347134"/>
              <a:gd name="connsiteX24" fmla="*/ 152400 w 313267"/>
              <a:gd name="connsiteY24" fmla="*/ 0 h 347134"/>
              <a:gd name="connsiteX25" fmla="*/ 245534 w 313267"/>
              <a:gd name="connsiteY25" fmla="*/ 16934 h 347134"/>
              <a:gd name="connsiteX26" fmla="*/ 313267 w 313267"/>
              <a:gd name="connsiteY26" fmla="*/ 16934 h 34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3267" h="347134">
                <a:moveTo>
                  <a:pt x="313267" y="16934"/>
                </a:moveTo>
                <a:lnTo>
                  <a:pt x="287867" y="93134"/>
                </a:lnTo>
                <a:lnTo>
                  <a:pt x="262467" y="101600"/>
                </a:lnTo>
                <a:lnTo>
                  <a:pt x="287867" y="152400"/>
                </a:lnTo>
                <a:lnTo>
                  <a:pt x="313267" y="177800"/>
                </a:lnTo>
                <a:lnTo>
                  <a:pt x="313267" y="220134"/>
                </a:lnTo>
                <a:lnTo>
                  <a:pt x="313267" y="262467"/>
                </a:lnTo>
                <a:lnTo>
                  <a:pt x="304800" y="296334"/>
                </a:lnTo>
                <a:lnTo>
                  <a:pt x="287867" y="330200"/>
                </a:lnTo>
                <a:lnTo>
                  <a:pt x="287867" y="330200"/>
                </a:lnTo>
                <a:lnTo>
                  <a:pt x="177800" y="330200"/>
                </a:lnTo>
                <a:lnTo>
                  <a:pt x="101600" y="347134"/>
                </a:lnTo>
                <a:lnTo>
                  <a:pt x="101600" y="347134"/>
                </a:lnTo>
                <a:lnTo>
                  <a:pt x="76200" y="304800"/>
                </a:lnTo>
                <a:lnTo>
                  <a:pt x="76200" y="304800"/>
                </a:lnTo>
                <a:lnTo>
                  <a:pt x="50800" y="211667"/>
                </a:lnTo>
                <a:lnTo>
                  <a:pt x="50800" y="211667"/>
                </a:lnTo>
                <a:lnTo>
                  <a:pt x="16934" y="152400"/>
                </a:lnTo>
                <a:lnTo>
                  <a:pt x="8467" y="152400"/>
                </a:lnTo>
                <a:lnTo>
                  <a:pt x="8467" y="152400"/>
                </a:lnTo>
                <a:lnTo>
                  <a:pt x="0" y="76201"/>
                </a:lnTo>
                <a:lnTo>
                  <a:pt x="59267" y="59267"/>
                </a:lnTo>
                <a:lnTo>
                  <a:pt x="59267" y="8467"/>
                </a:lnTo>
                <a:lnTo>
                  <a:pt x="84667" y="0"/>
                </a:lnTo>
                <a:lnTo>
                  <a:pt x="152400" y="0"/>
                </a:lnTo>
                <a:lnTo>
                  <a:pt x="245534" y="16934"/>
                </a:lnTo>
                <a:lnTo>
                  <a:pt x="313267" y="16934"/>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Forme libre : forme 54">
            <a:extLst>
              <a:ext uri="{FF2B5EF4-FFF2-40B4-BE49-F238E27FC236}">
                <a16:creationId xmlns:a16="http://schemas.microsoft.com/office/drawing/2014/main" id="{22E99E69-8815-5859-D6B7-D6E50FB28375}"/>
              </a:ext>
            </a:extLst>
          </p:cNvPr>
          <p:cNvSpPr/>
          <p:nvPr/>
        </p:nvSpPr>
        <p:spPr>
          <a:xfrm>
            <a:off x="3586655" y="6306208"/>
            <a:ext cx="236483" cy="204952"/>
          </a:xfrm>
          <a:custGeom>
            <a:avLst/>
            <a:gdLst>
              <a:gd name="connsiteX0" fmla="*/ 86711 w 236483"/>
              <a:gd name="connsiteY0" fmla="*/ 0 h 157655"/>
              <a:gd name="connsiteX1" fmla="*/ 141890 w 236483"/>
              <a:gd name="connsiteY1" fmla="*/ 70945 h 157655"/>
              <a:gd name="connsiteX2" fmla="*/ 181304 w 236483"/>
              <a:gd name="connsiteY2" fmla="*/ 110359 h 157655"/>
              <a:gd name="connsiteX3" fmla="*/ 236483 w 236483"/>
              <a:gd name="connsiteY3" fmla="*/ 157655 h 157655"/>
              <a:gd name="connsiteX4" fmla="*/ 236483 w 236483"/>
              <a:gd name="connsiteY4" fmla="*/ 157655 h 157655"/>
              <a:gd name="connsiteX5" fmla="*/ 236483 w 236483"/>
              <a:gd name="connsiteY5" fmla="*/ 157655 h 157655"/>
              <a:gd name="connsiteX6" fmla="*/ 63062 w 236483"/>
              <a:gd name="connsiteY6" fmla="*/ 134007 h 157655"/>
              <a:gd name="connsiteX7" fmla="*/ 0 w 236483"/>
              <a:gd name="connsiteY7" fmla="*/ 86710 h 157655"/>
              <a:gd name="connsiteX8" fmla="*/ 0 w 236483"/>
              <a:gd name="connsiteY8" fmla="*/ 86710 h 157655"/>
              <a:gd name="connsiteX9" fmla="*/ 23648 w 236483"/>
              <a:gd name="connsiteY9" fmla="*/ 0 h 157655"/>
              <a:gd name="connsiteX10" fmla="*/ 86711 w 236483"/>
              <a:gd name="connsiteY10" fmla="*/ 0 h 157655"/>
              <a:gd name="connsiteX0" fmla="*/ 86711 w 236483"/>
              <a:gd name="connsiteY0" fmla="*/ 0 h 157655"/>
              <a:gd name="connsiteX1" fmla="*/ 141890 w 236483"/>
              <a:gd name="connsiteY1" fmla="*/ 70945 h 157655"/>
              <a:gd name="connsiteX2" fmla="*/ 181304 w 236483"/>
              <a:gd name="connsiteY2" fmla="*/ 110359 h 157655"/>
              <a:gd name="connsiteX3" fmla="*/ 236483 w 236483"/>
              <a:gd name="connsiteY3" fmla="*/ 157655 h 157655"/>
              <a:gd name="connsiteX4" fmla="*/ 236483 w 236483"/>
              <a:gd name="connsiteY4" fmla="*/ 157655 h 157655"/>
              <a:gd name="connsiteX5" fmla="*/ 236483 w 236483"/>
              <a:gd name="connsiteY5" fmla="*/ 157655 h 157655"/>
              <a:gd name="connsiteX6" fmla="*/ 94593 w 236483"/>
              <a:gd name="connsiteY6" fmla="*/ 134007 h 157655"/>
              <a:gd name="connsiteX7" fmla="*/ 0 w 236483"/>
              <a:gd name="connsiteY7" fmla="*/ 86710 h 157655"/>
              <a:gd name="connsiteX8" fmla="*/ 0 w 236483"/>
              <a:gd name="connsiteY8" fmla="*/ 86710 h 157655"/>
              <a:gd name="connsiteX9" fmla="*/ 23648 w 236483"/>
              <a:gd name="connsiteY9" fmla="*/ 0 h 157655"/>
              <a:gd name="connsiteX10" fmla="*/ 86711 w 236483"/>
              <a:gd name="connsiteY10" fmla="*/ 0 h 157655"/>
              <a:gd name="connsiteX0" fmla="*/ 86711 w 236483"/>
              <a:gd name="connsiteY0" fmla="*/ 0 h 204952"/>
              <a:gd name="connsiteX1" fmla="*/ 141890 w 236483"/>
              <a:gd name="connsiteY1" fmla="*/ 70945 h 204952"/>
              <a:gd name="connsiteX2" fmla="*/ 181304 w 236483"/>
              <a:gd name="connsiteY2" fmla="*/ 110359 h 204952"/>
              <a:gd name="connsiteX3" fmla="*/ 236483 w 236483"/>
              <a:gd name="connsiteY3" fmla="*/ 157655 h 204952"/>
              <a:gd name="connsiteX4" fmla="*/ 236483 w 236483"/>
              <a:gd name="connsiteY4" fmla="*/ 157655 h 204952"/>
              <a:gd name="connsiteX5" fmla="*/ 212835 w 236483"/>
              <a:gd name="connsiteY5" fmla="*/ 204952 h 204952"/>
              <a:gd name="connsiteX6" fmla="*/ 94593 w 236483"/>
              <a:gd name="connsiteY6" fmla="*/ 134007 h 204952"/>
              <a:gd name="connsiteX7" fmla="*/ 0 w 236483"/>
              <a:gd name="connsiteY7" fmla="*/ 86710 h 204952"/>
              <a:gd name="connsiteX8" fmla="*/ 0 w 236483"/>
              <a:gd name="connsiteY8" fmla="*/ 86710 h 204952"/>
              <a:gd name="connsiteX9" fmla="*/ 23648 w 236483"/>
              <a:gd name="connsiteY9" fmla="*/ 0 h 204952"/>
              <a:gd name="connsiteX10" fmla="*/ 86711 w 236483"/>
              <a:gd name="connsiteY10" fmla="*/ 0 h 204952"/>
              <a:gd name="connsiteX0" fmla="*/ 86711 w 236483"/>
              <a:gd name="connsiteY0" fmla="*/ 0 h 204952"/>
              <a:gd name="connsiteX1" fmla="*/ 141890 w 236483"/>
              <a:gd name="connsiteY1" fmla="*/ 70945 h 204952"/>
              <a:gd name="connsiteX2" fmla="*/ 181304 w 236483"/>
              <a:gd name="connsiteY2" fmla="*/ 110359 h 204952"/>
              <a:gd name="connsiteX3" fmla="*/ 236483 w 236483"/>
              <a:gd name="connsiteY3" fmla="*/ 157655 h 204952"/>
              <a:gd name="connsiteX4" fmla="*/ 236483 w 236483"/>
              <a:gd name="connsiteY4" fmla="*/ 157655 h 204952"/>
              <a:gd name="connsiteX5" fmla="*/ 212835 w 236483"/>
              <a:gd name="connsiteY5" fmla="*/ 204952 h 204952"/>
              <a:gd name="connsiteX6" fmla="*/ 63062 w 236483"/>
              <a:gd name="connsiteY6" fmla="*/ 149773 h 204952"/>
              <a:gd name="connsiteX7" fmla="*/ 0 w 236483"/>
              <a:gd name="connsiteY7" fmla="*/ 86710 h 204952"/>
              <a:gd name="connsiteX8" fmla="*/ 0 w 236483"/>
              <a:gd name="connsiteY8" fmla="*/ 86710 h 204952"/>
              <a:gd name="connsiteX9" fmla="*/ 23648 w 236483"/>
              <a:gd name="connsiteY9" fmla="*/ 0 h 204952"/>
              <a:gd name="connsiteX10" fmla="*/ 86711 w 236483"/>
              <a:gd name="connsiteY10" fmla="*/ 0 h 20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483" h="204952">
                <a:moveTo>
                  <a:pt x="86711" y="0"/>
                </a:moveTo>
                <a:lnTo>
                  <a:pt x="141890" y="70945"/>
                </a:lnTo>
                <a:lnTo>
                  <a:pt x="181304" y="110359"/>
                </a:lnTo>
                <a:lnTo>
                  <a:pt x="236483" y="157655"/>
                </a:lnTo>
                <a:lnTo>
                  <a:pt x="236483" y="157655"/>
                </a:lnTo>
                <a:lnTo>
                  <a:pt x="212835" y="204952"/>
                </a:lnTo>
                <a:lnTo>
                  <a:pt x="63062" y="149773"/>
                </a:lnTo>
                <a:lnTo>
                  <a:pt x="0" y="86710"/>
                </a:lnTo>
                <a:lnTo>
                  <a:pt x="0" y="86710"/>
                </a:lnTo>
                <a:lnTo>
                  <a:pt x="23648" y="0"/>
                </a:lnTo>
                <a:lnTo>
                  <a:pt x="86711"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Forme libre : forme 56">
            <a:extLst>
              <a:ext uri="{FF2B5EF4-FFF2-40B4-BE49-F238E27FC236}">
                <a16:creationId xmlns:a16="http://schemas.microsoft.com/office/drawing/2014/main" id="{8ACAA8D9-2A4C-0331-23A8-B4884442444A}"/>
              </a:ext>
            </a:extLst>
          </p:cNvPr>
          <p:cNvSpPr/>
          <p:nvPr/>
        </p:nvSpPr>
        <p:spPr>
          <a:xfrm>
            <a:off x="3689131" y="6290441"/>
            <a:ext cx="386255" cy="212835"/>
          </a:xfrm>
          <a:custGeom>
            <a:avLst/>
            <a:gdLst>
              <a:gd name="connsiteX0" fmla="*/ 0 w 386255"/>
              <a:gd name="connsiteY0" fmla="*/ 0 h 212835"/>
              <a:gd name="connsiteX1" fmla="*/ 70945 w 386255"/>
              <a:gd name="connsiteY1" fmla="*/ 47297 h 212835"/>
              <a:gd name="connsiteX2" fmla="*/ 204952 w 386255"/>
              <a:gd name="connsiteY2" fmla="*/ 102476 h 212835"/>
              <a:gd name="connsiteX3" fmla="*/ 323193 w 386255"/>
              <a:gd name="connsiteY3" fmla="*/ 149773 h 212835"/>
              <a:gd name="connsiteX4" fmla="*/ 386255 w 386255"/>
              <a:gd name="connsiteY4" fmla="*/ 173421 h 212835"/>
              <a:gd name="connsiteX5" fmla="*/ 378372 w 386255"/>
              <a:gd name="connsiteY5" fmla="*/ 197069 h 212835"/>
              <a:gd name="connsiteX6" fmla="*/ 354724 w 386255"/>
              <a:gd name="connsiteY6" fmla="*/ 212835 h 212835"/>
              <a:gd name="connsiteX7" fmla="*/ 315310 w 386255"/>
              <a:gd name="connsiteY7" fmla="*/ 197069 h 212835"/>
              <a:gd name="connsiteX8" fmla="*/ 283779 w 386255"/>
              <a:gd name="connsiteY8" fmla="*/ 197069 h 212835"/>
              <a:gd name="connsiteX9" fmla="*/ 212835 w 386255"/>
              <a:gd name="connsiteY9" fmla="*/ 197069 h 212835"/>
              <a:gd name="connsiteX10" fmla="*/ 212835 w 386255"/>
              <a:gd name="connsiteY10" fmla="*/ 197069 h 212835"/>
              <a:gd name="connsiteX11" fmla="*/ 149772 w 386255"/>
              <a:gd name="connsiteY11" fmla="*/ 181304 h 212835"/>
              <a:gd name="connsiteX12" fmla="*/ 134007 w 386255"/>
              <a:gd name="connsiteY12" fmla="*/ 173421 h 212835"/>
              <a:gd name="connsiteX13" fmla="*/ 102476 w 386255"/>
              <a:gd name="connsiteY13" fmla="*/ 141890 h 212835"/>
              <a:gd name="connsiteX14" fmla="*/ 31531 w 386255"/>
              <a:gd name="connsiteY14" fmla="*/ 86711 h 212835"/>
              <a:gd name="connsiteX15" fmla="*/ 0 w 386255"/>
              <a:gd name="connsiteY15" fmla="*/ 0 h 21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255" h="212835">
                <a:moveTo>
                  <a:pt x="0" y="0"/>
                </a:moveTo>
                <a:lnTo>
                  <a:pt x="70945" y="47297"/>
                </a:lnTo>
                <a:lnTo>
                  <a:pt x="204952" y="102476"/>
                </a:lnTo>
                <a:lnTo>
                  <a:pt x="323193" y="149773"/>
                </a:lnTo>
                <a:lnTo>
                  <a:pt x="386255" y="173421"/>
                </a:lnTo>
                <a:lnTo>
                  <a:pt x="378372" y="197069"/>
                </a:lnTo>
                <a:lnTo>
                  <a:pt x="354724" y="212835"/>
                </a:lnTo>
                <a:lnTo>
                  <a:pt x="315310" y="197069"/>
                </a:lnTo>
                <a:lnTo>
                  <a:pt x="283779" y="197069"/>
                </a:lnTo>
                <a:lnTo>
                  <a:pt x="212835" y="197069"/>
                </a:lnTo>
                <a:lnTo>
                  <a:pt x="212835" y="197069"/>
                </a:lnTo>
                <a:lnTo>
                  <a:pt x="149772" y="181304"/>
                </a:lnTo>
                <a:lnTo>
                  <a:pt x="134007" y="173421"/>
                </a:lnTo>
                <a:lnTo>
                  <a:pt x="102476" y="141890"/>
                </a:lnTo>
                <a:lnTo>
                  <a:pt x="31531" y="86711"/>
                </a:lnTo>
                <a:lnTo>
                  <a:pt x="0"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Forme libre : forme 58">
            <a:extLst>
              <a:ext uri="{FF2B5EF4-FFF2-40B4-BE49-F238E27FC236}">
                <a16:creationId xmlns:a16="http://schemas.microsoft.com/office/drawing/2014/main" id="{6E2C061B-7CB4-AA8A-DEA8-D59810C32836}"/>
              </a:ext>
            </a:extLst>
          </p:cNvPr>
          <p:cNvSpPr/>
          <p:nvPr/>
        </p:nvSpPr>
        <p:spPr>
          <a:xfrm>
            <a:off x="4256690" y="1679028"/>
            <a:ext cx="173420" cy="110358"/>
          </a:xfrm>
          <a:custGeom>
            <a:avLst/>
            <a:gdLst>
              <a:gd name="connsiteX0" fmla="*/ 39413 w 173420"/>
              <a:gd name="connsiteY0" fmla="*/ 0 h 110358"/>
              <a:gd name="connsiteX1" fmla="*/ 0 w 173420"/>
              <a:gd name="connsiteY1" fmla="*/ 63062 h 110358"/>
              <a:gd name="connsiteX2" fmla="*/ 31531 w 173420"/>
              <a:gd name="connsiteY2" fmla="*/ 94593 h 110358"/>
              <a:gd name="connsiteX3" fmla="*/ 78827 w 173420"/>
              <a:gd name="connsiteY3" fmla="*/ 102475 h 110358"/>
              <a:gd name="connsiteX4" fmla="*/ 78827 w 173420"/>
              <a:gd name="connsiteY4" fmla="*/ 102475 h 110358"/>
              <a:gd name="connsiteX5" fmla="*/ 149772 w 173420"/>
              <a:gd name="connsiteY5" fmla="*/ 110358 h 110358"/>
              <a:gd name="connsiteX6" fmla="*/ 173420 w 173420"/>
              <a:gd name="connsiteY6" fmla="*/ 70944 h 110358"/>
              <a:gd name="connsiteX7" fmla="*/ 157655 w 173420"/>
              <a:gd name="connsiteY7" fmla="*/ 47296 h 110358"/>
              <a:gd name="connsiteX8" fmla="*/ 149772 w 173420"/>
              <a:gd name="connsiteY8" fmla="*/ 23648 h 110358"/>
              <a:gd name="connsiteX9" fmla="*/ 118241 w 173420"/>
              <a:gd name="connsiteY9" fmla="*/ 7882 h 110358"/>
              <a:gd name="connsiteX10" fmla="*/ 39413 w 173420"/>
              <a:gd name="connsiteY10" fmla="*/ 0 h 11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20" h="110358">
                <a:moveTo>
                  <a:pt x="39413" y="0"/>
                </a:moveTo>
                <a:lnTo>
                  <a:pt x="0" y="63062"/>
                </a:lnTo>
                <a:lnTo>
                  <a:pt x="31531" y="94593"/>
                </a:lnTo>
                <a:lnTo>
                  <a:pt x="78827" y="102475"/>
                </a:lnTo>
                <a:lnTo>
                  <a:pt x="78827" y="102475"/>
                </a:lnTo>
                <a:lnTo>
                  <a:pt x="149772" y="110358"/>
                </a:lnTo>
                <a:lnTo>
                  <a:pt x="173420" y="70944"/>
                </a:lnTo>
                <a:lnTo>
                  <a:pt x="157655" y="47296"/>
                </a:lnTo>
                <a:lnTo>
                  <a:pt x="149772" y="23648"/>
                </a:lnTo>
                <a:lnTo>
                  <a:pt x="118241" y="7882"/>
                </a:lnTo>
                <a:lnTo>
                  <a:pt x="39413"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Forme libre : forme 59">
            <a:extLst>
              <a:ext uri="{FF2B5EF4-FFF2-40B4-BE49-F238E27FC236}">
                <a16:creationId xmlns:a16="http://schemas.microsoft.com/office/drawing/2014/main" id="{73F4CAB6-E547-94D1-7796-93C717AB586D}"/>
              </a:ext>
            </a:extLst>
          </p:cNvPr>
          <p:cNvSpPr/>
          <p:nvPr/>
        </p:nvSpPr>
        <p:spPr>
          <a:xfrm>
            <a:off x="3247697" y="717331"/>
            <a:ext cx="110358" cy="94593"/>
          </a:xfrm>
          <a:custGeom>
            <a:avLst/>
            <a:gdLst>
              <a:gd name="connsiteX0" fmla="*/ 0 w 86710"/>
              <a:gd name="connsiteY0" fmla="*/ 0 h 78827"/>
              <a:gd name="connsiteX1" fmla="*/ 7883 w 86710"/>
              <a:gd name="connsiteY1" fmla="*/ 78827 h 78827"/>
              <a:gd name="connsiteX2" fmla="*/ 70945 w 86710"/>
              <a:gd name="connsiteY2" fmla="*/ 78827 h 78827"/>
              <a:gd name="connsiteX3" fmla="*/ 78827 w 86710"/>
              <a:gd name="connsiteY3" fmla="*/ 39413 h 78827"/>
              <a:gd name="connsiteX4" fmla="*/ 86710 w 86710"/>
              <a:gd name="connsiteY4" fmla="*/ 23648 h 78827"/>
              <a:gd name="connsiteX5" fmla="*/ 63062 w 86710"/>
              <a:gd name="connsiteY5" fmla="*/ 7882 h 78827"/>
              <a:gd name="connsiteX6" fmla="*/ 0 w 86710"/>
              <a:gd name="connsiteY6" fmla="*/ 0 h 78827"/>
              <a:gd name="connsiteX0" fmla="*/ 0 w 110358"/>
              <a:gd name="connsiteY0" fmla="*/ 0 h 94593"/>
              <a:gd name="connsiteX1" fmla="*/ 31531 w 110358"/>
              <a:gd name="connsiteY1" fmla="*/ 94593 h 94593"/>
              <a:gd name="connsiteX2" fmla="*/ 94593 w 110358"/>
              <a:gd name="connsiteY2" fmla="*/ 94593 h 94593"/>
              <a:gd name="connsiteX3" fmla="*/ 102475 w 110358"/>
              <a:gd name="connsiteY3" fmla="*/ 55179 h 94593"/>
              <a:gd name="connsiteX4" fmla="*/ 110358 w 110358"/>
              <a:gd name="connsiteY4" fmla="*/ 39414 h 94593"/>
              <a:gd name="connsiteX5" fmla="*/ 86710 w 110358"/>
              <a:gd name="connsiteY5" fmla="*/ 23648 h 94593"/>
              <a:gd name="connsiteX6" fmla="*/ 0 w 110358"/>
              <a:gd name="connsiteY6" fmla="*/ 0 h 94593"/>
              <a:gd name="connsiteX0" fmla="*/ 0 w 110358"/>
              <a:gd name="connsiteY0" fmla="*/ 0 h 94593"/>
              <a:gd name="connsiteX1" fmla="*/ 7882 w 110358"/>
              <a:gd name="connsiteY1" fmla="*/ 94593 h 94593"/>
              <a:gd name="connsiteX2" fmla="*/ 94593 w 110358"/>
              <a:gd name="connsiteY2" fmla="*/ 94593 h 94593"/>
              <a:gd name="connsiteX3" fmla="*/ 102475 w 110358"/>
              <a:gd name="connsiteY3" fmla="*/ 55179 h 94593"/>
              <a:gd name="connsiteX4" fmla="*/ 110358 w 110358"/>
              <a:gd name="connsiteY4" fmla="*/ 39414 h 94593"/>
              <a:gd name="connsiteX5" fmla="*/ 86710 w 110358"/>
              <a:gd name="connsiteY5" fmla="*/ 23648 h 94593"/>
              <a:gd name="connsiteX6" fmla="*/ 0 w 110358"/>
              <a:gd name="connsiteY6" fmla="*/ 0 h 9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58" h="94593">
                <a:moveTo>
                  <a:pt x="0" y="0"/>
                </a:moveTo>
                <a:lnTo>
                  <a:pt x="7882" y="94593"/>
                </a:lnTo>
                <a:lnTo>
                  <a:pt x="94593" y="94593"/>
                </a:lnTo>
                <a:lnTo>
                  <a:pt x="102475" y="55179"/>
                </a:lnTo>
                <a:lnTo>
                  <a:pt x="110358" y="39414"/>
                </a:lnTo>
                <a:lnTo>
                  <a:pt x="86710" y="23648"/>
                </a:lnTo>
                <a:lnTo>
                  <a:pt x="0" y="0"/>
                </a:lnTo>
                <a:close/>
              </a:path>
            </a:pathLst>
          </a:cu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Forme libre : forme 60">
            <a:extLst>
              <a:ext uri="{FF2B5EF4-FFF2-40B4-BE49-F238E27FC236}">
                <a16:creationId xmlns:a16="http://schemas.microsoft.com/office/drawing/2014/main" id="{DEC5C703-E8BC-678F-796A-CCC5D7FA9D1A}"/>
              </a:ext>
            </a:extLst>
          </p:cNvPr>
          <p:cNvSpPr/>
          <p:nvPr/>
        </p:nvSpPr>
        <p:spPr>
          <a:xfrm>
            <a:off x="3338283" y="683842"/>
            <a:ext cx="56362" cy="44013"/>
          </a:xfrm>
          <a:custGeom>
            <a:avLst/>
            <a:gdLst>
              <a:gd name="connsiteX0" fmla="*/ 0 w 47297"/>
              <a:gd name="connsiteY0" fmla="*/ 0 h 63063"/>
              <a:gd name="connsiteX1" fmla="*/ 47297 w 47297"/>
              <a:gd name="connsiteY1" fmla="*/ 55180 h 63063"/>
              <a:gd name="connsiteX2" fmla="*/ 39414 w 47297"/>
              <a:gd name="connsiteY2" fmla="*/ 63063 h 63063"/>
              <a:gd name="connsiteX3" fmla="*/ 0 w 47297"/>
              <a:gd name="connsiteY3" fmla="*/ 63063 h 63063"/>
              <a:gd name="connsiteX4" fmla="*/ 0 w 47297"/>
              <a:gd name="connsiteY4" fmla="*/ 0 h 63063"/>
              <a:gd name="connsiteX0" fmla="*/ 3429 w 47297"/>
              <a:gd name="connsiteY0" fmla="*/ 0 h 44013"/>
              <a:gd name="connsiteX1" fmla="*/ 47297 w 47297"/>
              <a:gd name="connsiteY1" fmla="*/ 36130 h 44013"/>
              <a:gd name="connsiteX2" fmla="*/ 39414 w 47297"/>
              <a:gd name="connsiteY2" fmla="*/ 44013 h 44013"/>
              <a:gd name="connsiteX3" fmla="*/ 0 w 47297"/>
              <a:gd name="connsiteY3" fmla="*/ 44013 h 44013"/>
              <a:gd name="connsiteX4" fmla="*/ 3429 w 47297"/>
              <a:gd name="connsiteY4" fmla="*/ 0 h 44013"/>
              <a:gd name="connsiteX0" fmla="*/ 10287 w 54155"/>
              <a:gd name="connsiteY0" fmla="*/ 0 h 44013"/>
              <a:gd name="connsiteX1" fmla="*/ 54155 w 54155"/>
              <a:gd name="connsiteY1" fmla="*/ 36130 h 44013"/>
              <a:gd name="connsiteX2" fmla="*/ 46272 w 54155"/>
              <a:gd name="connsiteY2" fmla="*/ 44013 h 44013"/>
              <a:gd name="connsiteX3" fmla="*/ 0 w 54155"/>
              <a:gd name="connsiteY3" fmla="*/ 28773 h 44013"/>
              <a:gd name="connsiteX4" fmla="*/ 10287 w 54155"/>
              <a:gd name="connsiteY4" fmla="*/ 0 h 44013"/>
              <a:gd name="connsiteX0" fmla="*/ 10287 w 54155"/>
              <a:gd name="connsiteY0" fmla="*/ 0 h 44013"/>
              <a:gd name="connsiteX1" fmla="*/ 37718 w 54155"/>
              <a:gd name="connsiteY1" fmla="*/ 11956 h 44013"/>
              <a:gd name="connsiteX2" fmla="*/ 54155 w 54155"/>
              <a:gd name="connsiteY2" fmla="*/ 36130 h 44013"/>
              <a:gd name="connsiteX3" fmla="*/ 46272 w 54155"/>
              <a:gd name="connsiteY3" fmla="*/ 44013 h 44013"/>
              <a:gd name="connsiteX4" fmla="*/ 0 w 54155"/>
              <a:gd name="connsiteY4" fmla="*/ 28773 h 44013"/>
              <a:gd name="connsiteX5" fmla="*/ 10287 w 54155"/>
              <a:gd name="connsiteY5" fmla="*/ 0 h 44013"/>
              <a:gd name="connsiteX0" fmla="*/ 6858 w 50726"/>
              <a:gd name="connsiteY0" fmla="*/ 0 h 44013"/>
              <a:gd name="connsiteX1" fmla="*/ 34289 w 50726"/>
              <a:gd name="connsiteY1" fmla="*/ 11956 h 44013"/>
              <a:gd name="connsiteX2" fmla="*/ 50726 w 50726"/>
              <a:gd name="connsiteY2" fmla="*/ 36130 h 44013"/>
              <a:gd name="connsiteX3" fmla="*/ 42843 w 50726"/>
              <a:gd name="connsiteY3" fmla="*/ 44013 h 44013"/>
              <a:gd name="connsiteX4" fmla="*/ 0 w 50726"/>
              <a:gd name="connsiteY4" fmla="*/ 28773 h 44013"/>
              <a:gd name="connsiteX5" fmla="*/ 6858 w 50726"/>
              <a:gd name="connsiteY5" fmla="*/ 0 h 44013"/>
              <a:gd name="connsiteX0" fmla="*/ 6858 w 50726"/>
              <a:gd name="connsiteY0" fmla="*/ 0 h 44013"/>
              <a:gd name="connsiteX1" fmla="*/ 34289 w 50726"/>
              <a:gd name="connsiteY1" fmla="*/ 11956 h 44013"/>
              <a:gd name="connsiteX2" fmla="*/ 50726 w 50726"/>
              <a:gd name="connsiteY2" fmla="*/ 36130 h 44013"/>
              <a:gd name="connsiteX3" fmla="*/ 42843 w 50726"/>
              <a:gd name="connsiteY3" fmla="*/ 44013 h 44013"/>
              <a:gd name="connsiteX4" fmla="*/ 0 w 50726"/>
              <a:gd name="connsiteY4" fmla="*/ 28773 h 44013"/>
              <a:gd name="connsiteX5" fmla="*/ 6858 w 50726"/>
              <a:gd name="connsiteY5" fmla="*/ 0 h 4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26" h="44013">
                <a:moveTo>
                  <a:pt x="6858" y="0"/>
                </a:moveTo>
                <a:cubicBezTo>
                  <a:pt x="14859" y="8430"/>
                  <a:pt x="26288" y="3526"/>
                  <a:pt x="34289" y="11956"/>
                </a:cubicBezTo>
                <a:lnTo>
                  <a:pt x="50726" y="36130"/>
                </a:lnTo>
                <a:lnTo>
                  <a:pt x="42843" y="44013"/>
                </a:lnTo>
                <a:cubicBezTo>
                  <a:pt x="28562" y="38933"/>
                  <a:pt x="14281" y="39568"/>
                  <a:pt x="0" y="28773"/>
                </a:cubicBezTo>
                <a:lnTo>
                  <a:pt x="6858" y="0"/>
                </a:lnTo>
                <a:close/>
              </a:path>
            </a:pathLst>
          </a:custGeom>
          <a:solidFill>
            <a:srgbClr val="00B050"/>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0BC8C87D-43ED-7EE9-79B8-022F1EA7E19F}"/>
              </a:ext>
            </a:extLst>
          </p:cNvPr>
          <p:cNvCxnSpPr>
            <a:cxnSpLocks/>
          </p:cNvCxnSpPr>
          <p:nvPr/>
        </p:nvCxnSpPr>
        <p:spPr>
          <a:xfrm flipV="1">
            <a:off x="2241216" y="1768929"/>
            <a:ext cx="1851813" cy="642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AC07E77E-61AB-884D-2F61-D69B4B326714}"/>
              </a:ext>
            </a:extLst>
          </p:cNvPr>
          <p:cNvCxnSpPr>
            <a:cxnSpLocks/>
          </p:cNvCxnSpPr>
          <p:nvPr/>
        </p:nvCxnSpPr>
        <p:spPr>
          <a:xfrm flipV="1">
            <a:off x="2266029" y="1562100"/>
            <a:ext cx="2001171" cy="6489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476024F4-172A-A51D-B42A-A5BFC71C85B5}"/>
              </a:ext>
            </a:extLst>
          </p:cNvPr>
          <p:cNvCxnSpPr>
            <a:cxnSpLocks/>
          </p:cNvCxnSpPr>
          <p:nvPr/>
        </p:nvCxnSpPr>
        <p:spPr>
          <a:xfrm flipV="1">
            <a:off x="2557826" y="1434082"/>
            <a:ext cx="1662049" cy="528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88B04672-A20A-6A01-657B-41CF2F17EFE6}"/>
              </a:ext>
            </a:extLst>
          </p:cNvPr>
          <p:cNvCxnSpPr>
            <a:cxnSpLocks/>
          </p:cNvCxnSpPr>
          <p:nvPr/>
        </p:nvCxnSpPr>
        <p:spPr>
          <a:xfrm flipV="1">
            <a:off x="2376442" y="1856014"/>
            <a:ext cx="1885315" cy="6912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7D7D8D88-3EF4-8B16-8346-C8DA8A65DBE1}"/>
              </a:ext>
            </a:extLst>
          </p:cNvPr>
          <p:cNvCxnSpPr>
            <a:cxnSpLocks/>
          </p:cNvCxnSpPr>
          <p:nvPr/>
        </p:nvCxnSpPr>
        <p:spPr>
          <a:xfrm flipV="1">
            <a:off x="2888678" y="1850491"/>
            <a:ext cx="1834737" cy="688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247E1421-D10A-5861-A233-A60CC3D18863}"/>
              </a:ext>
            </a:extLst>
          </p:cNvPr>
          <p:cNvCxnSpPr>
            <a:cxnSpLocks/>
          </p:cNvCxnSpPr>
          <p:nvPr/>
        </p:nvCxnSpPr>
        <p:spPr>
          <a:xfrm flipV="1">
            <a:off x="2992583" y="1948543"/>
            <a:ext cx="1829788" cy="739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51DC95AA-4AD3-E6F9-ECF5-3408087248F1}"/>
              </a:ext>
            </a:extLst>
          </p:cNvPr>
          <p:cNvCxnSpPr>
            <a:cxnSpLocks/>
          </p:cNvCxnSpPr>
          <p:nvPr/>
        </p:nvCxnSpPr>
        <p:spPr>
          <a:xfrm flipV="1">
            <a:off x="3129427" y="1955280"/>
            <a:ext cx="2046946" cy="843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4CCD45E9-94D0-BEA7-938B-BB30CC864727}"/>
              </a:ext>
            </a:extLst>
          </p:cNvPr>
          <p:cNvCxnSpPr>
            <a:cxnSpLocks/>
          </p:cNvCxnSpPr>
          <p:nvPr/>
        </p:nvCxnSpPr>
        <p:spPr>
          <a:xfrm flipV="1">
            <a:off x="3328448" y="2051957"/>
            <a:ext cx="1983781" cy="8267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4472B684-E3F1-62F8-5B0F-C7AD36709052}"/>
              </a:ext>
            </a:extLst>
          </p:cNvPr>
          <p:cNvCxnSpPr>
            <a:cxnSpLocks/>
          </p:cNvCxnSpPr>
          <p:nvPr/>
        </p:nvCxnSpPr>
        <p:spPr>
          <a:xfrm flipV="1">
            <a:off x="2559955" y="1518376"/>
            <a:ext cx="850771" cy="271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93ED6128-A87B-F3CE-F94C-782599E48B08}"/>
              </a:ext>
            </a:extLst>
          </p:cNvPr>
          <p:cNvCxnSpPr>
            <a:cxnSpLocks/>
          </p:cNvCxnSpPr>
          <p:nvPr/>
        </p:nvCxnSpPr>
        <p:spPr>
          <a:xfrm flipV="1">
            <a:off x="2580896" y="1357844"/>
            <a:ext cx="850771" cy="271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471278BB-BDB2-5CF3-6B5A-F24979CAA852}"/>
              </a:ext>
            </a:extLst>
          </p:cNvPr>
          <p:cNvCxnSpPr>
            <a:cxnSpLocks/>
          </p:cNvCxnSpPr>
          <p:nvPr/>
        </p:nvCxnSpPr>
        <p:spPr>
          <a:xfrm flipV="1">
            <a:off x="3451749" y="2133600"/>
            <a:ext cx="2034651" cy="862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AB5A5279-8C18-D9AE-E10F-EA1F9FF9CD03}"/>
              </a:ext>
            </a:extLst>
          </p:cNvPr>
          <p:cNvCxnSpPr>
            <a:cxnSpLocks/>
          </p:cNvCxnSpPr>
          <p:nvPr/>
        </p:nvCxnSpPr>
        <p:spPr>
          <a:xfrm flipV="1">
            <a:off x="3584315" y="2237637"/>
            <a:ext cx="2034651" cy="862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D61693EA-8C9B-BC19-16A7-A40F345DF8BB}"/>
              </a:ext>
            </a:extLst>
          </p:cNvPr>
          <p:cNvCxnSpPr>
            <a:cxnSpLocks/>
          </p:cNvCxnSpPr>
          <p:nvPr/>
        </p:nvCxnSpPr>
        <p:spPr>
          <a:xfrm flipV="1">
            <a:off x="3701848" y="2411186"/>
            <a:ext cx="1920623" cy="803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a16="http://schemas.microsoft.com/office/drawing/2014/main" id="{6EB7C1D2-4898-4C0B-F32A-2103906EB3C5}"/>
              </a:ext>
            </a:extLst>
          </p:cNvPr>
          <p:cNvCxnSpPr>
            <a:cxnSpLocks/>
          </p:cNvCxnSpPr>
          <p:nvPr/>
        </p:nvCxnSpPr>
        <p:spPr>
          <a:xfrm flipV="1">
            <a:off x="3682389" y="2705100"/>
            <a:ext cx="1738697" cy="7303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02F83B09-8619-5162-8F3F-F3C8E365FD0B}"/>
              </a:ext>
            </a:extLst>
          </p:cNvPr>
          <p:cNvCxnSpPr>
            <a:cxnSpLocks/>
          </p:cNvCxnSpPr>
          <p:nvPr/>
        </p:nvCxnSpPr>
        <p:spPr>
          <a:xfrm flipV="1">
            <a:off x="3720548" y="2966357"/>
            <a:ext cx="1569909" cy="6180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195C7112-64A4-94E4-0921-1EEF2EC895BB}"/>
              </a:ext>
            </a:extLst>
          </p:cNvPr>
          <p:cNvCxnSpPr>
            <a:cxnSpLocks/>
          </p:cNvCxnSpPr>
          <p:nvPr/>
        </p:nvCxnSpPr>
        <p:spPr>
          <a:xfrm flipV="1">
            <a:off x="3875314" y="3154782"/>
            <a:ext cx="1434602" cy="551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F2DCCBFE-B874-BC8B-EEBE-C849CD776DAF}"/>
              </a:ext>
            </a:extLst>
          </p:cNvPr>
          <p:cNvCxnSpPr>
            <a:cxnSpLocks/>
          </p:cNvCxnSpPr>
          <p:nvPr/>
        </p:nvCxnSpPr>
        <p:spPr>
          <a:xfrm flipV="1">
            <a:off x="4115875" y="3510643"/>
            <a:ext cx="1098382" cy="4258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165A1502-0CB6-ABA9-CDFD-5AB57341254F}"/>
              </a:ext>
            </a:extLst>
          </p:cNvPr>
          <p:cNvCxnSpPr>
            <a:cxnSpLocks/>
          </p:cNvCxnSpPr>
          <p:nvPr/>
        </p:nvCxnSpPr>
        <p:spPr>
          <a:xfrm flipV="1">
            <a:off x="4050838" y="3335237"/>
            <a:ext cx="1212682" cy="455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A0E6F8FA-98DA-0A4C-AE2E-BBFF8CE3B60F}"/>
              </a:ext>
            </a:extLst>
          </p:cNvPr>
          <p:cNvCxnSpPr>
            <a:cxnSpLocks/>
          </p:cNvCxnSpPr>
          <p:nvPr/>
        </p:nvCxnSpPr>
        <p:spPr>
          <a:xfrm flipV="1">
            <a:off x="4103732" y="3923526"/>
            <a:ext cx="458950" cy="1658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id="{92F078E4-E5CC-8F70-2DCD-5FF7C89A7946}"/>
              </a:ext>
            </a:extLst>
          </p:cNvPr>
          <p:cNvCxnSpPr>
            <a:cxnSpLocks/>
          </p:cNvCxnSpPr>
          <p:nvPr/>
        </p:nvCxnSpPr>
        <p:spPr>
          <a:xfrm flipV="1">
            <a:off x="3938223" y="4065814"/>
            <a:ext cx="650106" cy="240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id="{48763734-D5C8-3216-491C-35643111046E}"/>
              </a:ext>
            </a:extLst>
          </p:cNvPr>
          <p:cNvCxnSpPr>
            <a:cxnSpLocks/>
          </p:cNvCxnSpPr>
          <p:nvPr/>
        </p:nvCxnSpPr>
        <p:spPr>
          <a:xfrm flipV="1">
            <a:off x="4041773" y="4221561"/>
            <a:ext cx="471303" cy="180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a16="http://schemas.microsoft.com/office/drawing/2014/main" id="{41C8610B-388B-96FD-A1CD-FAF8F9E81FA0}"/>
              </a:ext>
            </a:extLst>
          </p:cNvPr>
          <p:cNvCxnSpPr>
            <a:cxnSpLocks/>
          </p:cNvCxnSpPr>
          <p:nvPr/>
        </p:nvCxnSpPr>
        <p:spPr>
          <a:xfrm flipV="1">
            <a:off x="4193763" y="4365171"/>
            <a:ext cx="296594" cy="135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7DE0E534-170E-EDD4-314C-2E874F5366A0}"/>
              </a:ext>
            </a:extLst>
          </p:cNvPr>
          <p:cNvSpPr/>
          <p:nvPr/>
        </p:nvSpPr>
        <p:spPr>
          <a:xfrm rot="20128713">
            <a:off x="2825828" y="1495514"/>
            <a:ext cx="197198" cy="45719"/>
          </a:xfrm>
          <a:prstGeom prst="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llipse 36">
            <a:extLst>
              <a:ext uri="{FF2B5EF4-FFF2-40B4-BE49-F238E27FC236}">
                <a16:creationId xmlns:a16="http://schemas.microsoft.com/office/drawing/2014/main" id="{E538B37E-3392-8780-24BE-1D861F6EFE80}"/>
              </a:ext>
            </a:extLst>
          </p:cNvPr>
          <p:cNvSpPr/>
          <p:nvPr/>
        </p:nvSpPr>
        <p:spPr>
          <a:xfrm rot="20085373">
            <a:off x="4220851" y="1618740"/>
            <a:ext cx="323813" cy="177403"/>
          </a:xfrm>
          <a:custGeom>
            <a:avLst/>
            <a:gdLst>
              <a:gd name="connsiteX0" fmla="*/ 0 w 304800"/>
              <a:gd name="connsiteY0" fmla="*/ 85179 h 170358"/>
              <a:gd name="connsiteX1" fmla="*/ 152400 w 304800"/>
              <a:gd name="connsiteY1" fmla="*/ 0 h 170358"/>
              <a:gd name="connsiteX2" fmla="*/ 304800 w 304800"/>
              <a:gd name="connsiteY2" fmla="*/ 85179 h 170358"/>
              <a:gd name="connsiteX3" fmla="*/ 152400 w 304800"/>
              <a:gd name="connsiteY3" fmla="*/ 170358 h 170358"/>
              <a:gd name="connsiteX4" fmla="*/ 0 w 304800"/>
              <a:gd name="connsiteY4" fmla="*/ 85179 h 170358"/>
              <a:gd name="connsiteX0" fmla="*/ 5438 w 310238"/>
              <a:gd name="connsiteY0" fmla="*/ 87341 h 172520"/>
              <a:gd name="connsiteX1" fmla="*/ 45646 w 310238"/>
              <a:gd name="connsiteY1" fmla="*/ 30644 h 172520"/>
              <a:gd name="connsiteX2" fmla="*/ 157838 w 310238"/>
              <a:gd name="connsiteY2" fmla="*/ 2162 h 172520"/>
              <a:gd name="connsiteX3" fmla="*/ 310238 w 310238"/>
              <a:gd name="connsiteY3" fmla="*/ 87341 h 172520"/>
              <a:gd name="connsiteX4" fmla="*/ 157838 w 310238"/>
              <a:gd name="connsiteY4" fmla="*/ 172520 h 172520"/>
              <a:gd name="connsiteX5" fmla="*/ 5438 w 310238"/>
              <a:gd name="connsiteY5" fmla="*/ 87341 h 172520"/>
              <a:gd name="connsiteX0" fmla="*/ 19013 w 323813"/>
              <a:gd name="connsiteY0" fmla="*/ 87341 h 172520"/>
              <a:gd name="connsiteX1" fmla="*/ 59221 w 323813"/>
              <a:gd name="connsiteY1" fmla="*/ 30644 h 172520"/>
              <a:gd name="connsiteX2" fmla="*/ 171413 w 323813"/>
              <a:gd name="connsiteY2" fmla="*/ 2162 h 172520"/>
              <a:gd name="connsiteX3" fmla="*/ 323813 w 323813"/>
              <a:gd name="connsiteY3" fmla="*/ 87341 h 172520"/>
              <a:gd name="connsiteX4" fmla="*/ 171413 w 323813"/>
              <a:gd name="connsiteY4" fmla="*/ 172520 h 172520"/>
              <a:gd name="connsiteX5" fmla="*/ 19013 w 323813"/>
              <a:gd name="connsiteY5" fmla="*/ 87341 h 172520"/>
              <a:gd name="connsiteX0" fmla="*/ 19013 w 323813"/>
              <a:gd name="connsiteY0" fmla="*/ 92224 h 177403"/>
              <a:gd name="connsiteX1" fmla="*/ 59221 w 323813"/>
              <a:gd name="connsiteY1" fmla="*/ 35527 h 177403"/>
              <a:gd name="connsiteX2" fmla="*/ 171413 w 323813"/>
              <a:gd name="connsiteY2" fmla="*/ 7045 h 177403"/>
              <a:gd name="connsiteX3" fmla="*/ 323813 w 323813"/>
              <a:gd name="connsiteY3" fmla="*/ 92224 h 177403"/>
              <a:gd name="connsiteX4" fmla="*/ 171413 w 323813"/>
              <a:gd name="connsiteY4" fmla="*/ 177403 h 177403"/>
              <a:gd name="connsiteX5" fmla="*/ 19013 w 323813"/>
              <a:gd name="connsiteY5" fmla="*/ 92224 h 17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813" h="177403">
                <a:moveTo>
                  <a:pt x="19013" y="92224"/>
                </a:moveTo>
                <a:cubicBezTo>
                  <a:pt x="314" y="68578"/>
                  <a:pt x="-25911" y="869"/>
                  <a:pt x="59221" y="35527"/>
                </a:cubicBezTo>
                <a:cubicBezTo>
                  <a:pt x="75536" y="-9556"/>
                  <a:pt x="127314" y="-2405"/>
                  <a:pt x="171413" y="7045"/>
                </a:cubicBezTo>
                <a:cubicBezTo>
                  <a:pt x="215512" y="16495"/>
                  <a:pt x="323813" y="45181"/>
                  <a:pt x="323813" y="92224"/>
                </a:cubicBezTo>
                <a:cubicBezTo>
                  <a:pt x="323813" y="139267"/>
                  <a:pt x="255581" y="177403"/>
                  <a:pt x="171413" y="177403"/>
                </a:cubicBezTo>
                <a:cubicBezTo>
                  <a:pt x="87245" y="177403"/>
                  <a:pt x="19013" y="139267"/>
                  <a:pt x="19013" y="92224"/>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Ellipse 37">
            <a:extLst>
              <a:ext uri="{FF2B5EF4-FFF2-40B4-BE49-F238E27FC236}">
                <a16:creationId xmlns:a16="http://schemas.microsoft.com/office/drawing/2014/main" id="{705D3A7F-3D38-23E8-6C94-00990C336802}"/>
              </a:ext>
            </a:extLst>
          </p:cNvPr>
          <p:cNvSpPr/>
          <p:nvPr/>
        </p:nvSpPr>
        <p:spPr>
          <a:xfrm rot="987089">
            <a:off x="3212922" y="584972"/>
            <a:ext cx="306024" cy="270002"/>
          </a:xfrm>
          <a:custGeom>
            <a:avLst/>
            <a:gdLst>
              <a:gd name="connsiteX0" fmla="*/ 0 w 304800"/>
              <a:gd name="connsiteY0" fmla="*/ 105850 h 211699"/>
              <a:gd name="connsiteX1" fmla="*/ 152400 w 304800"/>
              <a:gd name="connsiteY1" fmla="*/ 0 h 211699"/>
              <a:gd name="connsiteX2" fmla="*/ 304800 w 304800"/>
              <a:gd name="connsiteY2" fmla="*/ 105850 h 211699"/>
              <a:gd name="connsiteX3" fmla="*/ 152400 w 304800"/>
              <a:gd name="connsiteY3" fmla="*/ 211700 h 211699"/>
              <a:gd name="connsiteX4" fmla="*/ 0 w 304800"/>
              <a:gd name="connsiteY4" fmla="*/ 105850 h 211699"/>
              <a:gd name="connsiteX0" fmla="*/ 1773 w 306573"/>
              <a:gd name="connsiteY0" fmla="*/ 105850 h 227525"/>
              <a:gd name="connsiteX1" fmla="*/ 154173 w 306573"/>
              <a:gd name="connsiteY1" fmla="*/ 0 h 227525"/>
              <a:gd name="connsiteX2" fmla="*/ 306573 w 306573"/>
              <a:gd name="connsiteY2" fmla="*/ 105850 h 227525"/>
              <a:gd name="connsiteX3" fmla="*/ 100581 w 306573"/>
              <a:gd name="connsiteY3" fmla="*/ 227525 h 227525"/>
              <a:gd name="connsiteX4" fmla="*/ 1773 w 306573"/>
              <a:gd name="connsiteY4" fmla="*/ 105850 h 227525"/>
              <a:gd name="connsiteX0" fmla="*/ 1224 w 306024"/>
              <a:gd name="connsiteY0" fmla="*/ 105850 h 267577"/>
              <a:gd name="connsiteX1" fmla="*/ 153624 w 306024"/>
              <a:gd name="connsiteY1" fmla="*/ 0 h 267577"/>
              <a:gd name="connsiteX2" fmla="*/ 306024 w 306024"/>
              <a:gd name="connsiteY2" fmla="*/ 105850 h 267577"/>
              <a:gd name="connsiteX3" fmla="*/ 106669 w 306024"/>
              <a:gd name="connsiteY3" fmla="*/ 267577 h 267577"/>
              <a:gd name="connsiteX4" fmla="*/ 1224 w 306024"/>
              <a:gd name="connsiteY4" fmla="*/ 105850 h 267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24" h="267577">
                <a:moveTo>
                  <a:pt x="1224" y="105850"/>
                </a:moveTo>
                <a:cubicBezTo>
                  <a:pt x="9050" y="61254"/>
                  <a:pt x="69456" y="0"/>
                  <a:pt x="153624" y="0"/>
                </a:cubicBezTo>
                <a:cubicBezTo>
                  <a:pt x="237792" y="0"/>
                  <a:pt x="306024" y="47391"/>
                  <a:pt x="306024" y="105850"/>
                </a:cubicBezTo>
                <a:cubicBezTo>
                  <a:pt x="306024" y="164309"/>
                  <a:pt x="190837" y="267577"/>
                  <a:pt x="106669" y="267577"/>
                </a:cubicBezTo>
                <a:cubicBezTo>
                  <a:pt x="22501" y="267577"/>
                  <a:pt x="-6602" y="150446"/>
                  <a:pt x="1224" y="105850"/>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E558CE2B-336D-E384-2326-74F4B838EAFE}"/>
              </a:ext>
            </a:extLst>
          </p:cNvPr>
          <p:cNvSpPr txBox="1"/>
          <p:nvPr/>
        </p:nvSpPr>
        <p:spPr>
          <a:xfrm>
            <a:off x="6330170" y="999004"/>
            <a:ext cx="5070218" cy="338554"/>
          </a:xfrm>
          <a:prstGeom prst="rect">
            <a:avLst/>
          </a:prstGeom>
          <a:noFill/>
        </p:spPr>
        <p:txBody>
          <a:bodyPr wrap="square" rtlCol="0">
            <a:spAutoFit/>
          </a:bodyPr>
          <a:lstStyle/>
          <a:p>
            <a:r>
              <a:rPr lang="fr-FR" sz="1600" dirty="0"/>
              <a:t>Les quatre Etats fondateurs du Mercosur</a:t>
            </a:r>
          </a:p>
        </p:txBody>
      </p:sp>
      <p:sp>
        <p:nvSpPr>
          <p:cNvPr id="79" name="ZoneTexte 78">
            <a:extLst>
              <a:ext uri="{FF2B5EF4-FFF2-40B4-BE49-F238E27FC236}">
                <a16:creationId xmlns:a16="http://schemas.microsoft.com/office/drawing/2014/main" id="{D447EB66-F984-7DBF-A350-E748083BF35F}"/>
              </a:ext>
            </a:extLst>
          </p:cNvPr>
          <p:cNvSpPr txBox="1"/>
          <p:nvPr/>
        </p:nvSpPr>
        <p:spPr>
          <a:xfrm>
            <a:off x="6330170" y="1348649"/>
            <a:ext cx="4490230" cy="338554"/>
          </a:xfrm>
          <a:prstGeom prst="rect">
            <a:avLst/>
          </a:prstGeom>
          <a:noFill/>
        </p:spPr>
        <p:txBody>
          <a:bodyPr wrap="square" rtlCol="0">
            <a:spAutoFit/>
          </a:bodyPr>
          <a:lstStyle/>
          <a:p>
            <a:r>
              <a:rPr lang="fr-FR" sz="1600" dirty="0"/>
              <a:t>Etat adhérent depuis 2023</a:t>
            </a:r>
          </a:p>
        </p:txBody>
      </p:sp>
      <p:sp>
        <p:nvSpPr>
          <p:cNvPr id="89" name="ZoneTexte 88">
            <a:extLst>
              <a:ext uri="{FF2B5EF4-FFF2-40B4-BE49-F238E27FC236}">
                <a16:creationId xmlns:a16="http://schemas.microsoft.com/office/drawing/2014/main" id="{C0954F2C-53FC-2100-6B92-3D18B59F6548}"/>
              </a:ext>
            </a:extLst>
          </p:cNvPr>
          <p:cNvSpPr txBox="1"/>
          <p:nvPr/>
        </p:nvSpPr>
        <p:spPr>
          <a:xfrm>
            <a:off x="6330170" y="1729649"/>
            <a:ext cx="4976576" cy="338554"/>
          </a:xfrm>
          <a:prstGeom prst="rect">
            <a:avLst/>
          </a:prstGeom>
          <a:noFill/>
        </p:spPr>
        <p:txBody>
          <a:bodyPr wrap="square" rtlCol="0">
            <a:spAutoFit/>
          </a:bodyPr>
          <a:lstStyle/>
          <a:p>
            <a:r>
              <a:rPr lang="fr-FR" sz="1600" dirty="0"/>
              <a:t>Etats associés au Mercosur</a:t>
            </a:r>
          </a:p>
        </p:txBody>
      </p:sp>
      <p:sp>
        <p:nvSpPr>
          <p:cNvPr id="90" name="Rectangle 89">
            <a:extLst>
              <a:ext uri="{FF2B5EF4-FFF2-40B4-BE49-F238E27FC236}">
                <a16:creationId xmlns:a16="http://schemas.microsoft.com/office/drawing/2014/main" id="{24A8E4BF-77F3-A23D-BFBB-DEC858814E8A}"/>
              </a:ext>
            </a:extLst>
          </p:cNvPr>
          <p:cNvSpPr/>
          <p:nvPr/>
        </p:nvSpPr>
        <p:spPr>
          <a:xfrm>
            <a:off x="6041618" y="1048902"/>
            <a:ext cx="273745" cy="230999"/>
          </a:xfrm>
          <a:prstGeom prst="rect">
            <a:avLst/>
          </a:prstGeom>
          <a:solidFill>
            <a:srgbClr val="00B05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1" name="Rectangle 90">
            <a:extLst>
              <a:ext uri="{FF2B5EF4-FFF2-40B4-BE49-F238E27FC236}">
                <a16:creationId xmlns:a16="http://schemas.microsoft.com/office/drawing/2014/main" id="{38D49A97-B4E5-B0DA-8634-14D7106E9588}"/>
              </a:ext>
            </a:extLst>
          </p:cNvPr>
          <p:cNvSpPr/>
          <p:nvPr/>
        </p:nvSpPr>
        <p:spPr>
          <a:xfrm>
            <a:off x="6041619" y="1412934"/>
            <a:ext cx="273745" cy="230999"/>
          </a:xfrm>
          <a:prstGeom prst="rect">
            <a:avLst/>
          </a:prstGeom>
          <a:solidFill>
            <a:srgbClr val="00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2" name="Rectangle 91">
            <a:extLst>
              <a:ext uri="{FF2B5EF4-FFF2-40B4-BE49-F238E27FC236}">
                <a16:creationId xmlns:a16="http://schemas.microsoft.com/office/drawing/2014/main" id="{AFD57807-76A0-6EE7-27CF-F6BFA3DBAB3B}"/>
              </a:ext>
            </a:extLst>
          </p:cNvPr>
          <p:cNvSpPr/>
          <p:nvPr/>
        </p:nvSpPr>
        <p:spPr>
          <a:xfrm>
            <a:off x="6041619" y="1765902"/>
            <a:ext cx="273745" cy="230999"/>
          </a:xfrm>
          <a:prstGeom prst="rect">
            <a:avLst/>
          </a:prstGeom>
          <a:solidFill>
            <a:srgbClr val="97EB96"/>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3" name="ZoneTexte 92">
            <a:extLst>
              <a:ext uri="{FF2B5EF4-FFF2-40B4-BE49-F238E27FC236}">
                <a16:creationId xmlns:a16="http://schemas.microsoft.com/office/drawing/2014/main" id="{A76D58FF-3F79-F302-6AC2-5FABB677732D}"/>
              </a:ext>
            </a:extLst>
          </p:cNvPr>
          <p:cNvSpPr txBox="1"/>
          <p:nvPr/>
        </p:nvSpPr>
        <p:spPr>
          <a:xfrm>
            <a:off x="6369112" y="2514600"/>
            <a:ext cx="5258579" cy="584775"/>
          </a:xfrm>
          <a:prstGeom prst="rect">
            <a:avLst/>
          </a:prstGeom>
          <a:noFill/>
        </p:spPr>
        <p:txBody>
          <a:bodyPr wrap="square" rtlCol="0">
            <a:spAutoFit/>
          </a:bodyPr>
          <a:lstStyle/>
          <a:p>
            <a:pPr algn="just"/>
            <a:r>
              <a:rPr lang="fr-FR" sz="1600" dirty="0"/>
              <a:t>La 5</a:t>
            </a:r>
            <a:r>
              <a:rPr lang="fr-FR" sz="1600" baseline="30000" dirty="0"/>
              <a:t>e</a:t>
            </a:r>
            <a:r>
              <a:rPr lang="fr-FR" sz="1600" dirty="0"/>
              <a:t> puissance économique mondiale (4,5 milliards de $ de PIB en 2019)  </a:t>
            </a:r>
          </a:p>
        </p:txBody>
      </p:sp>
      <p:sp>
        <p:nvSpPr>
          <p:cNvPr id="94" name="ZoneTexte 93">
            <a:extLst>
              <a:ext uri="{FF2B5EF4-FFF2-40B4-BE49-F238E27FC236}">
                <a16:creationId xmlns:a16="http://schemas.microsoft.com/office/drawing/2014/main" id="{9944B5CF-F6CD-D476-8525-8A77B8977F51}"/>
              </a:ext>
            </a:extLst>
          </p:cNvPr>
          <p:cNvSpPr txBox="1"/>
          <p:nvPr/>
        </p:nvSpPr>
        <p:spPr>
          <a:xfrm>
            <a:off x="6369112" y="3142726"/>
            <a:ext cx="5258579" cy="584775"/>
          </a:xfrm>
          <a:prstGeom prst="rect">
            <a:avLst/>
          </a:prstGeom>
          <a:noFill/>
        </p:spPr>
        <p:txBody>
          <a:bodyPr wrap="square" rtlCol="0">
            <a:spAutoFit/>
          </a:bodyPr>
          <a:lstStyle/>
          <a:p>
            <a:pPr algn="just"/>
            <a:r>
              <a:rPr lang="fr-FR" sz="1600" dirty="0"/>
              <a:t>Le 1</a:t>
            </a:r>
            <a:r>
              <a:rPr lang="fr-FR" sz="1600" baseline="30000" dirty="0"/>
              <a:t>er</a:t>
            </a:r>
            <a:r>
              <a:rPr lang="fr-FR" sz="1600" dirty="0"/>
              <a:t> exportateur mondial de nombreux  produits agricoles (soja, bœuf, volailles, maïs, café)</a:t>
            </a:r>
          </a:p>
        </p:txBody>
      </p:sp>
      <p:sp>
        <p:nvSpPr>
          <p:cNvPr id="95" name="Ellipse 94">
            <a:extLst>
              <a:ext uri="{FF2B5EF4-FFF2-40B4-BE49-F238E27FC236}">
                <a16:creationId xmlns:a16="http://schemas.microsoft.com/office/drawing/2014/main" id="{A5B8D3B0-E81C-94E0-A63F-F51DB2EBD5A3}"/>
              </a:ext>
            </a:extLst>
          </p:cNvPr>
          <p:cNvSpPr/>
          <p:nvPr/>
        </p:nvSpPr>
        <p:spPr>
          <a:xfrm>
            <a:off x="6041619" y="2602220"/>
            <a:ext cx="303355" cy="172543"/>
          </a:xfrm>
          <a:prstGeom prst="ellipse">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6" name="Flèche : droite 95">
            <a:extLst>
              <a:ext uri="{FF2B5EF4-FFF2-40B4-BE49-F238E27FC236}">
                <a16:creationId xmlns:a16="http://schemas.microsoft.com/office/drawing/2014/main" id="{F5FA57E6-48C2-4BE1-59FD-745308230313}"/>
              </a:ext>
            </a:extLst>
          </p:cNvPr>
          <p:cNvSpPr/>
          <p:nvPr/>
        </p:nvSpPr>
        <p:spPr>
          <a:xfrm rot="10800000">
            <a:off x="6026815" y="3184408"/>
            <a:ext cx="303355" cy="273310"/>
          </a:xfrm>
          <a:prstGeom prst="rightArrow">
            <a:avLst/>
          </a:prstGeom>
          <a:solidFill>
            <a:schemeClr val="accent6">
              <a:lumMod val="75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7" name="Groupe 96">
            <a:extLst>
              <a:ext uri="{FF2B5EF4-FFF2-40B4-BE49-F238E27FC236}">
                <a16:creationId xmlns:a16="http://schemas.microsoft.com/office/drawing/2014/main" id="{35674EDB-7AD4-13B0-F805-F09343F39C70}"/>
              </a:ext>
            </a:extLst>
          </p:cNvPr>
          <p:cNvGrpSpPr/>
          <p:nvPr/>
        </p:nvGrpSpPr>
        <p:grpSpPr>
          <a:xfrm rot="11575388">
            <a:off x="6086320" y="3806206"/>
            <a:ext cx="189553" cy="388040"/>
            <a:chOff x="4596883" y="4650040"/>
            <a:chExt cx="189553" cy="388040"/>
          </a:xfrm>
        </p:grpSpPr>
        <p:cxnSp>
          <p:nvCxnSpPr>
            <p:cNvPr id="98" name="Connecteur droit 97">
              <a:extLst>
                <a:ext uri="{FF2B5EF4-FFF2-40B4-BE49-F238E27FC236}">
                  <a16:creationId xmlns:a16="http://schemas.microsoft.com/office/drawing/2014/main" id="{6338C0D5-CEF2-7BB8-BB49-591762C4F1CB}"/>
                </a:ext>
              </a:extLst>
            </p:cNvPr>
            <p:cNvCxnSpPr>
              <a:cxnSpLocks/>
            </p:cNvCxnSpPr>
            <p:nvPr/>
          </p:nvCxnSpPr>
          <p:spPr>
            <a:xfrm rot="7211473" flipH="1">
              <a:off x="4445438" y="4844060"/>
              <a:ext cx="38804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99" name="Triangle isocèle 98">
              <a:extLst>
                <a:ext uri="{FF2B5EF4-FFF2-40B4-BE49-F238E27FC236}">
                  <a16:creationId xmlns:a16="http://schemas.microsoft.com/office/drawing/2014/main" id="{846F993E-94AC-5F95-2C59-03D78D825DCD}"/>
                </a:ext>
              </a:extLst>
            </p:cNvPr>
            <p:cNvSpPr/>
            <p:nvPr/>
          </p:nvSpPr>
          <p:spPr>
            <a:xfrm rot="7273829">
              <a:off x="4671638" y="4751222"/>
              <a:ext cx="117866" cy="111731"/>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0" name="Triangle isocèle 99">
              <a:extLst>
                <a:ext uri="{FF2B5EF4-FFF2-40B4-BE49-F238E27FC236}">
                  <a16:creationId xmlns:a16="http://schemas.microsoft.com/office/drawing/2014/main" id="{492AC4AF-D8B0-0500-83DA-7DEDCB040E1F}"/>
                </a:ext>
              </a:extLst>
            </p:cNvPr>
            <p:cNvSpPr/>
            <p:nvPr/>
          </p:nvSpPr>
          <p:spPr>
            <a:xfrm rot="7273829">
              <a:off x="4589651" y="4892845"/>
              <a:ext cx="122092" cy="107628"/>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01" name="ZoneTexte 100">
            <a:extLst>
              <a:ext uri="{FF2B5EF4-FFF2-40B4-BE49-F238E27FC236}">
                <a16:creationId xmlns:a16="http://schemas.microsoft.com/office/drawing/2014/main" id="{1779516D-F3D9-C90A-FB65-63A97657FB1B}"/>
              </a:ext>
            </a:extLst>
          </p:cNvPr>
          <p:cNvSpPr txBox="1"/>
          <p:nvPr/>
        </p:nvSpPr>
        <p:spPr>
          <a:xfrm>
            <a:off x="6382166" y="3758491"/>
            <a:ext cx="5258579" cy="584775"/>
          </a:xfrm>
          <a:prstGeom prst="rect">
            <a:avLst/>
          </a:prstGeom>
          <a:noFill/>
        </p:spPr>
        <p:txBody>
          <a:bodyPr wrap="square" rtlCol="0">
            <a:spAutoFit/>
          </a:bodyPr>
          <a:lstStyle/>
          <a:p>
            <a:pPr algn="just"/>
            <a:r>
              <a:rPr lang="fr-FR" sz="1600" dirty="0"/>
              <a:t>Des échanges très majoritairement tournés vers l’extérieur (90% des exportations totales)</a:t>
            </a:r>
          </a:p>
        </p:txBody>
      </p:sp>
      <p:sp>
        <p:nvSpPr>
          <p:cNvPr id="102" name="ZoneTexte 101">
            <a:extLst>
              <a:ext uri="{FF2B5EF4-FFF2-40B4-BE49-F238E27FC236}">
                <a16:creationId xmlns:a16="http://schemas.microsoft.com/office/drawing/2014/main" id="{CD1F5B29-6A63-30B5-68F4-2780B0FBF11D}"/>
              </a:ext>
            </a:extLst>
          </p:cNvPr>
          <p:cNvSpPr txBox="1"/>
          <p:nvPr/>
        </p:nvSpPr>
        <p:spPr>
          <a:xfrm>
            <a:off x="6359780" y="5310874"/>
            <a:ext cx="5228970" cy="584775"/>
          </a:xfrm>
          <a:prstGeom prst="rect">
            <a:avLst/>
          </a:prstGeom>
          <a:noFill/>
        </p:spPr>
        <p:txBody>
          <a:bodyPr wrap="square" rtlCol="0">
            <a:spAutoFit/>
          </a:bodyPr>
          <a:lstStyle/>
          <a:p>
            <a:pPr algn="just"/>
            <a:r>
              <a:rPr lang="fr-FR" sz="1600" dirty="0"/>
              <a:t>Etat qui concentre les trois quarts des ressources humaines et économiques du bloc </a:t>
            </a:r>
          </a:p>
        </p:txBody>
      </p:sp>
      <p:sp>
        <p:nvSpPr>
          <p:cNvPr id="103" name="ZoneTexte 102">
            <a:extLst>
              <a:ext uri="{FF2B5EF4-FFF2-40B4-BE49-F238E27FC236}">
                <a16:creationId xmlns:a16="http://schemas.microsoft.com/office/drawing/2014/main" id="{825201D0-E340-1452-8298-CCAC573CFA18}"/>
              </a:ext>
            </a:extLst>
          </p:cNvPr>
          <p:cNvSpPr txBox="1"/>
          <p:nvPr/>
        </p:nvSpPr>
        <p:spPr>
          <a:xfrm>
            <a:off x="6359780" y="5946849"/>
            <a:ext cx="5258579" cy="338554"/>
          </a:xfrm>
          <a:prstGeom prst="rect">
            <a:avLst/>
          </a:prstGeom>
          <a:noFill/>
        </p:spPr>
        <p:txBody>
          <a:bodyPr wrap="square" rtlCol="0">
            <a:spAutoFit/>
          </a:bodyPr>
          <a:lstStyle/>
          <a:p>
            <a:pPr algn="just"/>
            <a:r>
              <a:rPr lang="fr-FR" sz="1600" dirty="0"/>
              <a:t>Des rivalités politiques entre Etats membres</a:t>
            </a:r>
          </a:p>
        </p:txBody>
      </p:sp>
      <p:sp>
        <p:nvSpPr>
          <p:cNvPr id="104" name="ZoneTexte 103">
            <a:extLst>
              <a:ext uri="{FF2B5EF4-FFF2-40B4-BE49-F238E27FC236}">
                <a16:creationId xmlns:a16="http://schemas.microsoft.com/office/drawing/2014/main" id="{AB62ECC4-5E5C-2827-AB49-3BC1A23029E8}"/>
              </a:ext>
            </a:extLst>
          </p:cNvPr>
          <p:cNvSpPr txBox="1"/>
          <p:nvPr/>
        </p:nvSpPr>
        <p:spPr>
          <a:xfrm>
            <a:off x="6359780" y="4891861"/>
            <a:ext cx="5258579" cy="338554"/>
          </a:xfrm>
          <a:prstGeom prst="rect">
            <a:avLst/>
          </a:prstGeom>
          <a:noFill/>
        </p:spPr>
        <p:txBody>
          <a:bodyPr wrap="square" rtlCol="0">
            <a:spAutoFit/>
          </a:bodyPr>
          <a:lstStyle/>
          <a:p>
            <a:pPr algn="just"/>
            <a:r>
              <a:rPr lang="fr-FR" sz="1600" dirty="0"/>
              <a:t>Etat suspendu de l’organisation du Mercosur depuis 2016</a:t>
            </a:r>
          </a:p>
        </p:txBody>
      </p:sp>
      <p:sp>
        <p:nvSpPr>
          <p:cNvPr id="105" name="Rectangle 104">
            <a:extLst>
              <a:ext uri="{FF2B5EF4-FFF2-40B4-BE49-F238E27FC236}">
                <a16:creationId xmlns:a16="http://schemas.microsoft.com/office/drawing/2014/main" id="{842165F2-D310-9A5E-9326-30F8117E35F8}"/>
              </a:ext>
            </a:extLst>
          </p:cNvPr>
          <p:cNvSpPr/>
          <p:nvPr/>
        </p:nvSpPr>
        <p:spPr>
          <a:xfrm>
            <a:off x="6057877" y="4945638"/>
            <a:ext cx="273745" cy="230999"/>
          </a:xfrm>
          <a:prstGeom prst="rect">
            <a:avLst/>
          </a:prstGeom>
          <a:solidFill>
            <a:srgbClr val="FF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6" name="Éclair 105">
            <a:extLst>
              <a:ext uri="{FF2B5EF4-FFF2-40B4-BE49-F238E27FC236}">
                <a16:creationId xmlns:a16="http://schemas.microsoft.com/office/drawing/2014/main" id="{7045A8F6-034F-0535-C5F3-33791793E692}"/>
              </a:ext>
            </a:extLst>
          </p:cNvPr>
          <p:cNvSpPr/>
          <p:nvPr/>
        </p:nvSpPr>
        <p:spPr>
          <a:xfrm>
            <a:off x="6127835" y="5843772"/>
            <a:ext cx="204462" cy="338554"/>
          </a:xfrm>
          <a:prstGeom prst="lightningBolt">
            <a:avLst/>
          </a:prstGeom>
          <a:solidFill>
            <a:srgbClr val="FFFF00"/>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7" name="Groupe 106">
            <a:extLst>
              <a:ext uri="{FF2B5EF4-FFF2-40B4-BE49-F238E27FC236}">
                <a16:creationId xmlns:a16="http://schemas.microsoft.com/office/drawing/2014/main" id="{04CE8735-EAB6-F02B-5B12-786CBF46E476}"/>
              </a:ext>
            </a:extLst>
          </p:cNvPr>
          <p:cNvGrpSpPr/>
          <p:nvPr/>
        </p:nvGrpSpPr>
        <p:grpSpPr>
          <a:xfrm>
            <a:off x="6064816" y="5372262"/>
            <a:ext cx="280158" cy="234668"/>
            <a:chOff x="6074781" y="5480929"/>
            <a:chExt cx="280158" cy="234668"/>
          </a:xfrm>
        </p:grpSpPr>
        <p:sp>
          <p:nvSpPr>
            <p:cNvPr id="108" name="Rectangle 107">
              <a:extLst>
                <a:ext uri="{FF2B5EF4-FFF2-40B4-BE49-F238E27FC236}">
                  <a16:creationId xmlns:a16="http://schemas.microsoft.com/office/drawing/2014/main" id="{7D991A93-17E1-66A8-70FF-69B7686B52C1}"/>
                </a:ext>
              </a:extLst>
            </p:cNvPr>
            <p:cNvSpPr/>
            <p:nvPr/>
          </p:nvSpPr>
          <p:spPr>
            <a:xfrm>
              <a:off x="6074781" y="5480929"/>
              <a:ext cx="273745" cy="230999"/>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9" name="Connecteur droit 108">
              <a:extLst>
                <a:ext uri="{FF2B5EF4-FFF2-40B4-BE49-F238E27FC236}">
                  <a16:creationId xmlns:a16="http://schemas.microsoft.com/office/drawing/2014/main" id="{7E160C7C-F1F0-088D-1C1D-CF0255481AF1}"/>
                </a:ext>
              </a:extLst>
            </p:cNvPr>
            <p:cNvCxnSpPr>
              <a:endCxn id="108" idx="0"/>
            </p:cNvCxnSpPr>
            <p:nvPr/>
          </p:nvCxnSpPr>
          <p:spPr>
            <a:xfrm flipV="1">
              <a:off x="6074781" y="5480929"/>
              <a:ext cx="97419" cy="81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Connecteur droit 109">
              <a:extLst>
                <a:ext uri="{FF2B5EF4-FFF2-40B4-BE49-F238E27FC236}">
                  <a16:creationId xmlns:a16="http://schemas.microsoft.com/office/drawing/2014/main" id="{12ECED45-717D-15DD-75F5-3241E3494C1A}"/>
                </a:ext>
              </a:extLst>
            </p:cNvPr>
            <p:cNvCxnSpPr>
              <a:cxnSpLocks/>
            </p:cNvCxnSpPr>
            <p:nvPr/>
          </p:nvCxnSpPr>
          <p:spPr>
            <a:xfrm flipV="1">
              <a:off x="6074781" y="5487525"/>
              <a:ext cx="165250" cy="1329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Connecteur droit 110">
              <a:extLst>
                <a:ext uri="{FF2B5EF4-FFF2-40B4-BE49-F238E27FC236}">
                  <a16:creationId xmlns:a16="http://schemas.microsoft.com/office/drawing/2014/main" id="{9040EEB2-BB70-AE35-E7BF-549E70B63A2B}"/>
                </a:ext>
              </a:extLst>
            </p:cNvPr>
            <p:cNvCxnSpPr>
              <a:cxnSpLocks/>
            </p:cNvCxnSpPr>
            <p:nvPr/>
          </p:nvCxnSpPr>
          <p:spPr>
            <a:xfrm flipV="1">
              <a:off x="6077242" y="5480929"/>
              <a:ext cx="248087" cy="2019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Connecteur droit 111">
              <a:extLst>
                <a:ext uri="{FF2B5EF4-FFF2-40B4-BE49-F238E27FC236}">
                  <a16:creationId xmlns:a16="http://schemas.microsoft.com/office/drawing/2014/main" id="{B46AEB2C-222D-41EE-41B2-FF5EAE50C32C}"/>
                </a:ext>
              </a:extLst>
            </p:cNvPr>
            <p:cNvCxnSpPr>
              <a:cxnSpLocks/>
            </p:cNvCxnSpPr>
            <p:nvPr/>
          </p:nvCxnSpPr>
          <p:spPr>
            <a:xfrm flipV="1">
              <a:off x="6135775" y="5521764"/>
              <a:ext cx="219164" cy="191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onnecteur droit 112">
              <a:extLst>
                <a:ext uri="{FF2B5EF4-FFF2-40B4-BE49-F238E27FC236}">
                  <a16:creationId xmlns:a16="http://schemas.microsoft.com/office/drawing/2014/main" id="{2E759CAB-BF1D-6C4F-5768-9A7F069B506F}"/>
                </a:ext>
              </a:extLst>
            </p:cNvPr>
            <p:cNvCxnSpPr>
              <a:cxnSpLocks/>
              <a:endCxn id="108" idx="3"/>
            </p:cNvCxnSpPr>
            <p:nvPr/>
          </p:nvCxnSpPr>
          <p:spPr>
            <a:xfrm flipV="1">
              <a:off x="6215747" y="5596429"/>
              <a:ext cx="132779" cy="119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Éclair 12">
            <a:extLst>
              <a:ext uri="{FF2B5EF4-FFF2-40B4-BE49-F238E27FC236}">
                <a16:creationId xmlns:a16="http://schemas.microsoft.com/office/drawing/2014/main" id="{80C8652D-FFA3-13E6-D228-7C193AD13115}"/>
              </a:ext>
            </a:extLst>
          </p:cNvPr>
          <p:cNvSpPr/>
          <p:nvPr/>
        </p:nvSpPr>
        <p:spPr>
          <a:xfrm>
            <a:off x="3823138" y="4134419"/>
            <a:ext cx="204462" cy="338554"/>
          </a:xfrm>
          <a:prstGeom prst="lightningBolt">
            <a:avLst/>
          </a:prstGeom>
          <a:solidFill>
            <a:srgbClr val="FFFF00"/>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6" name="Groupe 15">
            <a:extLst>
              <a:ext uri="{FF2B5EF4-FFF2-40B4-BE49-F238E27FC236}">
                <a16:creationId xmlns:a16="http://schemas.microsoft.com/office/drawing/2014/main" id="{24B0D750-ABB5-9B3E-59BC-C9CF8B969E08}"/>
              </a:ext>
            </a:extLst>
          </p:cNvPr>
          <p:cNvGrpSpPr/>
          <p:nvPr/>
        </p:nvGrpSpPr>
        <p:grpSpPr>
          <a:xfrm>
            <a:off x="1149804" y="3246439"/>
            <a:ext cx="1322055" cy="4470122"/>
            <a:chOff x="1149804" y="3246439"/>
            <a:chExt cx="1322055" cy="4470122"/>
          </a:xfrm>
        </p:grpSpPr>
        <p:sp>
          <p:nvSpPr>
            <p:cNvPr id="17" name="Arc 16">
              <a:extLst>
                <a:ext uri="{FF2B5EF4-FFF2-40B4-BE49-F238E27FC236}">
                  <a16:creationId xmlns:a16="http://schemas.microsoft.com/office/drawing/2014/main" id="{0E1FE7C2-0D5A-12B5-33E4-619C2B5D8840}"/>
                </a:ext>
              </a:extLst>
            </p:cNvPr>
            <p:cNvSpPr/>
            <p:nvPr/>
          </p:nvSpPr>
          <p:spPr>
            <a:xfrm rot="21215861">
              <a:off x="1149804" y="3246439"/>
              <a:ext cx="1322055" cy="4470122"/>
            </a:xfrm>
            <a:prstGeom prst="arc">
              <a:avLst>
                <a:gd name="adj1" fmla="val 16267206"/>
                <a:gd name="adj2" fmla="val 0"/>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Triangle isocèle 18">
              <a:extLst>
                <a:ext uri="{FF2B5EF4-FFF2-40B4-BE49-F238E27FC236}">
                  <a16:creationId xmlns:a16="http://schemas.microsoft.com/office/drawing/2014/main" id="{93A41344-43C0-7716-FBCB-242EE91EF8DC}"/>
                </a:ext>
              </a:extLst>
            </p:cNvPr>
            <p:cNvSpPr/>
            <p:nvPr/>
          </p:nvSpPr>
          <p:spPr>
            <a:xfrm rot="13184643">
              <a:off x="1616912" y="3339486"/>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isocèle 19">
              <a:extLst>
                <a:ext uri="{FF2B5EF4-FFF2-40B4-BE49-F238E27FC236}">
                  <a16:creationId xmlns:a16="http://schemas.microsoft.com/office/drawing/2014/main" id="{42D883EE-E29B-EF54-4EE1-2CB2D33ECBD7}"/>
                </a:ext>
              </a:extLst>
            </p:cNvPr>
            <p:cNvSpPr/>
            <p:nvPr/>
          </p:nvSpPr>
          <p:spPr>
            <a:xfrm rot="14168087">
              <a:off x="1767049" y="3492690"/>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isocèle 20">
              <a:extLst>
                <a:ext uri="{FF2B5EF4-FFF2-40B4-BE49-F238E27FC236}">
                  <a16:creationId xmlns:a16="http://schemas.microsoft.com/office/drawing/2014/main" id="{2D75B37F-6A9D-F9E6-CA7A-2D6529269BF4}"/>
                </a:ext>
              </a:extLst>
            </p:cNvPr>
            <p:cNvSpPr/>
            <p:nvPr/>
          </p:nvSpPr>
          <p:spPr>
            <a:xfrm rot="14168087">
              <a:off x="1880215" y="3680657"/>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riangle isocèle 21">
              <a:extLst>
                <a:ext uri="{FF2B5EF4-FFF2-40B4-BE49-F238E27FC236}">
                  <a16:creationId xmlns:a16="http://schemas.microsoft.com/office/drawing/2014/main" id="{36AF677C-9DA8-DD7C-7BBC-C63F1240827B}"/>
                </a:ext>
              </a:extLst>
            </p:cNvPr>
            <p:cNvSpPr/>
            <p:nvPr/>
          </p:nvSpPr>
          <p:spPr>
            <a:xfrm rot="14833932">
              <a:off x="1962181" y="3877471"/>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Triangle isocèle 41">
              <a:extLst>
                <a:ext uri="{FF2B5EF4-FFF2-40B4-BE49-F238E27FC236}">
                  <a16:creationId xmlns:a16="http://schemas.microsoft.com/office/drawing/2014/main" id="{7F982CD4-3FDB-BEF6-A48F-CABA4ACC8D48}"/>
                </a:ext>
              </a:extLst>
            </p:cNvPr>
            <p:cNvSpPr/>
            <p:nvPr/>
          </p:nvSpPr>
          <p:spPr>
            <a:xfrm rot="15045749">
              <a:off x="2048713" y="4102599"/>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Triangle isocèle 53">
              <a:extLst>
                <a:ext uri="{FF2B5EF4-FFF2-40B4-BE49-F238E27FC236}">
                  <a16:creationId xmlns:a16="http://schemas.microsoft.com/office/drawing/2014/main" id="{C29DD05D-3287-B6DC-91F6-93BF64DC82C9}"/>
                </a:ext>
              </a:extLst>
            </p:cNvPr>
            <p:cNvSpPr/>
            <p:nvPr/>
          </p:nvSpPr>
          <p:spPr>
            <a:xfrm rot="15045749">
              <a:off x="2115984" y="4332501"/>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Triangle isocèle 55">
              <a:extLst>
                <a:ext uri="{FF2B5EF4-FFF2-40B4-BE49-F238E27FC236}">
                  <a16:creationId xmlns:a16="http://schemas.microsoft.com/office/drawing/2014/main" id="{FD304B05-0D2F-61D4-4B51-AE16F86CFB8E}"/>
                </a:ext>
              </a:extLst>
            </p:cNvPr>
            <p:cNvSpPr/>
            <p:nvPr/>
          </p:nvSpPr>
          <p:spPr>
            <a:xfrm rot="15494300">
              <a:off x="2181309" y="4553093"/>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Triangle isocèle 57">
              <a:extLst>
                <a:ext uri="{FF2B5EF4-FFF2-40B4-BE49-F238E27FC236}">
                  <a16:creationId xmlns:a16="http://schemas.microsoft.com/office/drawing/2014/main" id="{5F4019DC-CF11-5D9E-A005-120E15CAD571}"/>
                </a:ext>
              </a:extLst>
            </p:cNvPr>
            <p:cNvSpPr/>
            <p:nvPr/>
          </p:nvSpPr>
          <p:spPr>
            <a:xfrm rot="15648333">
              <a:off x="2246630" y="4781678"/>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Triangle isocèle 61">
              <a:extLst>
                <a:ext uri="{FF2B5EF4-FFF2-40B4-BE49-F238E27FC236}">
                  <a16:creationId xmlns:a16="http://schemas.microsoft.com/office/drawing/2014/main" id="{B0A710AE-B3E1-C27F-A415-33D7C881DC57}"/>
                </a:ext>
              </a:extLst>
            </p:cNvPr>
            <p:cNvSpPr/>
            <p:nvPr/>
          </p:nvSpPr>
          <p:spPr>
            <a:xfrm rot="15648333">
              <a:off x="2270155" y="4990511"/>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Triangle isocèle 62">
              <a:extLst>
                <a:ext uri="{FF2B5EF4-FFF2-40B4-BE49-F238E27FC236}">
                  <a16:creationId xmlns:a16="http://schemas.microsoft.com/office/drawing/2014/main" id="{91A285B9-15A4-FE65-726B-2784A1ADFC33}"/>
                </a:ext>
              </a:extLst>
            </p:cNvPr>
            <p:cNvSpPr/>
            <p:nvPr/>
          </p:nvSpPr>
          <p:spPr>
            <a:xfrm rot="15648333">
              <a:off x="2303662" y="5199344"/>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4" name="Groupe 63">
            <a:extLst>
              <a:ext uri="{FF2B5EF4-FFF2-40B4-BE49-F238E27FC236}">
                <a16:creationId xmlns:a16="http://schemas.microsoft.com/office/drawing/2014/main" id="{E65689F8-3B18-53D5-21E5-F34A2DAB3D68}"/>
              </a:ext>
            </a:extLst>
          </p:cNvPr>
          <p:cNvGrpSpPr/>
          <p:nvPr/>
        </p:nvGrpSpPr>
        <p:grpSpPr>
          <a:xfrm>
            <a:off x="4027600" y="4775806"/>
            <a:ext cx="729533" cy="1125953"/>
            <a:chOff x="4081818" y="4676358"/>
            <a:chExt cx="729533" cy="1125953"/>
          </a:xfrm>
        </p:grpSpPr>
        <p:cxnSp>
          <p:nvCxnSpPr>
            <p:cNvPr id="66" name="Connecteur droit 65">
              <a:extLst>
                <a:ext uri="{FF2B5EF4-FFF2-40B4-BE49-F238E27FC236}">
                  <a16:creationId xmlns:a16="http://schemas.microsoft.com/office/drawing/2014/main" id="{F705341D-0695-0FD8-9B99-A7894467C2BA}"/>
                </a:ext>
              </a:extLst>
            </p:cNvPr>
            <p:cNvCxnSpPr>
              <a:cxnSpLocks/>
            </p:cNvCxnSpPr>
            <p:nvPr/>
          </p:nvCxnSpPr>
          <p:spPr>
            <a:xfrm flipV="1">
              <a:off x="4081818" y="4676358"/>
              <a:ext cx="655211" cy="1125953"/>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67" name="Triangle isocèle 66">
              <a:extLst>
                <a:ext uri="{FF2B5EF4-FFF2-40B4-BE49-F238E27FC236}">
                  <a16:creationId xmlns:a16="http://schemas.microsoft.com/office/drawing/2014/main" id="{0DAA95F6-8D2F-8369-3654-7BAA68C70DD3}"/>
                </a:ext>
              </a:extLst>
            </p:cNvPr>
            <p:cNvSpPr/>
            <p:nvPr/>
          </p:nvSpPr>
          <p:spPr>
            <a:xfrm rot="7273829">
              <a:off x="4676259" y="4768761"/>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Triangle isocèle 79">
              <a:extLst>
                <a:ext uri="{FF2B5EF4-FFF2-40B4-BE49-F238E27FC236}">
                  <a16:creationId xmlns:a16="http://schemas.microsoft.com/office/drawing/2014/main" id="{01DC09E8-179A-654A-7B4B-D58C9643D5AF}"/>
                </a:ext>
              </a:extLst>
            </p:cNvPr>
            <p:cNvSpPr/>
            <p:nvPr/>
          </p:nvSpPr>
          <p:spPr>
            <a:xfrm rot="7273829">
              <a:off x="4566808" y="4950759"/>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Triangle isocèle 80">
              <a:extLst>
                <a:ext uri="{FF2B5EF4-FFF2-40B4-BE49-F238E27FC236}">
                  <a16:creationId xmlns:a16="http://schemas.microsoft.com/office/drawing/2014/main" id="{CC7BDDEF-ECBE-E3CE-CAAB-30B2707F4AD2}"/>
                </a:ext>
              </a:extLst>
            </p:cNvPr>
            <p:cNvSpPr/>
            <p:nvPr/>
          </p:nvSpPr>
          <p:spPr>
            <a:xfrm rot="7273829">
              <a:off x="4460711" y="5127398"/>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Triangle isocèle 81">
              <a:extLst>
                <a:ext uri="{FF2B5EF4-FFF2-40B4-BE49-F238E27FC236}">
                  <a16:creationId xmlns:a16="http://schemas.microsoft.com/office/drawing/2014/main" id="{3A1D7C5D-E120-F88B-F5E5-3A7827450A66}"/>
                </a:ext>
              </a:extLst>
            </p:cNvPr>
            <p:cNvSpPr/>
            <p:nvPr/>
          </p:nvSpPr>
          <p:spPr>
            <a:xfrm rot="7273829">
              <a:off x="4345966" y="5308600"/>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Triangle isocèle 82">
              <a:extLst>
                <a:ext uri="{FF2B5EF4-FFF2-40B4-BE49-F238E27FC236}">
                  <a16:creationId xmlns:a16="http://schemas.microsoft.com/office/drawing/2014/main" id="{2A9EC8F9-B49F-8E22-197D-BEB4B1AF661E}"/>
                </a:ext>
              </a:extLst>
            </p:cNvPr>
            <p:cNvSpPr/>
            <p:nvPr/>
          </p:nvSpPr>
          <p:spPr>
            <a:xfrm rot="7273829">
              <a:off x="4242254" y="5482170"/>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Triangle isocèle 83">
              <a:extLst>
                <a:ext uri="{FF2B5EF4-FFF2-40B4-BE49-F238E27FC236}">
                  <a16:creationId xmlns:a16="http://schemas.microsoft.com/office/drawing/2014/main" id="{2A8EE015-9DFB-256C-476E-DCFF141FB40B}"/>
                </a:ext>
              </a:extLst>
            </p:cNvPr>
            <p:cNvSpPr/>
            <p:nvPr/>
          </p:nvSpPr>
          <p:spPr>
            <a:xfrm rot="7273829">
              <a:off x="4141502" y="5641789"/>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5" name="Ellipse 34">
            <a:extLst>
              <a:ext uri="{FF2B5EF4-FFF2-40B4-BE49-F238E27FC236}">
                <a16:creationId xmlns:a16="http://schemas.microsoft.com/office/drawing/2014/main" id="{239B6915-72F5-92B7-1F3A-5F4754949AB1}"/>
              </a:ext>
            </a:extLst>
          </p:cNvPr>
          <p:cNvSpPr/>
          <p:nvPr/>
        </p:nvSpPr>
        <p:spPr>
          <a:xfrm rot="20875020">
            <a:off x="1750320" y="325362"/>
            <a:ext cx="4140839" cy="6252992"/>
          </a:xfrm>
          <a:custGeom>
            <a:avLst/>
            <a:gdLst>
              <a:gd name="connsiteX0" fmla="*/ 0 w 4413923"/>
              <a:gd name="connsiteY0" fmla="*/ 3058305 h 6116610"/>
              <a:gd name="connsiteX1" fmla="*/ 2206962 w 4413923"/>
              <a:gd name="connsiteY1" fmla="*/ 0 h 6116610"/>
              <a:gd name="connsiteX2" fmla="*/ 4413924 w 4413923"/>
              <a:gd name="connsiteY2" fmla="*/ 3058305 h 6116610"/>
              <a:gd name="connsiteX3" fmla="*/ 2206962 w 4413923"/>
              <a:gd name="connsiteY3" fmla="*/ 6116610 h 6116610"/>
              <a:gd name="connsiteX4" fmla="*/ 0 w 4413923"/>
              <a:gd name="connsiteY4" fmla="*/ 3058305 h 6116610"/>
              <a:gd name="connsiteX0" fmla="*/ 19 w 4413943"/>
              <a:gd name="connsiteY0" fmla="*/ 3058305 h 6164326"/>
              <a:gd name="connsiteX1" fmla="*/ 2206981 w 4413943"/>
              <a:gd name="connsiteY1" fmla="*/ 0 h 6164326"/>
              <a:gd name="connsiteX2" fmla="*/ 4413943 w 4413943"/>
              <a:gd name="connsiteY2" fmla="*/ 3058305 h 6164326"/>
              <a:gd name="connsiteX3" fmla="*/ 2237870 w 4413943"/>
              <a:gd name="connsiteY3" fmla="*/ 6164326 h 6164326"/>
              <a:gd name="connsiteX4" fmla="*/ 19 w 4413943"/>
              <a:gd name="connsiteY4" fmla="*/ 3058305 h 6164326"/>
              <a:gd name="connsiteX0" fmla="*/ 19 w 4413943"/>
              <a:gd name="connsiteY0" fmla="*/ 3058305 h 6203677"/>
              <a:gd name="connsiteX1" fmla="*/ 2206981 w 4413943"/>
              <a:gd name="connsiteY1" fmla="*/ 0 h 6203677"/>
              <a:gd name="connsiteX2" fmla="*/ 4413943 w 4413943"/>
              <a:gd name="connsiteY2" fmla="*/ 3058305 h 6203677"/>
              <a:gd name="connsiteX3" fmla="*/ 2237870 w 4413943"/>
              <a:gd name="connsiteY3" fmla="*/ 6164326 h 6203677"/>
              <a:gd name="connsiteX4" fmla="*/ 19 w 4413943"/>
              <a:gd name="connsiteY4" fmla="*/ 3058305 h 6203677"/>
              <a:gd name="connsiteX0" fmla="*/ 19 w 4413943"/>
              <a:gd name="connsiteY0" fmla="*/ 3058305 h 6241774"/>
              <a:gd name="connsiteX1" fmla="*/ 2206981 w 4413943"/>
              <a:gd name="connsiteY1" fmla="*/ 0 h 6241774"/>
              <a:gd name="connsiteX2" fmla="*/ 4413943 w 4413943"/>
              <a:gd name="connsiteY2" fmla="*/ 3058305 h 6241774"/>
              <a:gd name="connsiteX3" fmla="*/ 2237870 w 4413943"/>
              <a:gd name="connsiteY3" fmla="*/ 6164326 h 6241774"/>
              <a:gd name="connsiteX4" fmla="*/ 19 w 4413943"/>
              <a:gd name="connsiteY4" fmla="*/ 3058305 h 6241774"/>
              <a:gd name="connsiteX0" fmla="*/ 14 w 4693029"/>
              <a:gd name="connsiteY0" fmla="*/ 3097504 h 6214246"/>
              <a:gd name="connsiteX1" fmla="*/ 2206976 w 4693029"/>
              <a:gd name="connsiteY1" fmla="*/ 39199 h 6214246"/>
              <a:gd name="connsiteX2" fmla="*/ 4693029 w 4693029"/>
              <a:gd name="connsiteY2" fmla="*/ 1985783 h 6214246"/>
              <a:gd name="connsiteX3" fmla="*/ 2237865 w 4693029"/>
              <a:gd name="connsiteY3" fmla="*/ 6203525 h 6214246"/>
              <a:gd name="connsiteX4" fmla="*/ 14 w 4693029"/>
              <a:gd name="connsiteY4" fmla="*/ 3097504 h 6214246"/>
              <a:gd name="connsiteX0" fmla="*/ 24 w 3995470"/>
              <a:gd name="connsiteY0" fmla="*/ 2952157 h 6204474"/>
              <a:gd name="connsiteX1" fmla="*/ 1509417 w 3995470"/>
              <a:gd name="connsiteY1" fmla="*/ 32251 h 6204474"/>
              <a:gd name="connsiteX2" fmla="*/ 3995470 w 3995470"/>
              <a:gd name="connsiteY2" fmla="*/ 1978835 h 6204474"/>
              <a:gd name="connsiteX3" fmla="*/ 1540306 w 3995470"/>
              <a:gd name="connsiteY3" fmla="*/ 6196577 h 6204474"/>
              <a:gd name="connsiteX4" fmla="*/ 24 w 3995470"/>
              <a:gd name="connsiteY4" fmla="*/ 2952157 h 6204474"/>
              <a:gd name="connsiteX0" fmla="*/ 226124 w 4221570"/>
              <a:gd name="connsiteY0" fmla="*/ 2991499 h 6243837"/>
              <a:gd name="connsiteX1" fmla="*/ 439270 w 4221570"/>
              <a:gd name="connsiteY1" fmla="*/ 30452 h 6243837"/>
              <a:gd name="connsiteX2" fmla="*/ 4221570 w 4221570"/>
              <a:gd name="connsiteY2" fmla="*/ 2018177 h 6243837"/>
              <a:gd name="connsiteX3" fmla="*/ 1766406 w 4221570"/>
              <a:gd name="connsiteY3" fmla="*/ 6235919 h 6243837"/>
              <a:gd name="connsiteX4" fmla="*/ 226124 w 4221570"/>
              <a:gd name="connsiteY4" fmla="*/ 2991499 h 6243837"/>
              <a:gd name="connsiteX0" fmla="*/ 82729 w 4078175"/>
              <a:gd name="connsiteY0" fmla="*/ 2983495 h 6235829"/>
              <a:gd name="connsiteX1" fmla="*/ 622920 w 4078175"/>
              <a:gd name="connsiteY1" fmla="*/ 30803 h 6235829"/>
              <a:gd name="connsiteX2" fmla="*/ 4078175 w 4078175"/>
              <a:gd name="connsiteY2" fmla="*/ 2010173 h 6235829"/>
              <a:gd name="connsiteX3" fmla="*/ 1623011 w 4078175"/>
              <a:gd name="connsiteY3" fmla="*/ 6227915 h 6235829"/>
              <a:gd name="connsiteX4" fmla="*/ 82729 w 4078175"/>
              <a:gd name="connsiteY4" fmla="*/ 2983495 h 6235829"/>
              <a:gd name="connsiteX0" fmla="*/ 57471 w 4052917"/>
              <a:gd name="connsiteY0" fmla="*/ 2914584 h 6166880"/>
              <a:gd name="connsiteX1" fmla="*/ 695228 w 4052917"/>
              <a:gd name="connsiteY1" fmla="*/ 34157 h 6166880"/>
              <a:gd name="connsiteX2" fmla="*/ 4052917 w 4052917"/>
              <a:gd name="connsiteY2" fmla="*/ 1941262 h 6166880"/>
              <a:gd name="connsiteX3" fmla="*/ 1597753 w 4052917"/>
              <a:gd name="connsiteY3" fmla="*/ 6159004 h 6166880"/>
              <a:gd name="connsiteX4" fmla="*/ 57471 w 4052917"/>
              <a:gd name="connsiteY4" fmla="*/ 2914584 h 6166880"/>
              <a:gd name="connsiteX0" fmla="*/ 66400 w 4061846"/>
              <a:gd name="connsiteY0" fmla="*/ 3020542 h 6272896"/>
              <a:gd name="connsiteX1" fmla="*/ 666237 w 4061846"/>
              <a:gd name="connsiteY1" fmla="*/ 29238 h 6272896"/>
              <a:gd name="connsiteX2" fmla="*/ 4061846 w 4061846"/>
              <a:gd name="connsiteY2" fmla="*/ 2047220 h 6272896"/>
              <a:gd name="connsiteX3" fmla="*/ 1606682 w 4061846"/>
              <a:gd name="connsiteY3" fmla="*/ 6264962 h 6272896"/>
              <a:gd name="connsiteX4" fmla="*/ 66400 w 4061846"/>
              <a:gd name="connsiteY4" fmla="*/ 3020542 h 6272896"/>
              <a:gd name="connsiteX0" fmla="*/ 66049 w 4061495"/>
              <a:gd name="connsiteY0" fmla="*/ 2980820 h 6233152"/>
              <a:gd name="connsiteX1" fmla="*/ 667298 w 4061495"/>
              <a:gd name="connsiteY1" fmla="*/ 30922 h 6233152"/>
              <a:gd name="connsiteX2" fmla="*/ 4061495 w 4061495"/>
              <a:gd name="connsiteY2" fmla="*/ 2007498 h 6233152"/>
              <a:gd name="connsiteX3" fmla="*/ 1606331 w 4061495"/>
              <a:gd name="connsiteY3" fmla="*/ 6225240 h 6233152"/>
              <a:gd name="connsiteX4" fmla="*/ 66049 w 4061495"/>
              <a:gd name="connsiteY4" fmla="*/ 2980820 h 6233152"/>
              <a:gd name="connsiteX0" fmla="*/ 69121 w 4064567"/>
              <a:gd name="connsiteY0" fmla="*/ 2966109 h 6218441"/>
              <a:gd name="connsiteX1" fmla="*/ 670370 w 4064567"/>
              <a:gd name="connsiteY1" fmla="*/ 16211 h 6218441"/>
              <a:gd name="connsiteX2" fmla="*/ 4064567 w 4064567"/>
              <a:gd name="connsiteY2" fmla="*/ 1992787 h 6218441"/>
              <a:gd name="connsiteX3" fmla="*/ 1609403 w 4064567"/>
              <a:gd name="connsiteY3" fmla="*/ 6210529 h 6218441"/>
              <a:gd name="connsiteX4" fmla="*/ 69121 w 4064567"/>
              <a:gd name="connsiteY4" fmla="*/ 2966109 h 6218441"/>
              <a:gd name="connsiteX0" fmla="*/ 45850 w 4219512"/>
              <a:gd name="connsiteY0" fmla="*/ 3199608 h 6247950"/>
              <a:gd name="connsiteX1" fmla="*/ 825315 w 4219512"/>
              <a:gd name="connsiteY1" fmla="*/ 41237 h 6247950"/>
              <a:gd name="connsiteX2" fmla="*/ 4219512 w 4219512"/>
              <a:gd name="connsiteY2" fmla="*/ 2017813 h 6247950"/>
              <a:gd name="connsiteX3" fmla="*/ 1764348 w 4219512"/>
              <a:gd name="connsiteY3" fmla="*/ 6235555 h 6247950"/>
              <a:gd name="connsiteX4" fmla="*/ 45850 w 4219512"/>
              <a:gd name="connsiteY4" fmla="*/ 3199608 h 6247950"/>
              <a:gd name="connsiteX0" fmla="*/ 31379 w 4205041"/>
              <a:gd name="connsiteY0" fmla="*/ 3199608 h 6250590"/>
              <a:gd name="connsiteX1" fmla="*/ 810844 w 4205041"/>
              <a:gd name="connsiteY1" fmla="*/ 41237 h 6250590"/>
              <a:gd name="connsiteX2" fmla="*/ 4205041 w 4205041"/>
              <a:gd name="connsiteY2" fmla="*/ 2017813 h 6250590"/>
              <a:gd name="connsiteX3" fmla="*/ 1749877 w 4205041"/>
              <a:gd name="connsiteY3" fmla="*/ 6235555 h 6250590"/>
              <a:gd name="connsiteX4" fmla="*/ 31379 w 4205041"/>
              <a:gd name="connsiteY4" fmla="*/ 3199608 h 6250590"/>
              <a:gd name="connsiteX0" fmla="*/ 31379 w 4314568"/>
              <a:gd name="connsiteY0" fmla="*/ 3176901 h 6240555"/>
              <a:gd name="connsiteX1" fmla="*/ 810844 w 4314568"/>
              <a:gd name="connsiteY1" fmla="*/ 18530 h 6240555"/>
              <a:gd name="connsiteX2" fmla="*/ 4205041 w 4314568"/>
              <a:gd name="connsiteY2" fmla="*/ 1995106 h 6240555"/>
              <a:gd name="connsiteX3" fmla="*/ 3325105 w 4314568"/>
              <a:gd name="connsiteY3" fmla="*/ 4530378 h 6240555"/>
              <a:gd name="connsiteX4" fmla="*/ 1749877 w 4314568"/>
              <a:gd name="connsiteY4" fmla="*/ 6212848 h 6240555"/>
              <a:gd name="connsiteX5" fmla="*/ 31379 w 4314568"/>
              <a:gd name="connsiteY5" fmla="*/ 3176901 h 6240555"/>
              <a:gd name="connsiteX0" fmla="*/ 31379 w 4284566"/>
              <a:gd name="connsiteY0" fmla="*/ 3176901 h 6229841"/>
              <a:gd name="connsiteX1" fmla="*/ 810844 w 4284566"/>
              <a:gd name="connsiteY1" fmla="*/ 18530 h 6229841"/>
              <a:gd name="connsiteX2" fmla="*/ 4205041 w 4284566"/>
              <a:gd name="connsiteY2" fmla="*/ 1995106 h 6229841"/>
              <a:gd name="connsiteX3" fmla="*/ 2861163 w 4284566"/>
              <a:gd name="connsiteY3" fmla="*/ 4297474 h 6229841"/>
              <a:gd name="connsiteX4" fmla="*/ 1749877 w 4284566"/>
              <a:gd name="connsiteY4" fmla="*/ 6212848 h 6229841"/>
              <a:gd name="connsiteX5" fmla="*/ 31379 w 4284566"/>
              <a:gd name="connsiteY5" fmla="*/ 3176901 h 6229841"/>
              <a:gd name="connsiteX0" fmla="*/ 31379 w 4285882"/>
              <a:gd name="connsiteY0" fmla="*/ 3176901 h 6229841"/>
              <a:gd name="connsiteX1" fmla="*/ 810844 w 4285882"/>
              <a:gd name="connsiteY1" fmla="*/ 18530 h 6229841"/>
              <a:gd name="connsiteX2" fmla="*/ 4205041 w 4285882"/>
              <a:gd name="connsiteY2" fmla="*/ 1995106 h 6229841"/>
              <a:gd name="connsiteX3" fmla="*/ 2861163 w 4285882"/>
              <a:gd name="connsiteY3" fmla="*/ 4297474 h 6229841"/>
              <a:gd name="connsiteX4" fmla="*/ 1749877 w 4285882"/>
              <a:gd name="connsiteY4" fmla="*/ 6212848 h 6229841"/>
              <a:gd name="connsiteX5" fmla="*/ 31379 w 4285882"/>
              <a:gd name="connsiteY5" fmla="*/ 3176901 h 6229841"/>
              <a:gd name="connsiteX0" fmla="*/ 31379 w 4279795"/>
              <a:gd name="connsiteY0" fmla="*/ 3176901 h 6231961"/>
              <a:gd name="connsiteX1" fmla="*/ 810844 w 4279795"/>
              <a:gd name="connsiteY1" fmla="*/ 18530 h 6231961"/>
              <a:gd name="connsiteX2" fmla="*/ 4205041 w 4279795"/>
              <a:gd name="connsiteY2" fmla="*/ 1995106 h 6231961"/>
              <a:gd name="connsiteX3" fmla="*/ 2726427 w 4279795"/>
              <a:gd name="connsiteY3" fmla="*/ 4350839 h 6231961"/>
              <a:gd name="connsiteX4" fmla="*/ 1749877 w 4279795"/>
              <a:gd name="connsiteY4" fmla="*/ 6212848 h 6231961"/>
              <a:gd name="connsiteX5" fmla="*/ 31379 w 4279795"/>
              <a:gd name="connsiteY5" fmla="*/ 3176901 h 6231961"/>
              <a:gd name="connsiteX0" fmla="*/ 31379 w 4280991"/>
              <a:gd name="connsiteY0" fmla="*/ 3176901 h 6231961"/>
              <a:gd name="connsiteX1" fmla="*/ 810844 w 4280991"/>
              <a:gd name="connsiteY1" fmla="*/ 18530 h 6231961"/>
              <a:gd name="connsiteX2" fmla="*/ 4205041 w 4280991"/>
              <a:gd name="connsiteY2" fmla="*/ 1995106 h 6231961"/>
              <a:gd name="connsiteX3" fmla="*/ 2726427 w 4280991"/>
              <a:gd name="connsiteY3" fmla="*/ 4350839 h 6231961"/>
              <a:gd name="connsiteX4" fmla="*/ 1749877 w 4280991"/>
              <a:gd name="connsiteY4" fmla="*/ 6212848 h 6231961"/>
              <a:gd name="connsiteX5" fmla="*/ 31379 w 4280991"/>
              <a:gd name="connsiteY5" fmla="*/ 3176901 h 6231961"/>
              <a:gd name="connsiteX0" fmla="*/ 31379 w 4283995"/>
              <a:gd name="connsiteY0" fmla="*/ 3175639 h 6230699"/>
              <a:gd name="connsiteX1" fmla="*/ 810844 w 4283995"/>
              <a:gd name="connsiteY1" fmla="*/ 17268 h 6230699"/>
              <a:gd name="connsiteX2" fmla="*/ 4205041 w 4283995"/>
              <a:gd name="connsiteY2" fmla="*/ 1993844 h 6230699"/>
              <a:gd name="connsiteX3" fmla="*/ 3165569 w 4283995"/>
              <a:gd name="connsiteY3" fmla="*/ 3818420 h 6230699"/>
              <a:gd name="connsiteX4" fmla="*/ 2726427 w 4283995"/>
              <a:gd name="connsiteY4" fmla="*/ 4349577 h 6230699"/>
              <a:gd name="connsiteX5" fmla="*/ 1749877 w 4283995"/>
              <a:gd name="connsiteY5" fmla="*/ 6211586 h 6230699"/>
              <a:gd name="connsiteX6" fmla="*/ 31379 w 4283995"/>
              <a:gd name="connsiteY6" fmla="*/ 3175639 h 6230699"/>
              <a:gd name="connsiteX0" fmla="*/ 31379 w 4306374"/>
              <a:gd name="connsiteY0" fmla="*/ 3175639 h 6230699"/>
              <a:gd name="connsiteX1" fmla="*/ 810844 w 4306374"/>
              <a:gd name="connsiteY1" fmla="*/ 17268 h 6230699"/>
              <a:gd name="connsiteX2" fmla="*/ 4205041 w 4306374"/>
              <a:gd name="connsiteY2" fmla="*/ 1993844 h 6230699"/>
              <a:gd name="connsiteX3" fmla="*/ 3165569 w 4306374"/>
              <a:gd name="connsiteY3" fmla="*/ 3818420 h 6230699"/>
              <a:gd name="connsiteX4" fmla="*/ 2726427 w 4306374"/>
              <a:gd name="connsiteY4" fmla="*/ 4349577 h 6230699"/>
              <a:gd name="connsiteX5" fmla="*/ 1749877 w 4306374"/>
              <a:gd name="connsiteY5" fmla="*/ 6211586 h 6230699"/>
              <a:gd name="connsiteX6" fmla="*/ 31379 w 4306374"/>
              <a:gd name="connsiteY6" fmla="*/ 3175639 h 6230699"/>
              <a:gd name="connsiteX0" fmla="*/ 31379 w 4309918"/>
              <a:gd name="connsiteY0" fmla="*/ 3175639 h 6230699"/>
              <a:gd name="connsiteX1" fmla="*/ 810844 w 4309918"/>
              <a:gd name="connsiteY1" fmla="*/ 17268 h 6230699"/>
              <a:gd name="connsiteX2" fmla="*/ 4205041 w 4309918"/>
              <a:gd name="connsiteY2" fmla="*/ 1993844 h 6230699"/>
              <a:gd name="connsiteX3" fmla="*/ 3165569 w 4309918"/>
              <a:gd name="connsiteY3" fmla="*/ 3818420 h 6230699"/>
              <a:gd name="connsiteX4" fmla="*/ 2726427 w 4309918"/>
              <a:gd name="connsiteY4" fmla="*/ 4349577 h 6230699"/>
              <a:gd name="connsiteX5" fmla="*/ 1749877 w 4309918"/>
              <a:gd name="connsiteY5" fmla="*/ 6211586 h 6230699"/>
              <a:gd name="connsiteX6" fmla="*/ 31379 w 4309918"/>
              <a:gd name="connsiteY6" fmla="*/ 3175639 h 6230699"/>
              <a:gd name="connsiteX0" fmla="*/ 31079 w 4288018"/>
              <a:gd name="connsiteY0" fmla="*/ 3178559 h 6233619"/>
              <a:gd name="connsiteX1" fmla="*/ 810544 w 4288018"/>
              <a:gd name="connsiteY1" fmla="*/ 20188 h 6233619"/>
              <a:gd name="connsiteX2" fmla="*/ 4180950 w 4288018"/>
              <a:gd name="connsiteY2" fmla="*/ 1921042 h 6233619"/>
              <a:gd name="connsiteX3" fmla="*/ 3165269 w 4288018"/>
              <a:gd name="connsiteY3" fmla="*/ 3821340 h 6233619"/>
              <a:gd name="connsiteX4" fmla="*/ 2726127 w 4288018"/>
              <a:gd name="connsiteY4" fmla="*/ 4352497 h 6233619"/>
              <a:gd name="connsiteX5" fmla="*/ 1749577 w 4288018"/>
              <a:gd name="connsiteY5" fmla="*/ 6214506 h 6233619"/>
              <a:gd name="connsiteX6" fmla="*/ 31079 w 4288018"/>
              <a:gd name="connsiteY6" fmla="*/ 3178559 h 6233619"/>
              <a:gd name="connsiteX0" fmla="*/ 31079 w 4239756"/>
              <a:gd name="connsiteY0" fmla="*/ 3194724 h 6249784"/>
              <a:gd name="connsiteX1" fmla="*/ 810544 w 4239756"/>
              <a:gd name="connsiteY1" fmla="*/ 36353 h 6249784"/>
              <a:gd name="connsiteX2" fmla="*/ 3757160 w 4239756"/>
              <a:gd name="connsiteY2" fmla="*/ 1506380 h 6249784"/>
              <a:gd name="connsiteX3" fmla="*/ 4180950 w 4239756"/>
              <a:gd name="connsiteY3" fmla="*/ 1937207 h 6249784"/>
              <a:gd name="connsiteX4" fmla="*/ 3165269 w 4239756"/>
              <a:gd name="connsiteY4" fmla="*/ 3837505 h 6249784"/>
              <a:gd name="connsiteX5" fmla="*/ 2726127 w 4239756"/>
              <a:gd name="connsiteY5" fmla="*/ 4368662 h 6249784"/>
              <a:gd name="connsiteX6" fmla="*/ 1749577 w 4239756"/>
              <a:gd name="connsiteY6" fmla="*/ 6230671 h 6249784"/>
              <a:gd name="connsiteX7" fmla="*/ 31079 w 4239756"/>
              <a:gd name="connsiteY7" fmla="*/ 3194724 h 6249784"/>
              <a:gd name="connsiteX0" fmla="*/ 27164 w 4259051"/>
              <a:gd name="connsiteY0" fmla="*/ 3186338 h 6241398"/>
              <a:gd name="connsiteX1" fmla="*/ 806629 w 4259051"/>
              <a:gd name="connsiteY1" fmla="*/ 27967 h 6241398"/>
              <a:gd name="connsiteX2" fmla="*/ 3829361 w 4259051"/>
              <a:gd name="connsiteY2" fmla="*/ 1655628 h 6241398"/>
              <a:gd name="connsiteX3" fmla="*/ 4177035 w 4259051"/>
              <a:gd name="connsiteY3" fmla="*/ 1928821 h 6241398"/>
              <a:gd name="connsiteX4" fmla="*/ 3161354 w 4259051"/>
              <a:gd name="connsiteY4" fmla="*/ 3829119 h 6241398"/>
              <a:gd name="connsiteX5" fmla="*/ 2722212 w 4259051"/>
              <a:gd name="connsiteY5" fmla="*/ 4360276 h 6241398"/>
              <a:gd name="connsiteX6" fmla="*/ 1745662 w 4259051"/>
              <a:gd name="connsiteY6" fmla="*/ 6222285 h 6241398"/>
              <a:gd name="connsiteX7" fmla="*/ 27164 w 4259051"/>
              <a:gd name="connsiteY7" fmla="*/ 3186338 h 6241398"/>
              <a:gd name="connsiteX0" fmla="*/ 27164 w 4340090"/>
              <a:gd name="connsiteY0" fmla="*/ 3186338 h 6241398"/>
              <a:gd name="connsiteX1" fmla="*/ 806629 w 4340090"/>
              <a:gd name="connsiteY1" fmla="*/ 27967 h 6241398"/>
              <a:gd name="connsiteX2" fmla="*/ 3829361 w 4340090"/>
              <a:gd name="connsiteY2" fmla="*/ 1655628 h 6241398"/>
              <a:gd name="connsiteX3" fmla="*/ 4289888 w 4340090"/>
              <a:gd name="connsiteY3" fmla="*/ 2336344 h 6241398"/>
              <a:gd name="connsiteX4" fmla="*/ 3161354 w 4340090"/>
              <a:gd name="connsiteY4" fmla="*/ 3829119 h 6241398"/>
              <a:gd name="connsiteX5" fmla="*/ 2722212 w 4340090"/>
              <a:gd name="connsiteY5" fmla="*/ 4360276 h 6241398"/>
              <a:gd name="connsiteX6" fmla="*/ 1745662 w 4340090"/>
              <a:gd name="connsiteY6" fmla="*/ 6222285 h 6241398"/>
              <a:gd name="connsiteX7" fmla="*/ 27164 w 4340090"/>
              <a:gd name="connsiteY7" fmla="*/ 3186338 h 6241398"/>
              <a:gd name="connsiteX0" fmla="*/ 10727 w 4323653"/>
              <a:gd name="connsiteY0" fmla="*/ 3052453 h 6107513"/>
              <a:gd name="connsiteX1" fmla="*/ 1139389 w 4323653"/>
              <a:gd name="connsiteY1" fmla="*/ 30318 h 6107513"/>
              <a:gd name="connsiteX2" fmla="*/ 3812924 w 4323653"/>
              <a:gd name="connsiteY2" fmla="*/ 1521743 h 6107513"/>
              <a:gd name="connsiteX3" fmla="*/ 4273451 w 4323653"/>
              <a:gd name="connsiteY3" fmla="*/ 2202459 h 6107513"/>
              <a:gd name="connsiteX4" fmla="*/ 3144917 w 4323653"/>
              <a:gd name="connsiteY4" fmla="*/ 3695234 h 6107513"/>
              <a:gd name="connsiteX5" fmla="*/ 2705775 w 4323653"/>
              <a:gd name="connsiteY5" fmla="*/ 4226391 h 6107513"/>
              <a:gd name="connsiteX6" fmla="*/ 1729225 w 4323653"/>
              <a:gd name="connsiteY6" fmla="*/ 6088400 h 6107513"/>
              <a:gd name="connsiteX7" fmla="*/ 10727 w 4323653"/>
              <a:gd name="connsiteY7" fmla="*/ 3052453 h 6107513"/>
              <a:gd name="connsiteX0" fmla="*/ 10727 w 4323653"/>
              <a:gd name="connsiteY0" fmla="*/ 3052453 h 6117387"/>
              <a:gd name="connsiteX1" fmla="*/ 1139389 w 4323653"/>
              <a:gd name="connsiteY1" fmla="*/ 30318 h 6117387"/>
              <a:gd name="connsiteX2" fmla="*/ 3812924 w 4323653"/>
              <a:gd name="connsiteY2" fmla="*/ 1521743 h 6117387"/>
              <a:gd name="connsiteX3" fmla="*/ 4273451 w 4323653"/>
              <a:gd name="connsiteY3" fmla="*/ 2202459 h 6117387"/>
              <a:gd name="connsiteX4" fmla="*/ 3144917 w 4323653"/>
              <a:gd name="connsiteY4" fmla="*/ 3695234 h 6117387"/>
              <a:gd name="connsiteX5" fmla="*/ 2705775 w 4323653"/>
              <a:gd name="connsiteY5" fmla="*/ 4226391 h 6117387"/>
              <a:gd name="connsiteX6" fmla="*/ 1729225 w 4323653"/>
              <a:gd name="connsiteY6" fmla="*/ 6088400 h 6117387"/>
              <a:gd name="connsiteX7" fmla="*/ 917745 w 4323653"/>
              <a:gd name="connsiteY7" fmla="*/ 5197837 h 6117387"/>
              <a:gd name="connsiteX8" fmla="*/ 10727 w 4323653"/>
              <a:gd name="connsiteY8" fmla="*/ 3052453 h 6117387"/>
              <a:gd name="connsiteX0" fmla="*/ 10727 w 4323653"/>
              <a:gd name="connsiteY0" fmla="*/ 3052453 h 6117387"/>
              <a:gd name="connsiteX1" fmla="*/ 1139389 w 4323653"/>
              <a:gd name="connsiteY1" fmla="*/ 30318 h 6117387"/>
              <a:gd name="connsiteX2" fmla="*/ 3812924 w 4323653"/>
              <a:gd name="connsiteY2" fmla="*/ 1521743 h 6117387"/>
              <a:gd name="connsiteX3" fmla="*/ 4273451 w 4323653"/>
              <a:gd name="connsiteY3" fmla="*/ 2202459 h 6117387"/>
              <a:gd name="connsiteX4" fmla="*/ 3144917 w 4323653"/>
              <a:gd name="connsiteY4" fmla="*/ 3695234 h 6117387"/>
              <a:gd name="connsiteX5" fmla="*/ 2705775 w 4323653"/>
              <a:gd name="connsiteY5" fmla="*/ 4226391 h 6117387"/>
              <a:gd name="connsiteX6" fmla="*/ 2234313 w 4323653"/>
              <a:gd name="connsiteY6" fmla="*/ 5463296 h 6117387"/>
              <a:gd name="connsiteX7" fmla="*/ 1729225 w 4323653"/>
              <a:gd name="connsiteY7" fmla="*/ 6088400 h 6117387"/>
              <a:gd name="connsiteX8" fmla="*/ 917745 w 4323653"/>
              <a:gd name="connsiteY8" fmla="*/ 5197837 h 6117387"/>
              <a:gd name="connsiteX9" fmla="*/ 10727 w 4323653"/>
              <a:gd name="connsiteY9" fmla="*/ 3052453 h 6117387"/>
              <a:gd name="connsiteX0" fmla="*/ 10727 w 4323653"/>
              <a:gd name="connsiteY0" fmla="*/ 3052453 h 6091231"/>
              <a:gd name="connsiteX1" fmla="*/ 1139389 w 4323653"/>
              <a:gd name="connsiteY1" fmla="*/ 30318 h 6091231"/>
              <a:gd name="connsiteX2" fmla="*/ 3812924 w 4323653"/>
              <a:gd name="connsiteY2" fmla="*/ 1521743 h 6091231"/>
              <a:gd name="connsiteX3" fmla="*/ 4273451 w 4323653"/>
              <a:gd name="connsiteY3" fmla="*/ 2202459 h 6091231"/>
              <a:gd name="connsiteX4" fmla="*/ 3144917 w 4323653"/>
              <a:gd name="connsiteY4" fmla="*/ 3695234 h 6091231"/>
              <a:gd name="connsiteX5" fmla="*/ 2705775 w 4323653"/>
              <a:gd name="connsiteY5" fmla="*/ 4226391 h 6091231"/>
              <a:gd name="connsiteX6" fmla="*/ 2150752 w 4323653"/>
              <a:gd name="connsiteY6" fmla="*/ 5435089 h 6091231"/>
              <a:gd name="connsiteX7" fmla="*/ 1729225 w 4323653"/>
              <a:gd name="connsiteY7" fmla="*/ 6088400 h 6091231"/>
              <a:gd name="connsiteX8" fmla="*/ 917745 w 4323653"/>
              <a:gd name="connsiteY8" fmla="*/ 5197837 h 6091231"/>
              <a:gd name="connsiteX9" fmla="*/ 10727 w 4323653"/>
              <a:gd name="connsiteY9" fmla="*/ 3052453 h 6091231"/>
              <a:gd name="connsiteX0" fmla="*/ 10727 w 4323653"/>
              <a:gd name="connsiteY0" fmla="*/ 3052453 h 6091277"/>
              <a:gd name="connsiteX1" fmla="*/ 1139389 w 4323653"/>
              <a:gd name="connsiteY1" fmla="*/ 30318 h 6091277"/>
              <a:gd name="connsiteX2" fmla="*/ 3812924 w 4323653"/>
              <a:gd name="connsiteY2" fmla="*/ 1521743 h 6091277"/>
              <a:gd name="connsiteX3" fmla="*/ 4273451 w 4323653"/>
              <a:gd name="connsiteY3" fmla="*/ 2202459 h 6091277"/>
              <a:gd name="connsiteX4" fmla="*/ 3144917 w 4323653"/>
              <a:gd name="connsiteY4" fmla="*/ 3695234 h 6091277"/>
              <a:gd name="connsiteX5" fmla="*/ 2705775 w 4323653"/>
              <a:gd name="connsiteY5" fmla="*/ 4226391 h 6091277"/>
              <a:gd name="connsiteX6" fmla="*/ 2150752 w 4323653"/>
              <a:gd name="connsiteY6" fmla="*/ 5435089 h 6091277"/>
              <a:gd name="connsiteX7" fmla="*/ 1729225 w 4323653"/>
              <a:gd name="connsiteY7" fmla="*/ 6088400 h 6091277"/>
              <a:gd name="connsiteX8" fmla="*/ 917745 w 4323653"/>
              <a:gd name="connsiteY8" fmla="*/ 5197837 h 6091277"/>
              <a:gd name="connsiteX9" fmla="*/ 10727 w 4323653"/>
              <a:gd name="connsiteY9" fmla="*/ 3052453 h 6091277"/>
              <a:gd name="connsiteX0" fmla="*/ 10727 w 4300470"/>
              <a:gd name="connsiteY0" fmla="*/ 3052453 h 6091277"/>
              <a:gd name="connsiteX1" fmla="*/ 1139389 w 4300470"/>
              <a:gd name="connsiteY1" fmla="*/ 30318 h 6091277"/>
              <a:gd name="connsiteX2" fmla="*/ 3812924 w 4300470"/>
              <a:gd name="connsiteY2" fmla="*/ 1521743 h 6091277"/>
              <a:gd name="connsiteX3" fmla="*/ 4273451 w 4300470"/>
              <a:gd name="connsiteY3" fmla="*/ 2202459 h 6091277"/>
              <a:gd name="connsiteX4" fmla="*/ 3537753 w 4300470"/>
              <a:gd name="connsiteY4" fmla="*/ 3460510 h 6091277"/>
              <a:gd name="connsiteX5" fmla="*/ 3144917 w 4300470"/>
              <a:gd name="connsiteY5" fmla="*/ 3695234 h 6091277"/>
              <a:gd name="connsiteX6" fmla="*/ 2705775 w 4300470"/>
              <a:gd name="connsiteY6" fmla="*/ 4226391 h 6091277"/>
              <a:gd name="connsiteX7" fmla="*/ 2150752 w 4300470"/>
              <a:gd name="connsiteY7" fmla="*/ 5435089 h 6091277"/>
              <a:gd name="connsiteX8" fmla="*/ 1729225 w 4300470"/>
              <a:gd name="connsiteY8" fmla="*/ 6088400 h 6091277"/>
              <a:gd name="connsiteX9" fmla="*/ 917745 w 4300470"/>
              <a:gd name="connsiteY9" fmla="*/ 5197837 h 6091277"/>
              <a:gd name="connsiteX10" fmla="*/ 10727 w 4300470"/>
              <a:gd name="connsiteY10" fmla="*/ 3052453 h 6091277"/>
              <a:gd name="connsiteX0" fmla="*/ 10727 w 4300470"/>
              <a:gd name="connsiteY0" fmla="*/ 3052453 h 6091277"/>
              <a:gd name="connsiteX1" fmla="*/ 1139389 w 4300470"/>
              <a:gd name="connsiteY1" fmla="*/ 30318 h 6091277"/>
              <a:gd name="connsiteX2" fmla="*/ 3812924 w 4300470"/>
              <a:gd name="connsiteY2" fmla="*/ 1521743 h 6091277"/>
              <a:gd name="connsiteX3" fmla="*/ 4273451 w 4300470"/>
              <a:gd name="connsiteY3" fmla="*/ 2202459 h 6091277"/>
              <a:gd name="connsiteX4" fmla="*/ 3584120 w 4300470"/>
              <a:gd name="connsiteY4" fmla="*/ 3479062 h 6091277"/>
              <a:gd name="connsiteX5" fmla="*/ 3144917 w 4300470"/>
              <a:gd name="connsiteY5" fmla="*/ 3695234 h 6091277"/>
              <a:gd name="connsiteX6" fmla="*/ 2705775 w 4300470"/>
              <a:gd name="connsiteY6" fmla="*/ 4226391 h 6091277"/>
              <a:gd name="connsiteX7" fmla="*/ 2150752 w 4300470"/>
              <a:gd name="connsiteY7" fmla="*/ 5435089 h 6091277"/>
              <a:gd name="connsiteX8" fmla="*/ 1729225 w 4300470"/>
              <a:gd name="connsiteY8" fmla="*/ 6088400 h 6091277"/>
              <a:gd name="connsiteX9" fmla="*/ 917745 w 4300470"/>
              <a:gd name="connsiteY9" fmla="*/ 5197837 h 6091277"/>
              <a:gd name="connsiteX10" fmla="*/ 10727 w 4300470"/>
              <a:gd name="connsiteY10" fmla="*/ 3052453 h 6091277"/>
              <a:gd name="connsiteX0" fmla="*/ 118693 w 4408436"/>
              <a:gd name="connsiteY0" fmla="*/ 3032418 h 6071242"/>
              <a:gd name="connsiteX1" fmla="*/ 128577 w 4408436"/>
              <a:gd name="connsiteY1" fmla="*/ 2336619 h 6071242"/>
              <a:gd name="connsiteX2" fmla="*/ 1247355 w 4408436"/>
              <a:gd name="connsiteY2" fmla="*/ 10283 h 6071242"/>
              <a:gd name="connsiteX3" fmla="*/ 3920890 w 4408436"/>
              <a:gd name="connsiteY3" fmla="*/ 1501708 h 6071242"/>
              <a:gd name="connsiteX4" fmla="*/ 4381417 w 4408436"/>
              <a:gd name="connsiteY4" fmla="*/ 2182424 h 6071242"/>
              <a:gd name="connsiteX5" fmla="*/ 3692086 w 4408436"/>
              <a:gd name="connsiteY5" fmla="*/ 3459027 h 6071242"/>
              <a:gd name="connsiteX6" fmla="*/ 3252883 w 4408436"/>
              <a:gd name="connsiteY6" fmla="*/ 3675199 h 6071242"/>
              <a:gd name="connsiteX7" fmla="*/ 2813741 w 4408436"/>
              <a:gd name="connsiteY7" fmla="*/ 4206356 h 6071242"/>
              <a:gd name="connsiteX8" fmla="*/ 2258718 w 4408436"/>
              <a:gd name="connsiteY8" fmla="*/ 5415054 h 6071242"/>
              <a:gd name="connsiteX9" fmla="*/ 1837191 w 4408436"/>
              <a:gd name="connsiteY9" fmla="*/ 6068365 h 6071242"/>
              <a:gd name="connsiteX10" fmla="*/ 1025711 w 4408436"/>
              <a:gd name="connsiteY10" fmla="*/ 5177802 h 6071242"/>
              <a:gd name="connsiteX11" fmla="*/ 118693 w 4408436"/>
              <a:gd name="connsiteY11" fmla="*/ 3032418 h 6071242"/>
              <a:gd name="connsiteX0" fmla="*/ 118693 w 4408436"/>
              <a:gd name="connsiteY0" fmla="*/ 3032418 h 6071242"/>
              <a:gd name="connsiteX1" fmla="*/ 128577 w 4408436"/>
              <a:gd name="connsiteY1" fmla="*/ 2336619 h 6071242"/>
              <a:gd name="connsiteX2" fmla="*/ 1247355 w 4408436"/>
              <a:gd name="connsiteY2" fmla="*/ 10283 h 6071242"/>
              <a:gd name="connsiteX3" fmla="*/ 3920890 w 4408436"/>
              <a:gd name="connsiteY3" fmla="*/ 1501708 h 6071242"/>
              <a:gd name="connsiteX4" fmla="*/ 4381417 w 4408436"/>
              <a:gd name="connsiteY4" fmla="*/ 2182424 h 6071242"/>
              <a:gd name="connsiteX5" fmla="*/ 3692086 w 4408436"/>
              <a:gd name="connsiteY5" fmla="*/ 3459027 h 6071242"/>
              <a:gd name="connsiteX6" fmla="*/ 3252883 w 4408436"/>
              <a:gd name="connsiteY6" fmla="*/ 3675199 h 6071242"/>
              <a:gd name="connsiteX7" fmla="*/ 2813741 w 4408436"/>
              <a:gd name="connsiteY7" fmla="*/ 4206356 h 6071242"/>
              <a:gd name="connsiteX8" fmla="*/ 2258718 w 4408436"/>
              <a:gd name="connsiteY8" fmla="*/ 5415054 h 6071242"/>
              <a:gd name="connsiteX9" fmla="*/ 1837191 w 4408436"/>
              <a:gd name="connsiteY9" fmla="*/ 6068365 h 6071242"/>
              <a:gd name="connsiteX10" fmla="*/ 1025711 w 4408436"/>
              <a:gd name="connsiteY10" fmla="*/ 5177802 h 6071242"/>
              <a:gd name="connsiteX11" fmla="*/ 118693 w 4408436"/>
              <a:gd name="connsiteY11" fmla="*/ 3032418 h 6071242"/>
              <a:gd name="connsiteX0" fmla="*/ 118693 w 4408436"/>
              <a:gd name="connsiteY0" fmla="*/ 3024192 h 6063016"/>
              <a:gd name="connsiteX1" fmla="*/ 128577 w 4408436"/>
              <a:gd name="connsiteY1" fmla="*/ 2328393 h 6063016"/>
              <a:gd name="connsiteX2" fmla="*/ 426687 w 4408436"/>
              <a:gd name="connsiteY2" fmla="*/ 1196607 h 6063016"/>
              <a:gd name="connsiteX3" fmla="*/ 1247355 w 4408436"/>
              <a:gd name="connsiteY3" fmla="*/ 2057 h 6063016"/>
              <a:gd name="connsiteX4" fmla="*/ 3920890 w 4408436"/>
              <a:gd name="connsiteY4" fmla="*/ 1493482 h 6063016"/>
              <a:gd name="connsiteX5" fmla="*/ 4381417 w 4408436"/>
              <a:gd name="connsiteY5" fmla="*/ 2174198 h 6063016"/>
              <a:gd name="connsiteX6" fmla="*/ 3692086 w 4408436"/>
              <a:gd name="connsiteY6" fmla="*/ 3450801 h 6063016"/>
              <a:gd name="connsiteX7" fmla="*/ 3252883 w 4408436"/>
              <a:gd name="connsiteY7" fmla="*/ 3666973 h 6063016"/>
              <a:gd name="connsiteX8" fmla="*/ 2813741 w 4408436"/>
              <a:gd name="connsiteY8" fmla="*/ 4198130 h 6063016"/>
              <a:gd name="connsiteX9" fmla="*/ 2258718 w 4408436"/>
              <a:gd name="connsiteY9" fmla="*/ 5406828 h 6063016"/>
              <a:gd name="connsiteX10" fmla="*/ 1837191 w 4408436"/>
              <a:gd name="connsiteY10" fmla="*/ 6060139 h 6063016"/>
              <a:gd name="connsiteX11" fmla="*/ 1025711 w 4408436"/>
              <a:gd name="connsiteY11" fmla="*/ 5169576 h 6063016"/>
              <a:gd name="connsiteX12" fmla="*/ 118693 w 4408436"/>
              <a:gd name="connsiteY12" fmla="*/ 3024192 h 6063016"/>
              <a:gd name="connsiteX0" fmla="*/ 30374 w 4320117"/>
              <a:gd name="connsiteY0" fmla="*/ 3024192 h 6063016"/>
              <a:gd name="connsiteX1" fmla="*/ 462791 w 4320117"/>
              <a:gd name="connsiteY1" fmla="*/ 1771977 h 6063016"/>
              <a:gd name="connsiteX2" fmla="*/ 338368 w 4320117"/>
              <a:gd name="connsiteY2" fmla="*/ 1196607 h 6063016"/>
              <a:gd name="connsiteX3" fmla="*/ 1159036 w 4320117"/>
              <a:gd name="connsiteY3" fmla="*/ 2057 h 6063016"/>
              <a:gd name="connsiteX4" fmla="*/ 3832571 w 4320117"/>
              <a:gd name="connsiteY4" fmla="*/ 1493482 h 6063016"/>
              <a:gd name="connsiteX5" fmla="*/ 4293098 w 4320117"/>
              <a:gd name="connsiteY5" fmla="*/ 2174198 h 6063016"/>
              <a:gd name="connsiteX6" fmla="*/ 3603767 w 4320117"/>
              <a:gd name="connsiteY6" fmla="*/ 3450801 h 6063016"/>
              <a:gd name="connsiteX7" fmla="*/ 3164564 w 4320117"/>
              <a:gd name="connsiteY7" fmla="*/ 3666973 h 6063016"/>
              <a:gd name="connsiteX8" fmla="*/ 2725422 w 4320117"/>
              <a:gd name="connsiteY8" fmla="*/ 4198130 h 6063016"/>
              <a:gd name="connsiteX9" fmla="*/ 2170399 w 4320117"/>
              <a:gd name="connsiteY9" fmla="*/ 5406828 h 6063016"/>
              <a:gd name="connsiteX10" fmla="*/ 1748872 w 4320117"/>
              <a:gd name="connsiteY10" fmla="*/ 6060139 h 6063016"/>
              <a:gd name="connsiteX11" fmla="*/ 937392 w 4320117"/>
              <a:gd name="connsiteY11" fmla="*/ 5169576 h 6063016"/>
              <a:gd name="connsiteX12" fmla="*/ 30374 w 4320117"/>
              <a:gd name="connsiteY12" fmla="*/ 3024192 h 6063016"/>
              <a:gd name="connsiteX0" fmla="*/ 615277 w 4034899"/>
              <a:gd name="connsiteY0" fmla="*/ 2863990 h 6063016"/>
              <a:gd name="connsiteX1" fmla="*/ 177573 w 4034899"/>
              <a:gd name="connsiteY1" fmla="*/ 1771977 h 6063016"/>
              <a:gd name="connsiteX2" fmla="*/ 53150 w 4034899"/>
              <a:gd name="connsiteY2" fmla="*/ 1196607 h 6063016"/>
              <a:gd name="connsiteX3" fmla="*/ 873818 w 4034899"/>
              <a:gd name="connsiteY3" fmla="*/ 2057 h 6063016"/>
              <a:gd name="connsiteX4" fmla="*/ 3547353 w 4034899"/>
              <a:gd name="connsiteY4" fmla="*/ 1493482 h 6063016"/>
              <a:gd name="connsiteX5" fmla="*/ 4007880 w 4034899"/>
              <a:gd name="connsiteY5" fmla="*/ 2174198 h 6063016"/>
              <a:gd name="connsiteX6" fmla="*/ 3318549 w 4034899"/>
              <a:gd name="connsiteY6" fmla="*/ 3450801 h 6063016"/>
              <a:gd name="connsiteX7" fmla="*/ 2879346 w 4034899"/>
              <a:gd name="connsiteY7" fmla="*/ 3666973 h 6063016"/>
              <a:gd name="connsiteX8" fmla="*/ 2440204 w 4034899"/>
              <a:gd name="connsiteY8" fmla="*/ 4198130 h 6063016"/>
              <a:gd name="connsiteX9" fmla="*/ 1885181 w 4034899"/>
              <a:gd name="connsiteY9" fmla="*/ 5406828 h 6063016"/>
              <a:gd name="connsiteX10" fmla="*/ 1463654 w 4034899"/>
              <a:gd name="connsiteY10" fmla="*/ 6060139 h 6063016"/>
              <a:gd name="connsiteX11" fmla="*/ 652174 w 4034899"/>
              <a:gd name="connsiteY11" fmla="*/ 5169576 h 6063016"/>
              <a:gd name="connsiteX12" fmla="*/ 615277 w 4034899"/>
              <a:gd name="connsiteY12" fmla="*/ 2863990 h 6063016"/>
              <a:gd name="connsiteX0" fmla="*/ 615277 w 4034899"/>
              <a:gd name="connsiteY0" fmla="*/ 2863990 h 6064760"/>
              <a:gd name="connsiteX1" fmla="*/ 177573 w 4034899"/>
              <a:gd name="connsiteY1" fmla="*/ 1771977 h 6064760"/>
              <a:gd name="connsiteX2" fmla="*/ 53150 w 4034899"/>
              <a:gd name="connsiteY2" fmla="*/ 1196607 h 6064760"/>
              <a:gd name="connsiteX3" fmla="*/ 873818 w 4034899"/>
              <a:gd name="connsiteY3" fmla="*/ 2057 h 6064760"/>
              <a:gd name="connsiteX4" fmla="*/ 3547353 w 4034899"/>
              <a:gd name="connsiteY4" fmla="*/ 1493482 h 6064760"/>
              <a:gd name="connsiteX5" fmla="*/ 4007880 w 4034899"/>
              <a:gd name="connsiteY5" fmla="*/ 2174198 h 6064760"/>
              <a:gd name="connsiteX6" fmla="*/ 3318549 w 4034899"/>
              <a:gd name="connsiteY6" fmla="*/ 3450801 h 6064760"/>
              <a:gd name="connsiteX7" fmla="*/ 2879346 w 4034899"/>
              <a:gd name="connsiteY7" fmla="*/ 3666973 h 6064760"/>
              <a:gd name="connsiteX8" fmla="*/ 2440204 w 4034899"/>
              <a:gd name="connsiteY8" fmla="*/ 4198130 h 6064760"/>
              <a:gd name="connsiteX9" fmla="*/ 1783079 w 4034899"/>
              <a:gd name="connsiteY9" fmla="*/ 5564146 h 6064760"/>
              <a:gd name="connsiteX10" fmla="*/ 1463654 w 4034899"/>
              <a:gd name="connsiteY10" fmla="*/ 6060139 h 6064760"/>
              <a:gd name="connsiteX11" fmla="*/ 652174 w 4034899"/>
              <a:gd name="connsiteY11" fmla="*/ 5169576 h 6064760"/>
              <a:gd name="connsiteX12" fmla="*/ 615277 w 4034899"/>
              <a:gd name="connsiteY12" fmla="*/ 2863990 h 6064760"/>
              <a:gd name="connsiteX0" fmla="*/ 615277 w 4034899"/>
              <a:gd name="connsiteY0" fmla="*/ 2863990 h 6064760"/>
              <a:gd name="connsiteX1" fmla="*/ 177573 w 4034899"/>
              <a:gd name="connsiteY1" fmla="*/ 1771977 h 6064760"/>
              <a:gd name="connsiteX2" fmla="*/ 53150 w 4034899"/>
              <a:gd name="connsiteY2" fmla="*/ 1196607 h 6064760"/>
              <a:gd name="connsiteX3" fmla="*/ 873818 w 4034899"/>
              <a:gd name="connsiteY3" fmla="*/ 2057 h 6064760"/>
              <a:gd name="connsiteX4" fmla="*/ 3547353 w 4034899"/>
              <a:gd name="connsiteY4" fmla="*/ 1493482 h 6064760"/>
              <a:gd name="connsiteX5" fmla="*/ 4007880 w 4034899"/>
              <a:gd name="connsiteY5" fmla="*/ 2174198 h 6064760"/>
              <a:gd name="connsiteX6" fmla="*/ 3318549 w 4034899"/>
              <a:gd name="connsiteY6" fmla="*/ 3450801 h 6064760"/>
              <a:gd name="connsiteX7" fmla="*/ 2879346 w 4034899"/>
              <a:gd name="connsiteY7" fmla="*/ 3666973 h 6064760"/>
              <a:gd name="connsiteX8" fmla="*/ 2440204 w 4034899"/>
              <a:gd name="connsiteY8" fmla="*/ 4198130 h 6064760"/>
              <a:gd name="connsiteX9" fmla="*/ 1783079 w 4034899"/>
              <a:gd name="connsiteY9" fmla="*/ 5564146 h 6064760"/>
              <a:gd name="connsiteX10" fmla="*/ 1463654 w 4034899"/>
              <a:gd name="connsiteY10" fmla="*/ 6060139 h 6064760"/>
              <a:gd name="connsiteX11" fmla="*/ 652174 w 4034899"/>
              <a:gd name="connsiteY11" fmla="*/ 5169576 h 6064760"/>
              <a:gd name="connsiteX12" fmla="*/ 615277 w 4034899"/>
              <a:gd name="connsiteY12" fmla="*/ 2863990 h 6064760"/>
              <a:gd name="connsiteX0" fmla="*/ 615277 w 4034899"/>
              <a:gd name="connsiteY0" fmla="*/ 2863990 h 6070836"/>
              <a:gd name="connsiteX1" fmla="*/ 177573 w 4034899"/>
              <a:gd name="connsiteY1" fmla="*/ 1771977 h 6070836"/>
              <a:gd name="connsiteX2" fmla="*/ 53150 w 4034899"/>
              <a:gd name="connsiteY2" fmla="*/ 1196607 h 6070836"/>
              <a:gd name="connsiteX3" fmla="*/ 873818 w 4034899"/>
              <a:gd name="connsiteY3" fmla="*/ 2057 h 6070836"/>
              <a:gd name="connsiteX4" fmla="*/ 3547353 w 4034899"/>
              <a:gd name="connsiteY4" fmla="*/ 1493482 h 6070836"/>
              <a:gd name="connsiteX5" fmla="*/ 4007880 w 4034899"/>
              <a:gd name="connsiteY5" fmla="*/ 2174198 h 6070836"/>
              <a:gd name="connsiteX6" fmla="*/ 3318549 w 4034899"/>
              <a:gd name="connsiteY6" fmla="*/ 3450801 h 6070836"/>
              <a:gd name="connsiteX7" fmla="*/ 2879346 w 4034899"/>
              <a:gd name="connsiteY7" fmla="*/ 3666973 h 6070836"/>
              <a:gd name="connsiteX8" fmla="*/ 2440204 w 4034899"/>
              <a:gd name="connsiteY8" fmla="*/ 4198130 h 6070836"/>
              <a:gd name="connsiteX9" fmla="*/ 1783079 w 4034899"/>
              <a:gd name="connsiteY9" fmla="*/ 5564146 h 6070836"/>
              <a:gd name="connsiteX10" fmla="*/ 1463654 w 4034899"/>
              <a:gd name="connsiteY10" fmla="*/ 6060139 h 6070836"/>
              <a:gd name="connsiteX11" fmla="*/ 652174 w 4034899"/>
              <a:gd name="connsiteY11" fmla="*/ 5169576 h 6070836"/>
              <a:gd name="connsiteX12" fmla="*/ 615277 w 4034899"/>
              <a:gd name="connsiteY12" fmla="*/ 2863990 h 6070836"/>
              <a:gd name="connsiteX0" fmla="*/ 615277 w 4034899"/>
              <a:gd name="connsiteY0" fmla="*/ 2863990 h 6085571"/>
              <a:gd name="connsiteX1" fmla="*/ 177573 w 4034899"/>
              <a:gd name="connsiteY1" fmla="*/ 1771977 h 6085571"/>
              <a:gd name="connsiteX2" fmla="*/ 53150 w 4034899"/>
              <a:gd name="connsiteY2" fmla="*/ 1196607 h 6085571"/>
              <a:gd name="connsiteX3" fmla="*/ 873818 w 4034899"/>
              <a:gd name="connsiteY3" fmla="*/ 2057 h 6085571"/>
              <a:gd name="connsiteX4" fmla="*/ 3547353 w 4034899"/>
              <a:gd name="connsiteY4" fmla="*/ 1493482 h 6085571"/>
              <a:gd name="connsiteX5" fmla="*/ 4007880 w 4034899"/>
              <a:gd name="connsiteY5" fmla="*/ 2174198 h 6085571"/>
              <a:gd name="connsiteX6" fmla="*/ 3318549 w 4034899"/>
              <a:gd name="connsiteY6" fmla="*/ 3450801 h 6085571"/>
              <a:gd name="connsiteX7" fmla="*/ 2879346 w 4034899"/>
              <a:gd name="connsiteY7" fmla="*/ 3666973 h 6085571"/>
              <a:gd name="connsiteX8" fmla="*/ 2440204 w 4034899"/>
              <a:gd name="connsiteY8" fmla="*/ 4198130 h 6085571"/>
              <a:gd name="connsiteX9" fmla="*/ 1730690 w 4034899"/>
              <a:gd name="connsiteY9" fmla="*/ 5672428 h 6085571"/>
              <a:gd name="connsiteX10" fmla="*/ 1463654 w 4034899"/>
              <a:gd name="connsiteY10" fmla="*/ 6060139 h 6085571"/>
              <a:gd name="connsiteX11" fmla="*/ 652174 w 4034899"/>
              <a:gd name="connsiteY11" fmla="*/ 5169576 h 6085571"/>
              <a:gd name="connsiteX12" fmla="*/ 615277 w 4034899"/>
              <a:gd name="connsiteY12" fmla="*/ 2863990 h 6085571"/>
              <a:gd name="connsiteX0" fmla="*/ 615277 w 4013572"/>
              <a:gd name="connsiteY0" fmla="*/ 2891963 h 6113544"/>
              <a:gd name="connsiteX1" fmla="*/ 177573 w 4013572"/>
              <a:gd name="connsiteY1" fmla="*/ 1799950 h 6113544"/>
              <a:gd name="connsiteX2" fmla="*/ 53150 w 4013572"/>
              <a:gd name="connsiteY2" fmla="*/ 1224580 h 6113544"/>
              <a:gd name="connsiteX3" fmla="*/ 873818 w 4013572"/>
              <a:gd name="connsiteY3" fmla="*/ 30030 h 6113544"/>
              <a:gd name="connsiteX4" fmla="*/ 2399382 w 4013572"/>
              <a:gd name="connsiteY4" fmla="*/ 457353 h 6113544"/>
              <a:gd name="connsiteX5" fmla="*/ 3547353 w 4013572"/>
              <a:gd name="connsiteY5" fmla="*/ 1521455 h 6113544"/>
              <a:gd name="connsiteX6" fmla="*/ 4007880 w 4013572"/>
              <a:gd name="connsiteY6" fmla="*/ 2202171 h 6113544"/>
              <a:gd name="connsiteX7" fmla="*/ 3318549 w 4013572"/>
              <a:gd name="connsiteY7" fmla="*/ 3478774 h 6113544"/>
              <a:gd name="connsiteX8" fmla="*/ 2879346 w 4013572"/>
              <a:gd name="connsiteY8" fmla="*/ 3694946 h 6113544"/>
              <a:gd name="connsiteX9" fmla="*/ 2440204 w 4013572"/>
              <a:gd name="connsiteY9" fmla="*/ 4226103 h 6113544"/>
              <a:gd name="connsiteX10" fmla="*/ 1730690 w 4013572"/>
              <a:gd name="connsiteY10" fmla="*/ 5700401 h 6113544"/>
              <a:gd name="connsiteX11" fmla="*/ 1463654 w 4013572"/>
              <a:gd name="connsiteY11" fmla="*/ 6088112 h 6113544"/>
              <a:gd name="connsiteX12" fmla="*/ 652174 w 4013572"/>
              <a:gd name="connsiteY12" fmla="*/ 5197549 h 6113544"/>
              <a:gd name="connsiteX13" fmla="*/ 615277 w 4013572"/>
              <a:gd name="connsiteY13" fmla="*/ 2891963 h 6113544"/>
              <a:gd name="connsiteX0" fmla="*/ 615277 w 4011992"/>
              <a:gd name="connsiteY0" fmla="*/ 2888814 h 6110395"/>
              <a:gd name="connsiteX1" fmla="*/ 177573 w 4011992"/>
              <a:gd name="connsiteY1" fmla="*/ 1796801 h 6110395"/>
              <a:gd name="connsiteX2" fmla="*/ 53150 w 4011992"/>
              <a:gd name="connsiteY2" fmla="*/ 1221431 h 6110395"/>
              <a:gd name="connsiteX3" fmla="*/ 873818 w 4011992"/>
              <a:gd name="connsiteY3" fmla="*/ 26881 h 6110395"/>
              <a:gd name="connsiteX4" fmla="*/ 2399382 w 4011992"/>
              <a:gd name="connsiteY4" fmla="*/ 454204 h 6110395"/>
              <a:gd name="connsiteX5" fmla="*/ 3066790 w 4011992"/>
              <a:gd name="connsiteY5" fmla="*/ 1346780 h 6110395"/>
              <a:gd name="connsiteX6" fmla="*/ 3547353 w 4011992"/>
              <a:gd name="connsiteY6" fmla="*/ 1518306 h 6110395"/>
              <a:gd name="connsiteX7" fmla="*/ 4007880 w 4011992"/>
              <a:gd name="connsiteY7" fmla="*/ 2199022 h 6110395"/>
              <a:gd name="connsiteX8" fmla="*/ 3318549 w 4011992"/>
              <a:gd name="connsiteY8" fmla="*/ 3475625 h 6110395"/>
              <a:gd name="connsiteX9" fmla="*/ 2879346 w 4011992"/>
              <a:gd name="connsiteY9" fmla="*/ 3691797 h 6110395"/>
              <a:gd name="connsiteX10" fmla="*/ 2440204 w 4011992"/>
              <a:gd name="connsiteY10" fmla="*/ 4222954 h 6110395"/>
              <a:gd name="connsiteX11" fmla="*/ 1730690 w 4011992"/>
              <a:gd name="connsiteY11" fmla="*/ 5697252 h 6110395"/>
              <a:gd name="connsiteX12" fmla="*/ 1463654 w 4011992"/>
              <a:gd name="connsiteY12" fmla="*/ 6084963 h 6110395"/>
              <a:gd name="connsiteX13" fmla="*/ 652174 w 4011992"/>
              <a:gd name="connsiteY13" fmla="*/ 5194400 h 6110395"/>
              <a:gd name="connsiteX14" fmla="*/ 615277 w 4011992"/>
              <a:gd name="connsiteY14" fmla="*/ 2888814 h 6110395"/>
              <a:gd name="connsiteX0" fmla="*/ 615277 w 4008133"/>
              <a:gd name="connsiteY0" fmla="*/ 2888814 h 6110395"/>
              <a:gd name="connsiteX1" fmla="*/ 177573 w 4008133"/>
              <a:gd name="connsiteY1" fmla="*/ 1796801 h 6110395"/>
              <a:gd name="connsiteX2" fmla="*/ 53150 w 4008133"/>
              <a:gd name="connsiteY2" fmla="*/ 1221431 h 6110395"/>
              <a:gd name="connsiteX3" fmla="*/ 873818 w 4008133"/>
              <a:gd name="connsiteY3" fmla="*/ 26881 h 6110395"/>
              <a:gd name="connsiteX4" fmla="*/ 2399382 w 4008133"/>
              <a:gd name="connsiteY4" fmla="*/ 454204 h 6110395"/>
              <a:gd name="connsiteX5" fmla="*/ 3066790 w 4008133"/>
              <a:gd name="connsiteY5" fmla="*/ 1346780 h 6110395"/>
              <a:gd name="connsiteX6" fmla="*/ 3394848 w 4008133"/>
              <a:gd name="connsiteY6" fmla="*/ 1634779 h 6110395"/>
              <a:gd name="connsiteX7" fmla="*/ 4007880 w 4008133"/>
              <a:gd name="connsiteY7" fmla="*/ 2199022 h 6110395"/>
              <a:gd name="connsiteX8" fmla="*/ 3318549 w 4008133"/>
              <a:gd name="connsiteY8" fmla="*/ 3475625 h 6110395"/>
              <a:gd name="connsiteX9" fmla="*/ 2879346 w 4008133"/>
              <a:gd name="connsiteY9" fmla="*/ 3691797 h 6110395"/>
              <a:gd name="connsiteX10" fmla="*/ 2440204 w 4008133"/>
              <a:gd name="connsiteY10" fmla="*/ 4222954 h 6110395"/>
              <a:gd name="connsiteX11" fmla="*/ 1730690 w 4008133"/>
              <a:gd name="connsiteY11" fmla="*/ 5697252 h 6110395"/>
              <a:gd name="connsiteX12" fmla="*/ 1463654 w 4008133"/>
              <a:gd name="connsiteY12" fmla="*/ 6084963 h 6110395"/>
              <a:gd name="connsiteX13" fmla="*/ 652174 w 4008133"/>
              <a:gd name="connsiteY13" fmla="*/ 5194400 h 6110395"/>
              <a:gd name="connsiteX14" fmla="*/ 615277 w 4008133"/>
              <a:gd name="connsiteY14" fmla="*/ 2888814 h 6110395"/>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399382 w 4008133"/>
              <a:gd name="connsiteY5" fmla="*/ 477553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401494 w 4008133"/>
              <a:gd name="connsiteY5" fmla="*/ 611995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401494 w 4008133"/>
              <a:gd name="connsiteY5" fmla="*/ 611995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473759 w 4008133"/>
              <a:gd name="connsiteY5" fmla="*/ 751351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08133" h="6133744">
                <a:moveTo>
                  <a:pt x="615277" y="2912163"/>
                </a:moveTo>
                <a:cubicBezTo>
                  <a:pt x="474256" y="2390624"/>
                  <a:pt x="-10537" y="2323839"/>
                  <a:pt x="177573" y="1820150"/>
                </a:cubicBezTo>
                <a:cubicBezTo>
                  <a:pt x="235292" y="1531894"/>
                  <a:pt x="-133313" y="1632503"/>
                  <a:pt x="53150" y="1244780"/>
                </a:cubicBezTo>
                <a:cubicBezTo>
                  <a:pt x="239613" y="857057"/>
                  <a:pt x="576356" y="216307"/>
                  <a:pt x="873818" y="50230"/>
                </a:cubicBezTo>
                <a:cubicBezTo>
                  <a:pt x="1171280" y="-115847"/>
                  <a:pt x="1583664" y="177097"/>
                  <a:pt x="1837925" y="248317"/>
                </a:cubicBezTo>
                <a:cubicBezTo>
                  <a:pt x="2092186" y="319537"/>
                  <a:pt x="2344692" y="735413"/>
                  <a:pt x="2473759" y="751351"/>
                </a:cubicBezTo>
                <a:cubicBezTo>
                  <a:pt x="2602826" y="767289"/>
                  <a:pt x="2913275" y="1219000"/>
                  <a:pt x="3066790" y="1370129"/>
                </a:cubicBezTo>
                <a:cubicBezTo>
                  <a:pt x="3220305" y="1521258"/>
                  <a:pt x="3238000" y="1516088"/>
                  <a:pt x="3394848" y="1658128"/>
                </a:cubicBezTo>
                <a:cubicBezTo>
                  <a:pt x="3551696" y="1800168"/>
                  <a:pt x="4020597" y="1915563"/>
                  <a:pt x="4007880" y="2222371"/>
                </a:cubicBezTo>
                <a:cubicBezTo>
                  <a:pt x="3995164" y="2529179"/>
                  <a:pt x="3506638" y="3250178"/>
                  <a:pt x="3318549" y="3498974"/>
                </a:cubicBezTo>
                <a:cubicBezTo>
                  <a:pt x="3130460" y="3747770"/>
                  <a:pt x="3018009" y="3587499"/>
                  <a:pt x="2879346" y="3715146"/>
                </a:cubicBezTo>
                <a:cubicBezTo>
                  <a:pt x="2632910" y="4107768"/>
                  <a:pt x="2676153" y="3847442"/>
                  <a:pt x="2440204" y="4246303"/>
                </a:cubicBezTo>
                <a:cubicBezTo>
                  <a:pt x="2288437" y="4540980"/>
                  <a:pt x="1121375" y="5292624"/>
                  <a:pt x="1730690" y="5720601"/>
                </a:cubicBezTo>
                <a:cubicBezTo>
                  <a:pt x="1640041" y="6205997"/>
                  <a:pt x="1669155" y="6147854"/>
                  <a:pt x="1463654" y="6108312"/>
                </a:cubicBezTo>
                <a:cubicBezTo>
                  <a:pt x="1258153" y="6068770"/>
                  <a:pt x="793570" y="5750441"/>
                  <a:pt x="652174" y="5217749"/>
                </a:cubicBezTo>
                <a:cubicBezTo>
                  <a:pt x="510778" y="4685058"/>
                  <a:pt x="578336" y="3773416"/>
                  <a:pt x="615277" y="2912163"/>
                </a:cubicBezTo>
                <a:close/>
              </a:path>
            </a:pathLst>
          </a:cu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22" name="Groupe 121">
            <a:extLst>
              <a:ext uri="{FF2B5EF4-FFF2-40B4-BE49-F238E27FC236}">
                <a16:creationId xmlns:a16="http://schemas.microsoft.com/office/drawing/2014/main" id="{9C3F9BCE-8315-B8E8-0FD5-A57F114D7A40}"/>
              </a:ext>
            </a:extLst>
          </p:cNvPr>
          <p:cNvGrpSpPr/>
          <p:nvPr/>
        </p:nvGrpSpPr>
        <p:grpSpPr>
          <a:xfrm>
            <a:off x="1777942" y="589164"/>
            <a:ext cx="2719687" cy="1187811"/>
            <a:chOff x="1777942" y="589164"/>
            <a:chExt cx="2719687" cy="1187811"/>
          </a:xfrm>
        </p:grpSpPr>
        <p:sp>
          <p:nvSpPr>
            <p:cNvPr id="116" name="Arc 115">
              <a:extLst>
                <a:ext uri="{FF2B5EF4-FFF2-40B4-BE49-F238E27FC236}">
                  <a16:creationId xmlns:a16="http://schemas.microsoft.com/office/drawing/2014/main" id="{6C4BD92B-59ED-A468-880F-04190FEFCEA1}"/>
                </a:ext>
              </a:extLst>
            </p:cNvPr>
            <p:cNvSpPr/>
            <p:nvPr/>
          </p:nvSpPr>
          <p:spPr>
            <a:xfrm rot="1207148">
              <a:off x="1777942" y="617664"/>
              <a:ext cx="2719687" cy="1159311"/>
            </a:xfrm>
            <a:prstGeom prst="arc">
              <a:avLst>
                <a:gd name="adj1" fmla="val 16200000"/>
                <a:gd name="adj2" fmla="val 19831826"/>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8" name="Triangle isocèle 117">
              <a:extLst>
                <a:ext uri="{FF2B5EF4-FFF2-40B4-BE49-F238E27FC236}">
                  <a16:creationId xmlns:a16="http://schemas.microsoft.com/office/drawing/2014/main" id="{6D96A7B9-8B22-2EA1-9343-1D034EC276C1}"/>
                </a:ext>
              </a:extLst>
            </p:cNvPr>
            <p:cNvSpPr/>
            <p:nvPr/>
          </p:nvSpPr>
          <p:spPr>
            <a:xfrm rot="1404546">
              <a:off x="3443604" y="589164"/>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Triangle isocèle 118">
              <a:extLst>
                <a:ext uri="{FF2B5EF4-FFF2-40B4-BE49-F238E27FC236}">
                  <a16:creationId xmlns:a16="http://schemas.microsoft.com/office/drawing/2014/main" id="{DA3CE0F9-491F-E6F2-809C-006A0DE66877}"/>
                </a:ext>
              </a:extLst>
            </p:cNvPr>
            <p:cNvSpPr/>
            <p:nvPr/>
          </p:nvSpPr>
          <p:spPr>
            <a:xfrm rot="1404546">
              <a:off x="3605733" y="647583"/>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Triangle isocèle 119">
              <a:extLst>
                <a:ext uri="{FF2B5EF4-FFF2-40B4-BE49-F238E27FC236}">
                  <a16:creationId xmlns:a16="http://schemas.microsoft.com/office/drawing/2014/main" id="{297DD737-34DD-0FE2-5619-F30A800F3BC2}"/>
                </a:ext>
              </a:extLst>
            </p:cNvPr>
            <p:cNvSpPr/>
            <p:nvPr/>
          </p:nvSpPr>
          <p:spPr>
            <a:xfrm rot="1763725">
              <a:off x="3766588" y="720682"/>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Triangle isocèle 120">
              <a:extLst>
                <a:ext uri="{FF2B5EF4-FFF2-40B4-BE49-F238E27FC236}">
                  <a16:creationId xmlns:a16="http://schemas.microsoft.com/office/drawing/2014/main" id="{71045171-2559-81F5-251C-BCEC417559B2}"/>
                </a:ext>
              </a:extLst>
            </p:cNvPr>
            <p:cNvSpPr/>
            <p:nvPr/>
          </p:nvSpPr>
          <p:spPr>
            <a:xfrm rot="2020930">
              <a:off x="3925363" y="829479"/>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3" name="Flèche : droite 122">
            <a:extLst>
              <a:ext uri="{FF2B5EF4-FFF2-40B4-BE49-F238E27FC236}">
                <a16:creationId xmlns:a16="http://schemas.microsoft.com/office/drawing/2014/main" id="{F433CBDC-218C-290D-563A-D0EE15FA896F}"/>
              </a:ext>
            </a:extLst>
          </p:cNvPr>
          <p:cNvSpPr/>
          <p:nvPr/>
        </p:nvSpPr>
        <p:spPr>
          <a:xfrm>
            <a:off x="5000355" y="3735604"/>
            <a:ext cx="633971" cy="637494"/>
          </a:xfrm>
          <a:prstGeom prst="rightArrow">
            <a:avLst/>
          </a:prstGeom>
          <a:solidFill>
            <a:schemeClr val="accent6">
              <a:lumMod val="75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4" name="Flèche : droite 123">
            <a:extLst>
              <a:ext uri="{FF2B5EF4-FFF2-40B4-BE49-F238E27FC236}">
                <a16:creationId xmlns:a16="http://schemas.microsoft.com/office/drawing/2014/main" id="{500EA360-A17D-570F-32C5-8D7BBBE15E8F}"/>
              </a:ext>
            </a:extLst>
          </p:cNvPr>
          <p:cNvSpPr/>
          <p:nvPr/>
        </p:nvSpPr>
        <p:spPr>
          <a:xfrm rot="10800000">
            <a:off x="894868" y="2400160"/>
            <a:ext cx="633971" cy="637494"/>
          </a:xfrm>
          <a:prstGeom prst="rightArrow">
            <a:avLst/>
          </a:prstGeom>
          <a:solidFill>
            <a:schemeClr val="accent6">
              <a:lumMod val="75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a:extLst>
              <a:ext uri="{FF2B5EF4-FFF2-40B4-BE49-F238E27FC236}">
                <a16:creationId xmlns:a16="http://schemas.microsoft.com/office/drawing/2014/main" id="{A2FC99CF-40F2-2E81-4873-24CA7B0BD141}"/>
              </a:ext>
            </a:extLst>
          </p:cNvPr>
          <p:cNvSpPr txBox="1"/>
          <p:nvPr/>
        </p:nvSpPr>
        <p:spPr>
          <a:xfrm>
            <a:off x="2900640" y="4225117"/>
            <a:ext cx="914033" cy="276999"/>
          </a:xfrm>
          <a:prstGeom prst="rect">
            <a:avLst/>
          </a:prstGeom>
          <a:noFill/>
        </p:spPr>
        <p:txBody>
          <a:bodyPr wrap="none" rtlCol="0">
            <a:spAutoFit/>
          </a:bodyPr>
          <a:lstStyle/>
          <a:p>
            <a:r>
              <a:rPr lang="fr-FR" sz="1200" dirty="0">
                <a:latin typeface="Tw Cen MT" panose="020B0602020104020603" pitchFamily="34" charset="0"/>
              </a:rPr>
              <a:t>ARGENTINE</a:t>
            </a:r>
            <a:endParaRPr lang="fr-FR" sz="1400" dirty="0">
              <a:latin typeface="Tw Cen MT" panose="020B0602020104020603" pitchFamily="34" charset="0"/>
            </a:endParaRPr>
          </a:p>
        </p:txBody>
      </p:sp>
      <p:sp>
        <p:nvSpPr>
          <p:cNvPr id="86" name="ZoneTexte 85">
            <a:extLst>
              <a:ext uri="{FF2B5EF4-FFF2-40B4-BE49-F238E27FC236}">
                <a16:creationId xmlns:a16="http://schemas.microsoft.com/office/drawing/2014/main" id="{1A927467-2A71-4FEC-1934-7A16934EE033}"/>
              </a:ext>
            </a:extLst>
          </p:cNvPr>
          <p:cNvSpPr txBox="1"/>
          <p:nvPr/>
        </p:nvSpPr>
        <p:spPr>
          <a:xfrm>
            <a:off x="3327739" y="3475156"/>
            <a:ext cx="887807" cy="276999"/>
          </a:xfrm>
          <a:prstGeom prst="rect">
            <a:avLst/>
          </a:prstGeom>
          <a:noFill/>
        </p:spPr>
        <p:txBody>
          <a:bodyPr wrap="none" rtlCol="0">
            <a:spAutoFit/>
          </a:bodyPr>
          <a:lstStyle/>
          <a:p>
            <a:r>
              <a:rPr lang="fr-FR" sz="1200" dirty="0">
                <a:latin typeface="Tw Cen MT" panose="020B0602020104020603" pitchFamily="34" charset="0"/>
              </a:rPr>
              <a:t>PARAGUAY</a:t>
            </a:r>
          </a:p>
        </p:txBody>
      </p:sp>
      <p:sp>
        <p:nvSpPr>
          <p:cNvPr id="114" name="ZoneTexte 113">
            <a:extLst>
              <a:ext uri="{FF2B5EF4-FFF2-40B4-BE49-F238E27FC236}">
                <a16:creationId xmlns:a16="http://schemas.microsoft.com/office/drawing/2014/main" id="{4F602C9A-00FA-90F2-D817-73882291E870}"/>
              </a:ext>
            </a:extLst>
          </p:cNvPr>
          <p:cNvSpPr txBox="1"/>
          <p:nvPr/>
        </p:nvSpPr>
        <p:spPr>
          <a:xfrm>
            <a:off x="4342117" y="2831473"/>
            <a:ext cx="575799" cy="276999"/>
          </a:xfrm>
          <a:prstGeom prst="rect">
            <a:avLst/>
          </a:prstGeom>
          <a:noFill/>
        </p:spPr>
        <p:txBody>
          <a:bodyPr wrap="none" rtlCol="0">
            <a:spAutoFit/>
          </a:bodyPr>
          <a:lstStyle/>
          <a:p>
            <a:r>
              <a:rPr lang="fr-FR" sz="1200" dirty="0">
                <a:latin typeface="Tw Cen MT" panose="020B0602020104020603" pitchFamily="34" charset="0"/>
              </a:rPr>
              <a:t>BRESIL</a:t>
            </a:r>
          </a:p>
        </p:txBody>
      </p:sp>
      <p:sp>
        <p:nvSpPr>
          <p:cNvPr id="117" name="ZoneTexte 116">
            <a:extLst>
              <a:ext uri="{FF2B5EF4-FFF2-40B4-BE49-F238E27FC236}">
                <a16:creationId xmlns:a16="http://schemas.microsoft.com/office/drawing/2014/main" id="{66D43966-E25D-9D44-7E95-DE2401E764E9}"/>
              </a:ext>
            </a:extLst>
          </p:cNvPr>
          <p:cNvSpPr txBox="1"/>
          <p:nvPr/>
        </p:nvSpPr>
        <p:spPr>
          <a:xfrm>
            <a:off x="623378" y="-38100"/>
            <a:ext cx="11230791"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b="1" u="sng" dirty="0">
                <a:solidFill>
                  <a:srgbClr val="FF0000"/>
                </a:solidFill>
                <a:latin typeface="Century Gothic" panose="020B0502020202020204" pitchFamily="34" charset="0"/>
              </a:rPr>
              <a:t>Etape 6</a:t>
            </a:r>
            <a:r>
              <a:rPr lang="fr-FR" b="1" dirty="0">
                <a:solidFill>
                  <a:srgbClr val="FF0000"/>
                </a:solidFill>
                <a:latin typeface="Century Gothic" panose="020B0502020202020204" pitchFamily="34" charset="0"/>
              </a:rPr>
              <a:t> : Indiquez la nomenclature (en respectant les règles)</a:t>
            </a:r>
            <a:endParaRPr lang="fr-FR" b="1" dirty="0">
              <a:solidFill>
                <a:srgbClr val="FF0000"/>
              </a:solidFill>
            </a:endParaRPr>
          </a:p>
        </p:txBody>
      </p:sp>
      <p:sp>
        <p:nvSpPr>
          <p:cNvPr id="15" name="ZoneTexte 14">
            <a:extLst>
              <a:ext uri="{FF2B5EF4-FFF2-40B4-BE49-F238E27FC236}">
                <a16:creationId xmlns:a16="http://schemas.microsoft.com/office/drawing/2014/main" id="{C567C64D-0FF9-E88E-7A7F-1628689EF174}"/>
              </a:ext>
            </a:extLst>
          </p:cNvPr>
          <p:cNvSpPr txBox="1"/>
          <p:nvPr/>
        </p:nvSpPr>
        <p:spPr>
          <a:xfrm>
            <a:off x="2388236" y="3683001"/>
            <a:ext cx="497252" cy="276999"/>
          </a:xfrm>
          <a:prstGeom prst="rect">
            <a:avLst/>
          </a:prstGeom>
          <a:noFill/>
        </p:spPr>
        <p:txBody>
          <a:bodyPr wrap="none" rtlCol="0">
            <a:spAutoFit/>
          </a:bodyPr>
          <a:lstStyle/>
          <a:p>
            <a:r>
              <a:rPr lang="fr-FR" sz="1200" dirty="0">
                <a:latin typeface="Tw Cen MT" panose="020B0602020104020603" pitchFamily="34" charset="0"/>
              </a:rPr>
              <a:t>CHILI</a:t>
            </a:r>
          </a:p>
        </p:txBody>
      </p:sp>
    </p:spTree>
    <p:extLst>
      <p:ext uri="{BB962C8B-B14F-4D97-AF65-F5344CB8AC3E}">
        <p14:creationId xmlns:p14="http://schemas.microsoft.com/office/powerpoint/2010/main" val="1606224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wipe(left)">
                                      <p:cBhvr>
                                        <p:cTn id="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C0E35EF-7AD3-FDE0-877C-1AF583FB4721}"/>
            </a:ext>
          </a:extLst>
        </p:cNvPr>
        <p:cNvGrpSpPr/>
        <p:nvPr/>
      </p:nvGrpSpPr>
      <p:grpSpPr>
        <a:xfrm>
          <a:off x="0" y="0"/>
          <a:ext cx="0" cy="0"/>
          <a:chOff x="0" y="0"/>
          <a:chExt cx="0" cy="0"/>
        </a:xfrm>
      </p:grpSpPr>
      <p:pic>
        <p:nvPicPr>
          <p:cNvPr id="85" name="Image 84">
            <a:extLst>
              <a:ext uri="{FF2B5EF4-FFF2-40B4-BE49-F238E27FC236}">
                <a16:creationId xmlns:a16="http://schemas.microsoft.com/office/drawing/2014/main" id="{BD9C9CD7-FED3-1361-A11C-B17D936A8B04}"/>
              </a:ext>
            </a:extLst>
          </p:cNvPr>
          <p:cNvPicPr>
            <a:picLocks noChangeAspect="1"/>
          </p:cNvPicPr>
          <p:nvPr/>
        </p:nvPicPr>
        <p:blipFill>
          <a:blip r:embed="rId3"/>
          <a:stretch>
            <a:fillRect/>
          </a:stretch>
        </p:blipFill>
        <p:spPr>
          <a:xfrm>
            <a:off x="0" y="0"/>
            <a:ext cx="12192000" cy="6869690"/>
          </a:xfrm>
          <a:prstGeom prst="rect">
            <a:avLst/>
          </a:prstGeom>
        </p:spPr>
      </p:pic>
      <p:sp>
        <p:nvSpPr>
          <p:cNvPr id="2" name="Rectangle 1">
            <a:extLst>
              <a:ext uri="{FF2B5EF4-FFF2-40B4-BE49-F238E27FC236}">
                <a16:creationId xmlns:a16="http://schemas.microsoft.com/office/drawing/2014/main" id="{EEB5C9D8-8A2D-EA8F-C262-8311A9344450}"/>
              </a:ext>
            </a:extLst>
          </p:cNvPr>
          <p:cNvSpPr/>
          <p:nvPr/>
        </p:nvSpPr>
        <p:spPr>
          <a:xfrm>
            <a:off x="10063" y="-38770"/>
            <a:ext cx="12192000" cy="6885384"/>
          </a:xfrm>
          <a:prstGeom prst="rect">
            <a:avLst/>
          </a:prstGeom>
          <a:solidFill>
            <a:schemeClr val="bg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a:solidFill>
                  <a:schemeClr val="tx2"/>
                </a:solidFill>
                <a:latin typeface="Tw Cen MT" pitchFamily="34" charset="0"/>
              </a:rPr>
              <a:t> </a:t>
            </a:r>
          </a:p>
          <a:p>
            <a:pPr algn="just">
              <a:buFont typeface="Wingdings" pitchFamily="2" charset="2"/>
              <a:buChar char="q"/>
            </a:pPr>
            <a:endParaRPr lang="fr-FR" b="1" dirty="0">
              <a:solidFill>
                <a:schemeClr val="tx2"/>
              </a:solidFill>
              <a:latin typeface="Tw Cen MT" pitchFamily="34" charset="0"/>
            </a:endParaRPr>
          </a:p>
          <a:p>
            <a:pPr algn="ctr"/>
            <a:endParaRPr lang="fr-FR" dirty="0">
              <a:solidFill>
                <a:schemeClr val="tx2"/>
              </a:solidFill>
            </a:endParaRPr>
          </a:p>
        </p:txBody>
      </p:sp>
      <p:grpSp>
        <p:nvGrpSpPr>
          <p:cNvPr id="4" name="Groupe 3">
            <a:extLst>
              <a:ext uri="{FF2B5EF4-FFF2-40B4-BE49-F238E27FC236}">
                <a16:creationId xmlns:a16="http://schemas.microsoft.com/office/drawing/2014/main" id="{767D2F08-F25B-D85D-547C-AEF7F4B9ABFD}"/>
              </a:ext>
            </a:extLst>
          </p:cNvPr>
          <p:cNvGrpSpPr/>
          <p:nvPr/>
        </p:nvGrpSpPr>
        <p:grpSpPr>
          <a:xfrm>
            <a:off x="644781" y="569101"/>
            <a:ext cx="5040608" cy="6089110"/>
            <a:chOff x="0" y="67447"/>
            <a:chExt cx="3296644" cy="4353394"/>
          </a:xfrm>
        </p:grpSpPr>
        <p:pic>
          <p:nvPicPr>
            <p:cNvPr id="8" name="Image 7">
              <a:extLst>
                <a:ext uri="{FF2B5EF4-FFF2-40B4-BE49-F238E27FC236}">
                  <a16:creationId xmlns:a16="http://schemas.microsoft.com/office/drawing/2014/main" id="{5A0A155D-F076-268A-B79C-968EF88E4F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447"/>
              <a:ext cx="3296644" cy="4353394"/>
            </a:xfrm>
            <a:prstGeom prst="rect">
              <a:avLst/>
            </a:prstGeom>
            <a:ln w="6350">
              <a:solidFill>
                <a:schemeClr val="tx1"/>
              </a:solidFill>
            </a:ln>
          </p:spPr>
        </p:pic>
        <p:sp>
          <p:nvSpPr>
            <p:cNvPr id="9" name="Forme libre : forme 8">
              <a:extLst>
                <a:ext uri="{FF2B5EF4-FFF2-40B4-BE49-F238E27FC236}">
                  <a16:creationId xmlns:a16="http://schemas.microsoft.com/office/drawing/2014/main" id="{717EE5EE-4FC3-6D8F-C010-89D0FE2B9B3B}"/>
                </a:ext>
              </a:extLst>
            </p:cNvPr>
            <p:cNvSpPr/>
            <p:nvPr/>
          </p:nvSpPr>
          <p:spPr>
            <a:xfrm>
              <a:off x="55659" y="1765189"/>
              <a:ext cx="1232452" cy="2274073"/>
            </a:xfrm>
            <a:custGeom>
              <a:avLst/>
              <a:gdLst>
                <a:gd name="connsiteX0" fmla="*/ 0 w 1232452"/>
                <a:gd name="connsiteY0" fmla="*/ 23854 h 2274073"/>
                <a:gd name="connsiteX1" fmla="*/ 15902 w 1232452"/>
                <a:gd name="connsiteY1" fmla="*/ 2274073 h 2274073"/>
                <a:gd name="connsiteX2" fmla="*/ 866692 w 1232452"/>
                <a:gd name="connsiteY2" fmla="*/ 2242268 h 2274073"/>
                <a:gd name="connsiteX3" fmla="*/ 1057523 w 1232452"/>
                <a:gd name="connsiteY3" fmla="*/ 1860605 h 2274073"/>
                <a:gd name="connsiteX4" fmla="*/ 946205 w 1232452"/>
                <a:gd name="connsiteY4" fmla="*/ 1319917 h 2274073"/>
                <a:gd name="connsiteX5" fmla="*/ 1224501 w 1232452"/>
                <a:gd name="connsiteY5" fmla="*/ 1208598 h 2274073"/>
                <a:gd name="connsiteX6" fmla="*/ 1232452 w 1232452"/>
                <a:gd name="connsiteY6" fmla="*/ 962108 h 2274073"/>
                <a:gd name="connsiteX7" fmla="*/ 954156 w 1232452"/>
                <a:gd name="connsiteY7" fmla="*/ 818984 h 2274073"/>
                <a:gd name="connsiteX8" fmla="*/ 914400 w 1232452"/>
                <a:gd name="connsiteY8" fmla="*/ 103367 h 2274073"/>
                <a:gd name="connsiteX9" fmla="*/ 246490 w 1232452"/>
                <a:gd name="connsiteY9" fmla="*/ 0 h 2274073"/>
                <a:gd name="connsiteX10" fmla="*/ 0 w 1232452"/>
                <a:gd name="connsiteY10" fmla="*/ 23854 h 227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2452" h="2274073">
                  <a:moveTo>
                    <a:pt x="0" y="23854"/>
                  </a:moveTo>
                  <a:lnTo>
                    <a:pt x="15902" y="2274073"/>
                  </a:lnTo>
                  <a:lnTo>
                    <a:pt x="866692" y="2242268"/>
                  </a:lnTo>
                  <a:lnTo>
                    <a:pt x="1057523" y="1860605"/>
                  </a:lnTo>
                  <a:lnTo>
                    <a:pt x="946205" y="1319917"/>
                  </a:lnTo>
                  <a:lnTo>
                    <a:pt x="1224501" y="1208598"/>
                  </a:lnTo>
                  <a:lnTo>
                    <a:pt x="1232452" y="962108"/>
                  </a:lnTo>
                  <a:lnTo>
                    <a:pt x="954156" y="818984"/>
                  </a:lnTo>
                  <a:lnTo>
                    <a:pt x="914400" y="103367"/>
                  </a:lnTo>
                  <a:lnTo>
                    <a:pt x="246490" y="0"/>
                  </a:lnTo>
                  <a:lnTo>
                    <a:pt x="0" y="23854"/>
                  </a:lnTo>
                  <a:close/>
                </a:path>
              </a:pathLst>
            </a:cu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grpSp>
      <p:sp>
        <p:nvSpPr>
          <p:cNvPr id="5" name="Rectangle 4">
            <a:extLst>
              <a:ext uri="{FF2B5EF4-FFF2-40B4-BE49-F238E27FC236}">
                <a16:creationId xmlns:a16="http://schemas.microsoft.com/office/drawing/2014/main" id="{A4DB62C8-EE61-FD52-8D37-B54B7BA8E5DF}"/>
              </a:ext>
            </a:extLst>
          </p:cNvPr>
          <p:cNvSpPr/>
          <p:nvPr/>
        </p:nvSpPr>
        <p:spPr>
          <a:xfrm>
            <a:off x="5714999" y="569101"/>
            <a:ext cx="6139170" cy="6097131"/>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Zone de texte 6">
            <a:extLst>
              <a:ext uri="{FF2B5EF4-FFF2-40B4-BE49-F238E27FC236}">
                <a16:creationId xmlns:a16="http://schemas.microsoft.com/office/drawing/2014/main" id="{7BCD7114-4200-C529-7A21-4AAD03B7D500}"/>
              </a:ext>
            </a:extLst>
          </p:cNvPr>
          <p:cNvSpPr txBox="1"/>
          <p:nvPr/>
        </p:nvSpPr>
        <p:spPr>
          <a:xfrm>
            <a:off x="623378" y="221029"/>
            <a:ext cx="10965371" cy="3781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Titre</a:t>
            </a:r>
            <a:r>
              <a:rPr lang="fr-FR" sz="1400" b="1" dirty="0">
                <a:effectLst/>
                <a:latin typeface="Century Gothic" panose="020B0502020202020204" pitchFamily="34" charset="0"/>
                <a:ea typeface="Calibri" panose="020F0502020204030204" pitchFamily="34" charset="0"/>
                <a:cs typeface="Times New Roman" panose="02020603050405020304" pitchFamily="18" charset="0"/>
              </a:rPr>
              <a:t> :  </a:t>
            </a: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48FFB947-43C6-E25E-9546-94C820711872}"/>
              </a:ext>
            </a:extLst>
          </p:cNvPr>
          <p:cNvSpPr txBox="1"/>
          <p:nvPr/>
        </p:nvSpPr>
        <p:spPr>
          <a:xfrm>
            <a:off x="5732761" y="599180"/>
            <a:ext cx="4022255"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1-</a:t>
            </a:r>
            <a:r>
              <a:rPr lang="fr-FR" sz="1600" b="1" dirty="0">
                <a:latin typeface="Century Gothic" panose="020B0502020202020204" pitchFamily="34" charset="0"/>
              </a:rPr>
              <a:t> Un processus d’intégration régionale</a:t>
            </a:r>
          </a:p>
        </p:txBody>
      </p:sp>
      <p:sp>
        <p:nvSpPr>
          <p:cNvPr id="11" name="ZoneTexte 10">
            <a:extLst>
              <a:ext uri="{FF2B5EF4-FFF2-40B4-BE49-F238E27FC236}">
                <a16:creationId xmlns:a16="http://schemas.microsoft.com/office/drawing/2014/main" id="{691E2F91-DB82-57F7-DA08-E22B6C23AD54}"/>
              </a:ext>
            </a:extLst>
          </p:cNvPr>
          <p:cNvSpPr txBox="1"/>
          <p:nvPr/>
        </p:nvSpPr>
        <p:spPr>
          <a:xfrm>
            <a:off x="5763241" y="2133600"/>
            <a:ext cx="6146234"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2-</a:t>
            </a:r>
            <a:r>
              <a:rPr lang="fr-FR" sz="1600" b="1" dirty="0">
                <a:latin typeface="Century Gothic" panose="020B0502020202020204" pitchFamily="34" charset="0"/>
              </a:rPr>
              <a:t> Une association de coopération économique dynamique</a:t>
            </a:r>
          </a:p>
        </p:txBody>
      </p:sp>
      <p:sp>
        <p:nvSpPr>
          <p:cNvPr id="12" name="ZoneTexte 11">
            <a:extLst>
              <a:ext uri="{FF2B5EF4-FFF2-40B4-BE49-F238E27FC236}">
                <a16:creationId xmlns:a16="http://schemas.microsoft.com/office/drawing/2014/main" id="{0D50D5FD-EE15-F93E-9826-A796AD6D3406}"/>
              </a:ext>
            </a:extLst>
          </p:cNvPr>
          <p:cNvSpPr txBox="1"/>
          <p:nvPr/>
        </p:nvSpPr>
        <p:spPr>
          <a:xfrm>
            <a:off x="5789743" y="4419600"/>
            <a:ext cx="4514377"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3-</a:t>
            </a:r>
            <a:r>
              <a:rPr lang="fr-FR" sz="1600" b="1" dirty="0">
                <a:latin typeface="Century Gothic" panose="020B0502020202020204" pitchFamily="34" charset="0"/>
              </a:rPr>
              <a:t> Des déséquilibres et des tensions internes</a:t>
            </a:r>
          </a:p>
        </p:txBody>
      </p:sp>
      <p:grpSp>
        <p:nvGrpSpPr>
          <p:cNvPr id="34" name="Groupe 33">
            <a:extLst>
              <a:ext uri="{FF2B5EF4-FFF2-40B4-BE49-F238E27FC236}">
                <a16:creationId xmlns:a16="http://schemas.microsoft.com/office/drawing/2014/main" id="{EDD07C70-D52C-28AB-A753-BE335F8A0A4A}"/>
              </a:ext>
            </a:extLst>
          </p:cNvPr>
          <p:cNvGrpSpPr/>
          <p:nvPr/>
        </p:nvGrpSpPr>
        <p:grpSpPr>
          <a:xfrm>
            <a:off x="2216728" y="1246908"/>
            <a:ext cx="3422072" cy="3330535"/>
            <a:chOff x="2216728" y="1246908"/>
            <a:chExt cx="3422072" cy="3330535"/>
          </a:xfrm>
        </p:grpSpPr>
        <p:grpSp>
          <p:nvGrpSpPr>
            <p:cNvPr id="32" name="Groupe 31">
              <a:extLst>
                <a:ext uri="{FF2B5EF4-FFF2-40B4-BE49-F238E27FC236}">
                  <a16:creationId xmlns:a16="http://schemas.microsoft.com/office/drawing/2014/main" id="{32F57A6A-CCDA-352F-36F5-4B1BB7287DAB}"/>
                </a:ext>
              </a:extLst>
            </p:cNvPr>
            <p:cNvGrpSpPr/>
            <p:nvPr/>
          </p:nvGrpSpPr>
          <p:grpSpPr>
            <a:xfrm>
              <a:off x="2216728" y="1246908"/>
              <a:ext cx="3422072" cy="3330535"/>
              <a:chOff x="2216728" y="1246908"/>
              <a:chExt cx="3422072" cy="3330535"/>
            </a:xfrm>
          </p:grpSpPr>
          <p:grpSp>
            <p:nvGrpSpPr>
              <p:cNvPr id="30" name="Groupe 29">
                <a:extLst>
                  <a:ext uri="{FF2B5EF4-FFF2-40B4-BE49-F238E27FC236}">
                    <a16:creationId xmlns:a16="http://schemas.microsoft.com/office/drawing/2014/main" id="{D42AC782-E21E-B454-CF39-52047DF3D629}"/>
                  </a:ext>
                </a:extLst>
              </p:cNvPr>
              <p:cNvGrpSpPr/>
              <p:nvPr/>
            </p:nvGrpSpPr>
            <p:grpSpPr>
              <a:xfrm>
                <a:off x="2216728" y="1246908"/>
                <a:ext cx="3422072" cy="3330535"/>
                <a:chOff x="2216728" y="1246908"/>
                <a:chExt cx="3422072" cy="3330535"/>
              </a:xfrm>
            </p:grpSpPr>
            <p:grpSp>
              <p:nvGrpSpPr>
                <p:cNvPr id="28" name="Groupe 27">
                  <a:extLst>
                    <a:ext uri="{FF2B5EF4-FFF2-40B4-BE49-F238E27FC236}">
                      <a16:creationId xmlns:a16="http://schemas.microsoft.com/office/drawing/2014/main" id="{D4506A2D-24E2-B563-9E4F-C40EABCD99B2}"/>
                    </a:ext>
                  </a:extLst>
                </p:cNvPr>
                <p:cNvGrpSpPr/>
                <p:nvPr/>
              </p:nvGrpSpPr>
              <p:grpSpPr>
                <a:xfrm>
                  <a:off x="2216728" y="1246908"/>
                  <a:ext cx="3422072" cy="3330535"/>
                  <a:chOff x="2216728" y="1246908"/>
                  <a:chExt cx="3422072" cy="3330535"/>
                </a:xfrm>
                <a:solidFill>
                  <a:schemeClr val="accent1"/>
                </a:solidFill>
              </p:grpSpPr>
              <p:sp>
                <p:nvSpPr>
                  <p:cNvPr id="25" name="Forme libre : forme 24">
                    <a:extLst>
                      <a:ext uri="{FF2B5EF4-FFF2-40B4-BE49-F238E27FC236}">
                        <a16:creationId xmlns:a16="http://schemas.microsoft.com/office/drawing/2014/main" id="{11AD45B1-DA7D-BEF1-45C4-D1345264829D}"/>
                      </a:ext>
                    </a:extLst>
                  </p:cNvPr>
                  <p:cNvSpPr/>
                  <p:nvPr/>
                </p:nvSpPr>
                <p:spPr>
                  <a:xfrm>
                    <a:off x="2216728" y="1246908"/>
                    <a:ext cx="1497456" cy="2097479"/>
                  </a:xfrm>
                  <a:custGeom>
                    <a:avLst/>
                    <a:gdLst>
                      <a:gd name="connsiteX0" fmla="*/ 1468582 w 1496291"/>
                      <a:gd name="connsiteY0" fmla="*/ 270164 h 2130136"/>
                      <a:gd name="connsiteX1" fmla="*/ 1468582 w 1496291"/>
                      <a:gd name="connsiteY1" fmla="*/ 270164 h 2130136"/>
                      <a:gd name="connsiteX2" fmla="*/ 1420091 w 1496291"/>
                      <a:gd name="connsiteY2" fmla="*/ 290946 h 2130136"/>
                      <a:gd name="connsiteX3" fmla="*/ 1406237 w 1496291"/>
                      <a:gd name="connsiteY3" fmla="*/ 297873 h 2130136"/>
                      <a:gd name="connsiteX4" fmla="*/ 1392382 w 1496291"/>
                      <a:gd name="connsiteY4" fmla="*/ 301336 h 2130136"/>
                      <a:gd name="connsiteX5" fmla="*/ 1354282 w 1496291"/>
                      <a:gd name="connsiteY5" fmla="*/ 311727 h 2130136"/>
                      <a:gd name="connsiteX6" fmla="*/ 1305791 w 1496291"/>
                      <a:gd name="connsiteY6" fmla="*/ 315191 h 2130136"/>
                      <a:gd name="connsiteX7" fmla="*/ 1246909 w 1496291"/>
                      <a:gd name="connsiteY7" fmla="*/ 315191 h 2130136"/>
                      <a:gd name="connsiteX8" fmla="*/ 1229591 w 1496291"/>
                      <a:gd name="connsiteY8" fmla="*/ 308264 h 2130136"/>
                      <a:gd name="connsiteX9" fmla="*/ 1208809 w 1496291"/>
                      <a:gd name="connsiteY9" fmla="*/ 290946 h 2130136"/>
                      <a:gd name="connsiteX10" fmla="*/ 1201882 w 1496291"/>
                      <a:gd name="connsiteY10" fmla="*/ 284018 h 2130136"/>
                      <a:gd name="connsiteX11" fmla="*/ 1184564 w 1496291"/>
                      <a:gd name="connsiteY11" fmla="*/ 259773 h 2130136"/>
                      <a:gd name="connsiteX12" fmla="*/ 1174173 w 1496291"/>
                      <a:gd name="connsiteY12" fmla="*/ 238991 h 2130136"/>
                      <a:gd name="connsiteX13" fmla="*/ 1167246 w 1496291"/>
                      <a:gd name="connsiteY13" fmla="*/ 225136 h 2130136"/>
                      <a:gd name="connsiteX14" fmla="*/ 1170709 w 1496291"/>
                      <a:gd name="connsiteY14" fmla="*/ 152400 h 2130136"/>
                      <a:gd name="connsiteX15" fmla="*/ 1174173 w 1496291"/>
                      <a:gd name="connsiteY15" fmla="*/ 128155 h 2130136"/>
                      <a:gd name="connsiteX16" fmla="*/ 1181100 w 1496291"/>
                      <a:gd name="connsiteY16" fmla="*/ 107373 h 2130136"/>
                      <a:gd name="connsiteX17" fmla="*/ 1177637 w 1496291"/>
                      <a:gd name="connsiteY17" fmla="*/ 20782 h 2130136"/>
                      <a:gd name="connsiteX18" fmla="*/ 1153391 w 1496291"/>
                      <a:gd name="connsiteY18" fmla="*/ 17318 h 2130136"/>
                      <a:gd name="connsiteX19" fmla="*/ 1132609 w 1496291"/>
                      <a:gd name="connsiteY19" fmla="*/ 0 h 2130136"/>
                      <a:gd name="connsiteX20" fmla="*/ 910937 w 1496291"/>
                      <a:gd name="connsiteY20" fmla="*/ 96982 h 2130136"/>
                      <a:gd name="connsiteX21" fmla="*/ 820882 w 1496291"/>
                      <a:gd name="connsiteY21" fmla="*/ 83127 h 2130136"/>
                      <a:gd name="connsiteX22" fmla="*/ 800100 w 1496291"/>
                      <a:gd name="connsiteY22" fmla="*/ 90055 h 2130136"/>
                      <a:gd name="connsiteX23" fmla="*/ 789709 w 1496291"/>
                      <a:gd name="connsiteY23" fmla="*/ 117764 h 2130136"/>
                      <a:gd name="connsiteX24" fmla="*/ 807028 w 1496291"/>
                      <a:gd name="connsiteY24" fmla="*/ 183573 h 2130136"/>
                      <a:gd name="connsiteX25" fmla="*/ 834737 w 1496291"/>
                      <a:gd name="connsiteY25" fmla="*/ 252846 h 2130136"/>
                      <a:gd name="connsiteX26" fmla="*/ 817418 w 1496291"/>
                      <a:gd name="connsiteY26" fmla="*/ 301336 h 2130136"/>
                      <a:gd name="connsiteX27" fmla="*/ 633846 w 1496291"/>
                      <a:gd name="connsiteY27" fmla="*/ 370609 h 2130136"/>
                      <a:gd name="connsiteX28" fmla="*/ 540328 w 1496291"/>
                      <a:gd name="connsiteY28" fmla="*/ 256309 h 2130136"/>
                      <a:gd name="connsiteX29" fmla="*/ 526473 w 1496291"/>
                      <a:gd name="connsiteY29" fmla="*/ 235527 h 2130136"/>
                      <a:gd name="connsiteX30" fmla="*/ 488373 w 1496291"/>
                      <a:gd name="connsiteY30" fmla="*/ 277091 h 2130136"/>
                      <a:gd name="connsiteX31" fmla="*/ 415637 w 1496291"/>
                      <a:gd name="connsiteY31" fmla="*/ 277091 h 2130136"/>
                      <a:gd name="connsiteX32" fmla="*/ 381000 w 1496291"/>
                      <a:gd name="connsiteY32" fmla="*/ 263236 h 2130136"/>
                      <a:gd name="connsiteX33" fmla="*/ 356755 w 1496291"/>
                      <a:gd name="connsiteY33" fmla="*/ 284018 h 2130136"/>
                      <a:gd name="connsiteX34" fmla="*/ 339437 w 1496291"/>
                      <a:gd name="connsiteY34" fmla="*/ 301336 h 2130136"/>
                      <a:gd name="connsiteX35" fmla="*/ 363682 w 1496291"/>
                      <a:gd name="connsiteY35" fmla="*/ 408709 h 2130136"/>
                      <a:gd name="connsiteX36" fmla="*/ 332509 w 1496291"/>
                      <a:gd name="connsiteY36" fmla="*/ 446809 h 2130136"/>
                      <a:gd name="connsiteX37" fmla="*/ 335973 w 1496291"/>
                      <a:gd name="connsiteY37" fmla="*/ 516082 h 2130136"/>
                      <a:gd name="connsiteX38" fmla="*/ 374073 w 1496291"/>
                      <a:gd name="connsiteY38" fmla="*/ 602673 h 2130136"/>
                      <a:gd name="connsiteX39" fmla="*/ 360218 w 1496291"/>
                      <a:gd name="connsiteY39" fmla="*/ 682336 h 2130136"/>
                      <a:gd name="connsiteX40" fmla="*/ 339437 w 1496291"/>
                      <a:gd name="connsiteY40" fmla="*/ 762000 h 2130136"/>
                      <a:gd name="connsiteX41" fmla="*/ 329046 w 1496291"/>
                      <a:gd name="connsiteY41" fmla="*/ 820882 h 2130136"/>
                      <a:gd name="connsiteX42" fmla="*/ 294409 w 1496291"/>
                      <a:gd name="connsiteY42" fmla="*/ 820882 h 2130136"/>
                      <a:gd name="connsiteX43" fmla="*/ 263237 w 1496291"/>
                      <a:gd name="connsiteY43" fmla="*/ 796636 h 2130136"/>
                      <a:gd name="connsiteX44" fmla="*/ 76200 w 1496291"/>
                      <a:gd name="connsiteY44" fmla="*/ 872836 h 2130136"/>
                      <a:gd name="connsiteX45" fmla="*/ 31173 w 1496291"/>
                      <a:gd name="connsiteY45" fmla="*/ 980209 h 2130136"/>
                      <a:gd name="connsiteX46" fmla="*/ 0 w 1496291"/>
                      <a:gd name="connsiteY46" fmla="*/ 1046018 h 2130136"/>
                      <a:gd name="connsiteX47" fmla="*/ 10391 w 1496291"/>
                      <a:gd name="connsiteY47" fmla="*/ 1084118 h 2130136"/>
                      <a:gd name="connsiteX48" fmla="*/ 27709 w 1496291"/>
                      <a:gd name="connsiteY48" fmla="*/ 1201882 h 2130136"/>
                      <a:gd name="connsiteX49" fmla="*/ 176646 w 1496291"/>
                      <a:gd name="connsiteY49" fmla="*/ 1302327 h 2130136"/>
                      <a:gd name="connsiteX50" fmla="*/ 228600 w 1496291"/>
                      <a:gd name="connsiteY50" fmla="*/ 1281546 h 2130136"/>
                      <a:gd name="connsiteX51" fmla="*/ 266700 w 1496291"/>
                      <a:gd name="connsiteY51" fmla="*/ 1285009 h 2130136"/>
                      <a:gd name="connsiteX52" fmla="*/ 297873 w 1496291"/>
                      <a:gd name="connsiteY52" fmla="*/ 1340427 h 2130136"/>
                      <a:gd name="connsiteX53" fmla="*/ 408709 w 1496291"/>
                      <a:gd name="connsiteY53" fmla="*/ 1420091 h 2130136"/>
                      <a:gd name="connsiteX54" fmla="*/ 689264 w 1496291"/>
                      <a:gd name="connsiteY54" fmla="*/ 1291936 h 2130136"/>
                      <a:gd name="connsiteX55" fmla="*/ 720437 w 1496291"/>
                      <a:gd name="connsiteY55" fmla="*/ 1309255 h 2130136"/>
                      <a:gd name="connsiteX56" fmla="*/ 730828 w 1496291"/>
                      <a:gd name="connsiteY56" fmla="*/ 1361209 h 2130136"/>
                      <a:gd name="connsiteX57" fmla="*/ 741218 w 1496291"/>
                      <a:gd name="connsiteY57" fmla="*/ 1395846 h 2130136"/>
                      <a:gd name="connsiteX58" fmla="*/ 775855 w 1496291"/>
                      <a:gd name="connsiteY58" fmla="*/ 1440873 h 2130136"/>
                      <a:gd name="connsiteX59" fmla="*/ 813955 w 1496291"/>
                      <a:gd name="connsiteY59" fmla="*/ 1499755 h 2130136"/>
                      <a:gd name="connsiteX60" fmla="*/ 838200 w 1496291"/>
                      <a:gd name="connsiteY60" fmla="*/ 1530927 h 2130136"/>
                      <a:gd name="connsiteX61" fmla="*/ 921328 w 1496291"/>
                      <a:gd name="connsiteY61" fmla="*/ 1558636 h 2130136"/>
                      <a:gd name="connsiteX62" fmla="*/ 1042555 w 1496291"/>
                      <a:gd name="connsiteY62" fmla="*/ 1600200 h 2130136"/>
                      <a:gd name="connsiteX63" fmla="*/ 1125682 w 1496291"/>
                      <a:gd name="connsiteY63" fmla="*/ 1631373 h 2130136"/>
                      <a:gd name="connsiteX64" fmla="*/ 1208809 w 1496291"/>
                      <a:gd name="connsiteY64" fmla="*/ 1707573 h 2130136"/>
                      <a:gd name="connsiteX65" fmla="*/ 1246909 w 1496291"/>
                      <a:gd name="connsiteY65" fmla="*/ 1794164 h 2130136"/>
                      <a:gd name="connsiteX66" fmla="*/ 1250373 w 1496291"/>
                      <a:gd name="connsiteY66" fmla="*/ 1804555 h 2130136"/>
                      <a:gd name="connsiteX67" fmla="*/ 1319646 w 1496291"/>
                      <a:gd name="connsiteY67" fmla="*/ 1842655 h 2130136"/>
                      <a:gd name="connsiteX68" fmla="*/ 1371600 w 1496291"/>
                      <a:gd name="connsiteY68" fmla="*/ 1866900 h 2130136"/>
                      <a:gd name="connsiteX69" fmla="*/ 1413164 w 1496291"/>
                      <a:gd name="connsiteY69" fmla="*/ 1891146 h 2130136"/>
                      <a:gd name="connsiteX70" fmla="*/ 1472046 w 1496291"/>
                      <a:gd name="connsiteY70" fmla="*/ 1988127 h 2130136"/>
                      <a:gd name="connsiteX71" fmla="*/ 1496291 w 1496291"/>
                      <a:gd name="connsiteY71" fmla="*/ 2060864 h 2130136"/>
                      <a:gd name="connsiteX72" fmla="*/ 1430482 w 1496291"/>
                      <a:gd name="connsiteY72" fmla="*/ 2130136 h 2130136"/>
                      <a:gd name="connsiteX0" fmla="*/ 1468582 w 1497456"/>
                      <a:gd name="connsiteY0" fmla="*/ 270164 h 2097479"/>
                      <a:gd name="connsiteX1" fmla="*/ 1468582 w 1497456"/>
                      <a:gd name="connsiteY1" fmla="*/ 270164 h 2097479"/>
                      <a:gd name="connsiteX2" fmla="*/ 1420091 w 1497456"/>
                      <a:gd name="connsiteY2" fmla="*/ 290946 h 2097479"/>
                      <a:gd name="connsiteX3" fmla="*/ 1406237 w 1497456"/>
                      <a:gd name="connsiteY3" fmla="*/ 297873 h 2097479"/>
                      <a:gd name="connsiteX4" fmla="*/ 1392382 w 1497456"/>
                      <a:gd name="connsiteY4" fmla="*/ 301336 h 2097479"/>
                      <a:gd name="connsiteX5" fmla="*/ 1354282 w 1497456"/>
                      <a:gd name="connsiteY5" fmla="*/ 311727 h 2097479"/>
                      <a:gd name="connsiteX6" fmla="*/ 1305791 w 1497456"/>
                      <a:gd name="connsiteY6" fmla="*/ 315191 h 2097479"/>
                      <a:gd name="connsiteX7" fmla="*/ 1246909 w 1497456"/>
                      <a:gd name="connsiteY7" fmla="*/ 315191 h 2097479"/>
                      <a:gd name="connsiteX8" fmla="*/ 1229591 w 1497456"/>
                      <a:gd name="connsiteY8" fmla="*/ 308264 h 2097479"/>
                      <a:gd name="connsiteX9" fmla="*/ 1208809 w 1497456"/>
                      <a:gd name="connsiteY9" fmla="*/ 290946 h 2097479"/>
                      <a:gd name="connsiteX10" fmla="*/ 1201882 w 1497456"/>
                      <a:gd name="connsiteY10" fmla="*/ 284018 h 2097479"/>
                      <a:gd name="connsiteX11" fmla="*/ 1184564 w 1497456"/>
                      <a:gd name="connsiteY11" fmla="*/ 259773 h 2097479"/>
                      <a:gd name="connsiteX12" fmla="*/ 1174173 w 1497456"/>
                      <a:gd name="connsiteY12" fmla="*/ 238991 h 2097479"/>
                      <a:gd name="connsiteX13" fmla="*/ 1167246 w 1497456"/>
                      <a:gd name="connsiteY13" fmla="*/ 225136 h 2097479"/>
                      <a:gd name="connsiteX14" fmla="*/ 1170709 w 1497456"/>
                      <a:gd name="connsiteY14" fmla="*/ 152400 h 2097479"/>
                      <a:gd name="connsiteX15" fmla="*/ 1174173 w 1497456"/>
                      <a:gd name="connsiteY15" fmla="*/ 128155 h 2097479"/>
                      <a:gd name="connsiteX16" fmla="*/ 1181100 w 1497456"/>
                      <a:gd name="connsiteY16" fmla="*/ 107373 h 2097479"/>
                      <a:gd name="connsiteX17" fmla="*/ 1177637 w 1497456"/>
                      <a:gd name="connsiteY17" fmla="*/ 20782 h 2097479"/>
                      <a:gd name="connsiteX18" fmla="*/ 1153391 w 1497456"/>
                      <a:gd name="connsiteY18" fmla="*/ 17318 h 2097479"/>
                      <a:gd name="connsiteX19" fmla="*/ 1132609 w 1497456"/>
                      <a:gd name="connsiteY19" fmla="*/ 0 h 2097479"/>
                      <a:gd name="connsiteX20" fmla="*/ 910937 w 1497456"/>
                      <a:gd name="connsiteY20" fmla="*/ 96982 h 2097479"/>
                      <a:gd name="connsiteX21" fmla="*/ 820882 w 1497456"/>
                      <a:gd name="connsiteY21" fmla="*/ 83127 h 2097479"/>
                      <a:gd name="connsiteX22" fmla="*/ 800100 w 1497456"/>
                      <a:gd name="connsiteY22" fmla="*/ 90055 h 2097479"/>
                      <a:gd name="connsiteX23" fmla="*/ 789709 w 1497456"/>
                      <a:gd name="connsiteY23" fmla="*/ 117764 h 2097479"/>
                      <a:gd name="connsiteX24" fmla="*/ 807028 w 1497456"/>
                      <a:gd name="connsiteY24" fmla="*/ 183573 h 2097479"/>
                      <a:gd name="connsiteX25" fmla="*/ 834737 w 1497456"/>
                      <a:gd name="connsiteY25" fmla="*/ 252846 h 2097479"/>
                      <a:gd name="connsiteX26" fmla="*/ 817418 w 1497456"/>
                      <a:gd name="connsiteY26" fmla="*/ 301336 h 2097479"/>
                      <a:gd name="connsiteX27" fmla="*/ 633846 w 1497456"/>
                      <a:gd name="connsiteY27" fmla="*/ 370609 h 2097479"/>
                      <a:gd name="connsiteX28" fmla="*/ 540328 w 1497456"/>
                      <a:gd name="connsiteY28" fmla="*/ 256309 h 2097479"/>
                      <a:gd name="connsiteX29" fmla="*/ 526473 w 1497456"/>
                      <a:gd name="connsiteY29" fmla="*/ 235527 h 2097479"/>
                      <a:gd name="connsiteX30" fmla="*/ 488373 w 1497456"/>
                      <a:gd name="connsiteY30" fmla="*/ 277091 h 2097479"/>
                      <a:gd name="connsiteX31" fmla="*/ 415637 w 1497456"/>
                      <a:gd name="connsiteY31" fmla="*/ 277091 h 2097479"/>
                      <a:gd name="connsiteX32" fmla="*/ 381000 w 1497456"/>
                      <a:gd name="connsiteY32" fmla="*/ 263236 h 2097479"/>
                      <a:gd name="connsiteX33" fmla="*/ 356755 w 1497456"/>
                      <a:gd name="connsiteY33" fmla="*/ 284018 h 2097479"/>
                      <a:gd name="connsiteX34" fmla="*/ 339437 w 1497456"/>
                      <a:gd name="connsiteY34" fmla="*/ 301336 h 2097479"/>
                      <a:gd name="connsiteX35" fmla="*/ 363682 w 1497456"/>
                      <a:gd name="connsiteY35" fmla="*/ 408709 h 2097479"/>
                      <a:gd name="connsiteX36" fmla="*/ 332509 w 1497456"/>
                      <a:gd name="connsiteY36" fmla="*/ 446809 h 2097479"/>
                      <a:gd name="connsiteX37" fmla="*/ 335973 w 1497456"/>
                      <a:gd name="connsiteY37" fmla="*/ 516082 h 2097479"/>
                      <a:gd name="connsiteX38" fmla="*/ 374073 w 1497456"/>
                      <a:gd name="connsiteY38" fmla="*/ 602673 h 2097479"/>
                      <a:gd name="connsiteX39" fmla="*/ 360218 w 1497456"/>
                      <a:gd name="connsiteY39" fmla="*/ 682336 h 2097479"/>
                      <a:gd name="connsiteX40" fmla="*/ 339437 w 1497456"/>
                      <a:gd name="connsiteY40" fmla="*/ 762000 h 2097479"/>
                      <a:gd name="connsiteX41" fmla="*/ 329046 w 1497456"/>
                      <a:gd name="connsiteY41" fmla="*/ 820882 h 2097479"/>
                      <a:gd name="connsiteX42" fmla="*/ 294409 w 1497456"/>
                      <a:gd name="connsiteY42" fmla="*/ 820882 h 2097479"/>
                      <a:gd name="connsiteX43" fmla="*/ 263237 w 1497456"/>
                      <a:gd name="connsiteY43" fmla="*/ 796636 h 2097479"/>
                      <a:gd name="connsiteX44" fmla="*/ 76200 w 1497456"/>
                      <a:gd name="connsiteY44" fmla="*/ 872836 h 2097479"/>
                      <a:gd name="connsiteX45" fmla="*/ 31173 w 1497456"/>
                      <a:gd name="connsiteY45" fmla="*/ 980209 h 2097479"/>
                      <a:gd name="connsiteX46" fmla="*/ 0 w 1497456"/>
                      <a:gd name="connsiteY46" fmla="*/ 1046018 h 2097479"/>
                      <a:gd name="connsiteX47" fmla="*/ 10391 w 1497456"/>
                      <a:gd name="connsiteY47" fmla="*/ 1084118 h 2097479"/>
                      <a:gd name="connsiteX48" fmla="*/ 27709 w 1497456"/>
                      <a:gd name="connsiteY48" fmla="*/ 1201882 h 2097479"/>
                      <a:gd name="connsiteX49" fmla="*/ 176646 w 1497456"/>
                      <a:gd name="connsiteY49" fmla="*/ 1302327 h 2097479"/>
                      <a:gd name="connsiteX50" fmla="*/ 228600 w 1497456"/>
                      <a:gd name="connsiteY50" fmla="*/ 1281546 h 2097479"/>
                      <a:gd name="connsiteX51" fmla="*/ 266700 w 1497456"/>
                      <a:gd name="connsiteY51" fmla="*/ 1285009 h 2097479"/>
                      <a:gd name="connsiteX52" fmla="*/ 297873 w 1497456"/>
                      <a:gd name="connsiteY52" fmla="*/ 1340427 h 2097479"/>
                      <a:gd name="connsiteX53" fmla="*/ 408709 w 1497456"/>
                      <a:gd name="connsiteY53" fmla="*/ 1420091 h 2097479"/>
                      <a:gd name="connsiteX54" fmla="*/ 689264 w 1497456"/>
                      <a:gd name="connsiteY54" fmla="*/ 1291936 h 2097479"/>
                      <a:gd name="connsiteX55" fmla="*/ 720437 w 1497456"/>
                      <a:gd name="connsiteY55" fmla="*/ 1309255 h 2097479"/>
                      <a:gd name="connsiteX56" fmla="*/ 730828 w 1497456"/>
                      <a:gd name="connsiteY56" fmla="*/ 1361209 h 2097479"/>
                      <a:gd name="connsiteX57" fmla="*/ 741218 w 1497456"/>
                      <a:gd name="connsiteY57" fmla="*/ 1395846 h 2097479"/>
                      <a:gd name="connsiteX58" fmla="*/ 775855 w 1497456"/>
                      <a:gd name="connsiteY58" fmla="*/ 1440873 h 2097479"/>
                      <a:gd name="connsiteX59" fmla="*/ 813955 w 1497456"/>
                      <a:gd name="connsiteY59" fmla="*/ 1499755 h 2097479"/>
                      <a:gd name="connsiteX60" fmla="*/ 838200 w 1497456"/>
                      <a:gd name="connsiteY60" fmla="*/ 1530927 h 2097479"/>
                      <a:gd name="connsiteX61" fmla="*/ 921328 w 1497456"/>
                      <a:gd name="connsiteY61" fmla="*/ 1558636 h 2097479"/>
                      <a:gd name="connsiteX62" fmla="*/ 1042555 w 1497456"/>
                      <a:gd name="connsiteY62" fmla="*/ 1600200 h 2097479"/>
                      <a:gd name="connsiteX63" fmla="*/ 1125682 w 1497456"/>
                      <a:gd name="connsiteY63" fmla="*/ 1631373 h 2097479"/>
                      <a:gd name="connsiteX64" fmla="*/ 1208809 w 1497456"/>
                      <a:gd name="connsiteY64" fmla="*/ 1707573 h 2097479"/>
                      <a:gd name="connsiteX65" fmla="*/ 1246909 w 1497456"/>
                      <a:gd name="connsiteY65" fmla="*/ 1794164 h 2097479"/>
                      <a:gd name="connsiteX66" fmla="*/ 1250373 w 1497456"/>
                      <a:gd name="connsiteY66" fmla="*/ 1804555 h 2097479"/>
                      <a:gd name="connsiteX67" fmla="*/ 1319646 w 1497456"/>
                      <a:gd name="connsiteY67" fmla="*/ 1842655 h 2097479"/>
                      <a:gd name="connsiteX68" fmla="*/ 1371600 w 1497456"/>
                      <a:gd name="connsiteY68" fmla="*/ 1866900 h 2097479"/>
                      <a:gd name="connsiteX69" fmla="*/ 1413164 w 1497456"/>
                      <a:gd name="connsiteY69" fmla="*/ 1891146 h 2097479"/>
                      <a:gd name="connsiteX70" fmla="*/ 1472046 w 1497456"/>
                      <a:gd name="connsiteY70" fmla="*/ 1988127 h 2097479"/>
                      <a:gd name="connsiteX71" fmla="*/ 1496291 w 1497456"/>
                      <a:gd name="connsiteY71" fmla="*/ 2060864 h 2097479"/>
                      <a:gd name="connsiteX72" fmla="*/ 1490353 w 1497456"/>
                      <a:gd name="connsiteY72" fmla="*/ 2097479 h 20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497456" h="2097479">
                        <a:moveTo>
                          <a:pt x="1468582" y="270164"/>
                        </a:moveTo>
                        <a:lnTo>
                          <a:pt x="1468582" y="270164"/>
                        </a:lnTo>
                        <a:cubicBezTo>
                          <a:pt x="1397161" y="309842"/>
                          <a:pt x="1466449" y="275493"/>
                          <a:pt x="1420091" y="290946"/>
                        </a:cubicBezTo>
                        <a:cubicBezTo>
                          <a:pt x="1415193" y="292579"/>
                          <a:pt x="1411071" y="296060"/>
                          <a:pt x="1406237" y="297873"/>
                        </a:cubicBezTo>
                        <a:cubicBezTo>
                          <a:pt x="1401780" y="299544"/>
                          <a:pt x="1396942" y="299968"/>
                          <a:pt x="1392382" y="301336"/>
                        </a:cubicBezTo>
                        <a:cubicBezTo>
                          <a:pt x="1376263" y="306172"/>
                          <a:pt x="1370498" y="310020"/>
                          <a:pt x="1354282" y="311727"/>
                        </a:cubicBezTo>
                        <a:cubicBezTo>
                          <a:pt x="1338166" y="313423"/>
                          <a:pt x="1321955" y="314036"/>
                          <a:pt x="1305791" y="315191"/>
                        </a:cubicBezTo>
                        <a:cubicBezTo>
                          <a:pt x="1280722" y="321459"/>
                          <a:pt x="1285964" y="321700"/>
                          <a:pt x="1246909" y="315191"/>
                        </a:cubicBezTo>
                        <a:cubicBezTo>
                          <a:pt x="1240776" y="314169"/>
                          <a:pt x="1235364" y="310573"/>
                          <a:pt x="1229591" y="308264"/>
                        </a:cubicBezTo>
                        <a:cubicBezTo>
                          <a:pt x="1213925" y="292596"/>
                          <a:pt x="1233510" y="311530"/>
                          <a:pt x="1208809" y="290946"/>
                        </a:cubicBezTo>
                        <a:cubicBezTo>
                          <a:pt x="1206300" y="288855"/>
                          <a:pt x="1204191" y="286327"/>
                          <a:pt x="1201882" y="284018"/>
                        </a:cubicBezTo>
                        <a:cubicBezTo>
                          <a:pt x="1195253" y="244246"/>
                          <a:pt x="1206846" y="274628"/>
                          <a:pt x="1184564" y="259773"/>
                        </a:cubicBezTo>
                        <a:cubicBezTo>
                          <a:pt x="1177909" y="255336"/>
                          <a:pt x="1176939" y="245444"/>
                          <a:pt x="1174173" y="238991"/>
                        </a:cubicBezTo>
                        <a:cubicBezTo>
                          <a:pt x="1172139" y="234245"/>
                          <a:pt x="1169555" y="229754"/>
                          <a:pt x="1167246" y="225136"/>
                        </a:cubicBezTo>
                        <a:cubicBezTo>
                          <a:pt x="1168400" y="200891"/>
                          <a:pt x="1168980" y="176611"/>
                          <a:pt x="1170709" y="152400"/>
                        </a:cubicBezTo>
                        <a:cubicBezTo>
                          <a:pt x="1171291" y="144257"/>
                          <a:pt x="1172337" y="136110"/>
                          <a:pt x="1174173" y="128155"/>
                        </a:cubicBezTo>
                        <a:cubicBezTo>
                          <a:pt x="1175815" y="121040"/>
                          <a:pt x="1181100" y="107373"/>
                          <a:pt x="1181100" y="107373"/>
                        </a:cubicBezTo>
                        <a:cubicBezTo>
                          <a:pt x="1179946" y="78509"/>
                          <a:pt x="1186132" y="48391"/>
                          <a:pt x="1177637" y="20782"/>
                        </a:cubicBezTo>
                        <a:cubicBezTo>
                          <a:pt x="1175236" y="12979"/>
                          <a:pt x="1161011" y="20249"/>
                          <a:pt x="1153391" y="17318"/>
                        </a:cubicBezTo>
                        <a:cubicBezTo>
                          <a:pt x="1131648" y="8956"/>
                          <a:pt x="1132609" y="10939"/>
                          <a:pt x="1132609" y="0"/>
                        </a:cubicBezTo>
                        <a:lnTo>
                          <a:pt x="910937" y="96982"/>
                        </a:lnTo>
                        <a:lnTo>
                          <a:pt x="820882" y="83127"/>
                        </a:lnTo>
                        <a:lnTo>
                          <a:pt x="800100" y="90055"/>
                        </a:lnTo>
                        <a:lnTo>
                          <a:pt x="789709" y="117764"/>
                        </a:lnTo>
                        <a:lnTo>
                          <a:pt x="807028" y="183573"/>
                        </a:lnTo>
                        <a:lnTo>
                          <a:pt x="834737" y="252846"/>
                        </a:lnTo>
                        <a:lnTo>
                          <a:pt x="817418" y="301336"/>
                        </a:lnTo>
                        <a:lnTo>
                          <a:pt x="633846" y="370609"/>
                        </a:lnTo>
                        <a:lnTo>
                          <a:pt x="540328" y="256309"/>
                        </a:lnTo>
                        <a:lnTo>
                          <a:pt x="526473" y="235527"/>
                        </a:lnTo>
                        <a:lnTo>
                          <a:pt x="488373" y="277091"/>
                        </a:lnTo>
                        <a:lnTo>
                          <a:pt x="415637" y="277091"/>
                        </a:lnTo>
                        <a:lnTo>
                          <a:pt x="381000" y="263236"/>
                        </a:lnTo>
                        <a:lnTo>
                          <a:pt x="356755" y="284018"/>
                        </a:lnTo>
                        <a:lnTo>
                          <a:pt x="339437" y="301336"/>
                        </a:lnTo>
                        <a:lnTo>
                          <a:pt x="363682" y="408709"/>
                        </a:lnTo>
                        <a:lnTo>
                          <a:pt x="332509" y="446809"/>
                        </a:lnTo>
                        <a:lnTo>
                          <a:pt x="335973" y="516082"/>
                        </a:lnTo>
                        <a:lnTo>
                          <a:pt x="374073" y="602673"/>
                        </a:lnTo>
                        <a:lnTo>
                          <a:pt x="360218" y="682336"/>
                        </a:lnTo>
                        <a:lnTo>
                          <a:pt x="339437" y="762000"/>
                        </a:lnTo>
                        <a:lnTo>
                          <a:pt x="329046" y="820882"/>
                        </a:lnTo>
                        <a:lnTo>
                          <a:pt x="294409" y="820882"/>
                        </a:lnTo>
                        <a:lnTo>
                          <a:pt x="263237" y="796636"/>
                        </a:lnTo>
                        <a:lnTo>
                          <a:pt x="76200" y="872836"/>
                        </a:lnTo>
                        <a:lnTo>
                          <a:pt x="31173" y="980209"/>
                        </a:lnTo>
                        <a:lnTo>
                          <a:pt x="0" y="1046018"/>
                        </a:lnTo>
                        <a:lnTo>
                          <a:pt x="10391" y="1084118"/>
                        </a:lnTo>
                        <a:lnTo>
                          <a:pt x="27709" y="1201882"/>
                        </a:lnTo>
                        <a:lnTo>
                          <a:pt x="176646" y="1302327"/>
                        </a:lnTo>
                        <a:lnTo>
                          <a:pt x="228600" y="1281546"/>
                        </a:lnTo>
                        <a:lnTo>
                          <a:pt x="266700" y="1285009"/>
                        </a:lnTo>
                        <a:lnTo>
                          <a:pt x="297873" y="1340427"/>
                        </a:lnTo>
                        <a:lnTo>
                          <a:pt x="408709" y="1420091"/>
                        </a:lnTo>
                        <a:lnTo>
                          <a:pt x="689264" y="1291936"/>
                        </a:lnTo>
                        <a:lnTo>
                          <a:pt x="720437" y="1309255"/>
                        </a:lnTo>
                        <a:lnTo>
                          <a:pt x="730828" y="1361209"/>
                        </a:lnTo>
                        <a:lnTo>
                          <a:pt x="741218" y="1395846"/>
                        </a:lnTo>
                        <a:lnTo>
                          <a:pt x="775855" y="1440873"/>
                        </a:lnTo>
                        <a:lnTo>
                          <a:pt x="813955" y="1499755"/>
                        </a:lnTo>
                        <a:lnTo>
                          <a:pt x="838200" y="1530927"/>
                        </a:lnTo>
                        <a:lnTo>
                          <a:pt x="921328" y="1558636"/>
                        </a:lnTo>
                        <a:lnTo>
                          <a:pt x="1042555" y="1600200"/>
                        </a:lnTo>
                        <a:lnTo>
                          <a:pt x="1125682" y="1631373"/>
                        </a:lnTo>
                        <a:lnTo>
                          <a:pt x="1208809" y="1707573"/>
                        </a:lnTo>
                        <a:lnTo>
                          <a:pt x="1246909" y="1794164"/>
                        </a:lnTo>
                        <a:lnTo>
                          <a:pt x="1250373" y="1804555"/>
                        </a:lnTo>
                        <a:lnTo>
                          <a:pt x="1319646" y="1842655"/>
                        </a:lnTo>
                        <a:lnTo>
                          <a:pt x="1371600" y="1866900"/>
                        </a:lnTo>
                        <a:lnTo>
                          <a:pt x="1413164" y="1891146"/>
                        </a:lnTo>
                        <a:lnTo>
                          <a:pt x="1472046" y="1988127"/>
                        </a:lnTo>
                        <a:lnTo>
                          <a:pt x="1496291" y="2060864"/>
                        </a:lnTo>
                        <a:cubicBezTo>
                          <a:pt x="1474355" y="2083955"/>
                          <a:pt x="1512289" y="2074388"/>
                          <a:pt x="1490353" y="2097479"/>
                        </a:cubicBezTo>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orme libre : forme 26">
                    <a:extLst>
                      <a:ext uri="{FF2B5EF4-FFF2-40B4-BE49-F238E27FC236}">
                        <a16:creationId xmlns:a16="http://schemas.microsoft.com/office/drawing/2014/main" id="{B28E87CD-4E5F-FD2B-0886-6D3AE91E7F63}"/>
                      </a:ext>
                    </a:extLst>
                  </p:cNvPr>
                  <p:cNvSpPr/>
                  <p:nvPr/>
                </p:nvSpPr>
                <p:spPr>
                  <a:xfrm>
                    <a:off x="3641271" y="1344386"/>
                    <a:ext cx="1997529" cy="3233057"/>
                  </a:xfrm>
                  <a:custGeom>
                    <a:avLst/>
                    <a:gdLst>
                      <a:gd name="connsiteX0" fmla="*/ 65315 w 1997529"/>
                      <a:gd name="connsiteY0" fmla="*/ 1959428 h 3233057"/>
                      <a:gd name="connsiteX1" fmla="*/ 21772 w 1997529"/>
                      <a:gd name="connsiteY1" fmla="*/ 2035628 h 3233057"/>
                      <a:gd name="connsiteX2" fmla="*/ 0 w 1997529"/>
                      <a:gd name="connsiteY2" fmla="*/ 2051957 h 3233057"/>
                      <a:gd name="connsiteX3" fmla="*/ 54429 w 1997529"/>
                      <a:gd name="connsiteY3" fmla="*/ 2144485 h 3233057"/>
                      <a:gd name="connsiteX4" fmla="*/ 87086 w 1997529"/>
                      <a:gd name="connsiteY4" fmla="*/ 2209800 h 3233057"/>
                      <a:gd name="connsiteX5" fmla="*/ 81643 w 1997529"/>
                      <a:gd name="connsiteY5" fmla="*/ 2242457 h 3233057"/>
                      <a:gd name="connsiteX6" fmla="*/ 146958 w 1997529"/>
                      <a:gd name="connsiteY6" fmla="*/ 2334985 h 3233057"/>
                      <a:gd name="connsiteX7" fmla="*/ 157843 w 1997529"/>
                      <a:gd name="connsiteY7" fmla="*/ 2318657 h 3233057"/>
                      <a:gd name="connsiteX8" fmla="*/ 234043 w 1997529"/>
                      <a:gd name="connsiteY8" fmla="*/ 2362200 h 3233057"/>
                      <a:gd name="connsiteX9" fmla="*/ 310243 w 1997529"/>
                      <a:gd name="connsiteY9" fmla="*/ 2389414 h 3233057"/>
                      <a:gd name="connsiteX10" fmla="*/ 402772 w 1997529"/>
                      <a:gd name="connsiteY10" fmla="*/ 2454728 h 3233057"/>
                      <a:gd name="connsiteX11" fmla="*/ 419100 w 1997529"/>
                      <a:gd name="connsiteY11" fmla="*/ 2552700 h 3233057"/>
                      <a:gd name="connsiteX12" fmla="*/ 462643 w 1997529"/>
                      <a:gd name="connsiteY12" fmla="*/ 2574471 h 3233057"/>
                      <a:gd name="connsiteX13" fmla="*/ 489858 w 1997529"/>
                      <a:gd name="connsiteY13" fmla="*/ 2639785 h 3233057"/>
                      <a:gd name="connsiteX14" fmla="*/ 489858 w 1997529"/>
                      <a:gd name="connsiteY14" fmla="*/ 2715985 h 3233057"/>
                      <a:gd name="connsiteX15" fmla="*/ 478972 w 1997529"/>
                      <a:gd name="connsiteY15" fmla="*/ 2743200 h 3233057"/>
                      <a:gd name="connsiteX16" fmla="*/ 446315 w 1997529"/>
                      <a:gd name="connsiteY16" fmla="*/ 2781300 h 3233057"/>
                      <a:gd name="connsiteX17" fmla="*/ 402772 w 1997529"/>
                      <a:gd name="connsiteY17" fmla="*/ 2824843 h 3233057"/>
                      <a:gd name="connsiteX18" fmla="*/ 370115 w 1997529"/>
                      <a:gd name="connsiteY18" fmla="*/ 2846614 h 3233057"/>
                      <a:gd name="connsiteX19" fmla="*/ 266700 w 1997529"/>
                      <a:gd name="connsiteY19" fmla="*/ 2901043 h 3233057"/>
                      <a:gd name="connsiteX20" fmla="*/ 272143 w 1997529"/>
                      <a:gd name="connsiteY20" fmla="*/ 2922814 h 3233057"/>
                      <a:gd name="connsiteX21" fmla="*/ 288472 w 1997529"/>
                      <a:gd name="connsiteY21" fmla="*/ 2966357 h 3233057"/>
                      <a:gd name="connsiteX22" fmla="*/ 321129 w 1997529"/>
                      <a:gd name="connsiteY22" fmla="*/ 3009900 h 3233057"/>
                      <a:gd name="connsiteX23" fmla="*/ 370115 w 1997529"/>
                      <a:gd name="connsiteY23" fmla="*/ 3042557 h 3233057"/>
                      <a:gd name="connsiteX24" fmla="*/ 473529 w 1997529"/>
                      <a:gd name="connsiteY24" fmla="*/ 3069771 h 3233057"/>
                      <a:gd name="connsiteX25" fmla="*/ 533400 w 1997529"/>
                      <a:gd name="connsiteY25" fmla="*/ 3113314 h 3233057"/>
                      <a:gd name="connsiteX26" fmla="*/ 571500 w 1997529"/>
                      <a:gd name="connsiteY26" fmla="*/ 3156857 h 3233057"/>
                      <a:gd name="connsiteX27" fmla="*/ 615043 w 1997529"/>
                      <a:gd name="connsiteY27" fmla="*/ 3194957 h 3233057"/>
                      <a:gd name="connsiteX28" fmla="*/ 658586 w 1997529"/>
                      <a:gd name="connsiteY28" fmla="*/ 3233057 h 3233057"/>
                      <a:gd name="connsiteX29" fmla="*/ 685800 w 1997529"/>
                      <a:gd name="connsiteY29" fmla="*/ 3227614 h 3233057"/>
                      <a:gd name="connsiteX30" fmla="*/ 849086 w 1997529"/>
                      <a:gd name="connsiteY30" fmla="*/ 3020785 h 3233057"/>
                      <a:gd name="connsiteX31" fmla="*/ 838200 w 1997529"/>
                      <a:gd name="connsiteY31" fmla="*/ 2960914 h 3233057"/>
                      <a:gd name="connsiteX32" fmla="*/ 919843 w 1997529"/>
                      <a:gd name="connsiteY32" fmla="*/ 2775857 h 3233057"/>
                      <a:gd name="connsiteX33" fmla="*/ 947058 w 1997529"/>
                      <a:gd name="connsiteY33" fmla="*/ 2721428 h 3233057"/>
                      <a:gd name="connsiteX34" fmla="*/ 903515 w 1997529"/>
                      <a:gd name="connsiteY34" fmla="*/ 2618014 h 3233057"/>
                      <a:gd name="connsiteX35" fmla="*/ 914400 w 1997529"/>
                      <a:gd name="connsiteY35" fmla="*/ 2569028 h 3233057"/>
                      <a:gd name="connsiteX36" fmla="*/ 952500 w 1997529"/>
                      <a:gd name="connsiteY36" fmla="*/ 2509157 h 3233057"/>
                      <a:gd name="connsiteX37" fmla="*/ 1083129 w 1997529"/>
                      <a:gd name="connsiteY37" fmla="*/ 2438400 h 3233057"/>
                      <a:gd name="connsiteX38" fmla="*/ 1257300 w 1997529"/>
                      <a:gd name="connsiteY38" fmla="*/ 2378528 h 3233057"/>
                      <a:gd name="connsiteX39" fmla="*/ 1273629 w 1997529"/>
                      <a:gd name="connsiteY39" fmla="*/ 2356757 h 3233057"/>
                      <a:gd name="connsiteX40" fmla="*/ 1382486 w 1997529"/>
                      <a:gd name="connsiteY40" fmla="*/ 2351314 h 3233057"/>
                      <a:gd name="connsiteX41" fmla="*/ 1464129 w 1997529"/>
                      <a:gd name="connsiteY41" fmla="*/ 2324100 h 3233057"/>
                      <a:gd name="connsiteX42" fmla="*/ 1502229 w 1997529"/>
                      <a:gd name="connsiteY42" fmla="*/ 2264228 h 3233057"/>
                      <a:gd name="connsiteX43" fmla="*/ 1572986 w 1997529"/>
                      <a:gd name="connsiteY43" fmla="*/ 2166257 h 3233057"/>
                      <a:gd name="connsiteX44" fmla="*/ 1627415 w 1997529"/>
                      <a:gd name="connsiteY44" fmla="*/ 2008414 h 3233057"/>
                      <a:gd name="connsiteX45" fmla="*/ 1638300 w 1997529"/>
                      <a:gd name="connsiteY45" fmla="*/ 1888671 h 3233057"/>
                      <a:gd name="connsiteX46" fmla="*/ 1638300 w 1997529"/>
                      <a:gd name="connsiteY46" fmla="*/ 1839685 h 3233057"/>
                      <a:gd name="connsiteX47" fmla="*/ 1654629 w 1997529"/>
                      <a:gd name="connsiteY47" fmla="*/ 1779814 h 3233057"/>
                      <a:gd name="connsiteX48" fmla="*/ 1654629 w 1997529"/>
                      <a:gd name="connsiteY48" fmla="*/ 1698171 h 3233057"/>
                      <a:gd name="connsiteX49" fmla="*/ 1649186 w 1997529"/>
                      <a:gd name="connsiteY49" fmla="*/ 1621971 h 3233057"/>
                      <a:gd name="connsiteX50" fmla="*/ 1632858 w 1997529"/>
                      <a:gd name="connsiteY50" fmla="*/ 1556657 h 3233057"/>
                      <a:gd name="connsiteX51" fmla="*/ 1660072 w 1997529"/>
                      <a:gd name="connsiteY51" fmla="*/ 1480457 h 3233057"/>
                      <a:gd name="connsiteX52" fmla="*/ 1725386 w 1997529"/>
                      <a:gd name="connsiteY52" fmla="*/ 1404257 h 3233057"/>
                      <a:gd name="connsiteX53" fmla="*/ 1779815 w 1997529"/>
                      <a:gd name="connsiteY53" fmla="*/ 1360714 h 3233057"/>
                      <a:gd name="connsiteX54" fmla="*/ 1845129 w 1997529"/>
                      <a:gd name="connsiteY54" fmla="*/ 1257300 h 3233057"/>
                      <a:gd name="connsiteX55" fmla="*/ 1894115 w 1997529"/>
                      <a:gd name="connsiteY55" fmla="*/ 1213757 h 3233057"/>
                      <a:gd name="connsiteX56" fmla="*/ 1932215 w 1997529"/>
                      <a:gd name="connsiteY56" fmla="*/ 1148443 h 3233057"/>
                      <a:gd name="connsiteX57" fmla="*/ 1981200 w 1997529"/>
                      <a:gd name="connsiteY57" fmla="*/ 1066800 h 3233057"/>
                      <a:gd name="connsiteX58" fmla="*/ 1997529 w 1997529"/>
                      <a:gd name="connsiteY58" fmla="*/ 985157 h 3233057"/>
                      <a:gd name="connsiteX59" fmla="*/ 1997529 w 1997529"/>
                      <a:gd name="connsiteY59" fmla="*/ 919843 h 3233057"/>
                      <a:gd name="connsiteX60" fmla="*/ 1953986 w 1997529"/>
                      <a:gd name="connsiteY60" fmla="*/ 838200 h 3233057"/>
                      <a:gd name="connsiteX61" fmla="*/ 1845129 w 1997529"/>
                      <a:gd name="connsiteY61" fmla="*/ 789214 h 3233057"/>
                      <a:gd name="connsiteX62" fmla="*/ 1736272 w 1997529"/>
                      <a:gd name="connsiteY62" fmla="*/ 729343 h 3233057"/>
                      <a:gd name="connsiteX63" fmla="*/ 1670958 w 1997529"/>
                      <a:gd name="connsiteY63" fmla="*/ 707571 h 3233057"/>
                      <a:gd name="connsiteX64" fmla="*/ 1605643 w 1997529"/>
                      <a:gd name="connsiteY64" fmla="*/ 658585 h 3233057"/>
                      <a:gd name="connsiteX65" fmla="*/ 1578429 w 1997529"/>
                      <a:gd name="connsiteY65" fmla="*/ 625928 h 3233057"/>
                      <a:gd name="connsiteX66" fmla="*/ 1496786 w 1997529"/>
                      <a:gd name="connsiteY66" fmla="*/ 609600 h 3233057"/>
                      <a:gd name="connsiteX67" fmla="*/ 1366158 w 1997529"/>
                      <a:gd name="connsiteY67" fmla="*/ 587828 h 3233057"/>
                      <a:gd name="connsiteX68" fmla="*/ 1300843 w 1997529"/>
                      <a:gd name="connsiteY68" fmla="*/ 582385 h 3233057"/>
                      <a:gd name="connsiteX69" fmla="*/ 1181100 w 1997529"/>
                      <a:gd name="connsiteY69" fmla="*/ 604157 h 3233057"/>
                      <a:gd name="connsiteX70" fmla="*/ 1115786 w 1997529"/>
                      <a:gd name="connsiteY70" fmla="*/ 620485 h 3233057"/>
                      <a:gd name="connsiteX71" fmla="*/ 1099458 w 1997529"/>
                      <a:gd name="connsiteY71" fmla="*/ 544285 h 3233057"/>
                      <a:gd name="connsiteX72" fmla="*/ 1099458 w 1997529"/>
                      <a:gd name="connsiteY72" fmla="*/ 506185 h 3233057"/>
                      <a:gd name="connsiteX73" fmla="*/ 1050472 w 1997529"/>
                      <a:gd name="connsiteY73" fmla="*/ 473528 h 3233057"/>
                      <a:gd name="connsiteX74" fmla="*/ 963386 w 1997529"/>
                      <a:gd name="connsiteY74" fmla="*/ 435428 h 3233057"/>
                      <a:gd name="connsiteX75" fmla="*/ 936172 w 1997529"/>
                      <a:gd name="connsiteY75" fmla="*/ 408214 h 3233057"/>
                      <a:gd name="connsiteX76" fmla="*/ 903515 w 1997529"/>
                      <a:gd name="connsiteY76" fmla="*/ 408214 h 3233057"/>
                      <a:gd name="connsiteX77" fmla="*/ 849086 w 1997529"/>
                      <a:gd name="connsiteY77" fmla="*/ 446314 h 3233057"/>
                      <a:gd name="connsiteX78" fmla="*/ 778329 w 1997529"/>
                      <a:gd name="connsiteY78" fmla="*/ 506185 h 3233057"/>
                      <a:gd name="connsiteX79" fmla="*/ 751115 w 1997529"/>
                      <a:gd name="connsiteY79" fmla="*/ 533400 h 3233057"/>
                      <a:gd name="connsiteX80" fmla="*/ 685800 w 1997529"/>
                      <a:gd name="connsiteY80" fmla="*/ 538843 h 3233057"/>
                      <a:gd name="connsiteX81" fmla="*/ 620486 w 1997529"/>
                      <a:gd name="connsiteY81" fmla="*/ 511628 h 3233057"/>
                      <a:gd name="connsiteX82" fmla="*/ 560615 w 1997529"/>
                      <a:gd name="connsiteY82" fmla="*/ 484414 h 3233057"/>
                      <a:gd name="connsiteX83" fmla="*/ 522515 w 1997529"/>
                      <a:gd name="connsiteY83" fmla="*/ 468085 h 3233057"/>
                      <a:gd name="connsiteX84" fmla="*/ 457200 w 1997529"/>
                      <a:gd name="connsiteY84" fmla="*/ 473528 h 3233057"/>
                      <a:gd name="connsiteX85" fmla="*/ 440872 w 1997529"/>
                      <a:gd name="connsiteY85" fmla="*/ 473528 h 3233057"/>
                      <a:gd name="connsiteX86" fmla="*/ 451758 w 1997529"/>
                      <a:gd name="connsiteY86" fmla="*/ 424543 h 3233057"/>
                      <a:gd name="connsiteX87" fmla="*/ 500743 w 1997529"/>
                      <a:gd name="connsiteY87" fmla="*/ 370114 h 3233057"/>
                      <a:gd name="connsiteX88" fmla="*/ 625929 w 1997529"/>
                      <a:gd name="connsiteY88" fmla="*/ 217714 h 3233057"/>
                      <a:gd name="connsiteX89" fmla="*/ 576943 w 1997529"/>
                      <a:gd name="connsiteY89" fmla="*/ 136071 h 3233057"/>
                      <a:gd name="connsiteX90" fmla="*/ 566058 w 1997529"/>
                      <a:gd name="connsiteY90" fmla="*/ 81643 h 3233057"/>
                      <a:gd name="connsiteX91" fmla="*/ 538843 w 1997529"/>
                      <a:gd name="connsiteY91" fmla="*/ 27214 h 3233057"/>
                      <a:gd name="connsiteX92" fmla="*/ 517072 w 1997529"/>
                      <a:gd name="connsiteY92" fmla="*/ 0 h 3233057"/>
                      <a:gd name="connsiteX93" fmla="*/ 468086 w 1997529"/>
                      <a:gd name="connsiteY93" fmla="*/ 32657 h 3233057"/>
                      <a:gd name="connsiteX94" fmla="*/ 413658 w 1997529"/>
                      <a:gd name="connsiteY94" fmla="*/ 81643 h 3233057"/>
                      <a:gd name="connsiteX95" fmla="*/ 413658 w 1997529"/>
                      <a:gd name="connsiteY95" fmla="*/ 125185 h 3233057"/>
                      <a:gd name="connsiteX96" fmla="*/ 381000 w 1997529"/>
                      <a:gd name="connsiteY96" fmla="*/ 152400 h 3233057"/>
                      <a:gd name="connsiteX97" fmla="*/ 304800 w 1997529"/>
                      <a:gd name="connsiteY97" fmla="*/ 157843 h 3233057"/>
                      <a:gd name="connsiteX98" fmla="*/ 244929 w 1997529"/>
                      <a:gd name="connsiteY98" fmla="*/ 136071 h 3233057"/>
                      <a:gd name="connsiteX99" fmla="*/ 190500 w 1997529"/>
                      <a:gd name="connsiteY99" fmla="*/ 130628 h 3233057"/>
                      <a:gd name="connsiteX100" fmla="*/ 141515 w 1997529"/>
                      <a:gd name="connsiteY100" fmla="*/ 141514 h 3233057"/>
                      <a:gd name="connsiteX101" fmla="*/ 92529 w 1997529"/>
                      <a:gd name="connsiteY101" fmla="*/ 163285 h 3233057"/>
                      <a:gd name="connsiteX102" fmla="*/ 38100 w 1997529"/>
                      <a:gd name="connsiteY102" fmla="*/ 185057 h 3233057"/>
                      <a:gd name="connsiteX103" fmla="*/ 65315 w 1997529"/>
                      <a:gd name="connsiteY103" fmla="*/ 1959428 h 32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997529" h="3233057">
                        <a:moveTo>
                          <a:pt x="65315" y="1959428"/>
                        </a:moveTo>
                        <a:lnTo>
                          <a:pt x="21772" y="2035628"/>
                        </a:lnTo>
                        <a:lnTo>
                          <a:pt x="0" y="2051957"/>
                        </a:lnTo>
                        <a:lnTo>
                          <a:pt x="54429" y="2144485"/>
                        </a:lnTo>
                        <a:lnTo>
                          <a:pt x="87086" y="2209800"/>
                        </a:lnTo>
                        <a:lnTo>
                          <a:pt x="81643" y="2242457"/>
                        </a:lnTo>
                        <a:lnTo>
                          <a:pt x="146958" y="2334985"/>
                        </a:lnTo>
                        <a:lnTo>
                          <a:pt x="157843" y="2318657"/>
                        </a:lnTo>
                        <a:lnTo>
                          <a:pt x="234043" y="2362200"/>
                        </a:lnTo>
                        <a:lnTo>
                          <a:pt x="310243" y="2389414"/>
                        </a:lnTo>
                        <a:lnTo>
                          <a:pt x="402772" y="2454728"/>
                        </a:lnTo>
                        <a:lnTo>
                          <a:pt x="419100" y="2552700"/>
                        </a:lnTo>
                        <a:lnTo>
                          <a:pt x="462643" y="2574471"/>
                        </a:lnTo>
                        <a:lnTo>
                          <a:pt x="489858" y="2639785"/>
                        </a:lnTo>
                        <a:lnTo>
                          <a:pt x="489858" y="2715985"/>
                        </a:lnTo>
                        <a:lnTo>
                          <a:pt x="478972" y="2743200"/>
                        </a:lnTo>
                        <a:lnTo>
                          <a:pt x="446315" y="2781300"/>
                        </a:lnTo>
                        <a:lnTo>
                          <a:pt x="402772" y="2824843"/>
                        </a:lnTo>
                        <a:lnTo>
                          <a:pt x="370115" y="2846614"/>
                        </a:lnTo>
                        <a:lnTo>
                          <a:pt x="266700" y="2901043"/>
                        </a:lnTo>
                        <a:lnTo>
                          <a:pt x="272143" y="2922814"/>
                        </a:lnTo>
                        <a:lnTo>
                          <a:pt x="288472" y="2966357"/>
                        </a:lnTo>
                        <a:lnTo>
                          <a:pt x="321129" y="3009900"/>
                        </a:lnTo>
                        <a:lnTo>
                          <a:pt x="370115" y="3042557"/>
                        </a:lnTo>
                        <a:lnTo>
                          <a:pt x="473529" y="3069771"/>
                        </a:lnTo>
                        <a:lnTo>
                          <a:pt x="533400" y="3113314"/>
                        </a:lnTo>
                        <a:lnTo>
                          <a:pt x="571500" y="3156857"/>
                        </a:lnTo>
                        <a:lnTo>
                          <a:pt x="615043" y="3194957"/>
                        </a:lnTo>
                        <a:lnTo>
                          <a:pt x="658586" y="3233057"/>
                        </a:lnTo>
                        <a:lnTo>
                          <a:pt x="685800" y="3227614"/>
                        </a:lnTo>
                        <a:lnTo>
                          <a:pt x="849086" y="3020785"/>
                        </a:lnTo>
                        <a:lnTo>
                          <a:pt x="838200" y="2960914"/>
                        </a:lnTo>
                        <a:lnTo>
                          <a:pt x="919843" y="2775857"/>
                        </a:lnTo>
                        <a:lnTo>
                          <a:pt x="947058" y="2721428"/>
                        </a:lnTo>
                        <a:lnTo>
                          <a:pt x="903515" y="2618014"/>
                        </a:lnTo>
                        <a:lnTo>
                          <a:pt x="914400" y="2569028"/>
                        </a:lnTo>
                        <a:lnTo>
                          <a:pt x="952500" y="2509157"/>
                        </a:lnTo>
                        <a:lnTo>
                          <a:pt x="1083129" y="2438400"/>
                        </a:lnTo>
                        <a:lnTo>
                          <a:pt x="1257300" y="2378528"/>
                        </a:lnTo>
                        <a:lnTo>
                          <a:pt x="1273629" y="2356757"/>
                        </a:lnTo>
                        <a:lnTo>
                          <a:pt x="1382486" y="2351314"/>
                        </a:lnTo>
                        <a:lnTo>
                          <a:pt x="1464129" y="2324100"/>
                        </a:lnTo>
                        <a:lnTo>
                          <a:pt x="1502229" y="2264228"/>
                        </a:lnTo>
                        <a:lnTo>
                          <a:pt x="1572986" y="2166257"/>
                        </a:lnTo>
                        <a:lnTo>
                          <a:pt x="1627415" y="2008414"/>
                        </a:lnTo>
                        <a:lnTo>
                          <a:pt x="1638300" y="1888671"/>
                        </a:lnTo>
                        <a:lnTo>
                          <a:pt x="1638300" y="1839685"/>
                        </a:lnTo>
                        <a:lnTo>
                          <a:pt x="1654629" y="1779814"/>
                        </a:lnTo>
                        <a:lnTo>
                          <a:pt x="1654629" y="1698171"/>
                        </a:lnTo>
                        <a:lnTo>
                          <a:pt x="1649186" y="1621971"/>
                        </a:lnTo>
                        <a:lnTo>
                          <a:pt x="1632858" y="1556657"/>
                        </a:lnTo>
                        <a:lnTo>
                          <a:pt x="1660072" y="1480457"/>
                        </a:lnTo>
                        <a:lnTo>
                          <a:pt x="1725386" y="1404257"/>
                        </a:lnTo>
                        <a:lnTo>
                          <a:pt x="1779815" y="1360714"/>
                        </a:lnTo>
                        <a:lnTo>
                          <a:pt x="1845129" y="1257300"/>
                        </a:lnTo>
                        <a:lnTo>
                          <a:pt x="1894115" y="1213757"/>
                        </a:lnTo>
                        <a:lnTo>
                          <a:pt x="1932215" y="1148443"/>
                        </a:lnTo>
                        <a:lnTo>
                          <a:pt x="1981200" y="1066800"/>
                        </a:lnTo>
                        <a:lnTo>
                          <a:pt x="1997529" y="985157"/>
                        </a:lnTo>
                        <a:lnTo>
                          <a:pt x="1997529" y="919843"/>
                        </a:lnTo>
                        <a:lnTo>
                          <a:pt x="1953986" y="838200"/>
                        </a:lnTo>
                        <a:lnTo>
                          <a:pt x="1845129" y="789214"/>
                        </a:lnTo>
                        <a:lnTo>
                          <a:pt x="1736272" y="729343"/>
                        </a:lnTo>
                        <a:lnTo>
                          <a:pt x="1670958" y="707571"/>
                        </a:lnTo>
                        <a:lnTo>
                          <a:pt x="1605643" y="658585"/>
                        </a:lnTo>
                        <a:lnTo>
                          <a:pt x="1578429" y="625928"/>
                        </a:lnTo>
                        <a:lnTo>
                          <a:pt x="1496786" y="609600"/>
                        </a:lnTo>
                        <a:lnTo>
                          <a:pt x="1366158" y="587828"/>
                        </a:lnTo>
                        <a:lnTo>
                          <a:pt x="1300843" y="582385"/>
                        </a:lnTo>
                        <a:lnTo>
                          <a:pt x="1181100" y="604157"/>
                        </a:lnTo>
                        <a:lnTo>
                          <a:pt x="1115786" y="620485"/>
                        </a:lnTo>
                        <a:lnTo>
                          <a:pt x="1099458" y="544285"/>
                        </a:lnTo>
                        <a:lnTo>
                          <a:pt x="1099458" y="506185"/>
                        </a:lnTo>
                        <a:lnTo>
                          <a:pt x="1050472" y="473528"/>
                        </a:lnTo>
                        <a:lnTo>
                          <a:pt x="963386" y="435428"/>
                        </a:lnTo>
                        <a:lnTo>
                          <a:pt x="936172" y="408214"/>
                        </a:lnTo>
                        <a:lnTo>
                          <a:pt x="903515" y="408214"/>
                        </a:lnTo>
                        <a:lnTo>
                          <a:pt x="849086" y="446314"/>
                        </a:lnTo>
                        <a:lnTo>
                          <a:pt x="778329" y="506185"/>
                        </a:lnTo>
                        <a:lnTo>
                          <a:pt x="751115" y="533400"/>
                        </a:lnTo>
                        <a:lnTo>
                          <a:pt x="685800" y="538843"/>
                        </a:lnTo>
                        <a:lnTo>
                          <a:pt x="620486" y="511628"/>
                        </a:lnTo>
                        <a:lnTo>
                          <a:pt x="560615" y="484414"/>
                        </a:lnTo>
                        <a:lnTo>
                          <a:pt x="522515" y="468085"/>
                        </a:lnTo>
                        <a:lnTo>
                          <a:pt x="457200" y="473528"/>
                        </a:lnTo>
                        <a:lnTo>
                          <a:pt x="440872" y="473528"/>
                        </a:lnTo>
                        <a:lnTo>
                          <a:pt x="451758" y="424543"/>
                        </a:lnTo>
                        <a:lnTo>
                          <a:pt x="500743" y="370114"/>
                        </a:lnTo>
                        <a:lnTo>
                          <a:pt x="625929" y="217714"/>
                        </a:lnTo>
                        <a:lnTo>
                          <a:pt x="576943" y="136071"/>
                        </a:lnTo>
                        <a:lnTo>
                          <a:pt x="566058" y="81643"/>
                        </a:lnTo>
                        <a:lnTo>
                          <a:pt x="538843" y="27214"/>
                        </a:lnTo>
                        <a:lnTo>
                          <a:pt x="517072" y="0"/>
                        </a:lnTo>
                        <a:lnTo>
                          <a:pt x="468086" y="32657"/>
                        </a:lnTo>
                        <a:lnTo>
                          <a:pt x="413658" y="81643"/>
                        </a:lnTo>
                        <a:lnTo>
                          <a:pt x="413658" y="125185"/>
                        </a:lnTo>
                        <a:lnTo>
                          <a:pt x="381000" y="152400"/>
                        </a:lnTo>
                        <a:lnTo>
                          <a:pt x="304800" y="157843"/>
                        </a:lnTo>
                        <a:lnTo>
                          <a:pt x="244929" y="136071"/>
                        </a:lnTo>
                        <a:lnTo>
                          <a:pt x="190500" y="130628"/>
                        </a:lnTo>
                        <a:lnTo>
                          <a:pt x="141515" y="141514"/>
                        </a:lnTo>
                        <a:lnTo>
                          <a:pt x="92529" y="163285"/>
                        </a:lnTo>
                        <a:lnTo>
                          <a:pt x="38100" y="185057"/>
                        </a:lnTo>
                        <a:lnTo>
                          <a:pt x="65315" y="1959428"/>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9" name="Rectangle 28">
                  <a:extLst>
                    <a:ext uri="{FF2B5EF4-FFF2-40B4-BE49-F238E27FC236}">
                      <a16:creationId xmlns:a16="http://schemas.microsoft.com/office/drawing/2014/main" id="{480E7B62-6A15-8733-D722-70A240EFF02E}"/>
                    </a:ext>
                  </a:extLst>
                </p:cNvPr>
                <p:cNvSpPr/>
                <p:nvPr/>
              </p:nvSpPr>
              <p:spPr>
                <a:xfrm>
                  <a:off x="3641271" y="1600200"/>
                  <a:ext cx="121155" cy="148477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1" name="Ellipse 30">
                <a:extLst>
                  <a:ext uri="{FF2B5EF4-FFF2-40B4-BE49-F238E27FC236}">
                    <a16:creationId xmlns:a16="http://schemas.microsoft.com/office/drawing/2014/main" id="{DC0A1909-1584-954E-71F7-A05500B95D89}"/>
                  </a:ext>
                </a:extLst>
              </p:cNvPr>
              <p:cNvSpPr/>
              <p:nvPr/>
            </p:nvSpPr>
            <p:spPr>
              <a:xfrm>
                <a:off x="3657586" y="3048000"/>
                <a:ext cx="228614" cy="214045"/>
              </a:xfrm>
              <a:custGeom>
                <a:avLst/>
                <a:gdLst>
                  <a:gd name="connsiteX0" fmla="*/ 0 w 228600"/>
                  <a:gd name="connsiteY0" fmla="*/ 76200 h 152400"/>
                  <a:gd name="connsiteX1" fmla="*/ 114300 w 228600"/>
                  <a:gd name="connsiteY1" fmla="*/ 0 h 152400"/>
                  <a:gd name="connsiteX2" fmla="*/ 228600 w 228600"/>
                  <a:gd name="connsiteY2" fmla="*/ 76200 h 152400"/>
                  <a:gd name="connsiteX3" fmla="*/ 114300 w 228600"/>
                  <a:gd name="connsiteY3" fmla="*/ 152400 h 152400"/>
                  <a:gd name="connsiteX4" fmla="*/ 0 w 228600"/>
                  <a:gd name="connsiteY4" fmla="*/ 76200 h 152400"/>
                  <a:gd name="connsiteX0" fmla="*/ 14 w 228614"/>
                  <a:gd name="connsiteY0" fmla="*/ 76200 h 214045"/>
                  <a:gd name="connsiteX1" fmla="*/ 114314 w 228614"/>
                  <a:gd name="connsiteY1" fmla="*/ 0 h 214045"/>
                  <a:gd name="connsiteX2" fmla="*/ 228614 w 228614"/>
                  <a:gd name="connsiteY2" fmla="*/ 76200 h 214045"/>
                  <a:gd name="connsiteX3" fmla="*/ 120479 w 228614"/>
                  <a:gd name="connsiteY3" fmla="*/ 214045 h 214045"/>
                  <a:gd name="connsiteX4" fmla="*/ 14 w 228614"/>
                  <a:gd name="connsiteY4" fmla="*/ 76200 h 214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14" h="214045">
                    <a:moveTo>
                      <a:pt x="14" y="76200"/>
                    </a:moveTo>
                    <a:cubicBezTo>
                      <a:pt x="-1013" y="40526"/>
                      <a:pt x="51188" y="0"/>
                      <a:pt x="114314" y="0"/>
                    </a:cubicBezTo>
                    <a:cubicBezTo>
                      <a:pt x="177440" y="0"/>
                      <a:pt x="228614" y="34116"/>
                      <a:pt x="228614" y="76200"/>
                    </a:cubicBezTo>
                    <a:cubicBezTo>
                      <a:pt x="228614" y="118284"/>
                      <a:pt x="183605" y="214045"/>
                      <a:pt x="120479" y="214045"/>
                    </a:cubicBezTo>
                    <a:cubicBezTo>
                      <a:pt x="57353" y="214045"/>
                      <a:pt x="1041" y="111874"/>
                      <a:pt x="14" y="76200"/>
                    </a:cubicBezTo>
                    <a:close/>
                  </a:path>
                </a:pathLst>
              </a:cu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3" name="Rectangle : coins arrondis 32">
              <a:extLst>
                <a:ext uri="{FF2B5EF4-FFF2-40B4-BE49-F238E27FC236}">
                  <a16:creationId xmlns:a16="http://schemas.microsoft.com/office/drawing/2014/main" id="{A77C1610-16C1-D666-8A0C-70DF984480DD}"/>
                </a:ext>
              </a:extLst>
            </p:cNvPr>
            <p:cNvSpPr/>
            <p:nvPr/>
          </p:nvSpPr>
          <p:spPr>
            <a:xfrm rot="20442434">
              <a:off x="3606143" y="1550590"/>
              <a:ext cx="168729" cy="45719"/>
            </a:xfrm>
            <a:prstGeom prst="round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4" name="Forme libre : forme 43">
            <a:extLst>
              <a:ext uri="{FF2B5EF4-FFF2-40B4-BE49-F238E27FC236}">
                <a16:creationId xmlns:a16="http://schemas.microsoft.com/office/drawing/2014/main" id="{CDAFC228-48C1-46D9-2533-767872489D95}"/>
              </a:ext>
            </a:extLst>
          </p:cNvPr>
          <p:cNvSpPr/>
          <p:nvPr/>
        </p:nvSpPr>
        <p:spPr>
          <a:xfrm>
            <a:off x="2624952" y="2547231"/>
            <a:ext cx="1085780" cy="1155772"/>
          </a:xfrm>
          <a:custGeom>
            <a:avLst/>
            <a:gdLst>
              <a:gd name="connsiteX0" fmla="*/ 0 w 1034980"/>
              <a:gd name="connsiteY0" fmla="*/ 150869 h 1155704"/>
              <a:gd name="connsiteX1" fmla="*/ 0 w 1034980"/>
              <a:gd name="connsiteY1" fmla="*/ 150869 h 1155704"/>
              <a:gd name="connsiteX2" fmla="*/ 60290 w 1034980"/>
              <a:gd name="connsiteY2" fmla="*/ 221207 h 1155704"/>
              <a:gd name="connsiteX3" fmla="*/ 70338 w 1034980"/>
              <a:gd name="connsiteY3" fmla="*/ 301594 h 1155704"/>
              <a:gd name="connsiteX4" fmla="*/ 50242 w 1034980"/>
              <a:gd name="connsiteY4" fmla="*/ 402077 h 1155704"/>
              <a:gd name="connsiteX5" fmla="*/ 60290 w 1034980"/>
              <a:gd name="connsiteY5" fmla="*/ 542754 h 1155704"/>
              <a:gd name="connsiteX6" fmla="*/ 80387 w 1034980"/>
              <a:gd name="connsiteY6" fmla="*/ 572899 h 1155704"/>
              <a:gd name="connsiteX7" fmla="*/ 90435 w 1034980"/>
              <a:gd name="connsiteY7" fmla="*/ 623141 h 1155704"/>
              <a:gd name="connsiteX8" fmla="*/ 80387 w 1034980"/>
              <a:gd name="connsiteY8" fmla="*/ 653286 h 1155704"/>
              <a:gd name="connsiteX9" fmla="*/ 50242 w 1034980"/>
              <a:gd name="connsiteY9" fmla="*/ 673383 h 1155704"/>
              <a:gd name="connsiteX10" fmla="*/ 60290 w 1034980"/>
              <a:gd name="connsiteY10" fmla="*/ 743721 h 1155704"/>
              <a:gd name="connsiteX11" fmla="*/ 90435 w 1034980"/>
              <a:gd name="connsiteY11" fmla="*/ 804011 h 1155704"/>
              <a:gd name="connsiteX12" fmla="*/ 120580 w 1034980"/>
              <a:gd name="connsiteY12" fmla="*/ 834157 h 1155704"/>
              <a:gd name="connsiteX13" fmla="*/ 140677 w 1034980"/>
              <a:gd name="connsiteY13" fmla="*/ 874350 h 1155704"/>
              <a:gd name="connsiteX14" fmla="*/ 150725 w 1034980"/>
              <a:gd name="connsiteY14" fmla="*/ 914543 h 1155704"/>
              <a:gd name="connsiteX15" fmla="*/ 170822 w 1034980"/>
              <a:gd name="connsiteY15" fmla="*/ 974833 h 1155704"/>
              <a:gd name="connsiteX16" fmla="*/ 180870 w 1034980"/>
              <a:gd name="connsiteY16" fmla="*/ 1004978 h 1155704"/>
              <a:gd name="connsiteX17" fmla="*/ 190918 w 1034980"/>
              <a:gd name="connsiteY17" fmla="*/ 1035124 h 1155704"/>
              <a:gd name="connsiteX18" fmla="*/ 221064 w 1034980"/>
              <a:gd name="connsiteY18" fmla="*/ 1055220 h 1155704"/>
              <a:gd name="connsiteX19" fmla="*/ 281354 w 1034980"/>
              <a:gd name="connsiteY19" fmla="*/ 1155704 h 1155704"/>
              <a:gd name="connsiteX20" fmla="*/ 361740 w 1034980"/>
              <a:gd name="connsiteY20" fmla="*/ 1115510 h 1155704"/>
              <a:gd name="connsiteX21" fmla="*/ 422031 w 1034980"/>
              <a:gd name="connsiteY21" fmla="*/ 1075317 h 1155704"/>
              <a:gd name="connsiteX22" fmla="*/ 622998 w 1034980"/>
              <a:gd name="connsiteY22" fmla="*/ 1075317 h 1155704"/>
              <a:gd name="connsiteX23" fmla="*/ 643094 w 1034980"/>
              <a:gd name="connsiteY23" fmla="*/ 1045172 h 1155704"/>
              <a:gd name="connsiteX24" fmla="*/ 713433 w 1034980"/>
              <a:gd name="connsiteY24" fmla="*/ 1015027 h 1155704"/>
              <a:gd name="connsiteX25" fmla="*/ 753626 w 1034980"/>
              <a:gd name="connsiteY25" fmla="*/ 874350 h 1155704"/>
              <a:gd name="connsiteX26" fmla="*/ 783771 w 1034980"/>
              <a:gd name="connsiteY26" fmla="*/ 844205 h 1155704"/>
              <a:gd name="connsiteX27" fmla="*/ 823965 w 1034980"/>
              <a:gd name="connsiteY27" fmla="*/ 814060 h 1155704"/>
              <a:gd name="connsiteX28" fmla="*/ 854110 w 1034980"/>
              <a:gd name="connsiteY28" fmla="*/ 804011 h 1155704"/>
              <a:gd name="connsiteX29" fmla="*/ 904351 w 1034980"/>
              <a:gd name="connsiteY29" fmla="*/ 814060 h 1155704"/>
              <a:gd name="connsiteX30" fmla="*/ 934496 w 1034980"/>
              <a:gd name="connsiteY30" fmla="*/ 824108 h 1155704"/>
              <a:gd name="connsiteX31" fmla="*/ 974690 w 1034980"/>
              <a:gd name="connsiteY31" fmla="*/ 834157 h 1155704"/>
              <a:gd name="connsiteX32" fmla="*/ 1004835 w 1034980"/>
              <a:gd name="connsiteY32" fmla="*/ 824108 h 1155704"/>
              <a:gd name="connsiteX33" fmla="*/ 1034980 w 1034980"/>
              <a:gd name="connsiteY33" fmla="*/ 723625 h 1155704"/>
              <a:gd name="connsiteX34" fmla="*/ 994787 w 1034980"/>
              <a:gd name="connsiteY34" fmla="*/ 613093 h 1155704"/>
              <a:gd name="connsiteX35" fmla="*/ 974690 w 1034980"/>
              <a:gd name="connsiteY35" fmla="*/ 572899 h 1155704"/>
              <a:gd name="connsiteX36" fmla="*/ 934496 w 1034980"/>
              <a:gd name="connsiteY36" fmla="*/ 542754 h 1155704"/>
              <a:gd name="connsiteX37" fmla="*/ 874206 w 1034980"/>
              <a:gd name="connsiteY37" fmla="*/ 522658 h 1155704"/>
              <a:gd name="connsiteX38" fmla="*/ 813916 w 1034980"/>
              <a:gd name="connsiteY38" fmla="*/ 462367 h 1155704"/>
              <a:gd name="connsiteX39" fmla="*/ 783771 w 1034980"/>
              <a:gd name="connsiteY39" fmla="*/ 432222 h 1155704"/>
              <a:gd name="connsiteX40" fmla="*/ 763675 w 1034980"/>
              <a:gd name="connsiteY40" fmla="*/ 402077 h 1155704"/>
              <a:gd name="connsiteX41" fmla="*/ 693336 w 1034980"/>
              <a:gd name="connsiteY41" fmla="*/ 361884 h 1155704"/>
              <a:gd name="connsiteX42" fmla="*/ 653143 w 1034980"/>
              <a:gd name="connsiteY42" fmla="*/ 331739 h 1155704"/>
              <a:gd name="connsiteX43" fmla="*/ 542611 w 1034980"/>
              <a:gd name="connsiteY43" fmla="*/ 301594 h 1155704"/>
              <a:gd name="connsiteX44" fmla="*/ 532562 w 1034980"/>
              <a:gd name="connsiteY44" fmla="*/ 271449 h 1155704"/>
              <a:gd name="connsiteX45" fmla="*/ 442127 w 1034980"/>
              <a:gd name="connsiteY45" fmla="*/ 241304 h 1155704"/>
              <a:gd name="connsiteX46" fmla="*/ 411982 w 1034980"/>
              <a:gd name="connsiteY46" fmla="*/ 221207 h 1155704"/>
              <a:gd name="connsiteX47" fmla="*/ 401934 w 1034980"/>
              <a:gd name="connsiteY47" fmla="*/ 191062 h 1155704"/>
              <a:gd name="connsiteX48" fmla="*/ 361740 w 1034980"/>
              <a:gd name="connsiteY48" fmla="*/ 120724 h 1155704"/>
              <a:gd name="connsiteX49" fmla="*/ 331595 w 1034980"/>
              <a:gd name="connsiteY49" fmla="*/ 50385 h 1155704"/>
              <a:gd name="connsiteX50" fmla="*/ 301450 w 1034980"/>
              <a:gd name="connsiteY50" fmla="*/ 30288 h 1155704"/>
              <a:gd name="connsiteX51" fmla="*/ 291402 w 1034980"/>
              <a:gd name="connsiteY51" fmla="*/ 143 h 1155704"/>
              <a:gd name="connsiteX52" fmla="*/ 200967 w 1034980"/>
              <a:gd name="connsiteY52" fmla="*/ 20240 h 1155704"/>
              <a:gd name="connsiteX53" fmla="*/ 150725 w 1034980"/>
              <a:gd name="connsiteY53" fmla="*/ 30288 h 1155704"/>
              <a:gd name="connsiteX54" fmla="*/ 10048 w 1034980"/>
              <a:gd name="connsiteY54" fmla="*/ 70482 h 1155704"/>
              <a:gd name="connsiteX55" fmla="*/ 0 w 1034980"/>
              <a:gd name="connsiteY55" fmla="*/ 100627 h 1155704"/>
              <a:gd name="connsiteX56" fmla="*/ 0 w 1034980"/>
              <a:gd name="connsiteY56" fmla="*/ 150869 h 1155704"/>
              <a:gd name="connsiteX0" fmla="*/ 0 w 1034980"/>
              <a:gd name="connsiteY0" fmla="*/ 150978 h 1155813"/>
              <a:gd name="connsiteX1" fmla="*/ 0 w 1034980"/>
              <a:gd name="connsiteY1" fmla="*/ 150978 h 1155813"/>
              <a:gd name="connsiteX2" fmla="*/ 60290 w 1034980"/>
              <a:gd name="connsiteY2" fmla="*/ 221316 h 1155813"/>
              <a:gd name="connsiteX3" fmla="*/ 70338 w 1034980"/>
              <a:gd name="connsiteY3" fmla="*/ 301703 h 1155813"/>
              <a:gd name="connsiteX4" fmla="*/ 50242 w 1034980"/>
              <a:gd name="connsiteY4" fmla="*/ 402186 h 1155813"/>
              <a:gd name="connsiteX5" fmla="*/ 60290 w 1034980"/>
              <a:gd name="connsiteY5" fmla="*/ 542863 h 1155813"/>
              <a:gd name="connsiteX6" fmla="*/ 80387 w 1034980"/>
              <a:gd name="connsiteY6" fmla="*/ 573008 h 1155813"/>
              <a:gd name="connsiteX7" fmla="*/ 90435 w 1034980"/>
              <a:gd name="connsiteY7" fmla="*/ 623250 h 1155813"/>
              <a:gd name="connsiteX8" fmla="*/ 80387 w 1034980"/>
              <a:gd name="connsiteY8" fmla="*/ 653395 h 1155813"/>
              <a:gd name="connsiteX9" fmla="*/ 50242 w 1034980"/>
              <a:gd name="connsiteY9" fmla="*/ 673492 h 1155813"/>
              <a:gd name="connsiteX10" fmla="*/ 60290 w 1034980"/>
              <a:gd name="connsiteY10" fmla="*/ 743830 h 1155813"/>
              <a:gd name="connsiteX11" fmla="*/ 90435 w 1034980"/>
              <a:gd name="connsiteY11" fmla="*/ 804120 h 1155813"/>
              <a:gd name="connsiteX12" fmla="*/ 120580 w 1034980"/>
              <a:gd name="connsiteY12" fmla="*/ 834266 h 1155813"/>
              <a:gd name="connsiteX13" fmla="*/ 140677 w 1034980"/>
              <a:gd name="connsiteY13" fmla="*/ 874459 h 1155813"/>
              <a:gd name="connsiteX14" fmla="*/ 150725 w 1034980"/>
              <a:gd name="connsiteY14" fmla="*/ 914652 h 1155813"/>
              <a:gd name="connsiteX15" fmla="*/ 170822 w 1034980"/>
              <a:gd name="connsiteY15" fmla="*/ 974942 h 1155813"/>
              <a:gd name="connsiteX16" fmla="*/ 180870 w 1034980"/>
              <a:gd name="connsiteY16" fmla="*/ 1005087 h 1155813"/>
              <a:gd name="connsiteX17" fmla="*/ 190918 w 1034980"/>
              <a:gd name="connsiteY17" fmla="*/ 1035233 h 1155813"/>
              <a:gd name="connsiteX18" fmla="*/ 221064 w 1034980"/>
              <a:gd name="connsiteY18" fmla="*/ 1055329 h 1155813"/>
              <a:gd name="connsiteX19" fmla="*/ 281354 w 1034980"/>
              <a:gd name="connsiteY19" fmla="*/ 1155813 h 1155813"/>
              <a:gd name="connsiteX20" fmla="*/ 361740 w 1034980"/>
              <a:gd name="connsiteY20" fmla="*/ 1115619 h 1155813"/>
              <a:gd name="connsiteX21" fmla="*/ 422031 w 1034980"/>
              <a:gd name="connsiteY21" fmla="*/ 1075426 h 1155813"/>
              <a:gd name="connsiteX22" fmla="*/ 622998 w 1034980"/>
              <a:gd name="connsiteY22" fmla="*/ 1075426 h 1155813"/>
              <a:gd name="connsiteX23" fmla="*/ 643094 w 1034980"/>
              <a:gd name="connsiteY23" fmla="*/ 1045281 h 1155813"/>
              <a:gd name="connsiteX24" fmla="*/ 713433 w 1034980"/>
              <a:gd name="connsiteY24" fmla="*/ 1015136 h 1155813"/>
              <a:gd name="connsiteX25" fmla="*/ 753626 w 1034980"/>
              <a:gd name="connsiteY25" fmla="*/ 874459 h 1155813"/>
              <a:gd name="connsiteX26" fmla="*/ 783771 w 1034980"/>
              <a:gd name="connsiteY26" fmla="*/ 844314 h 1155813"/>
              <a:gd name="connsiteX27" fmla="*/ 823965 w 1034980"/>
              <a:gd name="connsiteY27" fmla="*/ 814169 h 1155813"/>
              <a:gd name="connsiteX28" fmla="*/ 854110 w 1034980"/>
              <a:gd name="connsiteY28" fmla="*/ 804120 h 1155813"/>
              <a:gd name="connsiteX29" fmla="*/ 904351 w 1034980"/>
              <a:gd name="connsiteY29" fmla="*/ 814169 h 1155813"/>
              <a:gd name="connsiteX30" fmla="*/ 934496 w 1034980"/>
              <a:gd name="connsiteY30" fmla="*/ 824217 h 1155813"/>
              <a:gd name="connsiteX31" fmla="*/ 974690 w 1034980"/>
              <a:gd name="connsiteY31" fmla="*/ 834266 h 1155813"/>
              <a:gd name="connsiteX32" fmla="*/ 1004835 w 1034980"/>
              <a:gd name="connsiteY32" fmla="*/ 824217 h 1155813"/>
              <a:gd name="connsiteX33" fmla="*/ 1034980 w 1034980"/>
              <a:gd name="connsiteY33" fmla="*/ 723734 h 1155813"/>
              <a:gd name="connsiteX34" fmla="*/ 994787 w 1034980"/>
              <a:gd name="connsiteY34" fmla="*/ 613202 h 1155813"/>
              <a:gd name="connsiteX35" fmla="*/ 974690 w 1034980"/>
              <a:gd name="connsiteY35" fmla="*/ 573008 h 1155813"/>
              <a:gd name="connsiteX36" fmla="*/ 934496 w 1034980"/>
              <a:gd name="connsiteY36" fmla="*/ 542863 h 1155813"/>
              <a:gd name="connsiteX37" fmla="*/ 874206 w 1034980"/>
              <a:gd name="connsiteY37" fmla="*/ 522767 h 1155813"/>
              <a:gd name="connsiteX38" fmla="*/ 813916 w 1034980"/>
              <a:gd name="connsiteY38" fmla="*/ 462476 h 1155813"/>
              <a:gd name="connsiteX39" fmla="*/ 783771 w 1034980"/>
              <a:gd name="connsiteY39" fmla="*/ 432331 h 1155813"/>
              <a:gd name="connsiteX40" fmla="*/ 763675 w 1034980"/>
              <a:gd name="connsiteY40" fmla="*/ 402186 h 1155813"/>
              <a:gd name="connsiteX41" fmla="*/ 693336 w 1034980"/>
              <a:gd name="connsiteY41" fmla="*/ 361993 h 1155813"/>
              <a:gd name="connsiteX42" fmla="*/ 653143 w 1034980"/>
              <a:gd name="connsiteY42" fmla="*/ 331848 h 1155813"/>
              <a:gd name="connsiteX43" fmla="*/ 542611 w 1034980"/>
              <a:gd name="connsiteY43" fmla="*/ 301703 h 1155813"/>
              <a:gd name="connsiteX44" fmla="*/ 532562 w 1034980"/>
              <a:gd name="connsiteY44" fmla="*/ 271558 h 1155813"/>
              <a:gd name="connsiteX45" fmla="*/ 442127 w 1034980"/>
              <a:gd name="connsiteY45" fmla="*/ 241413 h 1155813"/>
              <a:gd name="connsiteX46" fmla="*/ 411982 w 1034980"/>
              <a:gd name="connsiteY46" fmla="*/ 221316 h 1155813"/>
              <a:gd name="connsiteX47" fmla="*/ 401934 w 1034980"/>
              <a:gd name="connsiteY47" fmla="*/ 191171 h 1155813"/>
              <a:gd name="connsiteX48" fmla="*/ 361740 w 1034980"/>
              <a:gd name="connsiteY48" fmla="*/ 120833 h 1155813"/>
              <a:gd name="connsiteX49" fmla="*/ 331595 w 1034980"/>
              <a:gd name="connsiteY49" fmla="*/ 50494 h 1155813"/>
              <a:gd name="connsiteX50" fmla="*/ 301450 w 1034980"/>
              <a:gd name="connsiteY50" fmla="*/ 30397 h 1155813"/>
              <a:gd name="connsiteX51" fmla="*/ 291402 w 1034980"/>
              <a:gd name="connsiteY51" fmla="*/ 252 h 1155813"/>
              <a:gd name="connsiteX52" fmla="*/ 200967 w 1034980"/>
              <a:gd name="connsiteY52" fmla="*/ 20349 h 1155813"/>
              <a:gd name="connsiteX53" fmla="*/ 150725 w 1034980"/>
              <a:gd name="connsiteY53" fmla="*/ 70590 h 1155813"/>
              <a:gd name="connsiteX54" fmla="*/ 10048 w 1034980"/>
              <a:gd name="connsiteY54" fmla="*/ 70591 h 1155813"/>
              <a:gd name="connsiteX55" fmla="*/ 0 w 1034980"/>
              <a:gd name="connsiteY55" fmla="*/ 100736 h 1155813"/>
              <a:gd name="connsiteX56" fmla="*/ 0 w 10349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04835 w 1085780"/>
              <a:gd name="connsiteY32" fmla="*/ 82421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32562 w 1085780"/>
              <a:gd name="connsiteY44" fmla="*/ 27155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32562 w 1085780"/>
              <a:gd name="connsiteY44" fmla="*/ 27155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68383 w 1085780"/>
              <a:gd name="connsiteY42" fmla="*/ 321688 h 1155813"/>
              <a:gd name="connsiteX43" fmla="*/ 542611 w 1085780"/>
              <a:gd name="connsiteY43" fmla="*/ 30170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38694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804091 w 1085780"/>
              <a:gd name="connsiteY39" fmla="*/ 422171 h 1155813"/>
              <a:gd name="connsiteX40" fmla="*/ 763675 w 1085780"/>
              <a:gd name="connsiteY40" fmla="*/ 38694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83771 w 1085780"/>
              <a:gd name="connsiteY26" fmla="*/ 844273 h 1155772"/>
              <a:gd name="connsiteX27" fmla="*/ 823965 w 1085780"/>
              <a:gd name="connsiteY27" fmla="*/ 814128 h 1155772"/>
              <a:gd name="connsiteX28" fmla="*/ 854110 w 1085780"/>
              <a:gd name="connsiteY28" fmla="*/ 80407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23965 w 1085780"/>
              <a:gd name="connsiteY27" fmla="*/ 814128 h 1155772"/>
              <a:gd name="connsiteX28" fmla="*/ 854110 w 1085780"/>
              <a:gd name="connsiteY28" fmla="*/ 80407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23965 w 1085780"/>
              <a:gd name="connsiteY27" fmla="*/ 81412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34125 w 1085780"/>
              <a:gd name="connsiteY27" fmla="*/ 82936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63786 w 1085780"/>
              <a:gd name="connsiteY25" fmla="*/ 889658 h 1155772"/>
              <a:gd name="connsiteX26" fmla="*/ 799011 w 1085780"/>
              <a:gd name="connsiteY26" fmla="*/ 859513 h 1155772"/>
              <a:gd name="connsiteX27" fmla="*/ 834125 w 1085780"/>
              <a:gd name="connsiteY27" fmla="*/ 82936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85780" h="1155772">
                <a:moveTo>
                  <a:pt x="0" y="150937"/>
                </a:moveTo>
                <a:lnTo>
                  <a:pt x="0" y="150937"/>
                </a:lnTo>
                <a:cubicBezTo>
                  <a:pt x="20097" y="174383"/>
                  <a:pt x="47231" y="193292"/>
                  <a:pt x="60290" y="221275"/>
                </a:cubicBezTo>
                <a:cubicBezTo>
                  <a:pt x="71710" y="245746"/>
                  <a:pt x="70338" y="274658"/>
                  <a:pt x="70338" y="301662"/>
                </a:cubicBezTo>
                <a:cubicBezTo>
                  <a:pt x="70338" y="347847"/>
                  <a:pt x="62616" y="365022"/>
                  <a:pt x="50242" y="402145"/>
                </a:cubicBezTo>
                <a:cubicBezTo>
                  <a:pt x="53591" y="449037"/>
                  <a:pt x="52120" y="496526"/>
                  <a:pt x="60290" y="542822"/>
                </a:cubicBezTo>
                <a:cubicBezTo>
                  <a:pt x="62389" y="554715"/>
                  <a:pt x="76147" y="561659"/>
                  <a:pt x="80387" y="572967"/>
                </a:cubicBezTo>
                <a:cubicBezTo>
                  <a:pt x="86384" y="588959"/>
                  <a:pt x="87086" y="606462"/>
                  <a:pt x="90435" y="623209"/>
                </a:cubicBezTo>
                <a:cubicBezTo>
                  <a:pt x="87086" y="633257"/>
                  <a:pt x="87004" y="645083"/>
                  <a:pt x="80387" y="653354"/>
                </a:cubicBezTo>
                <a:cubicBezTo>
                  <a:pt x="72843" y="662784"/>
                  <a:pt x="52862" y="661662"/>
                  <a:pt x="50242" y="673451"/>
                </a:cubicBezTo>
                <a:cubicBezTo>
                  <a:pt x="45104" y="696571"/>
                  <a:pt x="55645" y="720565"/>
                  <a:pt x="60290" y="743789"/>
                </a:cubicBezTo>
                <a:cubicBezTo>
                  <a:pt x="65061" y="767642"/>
                  <a:pt x="74834" y="785358"/>
                  <a:pt x="90435" y="804079"/>
                </a:cubicBezTo>
                <a:cubicBezTo>
                  <a:pt x="99532" y="814996"/>
                  <a:pt x="112320" y="822661"/>
                  <a:pt x="120580" y="834225"/>
                </a:cubicBezTo>
                <a:cubicBezTo>
                  <a:pt x="129286" y="846414"/>
                  <a:pt x="133978" y="861020"/>
                  <a:pt x="140677" y="874418"/>
                </a:cubicBezTo>
                <a:cubicBezTo>
                  <a:pt x="144026" y="887816"/>
                  <a:pt x="146757" y="901383"/>
                  <a:pt x="150725" y="914611"/>
                </a:cubicBezTo>
                <a:cubicBezTo>
                  <a:pt x="156812" y="934901"/>
                  <a:pt x="164123" y="954804"/>
                  <a:pt x="170822" y="974901"/>
                </a:cubicBezTo>
                <a:lnTo>
                  <a:pt x="180870" y="1005046"/>
                </a:lnTo>
                <a:cubicBezTo>
                  <a:pt x="184219" y="1015095"/>
                  <a:pt x="182105" y="1029317"/>
                  <a:pt x="190918" y="1035192"/>
                </a:cubicBezTo>
                <a:lnTo>
                  <a:pt x="221064" y="1055288"/>
                </a:lnTo>
                <a:cubicBezTo>
                  <a:pt x="269566" y="1128042"/>
                  <a:pt x="250455" y="1093975"/>
                  <a:pt x="281354" y="1155772"/>
                </a:cubicBezTo>
                <a:cubicBezTo>
                  <a:pt x="400299" y="1135946"/>
                  <a:pt x="302636" y="1167293"/>
                  <a:pt x="361740" y="1115578"/>
                </a:cubicBezTo>
                <a:cubicBezTo>
                  <a:pt x="379917" y="1099673"/>
                  <a:pt x="422031" y="1075385"/>
                  <a:pt x="422031" y="1075385"/>
                </a:cubicBezTo>
                <a:cubicBezTo>
                  <a:pt x="496892" y="1100338"/>
                  <a:pt x="492202" y="1102921"/>
                  <a:pt x="622998" y="1075385"/>
                </a:cubicBezTo>
                <a:cubicBezTo>
                  <a:pt x="634815" y="1072897"/>
                  <a:pt x="634555" y="1053779"/>
                  <a:pt x="643094" y="1045240"/>
                </a:cubicBezTo>
                <a:cubicBezTo>
                  <a:pt x="666225" y="1022108"/>
                  <a:pt x="682684" y="1022782"/>
                  <a:pt x="713433" y="1015095"/>
                </a:cubicBezTo>
                <a:cubicBezTo>
                  <a:pt x="723024" y="967138"/>
                  <a:pt x="749523" y="915588"/>
                  <a:pt x="763786" y="889658"/>
                </a:cubicBezTo>
                <a:cubicBezTo>
                  <a:pt x="778049" y="863728"/>
                  <a:pt x="787288" y="869561"/>
                  <a:pt x="799011" y="859513"/>
                </a:cubicBezTo>
                <a:cubicBezTo>
                  <a:pt x="810734" y="849465"/>
                  <a:pt x="823249" y="836067"/>
                  <a:pt x="834125" y="829368"/>
                </a:cubicBezTo>
                <a:cubicBezTo>
                  <a:pt x="845001" y="822669"/>
                  <a:pt x="854222" y="822669"/>
                  <a:pt x="864270" y="819319"/>
                </a:cubicBezTo>
                <a:cubicBezTo>
                  <a:pt x="881017" y="822669"/>
                  <a:pt x="892647" y="813319"/>
                  <a:pt x="904351" y="814128"/>
                </a:cubicBezTo>
                <a:cubicBezTo>
                  <a:pt x="916055" y="814937"/>
                  <a:pt x="924312" y="821266"/>
                  <a:pt x="934496" y="824176"/>
                </a:cubicBezTo>
                <a:cubicBezTo>
                  <a:pt x="947775" y="827970"/>
                  <a:pt x="961292" y="830875"/>
                  <a:pt x="974690" y="834225"/>
                </a:cubicBezTo>
                <a:cubicBezTo>
                  <a:pt x="984738" y="830875"/>
                  <a:pt x="1006640" y="856145"/>
                  <a:pt x="1025155" y="839416"/>
                </a:cubicBezTo>
                <a:cubicBezTo>
                  <a:pt x="1043670" y="822687"/>
                  <a:pt x="1081214" y="761247"/>
                  <a:pt x="1085780" y="733853"/>
                </a:cubicBezTo>
                <a:cubicBezTo>
                  <a:pt x="1070266" y="625251"/>
                  <a:pt x="1013302" y="639975"/>
                  <a:pt x="994787" y="613161"/>
                </a:cubicBezTo>
                <a:cubicBezTo>
                  <a:pt x="976272" y="586347"/>
                  <a:pt x="984439" y="584340"/>
                  <a:pt x="974690" y="572967"/>
                </a:cubicBezTo>
                <a:cubicBezTo>
                  <a:pt x="963791" y="560251"/>
                  <a:pt x="949475" y="550312"/>
                  <a:pt x="934496" y="542822"/>
                </a:cubicBezTo>
                <a:cubicBezTo>
                  <a:pt x="915549" y="533349"/>
                  <a:pt x="874206" y="522726"/>
                  <a:pt x="874206" y="522726"/>
                </a:cubicBezTo>
                <a:cubicBezTo>
                  <a:pt x="821138" y="487347"/>
                  <a:pt x="825602" y="479201"/>
                  <a:pt x="813916" y="462435"/>
                </a:cubicBezTo>
                <a:cubicBezTo>
                  <a:pt x="802230" y="445669"/>
                  <a:pt x="812464" y="434718"/>
                  <a:pt x="804091" y="422130"/>
                </a:cubicBezTo>
                <a:cubicBezTo>
                  <a:pt x="795718" y="409542"/>
                  <a:pt x="780441" y="402015"/>
                  <a:pt x="763675" y="386905"/>
                </a:cubicBezTo>
                <a:cubicBezTo>
                  <a:pt x="746909" y="371795"/>
                  <a:pt x="737986" y="342968"/>
                  <a:pt x="703496" y="331472"/>
                </a:cubicBezTo>
                <a:cubicBezTo>
                  <a:pt x="690098" y="321424"/>
                  <a:pt x="689270" y="329155"/>
                  <a:pt x="668383" y="321647"/>
                </a:cubicBezTo>
                <a:cubicBezTo>
                  <a:pt x="647496" y="314139"/>
                  <a:pt x="614926" y="293773"/>
                  <a:pt x="578171" y="286422"/>
                </a:cubicBezTo>
                <a:cubicBezTo>
                  <a:pt x="574821" y="276374"/>
                  <a:pt x="570476" y="273945"/>
                  <a:pt x="547802" y="266437"/>
                </a:cubicBezTo>
                <a:cubicBezTo>
                  <a:pt x="525128" y="258929"/>
                  <a:pt x="464764" y="248899"/>
                  <a:pt x="442127" y="241372"/>
                </a:cubicBezTo>
                <a:cubicBezTo>
                  <a:pt x="419490" y="233845"/>
                  <a:pt x="419526" y="230705"/>
                  <a:pt x="411982" y="221275"/>
                </a:cubicBezTo>
                <a:cubicBezTo>
                  <a:pt x="405365" y="213004"/>
                  <a:pt x="406671" y="200604"/>
                  <a:pt x="401934" y="191130"/>
                </a:cubicBezTo>
                <a:cubicBezTo>
                  <a:pt x="351480" y="90222"/>
                  <a:pt x="414585" y="244098"/>
                  <a:pt x="361740" y="120792"/>
                </a:cubicBezTo>
                <a:cubicBezTo>
                  <a:pt x="350652" y="94919"/>
                  <a:pt x="351202" y="73981"/>
                  <a:pt x="331595" y="50453"/>
                </a:cubicBezTo>
                <a:cubicBezTo>
                  <a:pt x="323864" y="41175"/>
                  <a:pt x="311498" y="37055"/>
                  <a:pt x="301450" y="30356"/>
                </a:cubicBezTo>
                <a:cubicBezTo>
                  <a:pt x="298101" y="20308"/>
                  <a:pt x="301450" y="3560"/>
                  <a:pt x="291402" y="211"/>
                </a:cubicBezTo>
                <a:cubicBezTo>
                  <a:pt x="285343" y="-1809"/>
                  <a:pt x="224413" y="11125"/>
                  <a:pt x="200967" y="20308"/>
                </a:cubicBezTo>
                <a:cubicBezTo>
                  <a:pt x="177521" y="29491"/>
                  <a:pt x="167147" y="50617"/>
                  <a:pt x="150725" y="55309"/>
                </a:cubicBezTo>
                <a:cubicBezTo>
                  <a:pt x="-15170" y="102707"/>
                  <a:pt x="123299" y="47899"/>
                  <a:pt x="10048" y="70550"/>
                </a:cubicBezTo>
                <a:cubicBezTo>
                  <a:pt x="6699" y="80598"/>
                  <a:pt x="0" y="90103"/>
                  <a:pt x="0" y="100695"/>
                </a:cubicBezTo>
                <a:lnTo>
                  <a:pt x="0" y="150937"/>
                </a:lnTo>
                <a:close/>
              </a:path>
            </a:pathLst>
          </a:custGeom>
          <a:solidFill>
            <a:srgbClr val="00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Forme libre : forme 44">
            <a:extLst>
              <a:ext uri="{FF2B5EF4-FFF2-40B4-BE49-F238E27FC236}">
                <a16:creationId xmlns:a16="http://schemas.microsoft.com/office/drawing/2014/main" id="{1BD1AD13-A428-8898-AB48-205669D79E70}"/>
              </a:ext>
            </a:extLst>
          </p:cNvPr>
          <p:cNvSpPr/>
          <p:nvPr/>
        </p:nvSpPr>
        <p:spPr>
          <a:xfrm>
            <a:off x="3291210" y="3353906"/>
            <a:ext cx="759628" cy="727276"/>
          </a:xfrm>
          <a:custGeom>
            <a:avLst/>
            <a:gdLst>
              <a:gd name="connsiteX0" fmla="*/ 111446 w 759628"/>
              <a:gd name="connsiteY0" fmla="*/ 63661 h 727276"/>
              <a:gd name="connsiteX1" fmla="*/ 111446 w 759628"/>
              <a:gd name="connsiteY1" fmla="*/ 63661 h 727276"/>
              <a:gd name="connsiteX2" fmla="*/ 94084 w 759628"/>
              <a:gd name="connsiteY2" fmla="*/ 81023 h 727276"/>
              <a:gd name="connsiteX3" fmla="*/ 88297 w 759628"/>
              <a:gd name="connsiteY3" fmla="*/ 90669 h 727276"/>
              <a:gd name="connsiteX4" fmla="*/ 82509 w 759628"/>
              <a:gd name="connsiteY4" fmla="*/ 98385 h 727276"/>
              <a:gd name="connsiteX5" fmla="*/ 78651 w 759628"/>
              <a:gd name="connsiteY5" fmla="*/ 113818 h 727276"/>
              <a:gd name="connsiteX6" fmla="*/ 74793 w 759628"/>
              <a:gd name="connsiteY6" fmla="*/ 125393 h 727276"/>
              <a:gd name="connsiteX7" fmla="*/ 72864 w 759628"/>
              <a:gd name="connsiteY7" fmla="*/ 131180 h 727276"/>
              <a:gd name="connsiteX8" fmla="*/ 69006 w 759628"/>
              <a:gd name="connsiteY8" fmla="*/ 150471 h 727276"/>
              <a:gd name="connsiteX9" fmla="*/ 67076 w 759628"/>
              <a:gd name="connsiteY9" fmla="*/ 158188 h 727276"/>
              <a:gd name="connsiteX10" fmla="*/ 63218 w 759628"/>
              <a:gd name="connsiteY10" fmla="*/ 163975 h 727276"/>
              <a:gd name="connsiteX11" fmla="*/ 59360 w 759628"/>
              <a:gd name="connsiteY11" fmla="*/ 181337 h 727276"/>
              <a:gd name="connsiteX12" fmla="*/ 49714 w 759628"/>
              <a:gd name="connsiteY12" fmla="*/ 190983 h 727276"/>
              <a:gd name="connsiteX13" fmla="*/ 40069 w 759628"/>
              <a:gd name="connsiteY13" fmla="*/ 202557 h 727276"/>
              <a:gd name="connsiteX14" fmla="*/ 26565 w 759628"/>
              <a:gd name="connsiteY14" fmla="*/ 206416 h 727276"/>
              <a:gd name="connsiteX15" fmla="*/ 11132 w 759628"/>
              <a:gd name="connsiteY15" fmla="*/ 210274 h 727276"/>
              <a:gd name="connsiteX16" fmla="*/ 5345 w 759628"/>
              <a:gd name="connsiteY16" fmla="*/ 214132 h 727276"/>
              <a:gd name="connsiteX17" fmla="*/ 3416 w 759628"/>
              <a:gd name="connsiteY17" fmla="*/ 275864 h 727276"/>
              <a:gd name="connsiteX18" fmla="*/ 7274 w 759628"/>
              <a:gd name="connsiteY18" fmla="*/ 281651 h 727276"/>
              <a:gd name="connsiteX19" fmla="*/ 14990 w 759628"/>
              <a:gd name="connsiteY19" fmla="*/ 293226 h 727276"/>
              <a:gd name="connsiteX20" fmla="*/ 22707 w 759628"/>
              <a:gd name="connsiteY20" fmla="*/ 304800 h 727276"/>
              <a:gd name="connsiteX21" fmla="*/ 34282 w 759628"/>
              <a:gd name="connsiteY21" fmla="*/ 318304 h 727276"/>
              <a:gd name="connsiteX22" fmla="*/ 41998 w 759628"/>
              <a:gd name="connsiteY22" fmla="*/ 327950 h 727276"/>
              <a:gd name="connsiteX23" fmla="*/ 49714 w 759628"/>
              <a:gd name="connsiteY23" fmla="*/ 333737 h 727276"/>
              <a:gd name="connsiteX24" fmla="*/ 53573 w 759628"/>
              <a:gd name="connsiteY24" fmla="*/ 339524 h 727276"/>
              <a:gd name="connsiteX25" fmla="*/ 59360 w 759628"/>
              <a:gd name="connsiteY25" fmla="*/ 343383 h 727276"/>
              <a:gd name="connsiteX26" fmla="*/ 69006 w 759628"/>
              <a:gd name="connsiteY26" fmla="*/ 353028 h 727276"/>
              <a:gd name="connsiteX27" fmla="*/ 82509 w 759628"/>
              <a:gd name="connsiteY27" fmla="*/ 360745 h 727276"/>
              <a:gd name="connsiteX28" fmla="*/ 88297 w 759628"/>
              <a:gd name="connsiteY28" fmla="*/ 362674 h 727276"/>
              <a:gd name="connsiteX29" fmla="*/ 105659 w 759628"/>
              <a:gd name="connsiteY29" fmla="*/ 368461 h 727276"/>
              <a:gd name="connsiteX30" fmla="*/ 117233 w 759628"/>
              <a:gd name="connsiteY30" fmla="*/ 376178 h 727276"/>
              <a:gd name="connsiteX31" fmla="*/ 123021 w 759628"/>
              <a:gd name="connsiteY31" fmla="*/ 381965 h 727276"/>
              <a:gd name="connsiteX32" fmla="*/ 134595 w 759628"/>
              <a:gd name="connsiteY32" fmla="*/ 385823 h 727276"/>
              <a:gd name="connsiteX33" fmla="*/ 142312 w 759628"/>
              <a:gd name="connsiteY33" fmla="*/ 389681 h 727276"/>
              <a:gd name="connsiteX34" fmla="*/ 150028 w 759628"/>
              <a:gd name="connsiteY34" fmla="*/ 395469 h 727276"/>
              <a:gd name="connsiteX35" fmla="*/ 155816 w 759628"/>
              <a:gd name="connsiteY35" fmla="*/ 397398 h 727276"/>
              <a:gd name="connsiteX36" fmla="*/ 175107 w 759628"/>
              <a:gd name="connsiteY36" fmla="*/ 403185 h 727276"/>
              <a:gd name="connsiteX37" fmla="*/ 186682 w 759628"/>
              <a:gd name="connsiteY37" fmla="*/ 407043 h 727276"/>
              <a:gd name="connsiteX38" fmla="*/ 190540 w 759628"/>
              <a:gd name="connsiteY38" fmla="*/ 410902 h 727276"/>
              <a:gd name="connsiteX39" fmla="*/ 196327 w 759628"/>
              <a:gd name="connsiteY39" fmla="*/ 412831 h 727276"/>
              <a:gd name="connsiteX40" fmla="*/ 207902 w 759628"/>
              <a:gd name="connsiteY40" fmla="*/ 420547 h 727276"/>
              <a:gd name="connsiteX41" fmla="*/ 229122 w 759628"/>
              <a:gd name="connsiteY41" fmla="*/ 430193 h 727276"/>
              <a:gd name="connsiteX42" fmla="*/ 248413 w 759628"/>
              <a:gd name="connsiteY42" fmla="*/ 439838 h 727276"/>
              <a:gd name="connsiteX43" fmla="*/ 258059 w 759628"/>
              <a:gd name="connsiteY43" fmla="*/ 441767 h 727276"/>
              <a:gd name="connsiteX44" fmla="*/ 269633 w 759628"/>
              <a:gd name="connsiteY44" fmla="*/ 449484 h 727276"/>
              <a:gd name="connsiteX45" fmla="*/ 292783 w 759628"/>
              <a:gd name="connsiteY45" fmla="*/ 455271 h 727276"/>
              <a:gd name="connsiteX46" fmla="*/ 300499 w 759628"/>
              <a:gd name="connsiteY46" fmla="*/ 459129 h 727276"/>
              <a:gd name="connsiteX47" fmla="*/ 306287 w 759628"/>
              <a:gd name="connsiteY47" fmla="*/ 461059 h 727276"/>
              <a:gd name="connsiteX48" fmla="*/ 312074 w 759628"/>
              <a:gd name="connsiteY48" fmla="*/ 464917 h 727276"/>
              <a:gd name="connsiteX49" fmla="*/ 317861 w 759628"/>
              <a:gd name="connsiteY49" fmla="*/ 466846 h 727276"/>
              <a:gd name="connsiteX50" fmla="*/ 325578 w 759628"/>
              <a:gd name="connsiteY50" fmla="*/ 470704 h 727276"/>
              <a:gd name="connsiteX51" fmla="*/ 331365 w 759628"/>
              <a:gd name="connsiteY51" fmla="*/ 472633 h 727276"/>
              <a:gd name="connsiteX52" fmla="*/ 337152 w 759628"/>
              <a:gd name="connsiteY52" fmla="*/ 476491 h 727276"/>
              <a:gd name="connsiteX53" fmla="*/ 350656 w 759628"/>
              <a:gd name="connsiteY53" fmla="*/ 482279 h 727276"/>
              <a:gd name="connsiteX54" fmla="*/ 356444 w 759628"/>
              <a:gd name="connsiteY54" fmla="*/ 488066 h 727276"/>
              <a:gd name="connsiteX55" fmla="*/ 371876 w 759628"/>
              <a:gd name="connsiteY55" fmla="*/ 499641 h 727276"/>
              <a:gd name="connsiteX56" fmla="*/ 377664 w 759628"/>
              <a:gd name="connsiteY56" fmla="*/ 501570 h 727276"/>
              <a:gd name="connsiteX57" fmla="*/ 383451 w 759628"/>
              <a:gd name="connsiteY57" fmla="*/ 505428 h 727276"/>
              <a:gd name="connsiteX58" fmla="*/ 391168 w 759628"/>
              <a:gd name="connsiteY58" fmla="*/ 511216 h 727276"/>
              <a:gd name="connsiteX59" fmla="*/ 402742 w 759628"/>
              <a:gd name="connsiteY59" fmla="*/ 515074 h 727276"/>
              <a:gd name="connsiteX60" fmla="*/ 418175 w 759628"/>
              <a:gd name="connsiteY60" fmla="*/ 518932 h 727276"/>
              <a:gd name="connsiteX61" fmla="*/ 425892 w 759628"/>
              <a:gd name="connsiteY61" fmla="*/ 520861 h 727276"/>
              <a:gd name="connsiteX62" fmla="*/ 433608 w 759628"/>
              <a:gd name="connsiteY62" fmla="*/ 524719 h 727276"/>
              <a:gd name="connsiteX63" fmla="*/ 441325 w 759628"/>
              <a:gd name="connsiteY63" fmla="*/ 526648 h 727276"/>
              <a:gd name="connsiteX64" fmla="*/ 458687 w 759628"/>
              <a:gd name="connsiteY64" fmla="*/ 536294 h 727276"/>
              <a:gd name="connsiteX65" fmla="*/ 470261 w 759628"/>
              <a:gd name="connsiteY65" fmla="*/ 547869 h 727276"/>
              <a:gd name="connsiteX66" fmla="*/ 474119 w 759628"/>
              <a:gd name="connsiteY66" fmla="*/ 561372 h 727276"/>
              <a:gd name="connsiteX67" fmla="*/ 470261 w 759628"/>
              <a:gd name="connsiteY67" fmla="*/ 578735 h 727276"/>
              <a:gd name="connsiteX68" fmla="*/ 468332 w 759628"/>
              <a:gd name="connsiteY68" fmla="*/ 592238 h 727276"/>
              <a:gd name="connsiteX69" fmla="*/ 462545 w 759628"/>
              <a:gd name="connsiteY69" fmla="*/ 598026 h 727276"/>
              <a:gd name="connsiteX70" fmla="*/ 460616 w 759628"/>
              <a:gd name="connsiteY70" fmla="*/ 613459 h 727276"/>
              <a:gd name="connsiteX71" fmla="*/ 458687 w 759628"/>
              <a:gd name="connsiteY71" fmla="*/ 626962 h 727276"/>
              <a:gd name="connsiteX72" fmla="*/ 454828 w 759628"/>
              <a:gd name="connsiteY72" fmla="*/ 636608 h 727276"/>
              <a:gd name="connsiteX73" fmla="*/ 452899 w 759628"/>
              <a:gd name="connsiteY73" fmla="*/ 644324 h 727276"/>
              <a:gd name="connsiteX74" fmla="*/ 449041 w 759628"/>
              <a:gd name="connsiteY74" fmla="*/ 655899 h 727276"/>
              <a:gd name="connsiteX75" fmla="*/ 447112 w 759628"/>
              <a:gd name="connsiteY75" fmla="*/ 661686 h 727276"/>
              <a:gd name="connsiteX76" fmla="*/ 443254 w 759628"/>
              <a:gd name="connsiteY76" fmla="*/ 675190 h 727276"/>
              <a:gd name="connsiteX77" fmla="*/ 447112 w 759628"/>
              <a:gd name="connsiteY77" fmla="*/ 694481 h 727276"/>
              <a:gd name="connsiteX78" fmla="*/ 450970 w 759628"/>
              <a:gd name="connsiteY78" fmla="*/ 700269 h 727276"/>
              <a:gd name="connsiteX79" fmla="*/ 452899 w 759628"/>
              <a:gd name="connsiteY79" fmla="*/ 706056 h 727276"/>
              <a:gd name="connsiteX80" fmla="*/ 468332 w 759628"/>
              <a:gd name="connsiteY80" fmla="*/ 715702 h 727276"/>
              <a:gd name="connsiteX81" fmla="*/ 485694 w 759628"/>
              <a:gd name="connsiteY81" fmla="*/ 717631 h 727276"/>
              <a:gd name="connsiteX82" fmla="*/ 501127 w 759628"/>
              <a:gd name="connsiteY82" fmla="*/ 719560 h 727276"/>
              <a:gd name="connsiteX83" fmla="*/ 516560 w 759628"/>
              <a:gd name="connsiteY83" fmla="*/ 717631 h 727276"/>
              <a:gd name="connsiteX84" fmla="*/ 535851 w 759628"/>
              <a:gd name="connsiteY84" fmla="*/ 721489 h 727276"/>
              <a:gd name="connsiteX85" fmla="*/ 541638 w 759628"/>
              <a:gd name="connsiteY85" fmla="*/ 725347 h 727276"/>
              <a:gd name="connsiteX86" fmla="*/ 557071 w 759628"/>
              <a:gd name="connsiteY86" fmla="*/ 727276 h 727276"/>
              <a:gd name="connsiteX87" fmla="*/ 584079 w 759628"/>
              <a:gd name="connsiteY87" fmla="*/ 723418 h 727276"/>
              <a:gd name="connsiteX88" fmla="*/ 593725 w 759628"/>
              <a:gd name="connsiteY88" fmla="*/ 721489 h 727276"/>
              <a:gd name="connsiteX89" fmla="*/ 622661 w 759628"/>
              <a:gd name="connsiteY89" fmla="*/ 717631 h 727276"/>
              <a:gd name="connsiteX90" fmla="*/ 624590 w 759628"/>
              <a:gd name="connsiteY90" fmla="*/ 707985 h 727276"/>
              <a:gd name="connsiteX91" fmla="*/ 651598 w 759628"/>
              <a:gd name="connsiteY91" fmla="*/ 702198 h 727276"/>
              <a:gd name="connsiteX92" fmla="*/ 670889 w 759628"/>
              <a:gd name="connsiteY92" fmla="*/ 696410 h 727276"/>
              <a:gd name="connsiteX93" fmla="*/ 680535 w 759628"/>
              <a:gd name="connsiteY93" fmla="*/ 690623 h 727276"/>
              <a:gd name="connsiteX94" fmla="*/ 699826 w 759628"/>
              <a:gd name="connsiteY94" fmla="*/ 684836 h 727276"/>
              <a:gd name="connsiteX95" fmla="*/ 705613 w 759628"/>
              <a:gd name="connsiteY95" fmla="*/ 680978 h 727276"/>
              <a:gd name="connsiteX96" fmla="*/ 713330 w 759628"/>
              <a:gd name="connsiteY96" fmla="*/ 673261 h 727276"/>
              <a:gd name="connsiteX97" fmla="*/ 719117 w 759628"/>
              <a:gd name="connsiteY97" fmla="*/ 661686 h 727276"/>
              <a:gd name="connsiteX98" fmla="*/ 722975 w 759628"/>
              <a:gd name="connsiteY98" fmla="*/ 653970 h 727276"/>
              <a:gd name="connsiteX99" fmla="*/ 728763 w 759628"/>
              <a:gd name="connsiteY99" fmla="*/ 650112 h 727276"/>
              <a:gd name="connsiteX100" fmla="*/ 734550 w 759628"/>
              <a:gd name="connsiteY100" fmla="*/ 632750 h 727276"/>
              <a:gd name="connsiteX101" fmla="*/ 736479 w 759628"/>
              <a:gd name="connsiteY101" fmla="*/ 626962 h 727276"/>
              <a:gd name="connsiteX102" fmla="*/ 738408 w 759628"/>
              <a:gd name="connsiteY102" fmla="*/ 607671 h 727276"/>
              <a:gd name="connsiteX103" fmla="*/ 742266 w 759628"/>
              <a:gd name="connsiteY103" fmla="*/ 601884 h 727276"/>
              <a:gd name="connsiteX104" fmla="*/ 746125 w 759628"/>
              <a:gd name="connsiteY104" fmla="*/ 592238 h 727276"/>
              <a:gd name="connsiteX105" fmla="*/ 748054 w 759628"/>
              <a:gd name="connsiteY105" fmla="*/ 582593 h 727276"/>
              <a:gd name="connsiteX106" fmla="*/ 751912 w 759628"/>
              <a:gd name="connsiteY106" fmla="*/ 572947 h 727276"/>
              <a:gd name="connsiteX107" fmla="*/ 753841 w 759628"/>
              <a:gd name="connsiteY107" fmla="*/ 559443 h 727276"/>
              <a:gd name="connsiteX108" fmla="*/ 755770 w 759628"/>
              <a:gd name="connsiteY108" fmla="*/ 551727 h 727276"/>
              <a:gd name="connsiteX109" fmla="*/ 757699 w 759628"/>
              <a:gd name="connsiteY109" fmla="*/ 528578 h 727276"/>
              <a:gd name="connsiteX110" fmla="*/ 759628 w 759628"/>
              <a:gd name="connsiteY110" fmla="*/ 518932 h 727276"/>
              <a:gd name="connsiteX111" fmla="*/ 757699 w 759628"/>
              <a:gd name="connsiteY111" fmla="*/ 453342 h 727276"/>
              <a:gd name="connsiteX112" fmla="*/ 753841 w 759628"/>
              <a:gd name="connsiteY112" fmla="*/ 447555 h 727276"/>
              <a:gd name="connsiteX113" fmla="*/ 748054 w 759628"/>
              <a:gd name="connsiteY113" fmla="*/ 443697 h 727276"/>
              <a:gd name="connsiteX114" fmla="*/ 744195 w 759628"/>
              <a:gd name="connsiteY114" fmla="*/ 439838 h 727276"/>
              <a:gd name="connsiteX115" fmla="*/ 734550 w 759628"/>
              <a:gd name="connsiteY115" fmla="*/ 437909 h 727276"/>
              <a:gd name="connsiteX116" fmla="*/ 728763 w 759628"/>
              <a:gd name="connsiteY116" fmla="*/ 435980 h 727276"/>
              <a:gd name="connsiteX117" fmla="*/ 721046 w 759628"/>
              <a:gd name="connsiteY117" fmla="*/ 434051 h 727276"/>
              <a:gd name="connsiteX118" fmla="*/ 715259 w 759628"/>
              <a:gd name="connsiteY118" fmla="*/ 428264 h 727276"/>
              <a:gd name="connsiteX119" fmla="*/ 709471 w 759628"/>
              <a:gd name="connsiteY119" fmla="*/ 424405 h 727276"/>
              <a:gd name="connsiteX120" fmla="*/ 705613 w 759628"/>
              <a:gd name="connsiteY120" fmla="*/ 416689 h 727276"/>
              <a:gd name="connsiteX121" fmla="*/ 697897 w 759628"/>
              <a:gd name="connsiteY121" fmla="*/ 407043 h 727276"/>
              <a:gd name="connsiteX122" fmla="*/ 694038 w 759628"/>
              <a:gd name="connsiteY122" fmla="*/ 403185 h 727276"/>
              <a:gd name="connsiteX123" fmla="*/ 684393 w 759628"/>
              <a:gd name="connsiteY123" fmla="*/ 399327 h 727276"/>
              <a:gd name="connsiteX124" fmla="*/ 676676 w 759628"/>
              <a:gd name="connsiteY124" fmla="*/ 395469 h 727276"/>
              <a:gd name="connsiteX125" fmla="*/ 655456 w 759628"/>
              <a:gd name="connsiteY125" fmla="*/ 383894 h 727276"/>
              <a:gd name="connsiteX126" fmla="*/ 641952 w 759628"/>
              <a:gd name="connsiteY126" fmla="*/ 380036 h 727276"/>
              <a:gd name="connsiteX127" fmla="*/ 632307 w 759628"/>
              <a:gd name="connsiteY127" fmla="*/ 376178 h 727276"/>
              <a:gd name="connsiteX128" fmla="*/ 626519 w 759628"/>
              <a:gd name="connsiteY128" fmla="*/ 372319 h 727276"/>
              <a:gd name="connsiteX129" fmla="*/ 620732 w 759628"/>
              <a:gd name="connsiteY129" fmla="*/ 370390 h 727276"/>
              <a:gd name="connsiteX130" fmla="*/ 611087 w 759628"/>
              <a:gd name="connsiteY130" fmla="*/ 366532 h 727276"/>
              <a:gd name="connsiteX131" fmla="*/ 601441 w 759628"/>
              <a:gd name="connsiteY131" fmla="*/ 360745 h 727276"/>
              <a:gd name="connsiteX132" fmla="*/ 589866 w 759628"/>
              <a:gd name="connsiteY132" fmla="*/ 356886 h 727276"/>
              <a:gd name="connsiteX133" fmla="*/ 584079 w 759628"/>
              <a:gd name="connsiteY133" fmla="*/ 354957 h 727276"/>
              <a:gd name="connsiteX134" fmla="*/ 568646 w 759628"/>
              <a:gd name="connsiteY134" fmla="*/ 345312 h 727276"/>
              <a:gd name="connsiteX135" fmla="*/ 549355 w 759628"/>
              <a:gd name="connsiteY135" fmla="*/ 337595 h 727276"/>
              <a:gd name="connsiteX136" fmla="*/ 537780 w 759628"/>
              <a:gd name="connsiteY136" fmla="*/ 335666 h 727276"/>
              <a:gd name="connsiteX137" fmla="*/ 531993 w 759628"/>
              <a:gd name="connsiteY137" fmla="*/ 331808 h 727276"/>
              <a:gd name="connsiteX138" fmla="*/ 522347 w 759628"/>
              <a:gd name="connsiteY138" fmla="*/ 324091 h 727276"/>
              <a:gd name="connsiteX139" fmla="*/ 516560 w 759628"/>
              <a:gd name="connsiteY139" fmla="*/ 322162 h 727276"/>
              <a:gd name="connsiteX140" fmla="*/ 497269 w 759628"/>
              <a:gd name="connsiteY140" fmla="*/ 316375 h 727276"/>
              <a:gd name="connsiteX141" fmla="*/ 489552 w 759628"/>
              <a:gd name="connsiteY141" fmla="*/ 310588 h 727276"/>
              <a:gd name="connsiteX142" fmla="*/ 483765 w 759628"/>
              <a:gd name="connsiteY142" fmla="*/ 302871 h 727276"/>
              <a:gd name="connsiteX143" fmla="*/ 476049 w 759628"/>
              <a:gd name="connsiteY143" fmla="*/ 300942 h 727276"/>
              <a:gd name="connsiteX144" fmla="*/ 470261 w 759628"/>
              <a:gd name="connsiteY144" fmla="*/ 293226 h 727276"/>
              <a:gd name="connsiteX145" fmla="*/ 464474 w 759628"/>
              <a:gd name="connsiteY145" fmla="*/ 287438 h 727276"/>
              <a:gd name="connsiteX146" fmla="*/ 460616 w 759628"/>
              <a:gd name="connsiteY146" fmla="*/ 279722 h 727276"/>
              <a:gd name="connsiteX147" fmla="*/ 449041 w 759628"/>
              <a:gd name="connsiteY147" fmla="*/ 268147 h 727276"/>
              <a:gd name="connsiteX148" fmla="*/ 441325 w 759628"/>
              <a:gd name="connsiteY148" fmla="*/ 254643 h 727276"/>
              <a:gd name="connsiteX149" fmla="*/ 437466 w 759628"/>
              <a:gd name="connsiteY149" fmla="*/ 248856 h 727276"/>
              <a:gd name="connsiteX150" fmla="*/ 435537 w 759628"/>
              <a:gd name="connsiteY150" fmla="*/ 243069 h 727276"/>
              <a:gd name="connsiteX151" fmla="*/ 431679 w 759628"/>
              <a:gd name="connsiteY151" fmla="*/ 235352 h 727276"/>
              <a:gd name="connsiteX152" fmla="*/ 429750 w 759628"/>
              <a:gd name="connsiteY152" fmla="*/ 225707 h 727276"/>
              <a:gd name="connsiteX153" fmla="*/ 425892 w 759628"/>
              <a:gd name="connsiteY153" fmla="*/ 214132 h 727276"/>
              <a:gd name="connsiteX154" fmla="*/ 423963 w 759628"/>
              <a:gd name="connsiteY154" fmla="*/ 175550 h 727276"/>
              <a:gd name="connsiteX155" fmla="*/ 420104 w 759628"/>
              <a:gd name="connsiteY155" fmla="*/ 158188 h 727276"/>
              <a:gd name="connsiteX156" fmla="*/ 416246 w 759628"/>
              <a:gd name="connsiteY156" fmla="*/ 146613 h 727276"/>
              <a:gd name="connsiteX157" fmla="*/ 408530 w 759628"/>
              <a:gd name="connsiteY157" fmla="*/ 131180 h 727276"/>
              <a:gd name="connsiteX158" fmla="*/ 402742 w 759628"/>
              <a:gd name="connsiteY158" fmla="*/ 115747 h 727276"/>
              <a:gd name="connsiteX159" fmla="*/ 396955 w 759628"/>
              <a:gd name="connsiteY159" fmla="*/ 98385 h 727276"/>
              <a:gd name="connsiteX160" fmla="*/ 393097 w 759628"/>
              <a:gd name="connsiteY160" fmla="*/ 92598 h 727276"/>
              <a:gd name="connsiteX161" fmla="*/ 389238 w 759628"/>
              <a:gd name="connsiteY161" fmla="*/ 82952 h 727276"/>
              <a:gd name="connsiteX162" fmla="*/ 385380 w 759628"/>
              <a:gd name="connsiteY162" fmla="*/ 69448 h 727276"/>
              <a:gd name="connsiteX163" fmla="*/ 377664 w 759628"/>
              <a:gd name="connsiteY163" fmla="*/ 57874 h 727276"/>
              <a:gd name="connsiteX164" fmla="*/ 375735 w 759628"/>
              <a:gd name="connsiteY164" fmla="*/ 52086 h 727276"/>
              <a:gd name="connsiteX165" fmla="*/ 362231 w 759628"/>
              <a:gd name="connsiteY165" fmla="*/ 42441 h 727276"/>
              <a:gd name="connsiteX166" fmla="*/ 354514 w 759628"/>
              <a:gd name="connsiteY166" fmla="*/ 40512 h 727276"/>
              <a:gd name="connsiteX167" fmla="*/ 342940 w 759628"/>
              <a:gd name="connsiteY167" fmla="*/ 36654 h 727276"/>
              <a:gd name="connsiteX168" fmla="*/ 331365 w 759628"/>
              <a:gd name="connsiteY168" fmla="*/ 30866 h 727276"/>
              <a:gd name="connsiteX169" fmla="*/ 215618 w 759628"/>
              <a:gd name="connsiteY169" fmla="*/ 0 h 727276"/>
              <a:gd name="connsiteX170" fmla="*/ 111446 w 759628"/>
              <a:gd name="connsiteY170" fmla="*/ 63661 h 72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59628" h="727276">
                <a:moveTo>
                  <a:pt x="111446" y="63661"/>
                </a:moveTo>
                <a:lnTo>
                  <a:pt x="111446" y="63661"/>
                </a:lnTo>
                <a:cubicBezTo>
                  <a:pt x="105659" y="69448"/>
                  <a:pt x="99410" y="74809"/>
                  <a:pt x="94084" y="81023"/>
                </a:cubicBezTo>
                <a:cubicBezTo>
                  <a:pt x="91644" y="83870"/>
                  <a:pt x="90377" y="87549"/>
                  <a:pt x="88297" y="90669"/>
                </a:cubicBezTo>
                <a:cubicBezTo>
                  <a:pt x="86513" y="93344"/>
                  <a:pt x="84438" y="95813"/>
                  <a:pt x="82509" y="98385"/>
                </a:cubicBezTo>
                <a:cubicBezTo>
                  <a:pt x="76657" y="115940"/>
                  <a:pt x="85632" y="88217"/>
                  <a:pt x="78651" y="113818"/>
                </a:cubicBezTo>
                <a:cubicBezTo>
                  <a:pt x="77581" y="117742"/>
                  <a:pt x="76079" y="121535"/>
                  <a:pt x="74793" y="125393"/>
                </a:cubicBezTo>
                <a:lnTo>
                  <a:pt x="72864" y="131180"/>
                </a:lnTo>
                <a:cubicBezTo>
                  <a:pt x="69574" y="154214"/>
                  <a:pt x="72853" y="137009"/>
                  <a:pt x="69006" y="150471"/>
                </a:cubicBezTo>
                <a:cubicBezTo>
                  <a:pt x="68277" y="153021"/>
                  <a:pt x="68121" y="155751"/>
                  <a:pt x="67076" y="158188"/>
                </a:cubicBezTo>
                <a:cubicBezTo>
                  <a:pt x="66163" y="160319"/>
                  <a:pt x="64504" y="162046"/>
                  <a:pt x="63218" y="163975"/>
                </a:cubicBezTo>
                <a:cubicBezTo>
                  <a:pt x="63176" y="164187"/>
                  <a:pt x="60139" y="180169"/>
                  <a:pt x="59360" y="181337"/>
                </a:cubicBezTo>
                <a:cubicBezTo>
                  <a:pt x="56838" y="185120"/>
                  <a:pt x="52236" y="187200"/>
                  <a:pt x="49714" y="190983"/>
                </a:cubicBezTo>
                <a:cubicBezTo>
                  <a:pt x="47498" y="194307"/>
                  <a:pt x="43782" y="200700"/>
                  <a:pt x="40069" y="202557"/>
                </a:cubicBezTo>
                <a:cubicBezTo>
                  <a:pt x="35882" y="204651"/>
                  <a:pt x="31088" y="205210"/>
                  <a:pt x="26565" y="206416"/>
                </a:cubicBezTo>
                <a:cubicBezTo>
                  <a:pt x="21441" y="207782"/>
                  <a:pt x="11132" y="210274"/>
                  <a:pt x="11132" y="210274"/>
                </a:cubicBezTo>
                <a:cubicBezTo>
                  <a:pt x="9203" y="211560"/>
                  <a:pt x="6692" y="212245"/>
                  <a:pt x="5345" y="214132"/>
                </a:cubicBezTo>
                <a:cubicBezTo>
                  <a:pt x="-5348" y="229104"/>
                  <a:pt x="3283" y="274530"/>
                  <a:pt x="3416" y="275864"/>
                </a:cubicBezTo>
                <a:cubicBezTo>
                  <a:pt x="3647" y="278171"/>
                  <a:pt x="6237" y="279577"/>
                  <a:pt x="7274" y="281651"/>
                </a:cubicBezTo>
                <a:cubicBezTo>
                  <a:pt x="16126" y="299356"/>
                  <a:pt x="-367" y="273482"/>
                  <a:pt x="14990" y="293226"/>
                </a:cubicBezTo>
                <a:cubicBezTo>
                  <a:pt x="17837" y="296886"/>
                  <a:pt x="22707" y="304800"/>
                  <a:pt x="22707" y="304800"/>
                </a:cubicBezTo>
                <a:cubicBezTo>
                  <a:pt x="26493" y="316159"/>
                  <a:pt x="21925" y="305948"/>
                  <a:pt x="34282" y="318304"/>
                </a:cubicBezTo>
                <a:cubicBezTo>
                  <a:pt x="46745" y="330767"/>
                  <a:pt x="30541" y="318401"/>
                  <a:pt x="41998" y="327950"/>
                </a:cubicBezTo>
                <a:cubicBezTo>
                  <a:pt x="44468" y="330008"/>
                  <a:pt x="47441" y="331464"/>
                  <a:pt x="49714" y="333737"/>
                </a:cubicBezTo>
                <a:cubicBezTo>
                  <a:pt x="51354" y="335376"/>
                  <a:pt x="51934" y="337885"/>
                  <a:pt x="53573" y="339524"/>
                </a:cubicBezTo>
                <a:cubicBezTo>
                  <a:pt x="55212" y="341163"/>
                  <a:pt x="57615" y="341856"/>
                  <a:pt x="59360" y="343383"/>
                </a:cubicBezTo>
                <a:cubicBezTo>
                  <a:pt x="62782" y="346377"/>
                  <a:pt x="65223" y="350506"/>
                  <a:pt x="69006" y="353028"/>
                </a:cubicBezTo>
                <a:cubicBezTo>
                  <a:pt x="74815" y="356901"/>
                  <a:pt x="75660" y="357810"/>
                  <a:pt x="82509" y="360745"/>
                </a:cubicBezTo>
                <a:cubicBezTo>
                  <a:pt x="84378" y="361546"/>
                  <a:pt x="86393" y="361960"/>
                  <a:pt x="88297" y="362674"/>
                </a:cubicBezTo>
                <a:cubicBezTo>
                  <a:pt x="102827" y="368123"/>
                  <a:pt x="92727" y="365228"/>
                  <a:pt x="105659" y="368461"/>
                </a:cubicBezTo>
                <a:cubicBezTo>
                  <a:pt x="109517" y="371033"/>
                  <a:pt x="113954" y="372899"/>
                  <a:pt x="117233" y="376178"/>
                </a:cubicBezTo>
                <a:cubicBezTo>
                  <a:pt x="119162" y="378107"/>
                  <a:pt x="120636" y="380640"/>
                  <a:pt x="123021" y="381965"/>
                </a:cubicBezTo>
                <a:cubicBezTo>
                  <a:pt x="126576" y="383940"/>
                  <a:pt x="130958" y="384005"/>
                  <a:pt x="134595" y="385823"/>
                </a:cubicBezTo>
                <a:cubicBezTo>
                  <a:pt x="137167" y="387109"/>
                  <a:pt x="139873" y="388157"/>
                  <a:pt x="142312" y="389681"/>
                </a:cubicBezTo>
                <a:cubicBezTo>
                  <a:pt x="145038" y="391385"/>
                  <a:pt x="147236" y="393874"/>
                  <a:pt x="150028" y="395469"/>
                </a:cubicBezTo>
                <a:cubicBezTo>
                  <a:pt x="151794" y="396478"/>
                  <a:pt x="153947" y="396597"/>
                  <a:pt x="155816" y="397398"/>
                </a:cubicBezTo>
                <a:cubicBezTo>
                  <a:pt x="170091" y="403515"/>
                  <a:pt x="156533" y="400090"/>
                  <a:pt x="175107" y="403185"/>
                </a:cubicBezTo>
                <a:cubicBezTo>
                  <a:pt x="178965" y="404471"/>
                  <a:pt x="183807" y="404167"/>
                  <a:pt x="186682" y="407043"/>
                </a:cubicBezTo>
                <a:cubicBezTo>
                  <a:pt x="187968" y="408329"/>
                  <a:pt x="188980" y="409966"/>
                  <a:pt x="190540" y="410902"/>
                </a:cubicBezTo>
                <a:cubicBezTo>
                  <a:pt x="192283" y="411948"/>
                  <a:pt x="194550" y="411844"/>
                  <a:pt x="196327" y="412831"/>
                </a:cubicBezTo>
                <a:cubicBezTo>
                  <a:pt x="200381" y="415083"/>
                  <a:pt x="207902" y="420547"/>
                  <a:pt x="207902" y="420547"/>
                </a:cubicBezTo>
                <a:cubicBezTo>
                  <a:pt x="217907" y="433889"/>
                  <a:pt x="208712" y="425483"/>
                  <a:pt x="229122" y="430193"/>
                </a:cubicBezTo>
                <a:cubicBezTo>
                  <a:pt x="242895" y="433371"/>
                  <a:pt x="235100" y="434513"/>
                  <a:pt x="248413" y="439838"/>
                </a:cubicBezTo>
                <a:cubicBezTo>
                  <a:pt x="251457" y="441056"/>
                  <a:pt x="254844" y="441124"/>
                  <a:pt x="258059" y="441767"/>
                </a:cubicBezTo>
                <a:cubicBezTo>
                  <a:pt x="261917" y="444339"/>
                  <a:pt x="265234" y="448018"/>
                  <a:pt x="269633" y="449484"/>
                </a:cubicBezTo>
                <a:cubicBezTo>
                  <a:pt x="284919" y="454579"/>
                  <a:pt x="277196" y="452673"/>
                  <a:pt x="292783" y="455271"/>
                </a:cubicBezTo>
                <a:cubicBezTo>
                  <a:pt x="295355" y="456557"/>
                  <a:pt x="297856" y="457996"/>
                  <a:pt x="300499" y="459129"/>
                </a:cubicBezTo>
                <a:cubicBezTo>
                  <a:pt x="302368" y="459930"/>
                  <a:pt x="304468" y="460149"/>
                  <a:pt x="306287" y="461059"/>
                </a:cubicBezTo>
                <a:cubicBezTo>
                  <a:pt x="308361" y="462096"/>
                  <a:pt x="310000" y="463880"/>
                  <a:pt x="312074" y="464917"/>
                </a:cubicBezTo>
                <a:cubicBezTo>
                  <a:pt x="313893" y="465826"/>
                  <a:pt x="315992" y="466045"/>
                  <a:pt x="317861" y="466846"/>
                </a:cubicBezTo>
                <a:cubicBezTo>
                  <a:pt x="320504" y="467979"/>
                  <a:pt x="322935" y="469571"/>
                  <a:pt x="325578" y="470704"/>
                </a:cubicBezTo>
                <a:cubicBezTo>
                  <a:pt x="327447" y="471505"/>
                  <a:pt x="329546" y="471724"/>
                  <a:pt x="331365" y="472633"/>
                </a:cubicBezTo>
                <a:cubicBezTo>
                  <a:pt x="333439" y="473670"/>
                  <a:pt x="335078" y="475454"/>
                  <a:pt x="337152" y="476491"/>
                </a:cubicBezTo>
                <a:cubicBezTo>
                  <a:pt x="345546" y="480689"/>
                  <a:pt x="341293" y="475591"/>
                  <a:pt x="350656" y="482279"/>
                </a:cubicBezTo>
                <a:cubicBezTo>
                  <a:pt x="352876" y="483865"/>
                  <a:pt x="354391" y="486269"/>
                  <a:pt x="356444" y="488066"/>
                </a:cubicBezTo>
                <a:cubicBezTo>
                  <a:pt x="358339" y="489724"/>
                  <a:pt x="368046" y="497726"/>
                  <a:pt x="371876" y="499641"/>
                </a:cubicBezTo>
                <a:cubicBezTo>
                  <a:pt x="373695" y="500550"/>
                  <a:pt x="375735" y="500927"/>
                  <a:pt x="377664" y="501570"/>
                </a:cubicBezTo>
                <a:cubicBezTo>
                  <a:pt x="379593" y="502856"/>
                  <a:pt x="381564" y="504080"/>
                  <a:pt x="383451" y="505428"/>
                </a:cubicBezTo>
                <a:cubicBezTo>
                  <a:pt x="386068" y="507297"/>
                  <a:pt x="388292" y="509778"/>
                  <a:pt x="391168" y="511216"/>
                </a:cubicBezTo>
                <a:cubicBezTo>
                  <a:pt x="394805" y="513035"/>
                  <a:pt x="398797" y="514088"/>
                  <a:pt x="402742" y="515074"/>
                </a:cubicBezTo>
                <a:lnTo>
                  <a:pt x="418175" y="518932"/>
                </a:lnTo>
                <a:lnTo>
                  <a:pt x="425892" y="520861"/>
                </a:lnTo>
                <a:cubicBezTo>
                  <a:pt x="428464" y="522147"/>
                  <a:pt x="430915" y="523709"/>
                  <a:pt x="433608" y="524719"/>
                </a:cubicBezTo>
                <a:cubicBezTo>
                  <a:pt x="436091" y="525650"/>
                  <a:pt x="438776" y="525919"/>
                  <a:pt x="441325" y="526648"/>
                </a:cubicBezTo>
                <a:cubicBezTo>
                  <a:pt x="448114" y="528588"/>
                  <a:pt x="453166" y="530773"/>
                  <a:pt x="458687" y="536294"/>
                </a:cubicBezTo>
                <a:lnTo>
                  <a:pt x="470261" y="547869"/>
                </a:lnTo>
                <a:cubicBezTo>
                  <a:pt x="471171" y="550598"/>
                  <a:pt x="474119" y="558950"/>
                  <a:pt x="474119" y="561372"/>
                </a:cubicBezTo>
                <a:cubicBezTo>
                  <a:pt x="474119" y="568162"/>
                  <a:pt x="472250" y="572767"/>
                  <a:pt x="470261" y="578735"/>
                </a:cubicBezTo>
                <a:cubicBezTo>
                  <a:pt x="469618" y="583236"/>
                  <a:pt x="470021" y="588016"/>
                  <a:pt x="468332" y="592238"/>
                </a:cubicBezTo>
                <a:cubicBezTo>
                  <a:pt x="467319" y="594771"/>
                  <a:pt x="463477" y="595462"/>
                  <a:pt x="462545" y="598026"/>
                </a:cubicBezTo>
                <a:cubicBezTo>
                  <a:pt x="460773" y="602898"/>
                  <a:pt x="461301" y="608320"/>
                  <a:pt x="460616" y="613459"/>
                </a:cubicBezTo>
                <a:cubicBezTo>
                  <a:pt x="460015" y="617966"/>
                  <a:pt x="459790" y="622551"/>
                  <a:pt x="458687" y="626962"/>
                </a:cubicBezTo>
                <a:cubicBezTo>
                  <a:pt x="457847" y="630322"/>
                  <a:pt x="455923" y="633323"/>
                  <a:pt x="454828" y="636608"/>
                </a:cubicBezTo>
                <a:cubicBezTo>
                  <a:pt x="453990" y="639123"/>
                  <a:pt x="453661" y="641785"/>
                  <a:pt x="452899" y="644324"/>
                </a:cubicBezTo>
                <a:cubicBezTo>
                  <a:pt x="451730" y="648220"/>
                  <a:pt x="450327" y="652041"/>
                  <a:pt x="449041" y="655899"/>
                </a:cubicBezTo>
                <a:cubicBezTo>
                  <a:pt x="448398" y="657828"/>
                  <a:pt x="447605" y="659713"/>
                  <a:pt x="447112" y="661686"/>
                </a:cubicBezTo>
                <a:cubicBezTo>
                  <a:pt x="444690" y="671376"/>
                  <a:pt x="446021" y="666888"/>
                  <a:pt x="443254" y="675190"/>
                </a:cubicBezTo>
                <a:cubicBezTo>
                  <a:pt x="443965" y="680168"/>
                  <a:pt x="444418" y="689093"/>
                  <a:pt x="447112" y="694481"/>
                </a:cubicBezTo>
                <a:cubicBezTo>
                  <a:pt x="448149" y="696555"/>
                  <a:pt x="449933" y="698195"/>
                  <a:pt x="450970" y="700269"/>
                </a:cubicBezTo>
                <a:cubicBezTo>
                  <a:pt x="451879" y="702088"/>
                  <a:pt x="451597" y="704494"/>
                  <a:pt x="452899" y="706056"/>
                </a:cubicBezTo>
                <a:cubicBezTo>
                  <a:pt x="454974" y="708546"/>
                  <a:pt x="464844" y="714897"/>
                  <a:pt x="468332" y="715702"/>
                </a:cubicBezTo>
                <a:cubicBezTo>
                  <a:pt x="474006" y="717012"/>
                  <a:pt x="479911" y="716951"/>
                  <a:pt x="485694" y="717631"/>
                </a:cubicBezTo>
                <a:lnTo>
                  <a:pt x="501127" y="719560"/>
                </a:lnTo>
                <a:cubicBezTo>
                  <a:pt x="506271" y="718917"/>
                  <a:pt x="511384" y="717343"/>
                  <a:pt x="516560" y="717631"/>
                </a:cubicBezTo>
                <a:cubicBezTo>
                  <a:pt x="523108" y="717995"/>
                  <a:pt x="529583" y="719561"/>
                  <a:pt x="535851" y="721489"/>
                </a:cubicBezTo>
                <a:cubicBezTo>
                  <a:pt x="538067" y="722171"/>
                  <a:pt x="539401" y="724737"/>
                  <a:pt x="541638" y="725347"/>
                </a:cubicBezTo>
                <a:cubicBezTo>
                  <a:pt x="546640" y="726711"/>
                  <a:pt x="551927" y="726633"/>
                  <a:pt x="557071" y="727276"/>
                </a:cubicBezTo>
                <a:cubicBezTo>
                  <a:pt x="566074" y="725990"/>
                  <a:pt x="575162" y="725201"/>
                  <a:pt x="584079" y="723418"/>
                </a:cubicBezTo>
                <a:cubicBezTo>
                  <a:pt x="587294" y="722775"/>
                  <a:pt x="590482" y="721975"/>
                  <a:pt x="593725" y="721489"/>
                </a:cubicBezTo>
                <a:cubicBezTo>
                  <a:pt x="603348" y="720046"/>
                  <a:pt x="613016" y="718917"/>
                  <a:pt x="622661" y="717631"/>
                </a:cubicBezTo>
                <a:cubicBezTo>
                  <a:pt x="623304" y="714416"/>
                  <a:pt x="622684" y="710653"/>
                  <a:pt x="624590" y="707985"/>
                </a:cubicBezTo>
                <a:cubicBezTo>
                  <a:pt x="628743" y="702172"/>
                  <a:pt x="650444" y="702313"/>
                  <a:pt x="651598" y="702198"/>
                </a:cubicBezTo>
                <a:cubicBezTo>
                  <a:pt x="656264" y="701032"/>
                  <a:pt x="667531" y="698424"/>
                  <a:pt x="670889" y="696410"/>
                </a:cubicBezTo>
                <a:cubicBezTo>
                  <a:pt x="674104" y="694481"/>
                  <a:pt x="677121" y="692175"/>
                  <a:pt x="680535" y="690623"/>
                </a:cubicBezTo>
                <a:cubicBezTo>
                  <a:pt x="686277" y="688013"/>
                  <a:pt x="693606" y="686391"/>
                  <a:pt x="699826" y="684836"/>
                </a:cubicBezTo>
                <a:cubicBezTo>
                  <a:pt x="701755" y="683550"/>
                  <a:pt x="703853" y="682487"/>
                  <a:pt x="705613" y="680978"/>
                </a:cubicBezTo>
                <a:cubicBezTo>
                  <a:pt x="708375" y="678611"/>
                  <a:pt x="713330" y="673261"/>
                  <a:pt x="713330" y="673261"/>
                </a:cubicBezTo>
                <a:cubicBezTo>
                  <a:pt x="716866" y="662652"/>
                  <a:pt x="713134" y="672156"/>
                  <a:pt x="719117" y="661686"/>
                </a:cubicBezTo>
                <a:cubicBezTo>
                  <a:pt x="720544" y="659189"/>
                  <a:pt x="721134" y="656179"/>
                  <a:pt x="722975" y="653970"/>
                </a:cubicBezTo>
                <a:cubicBezTo>
                  <a:pt x="724459" y="652189"/>
                  <a:pt x="726834" y="651398"/>
                  <a:pt x="728763" y="650112"/>
                </a:cubicBezTo>
                <a:lnTo>
                  <a:pt x="734550" y="632750"/>
                </a:lnTo>
                <a:lnTo>
                  <a:pt x="736479" y="626962"/>
                </a:lnTo>
                <a:cubicBezTo>
                  <a:pt x="737122" y="620532"/>
                  <a:pt x="736955" y="613968"/>
                  <a:pt x="738408" y="607671"/>
                </a:cubicBezTo>
                <a:cubicBezTo>
                  <a:pt x="738929" y="605412"/>
                  <a:pt x="741229" y="603958"/>
                  <a:pt x="742266" y="601884"/>
                </a:cubicBezTo>
                <a:cubicBezTo>
                  <a:pt x="743815" y="598787"/>
                  <a:pt x="744839" y="595453"/>
                  <a:pt x="746125" y="592238"/>
                </a:cubicBezTo>
                <a:cubicBezTo>
                  <a:pt x="746768" y="589023"/>
                  <a:pt x="747112" y="585733"/>
                  <a:pt x="748054" y="582593"/>
                </a:cubicBezTo>
                <a:cubicBezTo>
                  <a:pt x="749049" y="579276"/>
                  <a:pt x="751072" y="576307"/>
                  <a:pt x="751912" y="572947"/>
                </a:cubicBezTo>
                <a:cubicBezTo>
                  <a:pt x="753015" y="568536"/>
                  <a:pt x="753028" y="563917"/>
                  <a:pt x="753841" y="559443"/>
                </a:cubicBezTo>
                <a:cubicBezTo>
                  <a:pt x="754315" y="556835"/>
                  <a:pt x="755127" y="554299"/>
                  <a:pt x="755770" y="551727"/>
                </a:cubicBezTo>
                <a:cubicBezTo>
                  <a:pt x="756413" y="544011"/>
                  <a:pt x="756794" y="536268"/>
                  <a:pt x="757699" y="528578"/>
                </a:cubicBezTo>
                <a:cubicBezTo>
                  <a:pt x="758082" y="525321"/>
                  <a:pt x="759628" y="522211"/>
                  <a:pt x="759628" y="518932"/>
                </a:cubicBezTo>
                <a:cubicBezTo>
                  <a:pt x="759628" y="497059"/>
                  <a:pt x="759467" y="475143"/>
                  <a:pt x="757699" y="453342"/>
                </a:cubicBezTo>
                <a:cubicBezTo>
                  <a:pt x="757512" y="451031"/>
                  <a:pt x="755480" y="449194"/>
                  <a:pt x="753841" y="447555"/>
                </a:cubicBezTo>
                <a:cubicBezTo>
                  <a:pt x="752202" y="445916"/>
                  <a:pt x="749864" y="445145"/>
                  <a:pt x="748054" y="443697"/>
                </a:cubicBezTo>
                <a:cubicBezTo>
                  <a:pt x="746633" y="442561"/>
                  <a:pt x="745867" y="440555"/>
                  <a:pt x="744195" y="439838"/>
                </a:cubicBezTo>
                <a:cubicBezTo>
                  <a:pt x="741181" y="438546"/>
                  <a:pt x="737731" y="438704"/>
                  <a:pt x="734550" y="437909"/>
                </a:cubicBezTo>
                <a:cubicBezTo>
                  <a:pt x="732577" y="437416"/>
                  <a:pt x="730718" y="436539"/>
                  <a:pt x="728763" y="435980"/>
                </a:cubicBezTo>
                <a:cubicBezTo>
                  <a:pt x="726214" y="435252"/>
                  <a:pt x="723618" y="434694"/>
                  <a:pt x="721046" y="434051"/>
                </a:cubicBezTo>
                <a:cubicBezTo>
                  <a:pt x="719117" y="432122"/>
                  <a:pt x="717355" y="430010"/>
                  <a:pt x="715259" y="428264"/>
                </a:cubicBezTo>
                <a:cubicBezTo>
                  <a:pt x="713478" y="426780"/>
                  <a:pt x="710955" y="426186"/>
                  <a:pt x="709471" y="424405"/>
                </a:cubicBezTo>
                <a:cubicBezTo>
                  <a:pt x="707630" y="422196"/>
                  <a:pt x="707208" y="419082"/>
                  <a:pt x="705613" y="416689"/>
                </a:cubicBezTo>
                <a:cubicBezTo>
                  <a:pt x="703329" y="413263"/>
                  <a:pt x="700577" y="410169"/>
                  <a:pt x="697897" y="407043"/>
                </a:cubicBezTo>
                <a:cubicBezTo>
                  <a:pt x="696713" y="405662"/>
                  <a:pt x="695617" y="404087"/>
                  <a:pt x="694038" y="403185"/>
                </a:cubicBezTo>
                <a:cubicBezTo>
                  <a:pt x="691032" y="401467"/>
                  <a:pt x="687557" y="400733"/>
                  <a:pt x="684393" y="399327"/>
                </a:cubicBezTo>
                <a:cubicBezTo>
                  <a:pt x="681765" y="398159"/>
                  <a:pt x="679190" y="396866"/>
                  <a:pt x="676676" y="395469"/>
                </a:cubicBezTo>
                <a:cubicBezTo>
                  <a:pt x="664471" y="388688"/>
                  <a:pt x="669075" y="389946"/>
                  <a:pt x="655456" y="383894"/>
                </a:cubicBezTo>
                <a:cubicBezTo>
                  <a:pt x="649880" y="381416"/>
                  <a:pt x="648086" y="382081"/>
                  <a:pt x="641952" y="380036"/>
                </a:cubicBezTo>
                <a:cubicBezTo>
                  <a:pt x="638667" y="378941"/>
                  <a:pt x="635404" y="377727"/>
                  <a:pt x="632307" y="376178"/>
                </a:cubicBezTo>
                <a:cubicBezTo>
                  <a:pt x="630233" y="375141"/>
                  <a:pt x="628593" y="373356"/>
                  <a:pt x="626519" y="372319"/>
                </a:cubicBezTo>
                <a:cubicBezTo>
                  <a:pt x="624700" y="371410"/>
                  <a:pt x="622636" y="371104"/>
                  <a:pt x="620732" y="370390"/>
                </a:cubicBezTo>
                <a:cubicBezTo>
                  <a:pt x="617490" y="369174"/>
                  <a:pt x="614184" y="368080"/>
                  <a:pt x="611087" y="366532"/>
                </a:cubicBezTo>
                <a:cubicBezTo>
                  <a:pt x="607733" y="364855"/>
                  <a:pt x="604854" y="362297"/>
                  <a:pt x="601441" y="360745"/>
                </a:cubicBezTo>
                <a:cubicBezTo>
                  <a:pt x="597738" y="359062"/>
                  <a:pt x="593724" y="358172"/>
                  <a:pt x="589866" y="356886"/>
                </a:cubicBezTo>
                <a:lnTo>
                  <a:pt x="584079" y="354957"/>
                </a:lnTo>
                <a:cubicBezTo>
                  <a:pt x="576691" y="349416"/>
                  <a:pt x="576887" y="348844"/>
                  <a:pt x="568646" y="345312"/>
                </a:cubicBezTo>
                <a:cubicBezTo>
                  <a:pt x="562280" y="342584"/>
                  <a:pt x="556187" y="338733"/>
                  <a:pt x="549355" y="337595"/>
                </a:cubicBezTo>
                <a:lnTo>
                  <a:pt x="537780" y="335666"/>
                </a:lnTo>
                <a:cubicBezTo>
                  <a:pt x="535851" y="334380"/>
                  <a:pt x="533848" y="333199"/>
                  <a:pt x="531993" y="331808"/>
                </a:cubicBezTo>
                <a:cubicBezTo>
                  <a:pt x="528699" y="329337"/>
                  <a:pt x="525839" y="326273"/>
                  <a:pt x="522347" y="324091"/>
                </a:cubicBezTo>
                <a:cubicBezTo>
                  <a:pt x="520623" y="323013"/>
                  <a:pt x="518429" y="322963"/>
                  <a:pt x="516560" y="322162"/>
                </a:cubicBezTo>
                <a:cubicBezTo>
                  <a:pt x="502287" y="316045"/>
                  <a:pt x="515841" y="319470"/>
                  <a:pt x="497269" y="316375"/>
                </a:cubicBezTo>
                <a:cubicBezTo>
                  <a:pt x="494697" y="314446"/>
                  <a:pt x="491826" y="312862"/>
                  <a:pt x="489552" y="310588"/>
                </a:cubicBezTo>
                <a:cubicBezTo>
                  <a:pt x="487278" y="308314"/>
                  <a:pt x="486381" y="304740"/>
                  <a:pt x="483765" y="302871"/>
                </a:cubicBezTo>
                <a:cubicBezTo>
                  <a:pt x="481608" y="301330"/>
                  <a:pt x="478621" y="301585"/>
                  <a:pt x="476049" y="300942"/>
                </a:cubicBezTo>
                <a:cubicBezTo>
                  <a:pt x="474120" y="298370"/>
                  <a:pt x="472353" y="295667"/>
                  <a:pt x="470261" y="293226"/>
                </a:cubicBezTo>
                <a:cubicBezTo>
                  <a:pt x="468485" y="291155"/>
                  <a:pt x="466060" y="289658"/>
                  <a:pt x="464474" y="287438"/>
                </a:cubicBezTo>
                <a:cubicBezTo>
                  <a:pt x="462803" y="285098"/>
                  <a:pt x="462412" y="281967"/>
                  <a:pt x="460616" y="279722"/>
                </a:cubicBezTo>
                <a:cubicBezTo>
                  <a:pt x="457207" y="275461"/>
                  <a:pt x="452068" y="272687"/>
                  <a:pt x="449041" y="268147"/>
                </a:cubicBezTo>
                <a:cubicBezTo>
                  <a:pt x="439635" y="254038"/>
                  <a:pt x="451123" y="271789"/>
                  <a:pt x="441325" y="254643"/>
                </a:cubicBezTo>
                <a:cubicBezTo>
                  <a:pt x="440175" y="252630"/>
                  <a:pt x="438752" y="250785"/>
                  <a:pt x="437466" y="248856"/>
                </a:cubicBezTo>
                <a:cubicBezTo>
                  <a:pt x="436823" y="246927"/>
                  <a:pt x="436338" y="244938"/>
                  <a:pt x="435537" y="243069"/>
                </a:cubicBezTo>
                <a:cubicBezTo>
                  <a:pt x="434404" y="240426"/>
                  <a:pt x="432588" y="238080"/>
                  <a:pt x="431679" y="235352"/>
                </a:cubicBezTo>
                <a:cubicBezTo>
                  <a:pt x="430642" y="232242"/>
                  <a:pt x="430613" y="228870"/>
                  <a:pt x="429750" y="225707"/>
                </a:cubicBezTo>
                <a:cubicBezTo>
                  <a:pt x="428680" y="221783"/>
                  <a:pt x="425892" y="214132"/>
                  <a:pt x="425892" y="214132"/>
                </a:cubicBezTo>
                <a:cubicBezTo>
                  <a:pt x="425249" y="201271"/>
                  <a:pt x="424990" y="188386"/>
                  <a:pt x="423963" y="175550"/>
                </a:cubicBezTo>
                <a:cubicBezTo>
                  <a:pt x="423763" y="173051"/>
                  <a:pt x="421009" y="161205"/>
                  <a:pt x="420104" y="158188"/>
                </a:cubicBezTo>
                <a:cubicBezTo>
                  <a:pt x="418935" y="154292"/>
                  <a:pt x="418502" y="149997"/>
                  <a:pt x="416246" y="146613"/>
                </a:cubicBezTo>
                <a:cubicBezTo>
                  <a:pt x="411903" y="140098"/>
                  <a:pt x="411104" y="139762"/>
                  <a:pt x="408530" y="131180"/>
                </a:cubicBezTo>
                <a:cubicBezTo>
                  <a:pt x="403980" y="116012"/>
                  <a:pt x="409952" y="126561"/>
                  <a:pt x="402742" y="115747"/>
                </a:cubicBezTo>
                <a:cubicBezTo>
                  <a:pt x="400813" y="109960"/>
                  <a:pt x="400339" y="103461"/>
                  <a:pt x="396955" y="98385"/>
                </a:cubicBezTo>
                <a:cubicBezTo>
                  <a:pt x="395669" y="96456"/>
                  <a:pt x="394134" y="94672"/>
                  <a:pt x="393097" y="92598"/>
                </a:cubicBezTo>
                <a:cubicBezTo>
                  <a:pt x="391548" y="89501"/>
                  <a:pt x="390333" y="86237"/>
                  <a:pt x="389238" y="82952"/>
                </a:cubicBezTo>
                <a:cubicBezTo>
                  <a:pt x="388406" y="80456"/>
                  <a:pt x="386928" y="72234"/>
                  <a:pt x="385380" y="69448"/>
                </a:cubicBezTo>
                <a:cubicBezTo>
                  <a:pt x="383128" y="65395"/>
                  <a:pt x="380236" y="61732"/>
                  <a:pt x="377664" y="57874"/>
                </a:cubicBezTo>
                <a:cubicBezTo>
                  <a:pt x="377021" y="55945"/>
                  <a:pt x="376863" y="53778"/>
                  <a:pt x="375735" y="52086"/>
                </a:cubicBezTo>
                <a:cubicBezTo>
                  <a:pt x="372461" y="47176"/>
                  <a:pt x="367594" y="44452"/>
                  <a:pt x="362231" y="42441"/>
                </a:cubicBezTo>
                <a:cubicBezTo>
                  <a:pt x="359748" y="41510"/>
                  <a:pt x="357054" y="41274"/>
                  <a:pt x="354514" y="40512"/>
                </a:cubicBezTo>
                <a:cubicBezTo>
                  <a:pt x="350619" y="39344"/>
                  <a:pt x="342940" y="36654"/>
                  <a:pt x="342940" y="36654"/>
                </a:cubicBezTo>
                <a:cubicBezTo>
                  <a:pt x="335788" y="29502"/>
                  <a:pt x="339880" y="30866"/>
                  <a:pt x="331365" y="30866"/>
                </a:cubicBezTo>
                <a:lnTo>
                  <a:pt x="215618" y="0"/>
                </a:lnTo>
                <a:lnTo>
                  <a:pt x="111446" y="63661"/>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Forme libre : forme 45">
            <a:extLst>
              <a:ext uri="{FF2B5EF4-FFF2-40B4-BE49-F238E27FC236}">
                <a16:creationId xmlns:a16="http://schemas.microsoft.com/office/drawing/2014/main" id="{C8B3CCF8-C651-BD2D-B642-B6BD37F3D679}"/>
              </a:ext>
            </a:extLst>
          </p:cNvPr>
          <p:cNvSpPr/>
          <p:nvPr/>
        </p:nvSpPr>
        <p:spPr>
          <a:xfrm>
            <a:off x="3831574" y="4308138"/>
            <a:ext cx="461417" cy="410538"/>
          </a:xfrm>
          <a:custGeom>
            <a:avLst/>
            <a:gdLst>
              <a:gd name="connsiteX0" fmla="*/ 62865 w 461417"/>
              <a:gd name="connsiteY0" fmla="*/ 963 h 410538"/>
              <a:gd name="connsiteX1" fmla="*/ 62865 w 461417"/>
              <a:gd name="connsiteY1" fmla="*/ 963 h 410538"/>
              <a:gd name="connsiteX2" fmla="*/ 57150 w 461417"/>
              <a:gd name="connsiteY2" fmla="*/ 16203 h 410538"/>
              <a:gd name="connsiteX3" fmla="*/ 51435 w 461417"/>
              <a:gd name="connsiteY3" fmla="*/ 23823 h 410538"/>
              <a:gd name="connsiteX4" fmla="*/ 49530 w 461417"/>
              <a:gd name="connsiteY4" fmla="*/ 33348 h 410538"/>
              <a:gd name="connsiteX5" fmla="*/ 47625 w 461417"/>
              <a:gd name="connsiteY5" fmla="*/ 39063 h 410538"/>
              <a:gd name="connsiteX6" fmla="*/ 43815 w 461417"/>
              <a:gd name="connsiteY6" fmla="*/ 52398 h 410538"/>
              <a:gd name="connsiteX7" fmla="*/ 45720 w 461417"/>
              <a:gd name="connsiteY7" fmla="*/ 75258 h 410538"/>
              <a:gd name="connsiteX8" fmla="*/ 47625 w 461417"/>
              <a:gd name="connsiteY8" fmla="*/ 80973 h 410538"/>
              <a:gd name="connsiteX9" fmla="*/ 45720 w 461417"/>
              <a:gd name="connsiteY9" fmla="*/ 100023 h 410538"/>
              <a:gd name="connsiteX10" fmla="*/ 43815 w 461417"/>
              <a:gd name="connsiteY10" fmla="*/ 107643 h 410538"/>
              <a:gd name="connsiteX11" fmla="*/ 30480 w 461417"/>
              <a:gd name="connsiteY11" fmla="*/ 109548 h 410538"/>
              <a:gd name="connsiteX12" fmla="*/ 26670 w 461417"/>
              <a:gd name="connsiteY12" fmla="*/ 122883 h 410538"/>
              <a:gd name="connsiteX13" fmla="*/ 22860 w 461417"/>
              <a:gd name="connsiteY13" fmla="*/ 130503 h 410538"/>
              <a:gd name="connsiteX14" fmla="*/ 20955 w 461417"/>
              <a:gd name="connsiteY14" fmla="*/ 155268 h 410538"/>
              <a:gd name="connsiteX15" fmla="*/ 15240 w 461417"/>
              <a:gd name="connsiteY15" fmla="*/ 159078 h 410538"/>
              <a:gd name="connsiteX16" fmla="*/ 9525 w 461417"/>
              <a:gd name="connsiteY16" fmla="*/ 166698 h 410538"/>
              <a:gd name="connsiteX17" fmla="*/ 5715 w 461417"/>
              <a:gd name="connsiteY17" fmla="*/ 172413 h 410538"/>
              <a:gd name="connsiteX18" fmla="*/ 0 w 461417"/>
              <a:gd name="connsiteY18" fmla="*/ 176223 h 410538"/>
              <a:gd name="connsiteX19" fmla="*/ 1905 w 461417"/>
              <a:gd name="connsiteY19" fmla="*/ 237183 h 410538"/>
              <a:gd name="connsiteX20" fmla="*/ 3810 w 461417"/>
              <a:gd name="connsiteY20" fmla="*/ 244803 h 410538"/>
              <a:gd name="connsiteX21" fmla="*/ 7620 w 461417"/>
              <a:gd name="connsiteY21" fmla="*/ 261948 h 410538"/>
              <a:gd name="connsiteX22" fmla="*/ 9525 w 461417"/>
              <a:gd name="connsiteY22" fmla="*/ 313383 h 410538"/>
              <a:gd name="connsiteX23" fmla="*/ 13335 w 461417"/>
              <a:gd name="connsiteY23" fmla="*/ 319098 h 410538"/>
              <a:gd name="connsiteX24" fmla="*/ 20955 w 461417"/>
              <a:gd name="connsiteY24" fmla="*/ 332433 h 410538"/>
              <a:gd name="connsiteX25" fmla="*/ 30480 w 461417"/>
              <a:gd name="connsiteY25" fmla="*/ 345768 h 410538"/>
              <a:gd name="connsiteX26" fmla="*/ 47625 w 461417"/>
              <a:gd name="connsiteY26" fmla="*/ 355293 h 410538"/>
              <a:gd name="connsiteX27" fmla="*/ 60960 w 461417"/>
              <a:gd name="connsiteY27" fmla="*/ 357198 h 410538"/>
              <a:gd name="connsiteX28" fmla="*/ 72390 w 461417"/>
              <a:gd name="connsiteY28" fmla="*/ 364818 h 410538"/>
              <a:gd name="connsiteX29" fmla="*/ 78105 w 461417"/>
              <a:gd name="connsiteY29" fmla="*/ 368628 h 410538"/>
              <a:gd name="connsiteX30" fmla="*/ 89535 w 461417"/>
              <a:gd name="connsiteY30" fmla="*/ 380058 h 410538"/>
              <a:gd name="connsiteX31" fmla="*/ 100965 w 461417"/>
              <a:gd name="connsiteY31" fmla="*/ 385773 h 410538"/>
              <a:gd name="connsiteX32" fmla="*/ 108585 w 461417"/>
              <a:gd name="connsiteY32" fmla="*/ 387678 h 410538"/>
              <a:gd name="connsiteX33" fmla="*/ 118110 w 461417"/>
              <a:gd name="connsiteY33" fmla="*/ 391488 h 410538"/>
              <a:gd name="connsiteX34" fmla="*/ 139065 w 461417"/>
              <a:gd name="connsiteY34" fmla="*/ 393393 h 410538"/>
              <a:gd name="connsiteX35" fmla="*/ 169545 w 461417"/>
              <a:gd name="connsiteY35" fmla="*/ 399108 h 410538"/>
              <a:gd name="connsiteX36" fmla="*/ 175260 w 461417"/>
              <a:gd name="connsiteY36" fmla="*/ 401013 h 410538"/>
              <a:gd name="connsiteX37" fmla="*/ 180975 w 461417"/>
              <a:gd name="connsiteY37" fmla="*/ 404823 h 410538"/>
              <a:gd name="connsiteX38" fmla="*/ 190500 w 461417"/>
              <a:gd name="connsiteY38" fmla="*/ 406728 h 410538"/>
              <a:gd name="connsiteX39" fmla="*/ 203835 w 461417"/>
              <a:gd name="connsiteY39" fmla="*/ 410538 h 410538"/>
              <a:gd name="connsiteX40" fmla="*/ 224790 w 461417"/>
              <a:gd name="connsiteY40" fmla="*/ 408633 h 410538"/>
              <a:gd name="connsiteX41" fmla="*/ 255270 w 461417"/>
              <a:gd name="connsiteY41" fmla="*/ 406728 h 410538"/>
              <a:gd name="connsiteX42" fmla="*/ 260985 w 461417"/>
              <a:gd name="connsiteY42" fmla="*/ 402918 h 410538"/>
              <a:gd name="connsiteX43" fmla="*/ 299085 w 461417"/>
              <a:gd name="connsiteY43" fmla="*/ 399108 h 410538"/>
              <a:gd name="connsiteX44" fmla="*/ 363855 w 461417"/>
              <a:gd name="connsiteY44" fmla="*/ 401013 h 410538"/>
              <a:gd name="connsiteX45" fmla="*/ 371475 w 461417"/>
              <a:gd name="connsiteY45" fmla="*/ 399108 h 410538"/>
              <a:gd name="connsiteX46" fmla="*/ 386715 w 461417"/>
              <a:gd name="connsiteY46" fmla="*/ 395298 h 410538"/>
              <a:gd name="connsiteX47" fmla="*/ 394335 w 461417"/>
              <a:gd name="connsiteY47" fmla="*/ 391488 h 410538"/>
              <a:gd name="connsiteX48" fmla="*/ 415290 w 461417"/>
              <a:gd name="connsiteY48" fmla="*/ 383868 h 410538"/>
              <a:gd name="connsiteX49" fmla="*/ 432435 w 461417"/>
              <a:gd name="connsiteY49" fmla="*/ 362913 h 410538"/>
              <a:gd name="connsiteX50" fmla="*/ 443865 w 461417"/>
              <a:gd name="connsiteY50" fmla="*/ 357198 h 410538"/>
              <a:gd name="connsiteX51" fmla="*/ 459105 w 461417"/>
              <a:gd name="connsiteY51" fmla="*/ 340053 h 410538"/>
              <a:gd name="connsiteX52" fmla="*/ 459105 w 461417"/>
              <a:gd name="connsiteY52" fmla="*/ 279093 h 410538"/>
              <a:gd name="connsiteX53" fmla="*/ 451485 w 461417"/>
              <a:gd name="connsiteY53" fmla="*/ 277188 h 410538"/>
              <a:gd name="connsiteX54" fmla="*/ 447675 w 461417"/>
              <a:gd name="connsiteY54" fmla="*/ 267663 h 410538"/>
              <a:gd name="connsiteX55" fmla="*/ 443865 w 461417"/>
              <a:gd name="connsiteY55" fmla="*/ 261948 h 410538"/>
              <a:gd name="connsiteX56" fmla="*/ 440055 w 461417"/>
              <a:gd name="connsiteY56" fmla="*/ 252423 h 410538"/>
              <a:gd name="connsiteX57" fmla="*/ 426720 w 461417"/>
              <a:gd name="connsiteY57" fmla="*/ 239088 h 410538"/>
              <a:gd name="connsiteX58" fmla="*/ 417195 w 461417"/>
              <a:gd name="connsiteY58" fmla="*/ 237183 h 410538"/>
              <a:gd name="connsiteX59" fmla="*/ 409575 w 461417"/>
              <a:gd name="connsiteY59" fmla="*/ 233373 h 410538"/>
              <a:gd name="connsiteX60" fmla="*/ 398145 w 461417"/>
              <a:gd name="connsiteY60" fmla="*/ 225753 h 410538"/>
              <a:gd name="connsiteX61" fmla="*/ 384810 w 461417"/>
              <a:gd name="connsiteY61" fmla="*/ 212418 h 410538"/>
              <a:gd name="connsiteX62" fmla="*/ 377190 w 461417"/>
              <a:gd name="connsiteY62" fmla="*/ 204798 h 410538"/>
              <a:gd name="connsiteX63" fmla="*/ 373380 w 461417"/>
              <a:gd name="connsiteY63" fmla="*/ 199083 h 410538"/>
              <a:gd name="connsiteX64" fmla="*/ 361950 w 461417"/>
              <a:gd name="connsiteY64" fmla="*/ 187653 h 410538"/>
              <a:gd name="connsiteX65" fmla="*/ 360045 w 461417"/>
              <a:gd name="connsiteY65" fmla="*/ 181938 h 410538"/>
              <a:gd name="connsiteX66" fmla="*/ 348615 w 461417"/>
              <a:gd name="connsiteY66" fmla="*/ 172413 h 410538"/>
              <a:gd name="connsiteX67" fmla="*/ 337185 w 461417"/>
              <a:gd name="connsiteY67" fmla="*/ 159078 h 410538"/>
              <a:gd name="connsiteX68" fmla="*/ 333375 w 461417"/>
              <a:gd name="connsiteY68" fmla="*/ 153363 h 410538"/>
              <a:gd name="connsiteX69" fmla="*/ 327660 w 461417"/>
              <a:gd name="connsiteY69" fmla="*/ 149553 h 410538"/>
              <a:gd name="connsiteX70" fmla="*/ 316230 w 461417"/>
              <a:gd name="connsiteY70" fmla="*/ 132408 h 410538"/>
              <a:gd name="connsiteX71" fmla="*/ 310515 w 461417"/>
              <a:gd name="connsiteY71" fmla="*/ 128598 h 410538"/>
              <a:gd name="connsiteX72" fmla="*/ 299085 w 461417"/>
              <a:gd name="connsiteY72" fmla="*/ 124788 h 410538"/>
              <a:gd name="connsiteX73" fmla="*/ 297180 w 461417"/>
              <a:gd name="connsiteY73" fmla="*/ 119073 h 410538"/>
              <a:gd name="connsiteX74" fmla="*/ 278130 w 461417"/>
              <a:gd name="connsiteY74" fmla="*/ 113358 h 410538"/>
              <a:gd name="connsiteX75" fmla="*/ 266700 w 461417"/>
              <a:gd name="connsiteY75" fmla="*/ 107643 h 410538"/>
              <a:gd name="connsiteX76" fmla="*/ 249555 w 461417"/>
              <a:gd name="connsiteY76" fmla="*/ 100023 h 410538"/>
              <a:gd name="connsiteX77" fmla="*/ 241935 w 461417"/>
              <a:gd name="connsiteY77" fmla="*/ 98118 h 410538"/>
              <a:gd name="connsiteX78" fmla="*/ 230505 w 461417"/>
              <a:gd name="connsiteY78" fmla="*/ 96213 h 410538"/>
              <a:gd name="connsiteX79" fmla="*/ 224790 w 461417"/>
              <a:gd name="connsiteY79" fmla="*/ 94308 h 410538"/>
              <a:gd name="connsiteX80" fmla="*/ 203835 w 461417"/>
              <a:gd name="connsiteY80" fmla="*/ 88593 h 410538"/>
              <a:gd name="connsiteX81" fmla="*/ 192405 w 461417"/>
              <a:gd name="connsiteY81" fmla="*/ 84783 h 410538"/>
              <a:gd name="connsiteX82" fmla="*/ 177165 w 461417"/>
              <a:gd name="connsiteY82" fmla="*/ 80973 h 410538"/>
              <a:gd name="connsiteX83" fmla="*/ 161925 w 461417"/>
              <a:gd name="connsiteY83" fmla="*/ 71448 h 410538"/>
              <a:gd name="connsiteX84" fmla="*/ 154305 w 461417"/>
              <a:gd name="connsiteY84" fmla="*/ 69543 h 410538"/>
              <a:gd name="connsiteX85" fmla="*/ 142875 w 461417"/>
              <a:gd name="connsiteY85" fmla="*/ 63828 h 410538"/>
              <a:gd name="connsiteX86" fmla="*/ 137160 w 461417"/>
              <a:gd name="connsiteY86" fmla="*/ 56208 h 410538"/>
              <a:gd name="connsiteX87" fmla="*/ 133350 w 461417"/>
              <a:gd name="connsiteY87" fmla="*/ 50493 h 410538"/>
              <a:gd name="connsiteX88" fmla="*/ 127635 w 461417"/>
              <a:gd name="connsiteY88" fmla="*/ 46683 h 410538"/>
              <a:gd name="connsiteX89" fmla="*/ 116205 w 461417"/>
              <a:gd name="connsiteY89" fmla="*/ 31443 h 410538"/>
              <a:gd name="connsiteX90" fmla="*/ 104775 w 461417"/>
              <a:gd name="connsiteY90" fmla="*/ 23823 h 410538"/>
              <a:gd name="connsiteX91" fmla="*/ 95250 w 461417"/>
              <a:gd name="connsiteY91" fmla="*/ 14298 h 410538"/>
              <a:gd name="connsiteX92" fmla="*/ 83820 w 461417"/>
              <a:gd name="connsiteY92" fmla="*/ 4773 h 410538"/>
              <a:gd name="connsiteX93" fmla="*/ 62865 w 461417"/>
              <a:gd name="connsiteY93" fmla="*/ 963 h 41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61417" h="410538">
                <a:moveTo>
                  <a:pt x="62865" y="963"/>
                </a:moveTo>
                <a:lnTo>
                  <a:pt x="62865" y="963"/>
                </a:lnTo>
                <a:cubicBezTo>
                  <a:pt x="60960" y="6043"/>
                  <a:pt x="59576" y="11350"/>
                  <a:pt x="57150" y="16203"/>
                </a:cubicBezTo>
                <a:cubicBezTo>
                  <a:pt x="55730" y="19043"/>
                  <a:pt x="52724" y="20922"/>
                  <a:pt x="51435" y="23823"/>
                </a:cubicBezTo>
                <a:cubicBezTo>
                  <a:pt x="50120" y="26782"/>
                  <a:pt x="50315" y="30207"/>
                  <a:pt x="49530" y="33348"/>
                </a:cubicBezTo>
                <a:cubicBezTo>
                  <a:pt x="49043" y="35296"/>
                  <a:pt x="48177" y="37132"/>
                  <a:pt x="47625" y="39063"/>
                </a:cubicBezTo>
                <a:cubicBezTo>
                  <a:pt x="42841" y="55807"/>
                  <a:pt x="48383" y="38695"/>
                  <a:pt x="43815" y="52398"/>
                </a:cubicBezTo>
                <a:cubicBezTo>
                  <a:pt x="44450" y="60018"/>
                  <a:pt x="44709" y="67679"/>
                  <a:pt x="45720" y="75258"/>
                </a:cubicBezTo>
                <a:cubicBezTo>
                  <a:pt x="45985" y="77248"/>
                  <a:pt x="47625" y="78965"/>
                  <a:pt x="47625" y="80973"/>
                </a:cubicBezTo>
                <a:cubicBezTo>
                  <a:pt x="47625" y="87355"/>
                  <a:pt x="46623" y="93705"/>
                  <a:pt x="45720" y="100023"/>
                </a:cubicBezTo>
                <a:cubicBezTo>
                  <a:pt x="45350" y="102615"/>
                  <a:pt x="46035" y="106255"/>
                  <a:pt x="43815" y="107643"/>
                </a:cubicBezTo>
                <a:cubicBezTo>
                  <a:pt x="40007" y="110023"/>
                  <a:pt x="34925" y="108913"/>
                  <a:pt x="30480" y="109548"/>
                </a:cubicBezTo>
                <a:cubicBezTo>
                  <a:pt x="29513" y="113415"/>
                  <a:pt x="28310" y="119057"/>
                  <a:pt x="26670" y="122883"/>
                </a:cubicBezTo>
                <a:cubicBezTo>
                  <a:pt x="25551" y="125493"/>
                  <a:pt x="24130" y="127963"/>
                  <a:pt x="22860" y="130503"/>
                </a:cubicBezTo>
                <a:cubicBezTo>
                  <a:pt x="22225" y="138758"/>
                  <a:pt x="23088" y="147268"/>
                  <a:pt x="20955" y="155268"/>
                </a:cubicBezTo>
                <a:cubicBezTo>
                  <a:pt x="20365" y="157480"/>
                  <a:pt x="16859" y="157459"/>
                  <a:pt x="15240" y="159078"/>
                </a:cubicBezTo>
                <a:cubicBezTo>
                  <a:pt x="12995" y="161323"/>
                  <a:pt x="11370" y="164114"/>
                  <a:pt x="9525" y="166698"/>
                </a:cubicBezTo>
                <a:cubicBezTo>
                  <a:pt x="8194" y="168561"/>
                  <a:pt x="7334" y="170794"/>
                  <a:pt x="5715" y="172413"/>
                </a:cubicBezTo>
                <a:cubicBezTo>
                  <a:pt x="4096" y="174032"/>
                  <a:pt x="1905" y="174953"/>
                  <a:pt x="0" y="176223"/>
                </a:cubicBezTo>
                <a:cubicBezTo>
                  <a:pt x="635" y="196543"/>
                  <a:pt x="777" y="216884"/>
                  <a:pt x="1905" y="237183"/>
                </a:cubicBezTo>
                <a:cubicBezTo>
                  <a:pt x="2050" y="239797"/>
                  <a:pt x="3297" y="242236"/>
                  <a:pt x="3810" y="244803"/>
                </a:cubicBezTo>
                <a:cubicBezTo>
                  <a:pt x="7163" y="261566"/>
                  <a:pt x="3913" y="250826"/>
                  <a:pt x="7620" y="261948"/>
                </a:cubicBezTo>
                <a:cubicBezTo>
                  <a:pt x="8255" y="279093"/>
                  <a:pt x="7818" y="296311"/>
                  <a:pt x="9525" y="313383"/>
                </a:cubicBezTo>
                <a:cubicBezTo>
                  <a:pt x="9753" y="315661"/>
                  <a:pt x="12311" y="317050"/>
                  <a:pt x="13335" y="319098"/>
                </a:cubicBezTo>
                <a:cubicBezTo>
                  <a:pt x="21579" y="335585"/>
                  <a:pt x="5600" y="310936"/>
                  <a:pt x="20955" y="332433"/>
                </a:cubicBezTo>
                <a:cubicBezTo>
                  <a:pt x="23171" y="335536"/>
                  <a:pt x="28044" y="343602"/>
                  <a:pt x="30480" y="345768"/>
                </a:cubicBezTo>
                <a:cubicBezTo>
                  <a:pt x="34915" y="349710"/>
                  <a:pt x="41366" y="354041"/>
                  <a:pt x="47625" y="355293"/>
                </a:cubicBezTo>
                <a:cubicBezTo>
                  <a:pt x="52028" y="356174"/>
                  <a:pt x="56515" y="356563"/>
                  <a:pt x="60960" y="357198"/>
                </a:cubicBezTo>
                <a:lnTo>
                  <a:pt x="72390" y="364818"/>
                </a:lnTo>
                <a:cubicBezTo>
                  <a:pt x="74295" y="366088"/>
                  <a:pt x="76486" y="367009"/>
                  <a:pt x="78105" y="368628"/>
                </a:cubicBezTo>
                <a:cubicBezTo>
                  <a:pt x="81915" y="372438"/>
                  <a:pt x="84423" y="378354"/>
                  <a:pt x="89535" y="380058"/>
                </a:cubicBezTo>
                <a:cubicBezTo>
                  <a:pt x="113616" y="388085"/>
                  <a:pt x="75115" y="374694"/>
                  <a:pt x="100965" y="385773"/>
                </a:cubicBezTo>
                <a:cubicBezTo>
                  <a:pt x="103371" y="386804"/>
                  <a:pt x="106101" y="386850"/>
                  <a:pt x="108585" y="387678"/>
                </a:cubicBezTo>
                <a:cubicBezTo>
                  <a:pt x="111829" y="388759"/>
                  <a:pt x="114749" y="390858"/>
                  <a:pt x="118110" y="391488"/>
                </a:cubicBezTo>
                <a:cubicBezTo>
                  <a:pt x="125004" y="392781"/>
                  <a:pt x="132080" y="392758"/>
                  <a:pt x="139065" y="393393"/>
                </a:cubicBezTo>
                <a:cubicBezTo>
                  <a:pt x="159272" y="398445"/>
                  <a:pt x="149109" y="396554"/>
                  <a:pt x="169545" y="399108"/>
                </a:cubicBezTo>
                <a:cubicBezTo>
                  <a:pt x="171450" y="399743"/>
                  <a:pt x="173464" y="400115"/>
                  <a:pt x="175260" y="401013"/>
                </a:cubicBezTo>
                <a:cubicBezTo>
                  <a:pt x="177308" y="402037"/>
                  <a:pt x="178831" y="404019"/>
                  <a:pt x="180975" y="404823"/>
                </a:cubicBezTo>
                <a:cubicBezTo>
                  <a:pt x="184007" y="405960"/>
                  <a:pt x="187339" y="406026"/>
                  <a:pt x="190500" y="406728"/>
                </a:cubicBezTo>
                <a:cubicBezTo>
                  <a:pt x="197676" y="408323"/>
                  <a:pt x="197471" y="408417"/>
                  <a:pt x="203835" y="410538"/>
                </a:cubicBezTo>
                <a:lnTo>
                  <a:pt x="224790" y="408633"/>
                </a:lnTo>
                <a:cubicBezTo>
                  <a:pt x="234942" y="407881"/>
                  <a:pt x="245215" y="408316"/>
                  <a:pt x="255270" y="406728"/>
                </a:cubicBezTo>
                <a:cubicBezTo>
                  <a:pt x="257532" y="406371"/>
                  <a:pt x="258729" y="403310"/>
                  <a:pt x="260985" y="402918"/>
                </a:cubicBezTo>
                <a:cubicBezTo>
                  <a:pt x="273560" y="400731"/>
                  <a:pt x="286385" y="400378"/>
                  <a:pt x="299085" y="399108"/>
                </a:cubicBezTo>
                <a:cubicBezTo>
                  <a:pt x="320675" y="399743"/>
                  <a:pt x="342256" y="401013"/>
                  <a:pt x="363855" y="401013"/>
                </a:cubicBezTo>
                <a:cubicBezTo>
                  <a:pt x="366473" y="401013"/>
                  <a:pt x="368919" y="399676"/>
                  <a:pt x="371475" y="399108"/>
                </a:cubicBezTo>
                <a:cubicBezTo>
                  <a:pt x="377668" y="397732"/>
                  <a:pt x="381216" y="397655"/>
                  <a:pt x="386715" y="395298"/>
                </a:cubicBezTo>
                <a:cubicBezTo>
                  <a:pt x="389325" y="394179"/>
                  <a:pt x="391666" y="392458"/>
                  <a:pt x="394335" y="391488"/>
                </a:cubicBezTo>
                <a:cubicBezTo>
                  <a:pt x="419581" y="382308"/>
                  <a:pt x="397896" y="392565"/>
                  <a:pt x="415290" y="383868"/>
                </a:cubicBezTo>
                <a:cubicBezTo>
                  <a:pt x="416310" y="382509"/>
                  <a:pt x="427332" y="366315"/>
                  <a:pt x="432435" y="362913"/>
                </a:cubicBezTo>
                <a:cubicBezTo>
                  <a:pt x="445675" y="354086"/>
                  <a:pt x="430376" y="369188"/>
                  <a:pt x="443865" y="357198"/>
                </a:cubicBezTo>
                <a:cubicBezTo>
                  <a:pt x="454541" y="347708"/>
                  <a:pt x="453314" y="348739"/>
                  <a:pt x="459105" y="340053"/>
                </a:cubicBezTo>
                <a:cubicBezTo>
                  <a:pt x="460522" y="321637"/>
                  <a:pt x="463510" y="296713"/>
                  <a:pt x="459105" y="279093"/>
                </a:cubicBezTo>
                <a:cubicBezTo>
                  <a:pt x="458470" y="276553"/>
                  <a:pt x="454025" y="277823"/>
                  <a:pt x="451485" y="277188"/>
                </a:cubicBezTo>
                <a:cubicBezTo>
                  <a:pt x="450215" y="274013"/>
                  <a:pt x="449204" y="270722"/>
                  <a:pt x="447675" y="267663"/>
                </a:cubicBezTo>
                <a:cubicBezTo>
                  <a:pt x="446651" y="265615"/>
                  <a:pt x="444889" y="263996"/>
                  <a:pt x="443865" y="261948"/>
                </a:cubicBezTo>
                <a:cubicBezTo>
                  <a:pt x="442336" y="258889"/>
                  <a:pt x="442107" y="255159"/>
                  <a:pt x="440055" y="252423"/>
                </a:cubicBezTo>
                <a:cubicBezTo>
                  <a:pt x="436283" y="247394"/>
                  <a:pt x="432884" y="240321"/>
                  <a:pt x="426720" y="239088"/>
                </a:cubicBezTo>
                <a:lnTo>
                  <a:pt x="417195" y="237183"/>
                </a:lnTo>
                <a:cubicBezTo>
                  <a:pt x="414655" y="235913"/>
                  <a:pt x="411886" y="235024"/>
                  <a:pt x="409575" y="233373"/>
                </a:cubicBezTo>
                <a:cubicBezTo>
                  <a:pt x="397089" y="224454"/>
                  <a:pt x="410404" y="229839"/>
                  <a:pt x="398145" y="225753"/>
                </a:cubicBezTo>
                <a:lnTo>
                  <a:pt x="384810" y="212418"/>
                </a:lnTo>
                <a:cubicBezTo>
                  <a:pt x="382270" y="209878"/>
                  <a:pt x="379183" y="207787"/>
                  <a:pt x="377190" y="204798"/>
                </a:cubicBezTo>
                <a:cubicBezTo>
                  <a:pt x="375920" y="202893"/>
                  <a:pt x="374901" y="200794"/>
                  <a:pt x="373380" y="199083"/>
                </a:cubicBezTo>
                <a:cubicBezTo>
                  <a:pt x="369800" y="195056"/>
                  <a:pt x="361950" y="187653"/>
                  <a:pt x="361950" y="187653"/>
                </a:cubicBezTo>
                <a:cubicBezTo>
                  <a:pt x="361315" y="185748"/>
                  <a:pt x="361159" y="183609"/>
                  <a:pt x="360045" y="181938"/>
                </a:cubicBezTo>
                <a:cubicBezTo>
                  <a:pt x="357111" y="177538"/>
                  <a:pt x="352832" y="175224"/>
                  <a:pt x="348615" y="172413"/>
                </a:cubicBezTo>
                <a:cubicBezTo>
                  <a:pt x="339868" y="159293"/>
                  <a:pt x="351043" y="175246"/>
                  <a:pt x="337185" y="159078"/>
                </a:cubicBezTo>
                <a:cubicBezTo>
                  <a:pt x="335695" y="157340"/>
                  <a:pt x="334994" y="154982"/>
                  <a:pt x="333375" y="153363"/>
                </a:cubicBezTo>
                <a:cubicBezTo>
                  <a:pt x="331756" y="151744"/>
                  <a:pt x="329279" y="151172"/>
                  <a:pt x="327660" y="149553"/>
                </a:cubicBezTo>
                <a:cubicBezTo>
                  <a:pt x="316693" y="138586"/>
                  <a:pt x="327113" y="145105"/>
                  <a:pt x="316230" y="132408"/>
                </a:cubicBezTo>
                <a:cubicBezTo>
                  <a:pt x="314740" y="130670"/>
                  <a:pt x="312607" y="129528"/>
                  <a:pt x="310515" y="128598"/>
                </a:cubicBezTo>
                <a:cubicBezTo>
                  <a:pt x="306845" y="126967"/>
                  <a:pt x="299085" y="124788"/>
                  <a:pt x="299085" y="124788"/>
                </a:cubicBezTo>
                <a:cubicBezTo>
                  <a:pt x="298450" y="122883"/>
                  <a:pt x="298814" y="120240"/>
                  <a:pt x="297180" y="119073"/>
                </a:cubicBezTo>
                <a:cubicBezTo>
                  <a:pt x="294683" y="117289"/>
                  <a:pt x="282204" y="114376"/>
                  <a:pt x="278130" y="113358"/>
                </a:cubicBezTo>
                <a:cubicBezTo>
                  <a:pt x="261752" y="102439"/>
                  <a:pt x="282474" y="115530"/>
                  <a:pt x="266700" y="107643"/>
                </a:cubicBezTo>
                <a:cubicBezTo>
                  <a:pt x="254190" y="101388"/>
                  <a:pt x="269214" y="104938"/>
                  <a:pt x="249555" y="100023"/>
                </a:cubicBezTo>
                <a:cubicBezTo>
                  <a:pt x="247015" y="99388"/>
                  <a:pt x="244502" y="98631"/>
                  <a:pt x="241935" y="98118"/>
                </a:cubicBezTo>
                <a:cubicBezTo>
                  <a:pt x="238147" y="97360"/>
                  <a:pt x="234276" y="97051"/>
                  <a:pt x="230505" y="96213"/>
                </a:cubicBezTo>
                <a:cubicBezTo>
                  <a:pt x="228545" y="95777"/>
                  <a:pt x="226738" y="94795"/>
                  <a:pt x="224790" y="94308"/>
                </a:cubicBezTo>
                <a:cubicBezTo>
                  <a:pt x="203249" y="88923"/>
                  <a:pt x="228356" y="96767"/>
                  <a:pt x="203835" y="88593"/>
                </a:cubicBezTo>
                <a:cubicBezTo>
                  <a:pt x="200025" y="87323"/>
                  <a:pt x="196343" y="85571"/>
                  <a:pt x="192405" y="84783"/>
                </a:cubicBezTo>
                <a:cubicBezTo>
                  <a:pt x="180911" y="82484"/>
                  <a:pt x="185952" y="83902"/>
                  <a:pt x="177165" y="80973"/>
                </a:cubicBezTo>
                <a:cubicBezTo>
                  <a:pt x="171171" y="76478"/>
                  <a:pt x="168898" y="74063"/>
                  <a:pt x="161925" y="71448"/>
                </a:cubicBezTo>
                <a:cubicBezTo>
                  <a:pt x="159474" y="70529"/>
                  <a:pt x="156822" y="70262"/>
                  <a:pt x="154305" y="69543"/>
                </a:cubicBezTo>
                <a:cubicBezTo>
                  <a:pt x="149967" y="68303"/>
                  <a:pt x="146215" y="67168"/>
                  <a:pt x="142875" y="63828"/>
                </a:cubicBezTo>
                <a:cubicBezTo>
                  <a:pt x="140630" y="61583"/>
                  <a:pt x="139005" y="58792"/>
                  <a:pt x="137160" y="56208"/>
                </a:cubicBezTo>
                <a:cubicBezTo>
                  <a:pt x="135829" y="54345"/>
                  <a:pt x="134969" y="52112"/>
                  <a:pt x="133350" y="50493"/>
                </a:cubicBezTo>
                <a:cubicBezTo>
                  <a:pt x="131731" y="48874"/>
                  <a:pt x="129540" y="47953"/>
                  <a:pt x="127635" y="46683"/>
                </a:cubicBezTo>
                <a:cubicBezTo>
                  <a:pt x="123487" y="38387"/>
                  <a:pt x="124228" y="37862"/>
                  <a:pt x="116205" y="31443"/>
                </a:cubicBezTo>
                <a:cubicBezTo>
                  <a:pt x="112629" y="28582"/>
                  <a:pt x="104775" y="23823"/>
                  <a:pt x="104775" y="23823"/>
                </a:cubicBezTo>
                <a:cubicBezTo>
                  <a:pt x="97790" y="13346"/>
                  <a:pt x="104775" y="22235"/>
                  <a:pt x="95250" y="14298"/>
                </a:cubicBezTo>
                <a:cubicBezTo>
                  <a:pt x="80582" y="2075"/>
                  <a:pt x="98009" y="14233"/>
                  <a:pt x="83820" y="4773"/>
                </a:cubicBezTo>
                <a:cubicBezTo>
                  <a:pt x="81761" y="-3463"/>
                  <a:pt x="66358" y="1598"/>
                  <a:pt x="62865" y="963"/>
                </a:cubicBez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orme libre : forme 46">
            <a:extLst>
              <a:ext uri="{FF2B5EF4-FFF2-40B4-BE49-F238E27FC236}">
                <a16:creationId xmlns:a16="http://schemas.microsoft.com/office/drawing/2014/main" id="{E19ADA1B-8D03-0048-50B0-B880D0D0E7F2}"/>
              </a:ext>
            </a:extLst>
          </p:cNvPr>
          <p:cNvSpPr/>
          <p:nvPr/>
        </p:nvSpPr>
        <p:spPr>
          <a:xfrm>
            <a:off x="2788635" y="3580394"/>
            <a:ext cx="1341120" cy="2651760"/>
          </a:xfrm>
          <a:custGeom>
            <a:avLst/>
            <a:gdLst>
              <a:gd name="connsiteX0" fmla="*/ 495300 w 1341120"/>
              <a:gd name="connsiteY0" fmla="*/ 0 h 2651760"/>
              <a:gd name="connsiteX1" fmla="*/ 495300 w 1341120"/>
              <a:gd name="connsiteY1" fmla="*/ 0 h 2651760"/>
              <a:gd name="connsiteX2" fmla="*/ 411480 w 1341120"/>
              <a:gd name="connsiteY2" fmla="*/ 53340 h 2651760"/>
              <a:gd name="connsiteX3" fmla="*/ 365760 w 1341120"/>
              <a:gd name="connsiteY3" fmla="*/ 68580 h 2651760"/>
              <a:gd name="connsiteX4" fmla="*/ 281940 w 1341120"/>
              <a:gd name="connsiteY4" fmla="*/ 45720 h 2651760"/>
              <a:gd name="connsiteX5" fmla="*/ 220980 w 1341120"/>
              <a:gd name="connsiteY5" fmla="*/ 53340 h 2651760"/>
              <a:gd name="connsiteX6" fmla="*/ 182880 w 1341120"/>
              <a:gd name="connsiteY6" fmla="*/ 91440 h 2651760"/>
              <a:gd name="connsiteX7" fmla="*/ 175260 w 1341120"/>
              <a:gd name="connsiteY7" fmla="*/ 114300 h 2651760"/>
              <a:gd name="connsiteX8" fmla="*/ 137160 w 1341120"/>
              <a:gd name="connsiteY8" fmla="*/ 121920 h 2651760"/>
              <a:gd name="connsiteX9" fmla="*/ 114300 w 1341120"/>
              <a:gd name="connsiteY9" fmla="*/ 129540 h 2651760"/>
              <a:gd name="connsiteX10" fmla="*/ 91440 w 1341120"/>
              <a:gd name="connsiteY10" fmla="*/ 220980 h 2651760"/>
              <a:gd name="connsiteX11" fmla="*/ 83820 w 1341120"/>
              <a:gd name="connsiteY11" fmla="*/ 243840 h 2651760"/>
              <a:gd name="connsiteX12" fmla="*/ 76200 w 1341120"/>
              <a:gd name="connsiteY12" fmla="*/ 274320 h 2651760"/>
              <a:gd name="connsiteX13" fmla="*/ 83820 w 1341120"/>
              <a:gd name="connsiteY13" fmla="*/ 312420 h 2651760"/>
              <a:gd name="connsiteX14" fmla="*/ 99060 w 1341120"/>
              <a:gd name="connsiteY14" fmla="*/ 373380 h 2651760"/>
              <a:gd name="connsiteX15" fmla="*/ 114300 w 1341120"/>
              <a:gd name="connsiteY15" fmla="*/ 419100 h 2651760"/>
              <a:gd name="connsiteX16" fmla="*/ 91440 w 1341120"/>
              <a:gd name="connsiteY16" fmla="*/ 487680 h 2651760"/>
              <a:gd name="connsiteX17" fmla="*/ 45720 w 1341120"/>
              <a:gd name="connsiteY17" fmla="*/ 525780 h 2651760"/>
              <a:gd name="connsiteX18" fmla="*/ 45720 w 1341120"/>
              <a:gd name="connsiteY18" fmla="*/ 525780 h 2651760"/>
              <a:gd name="connsiteX19" fmla="*/ 15240 w 1341120"/>
              <a:gd name="connsiteY19" fmla="*/ 594360 h 2651760"/>
              <a:gd name="connsiteX20" fmla="*/ 7620 w 1341120"/>
              <a:gd name="connsiteY20" fmla="*/ 624840 h 2651760"/>
              <a:gd name="connsiteX21" fmla="*/ 0 w 1341120"/>
              <a:gd name="connsiteY21" fmla="*/ 708660 h 2651760"/>
              <a:gd name="connsiteX22" fmla="*/ 7620 w 1341120"/>
              <a:gd name="connsiteY22" fmla="*/ 754380 h 2651760"/>
              <a:gd name="connsiteX23" fmla="*/ 7620 w 1341120"/>
              <a:gd name="connsiteY23" fmla="*/ 815340 h 2651760"/>
              <a:gd name="connsiteX24" fmla="*/ 7620 w 1341120"/>
              <a:gd name="connsiteY24" fmla="*/ 845820 h 2651760"/>
              <a:gd name="connsiteX25" fmla="*/ 53340 w 1341120"/>
              <a:gd name="connsiteY25" fmla="*/ 952500 h 2651760"/>
              <a:gd name="connsiteX26" fmla="*/ 91440 w 1341120"/>
              <a:gd name="connsiteY26" fmla="*/ 1005840 h 2651760"/>
              <a:gd name="connsiteX27" fmla="*/ 106680 w 1341120"/>
              <a:gd name="connsiteY27" fmla="*/ 1059180 h 2651760"/>
              <a:gd name="connsiteX28" fmla="*/ 99060 w 1341120"/>
              <a:gd name="connsiteY28" fmla="*/ 1082040 h 2651760"/>
              <a:gd name="connsiteX29" fmla="*/ 99060 w 1341120"/>
              <a:gd name="connsiteY29" fmla="*/ 1135380 h 2651760"/>
              <a:gd name="connsiteX30" fmla="*/ 121920 w 1341120"/>
              <a:gd name="connsiteY30" fmla="*/ 1211580 h 2651760"/>
              <a:gd name="connsiteX31" fmla="*/ 121920 w 1341120"/>
              <a:gd name="connsiteY31" fmla="*/ 1257300 h 2651760"/>
              <a:gd name="connsiteX32" fmla="*/ 83820 w 1341120"/>
              <a:gd name="connsiteY32" fmla="*/ 1310640 h 2651760"/>
              <a:gd name="connsiteX33" fmla="*/ 114300 w 1341120"/>
              <a:gd name="connsiteY33" fmla="*/ 1440180 h 2651760"/>
              <a:gd name="connsiteX34" fmla="*/ 152400 w 1341120"/>
              <a:gd name="connsiteY34" fmla="*/ 1539240 h 2651760"/>
              <a:gd name="connsiteX35" fmla="*/ 167640 w 1341120"/>
              <a:gd name="connsiteY35" fmla="*/ 1600200 h 2651760"/>
              <a:gd name="connsiteX36" fmla="*/ 167640 w 1341120"/>
              <a:gd name="connsiteY36" fmla="*/ 1668780 h 2651760"/>
              <a:gd name="connsiteX37" fmla="*/ 236220 w 1341120"/>
              <a:gd name="connsiteY37" fmla="*/ 1760220 h 2651760"/>
              <a:gd name="connsiteX38" fmla="*/ 243840 w 1341120"/>
              <a:gd name="connsiteY38" fmla="*/ 1828800 h 2651760"/>
              <a:gd name="connsiteX39" fmla="*/ 358140 w 1341120"/>
              <a:gd name="connsiteY39" fmla="*/ 2011680 h 2651760"/>
              <a:gd name="connsiteX40" fmla="*/ 381000 w 1341120"/>
              <a:gd name="connsiteY40" fmla="*/ 2118360 h 2651760"/>
              <a:gd name="connsiteX41" fmla="*/ 396240 w 1341120"/>
              <a:gd name="connsiteY41" fmla="*/ 2194560 h 2651760"/>
              <a:gd name="connsiteX42" fmla="*/ 411480 w 1341120"/>
              <a:gd name="connsiteY42" fmla="*/ 2286000 h 2651760"/>
              <a:gd name="connsiteX43" fmla="*/ 419100 w 1341120"/>
              <a:gd name="connsiteY43" fmla="*/ 2339340 h 2651760"/>
              <a:gd name="connsiteX44" fmla="*/ 419100 w 1341120"/>
              <a:gd name="connsiteY44" fmla="*/ 2377440 h 2651760"/>
              <a:gd name="connsiteX45" fmla="*/ 403860 w 1341120"/>
              <a:gd name="connsiteY45" fmla="*/ 2400300 h 2651760"/>
              <a:gd name="connsiteX46" fmla="*/ 419100 w 1341120"/>
              <a:gd name="connsiteY46" fmla="*/ 2453640 h 2651760"/>
              <a:gd name="connsiteX47" fmla="*/ 441960 w 1341120"/>
              <a:gd name="connsiteY47" fmla="*/ 2476500 h 2651760"/>
              <a:gd name="connsiteX48" fmla="*/ 472440 w 1341120"/>
              <a:gd name="connsiteY48" fmla="*/ 2484120 h 2651760"/>
              <a:gd name="connsiteX49" fmla="*/ 502920 w 1341120"/>
              <a:gd name="connsiteY49" fmla="*/ 2491740 h 2651760"/>
              <a:gd name="connsiteX50" fmla="*/ 541020 w 1341120"/>
              <a:gd name="connsiteY50" fmla="*/ 2529840 h 2651760"/>
              <a:gd name="connsiteX51" fmla="*/ 571500 w 1341120"/>
              <a:gd name="connsiteY51" fmla="*/ 2590800 h 2651760"/>
              <a:gd name="connsiteX52" fmla="*/ 647700 w 1341120"/>
              <a:gd name="connsiteY52" fmla="*/ 2621280 h 2651760"/>
              <a:gd name="connsiteX53" fmla="*/ 670560 w 1341120"/>
              <a:gd name="connsiteY53" fmla="*/ 2651760 h 2651760"/>
              <a:gd name="connsiteX54" fmla="*/ 769620 w 1341120"/>
              <a:gd name="connsiteY54" fmla="*/ 2621280 h 2651760"/>
              <a:gd name="connsiteX55" fmla="*/ 777240 w 1341120"/>
              <a:gd name="connsiteY55" fmla="*/ 2522220 h 2651760"/>
              <a:gd name="connsiteX56" fmla="*/ 792480 w 1341120"/>
              <a:gd name="connsiteY56" fmla="*/ 2453640 h 2651760"/>
              <a:gd name="connsiteX57" fmla="*/ 845820 w 1341120"/>
              <a:gd name="connsiteY57" fmla="*/ 2346960 h 2651760"/>
              <a:gd name="connsiteX58" fmla="*/ 861060 w 1341120"/>
              <a:gd name="connsiteY58" fmla="*/ 2308860 h 2651760"/>
              <a:gd name="connsiteX59" fmla="*/ 853440 w 1341120"/>
              <a:gd name="connsiteY59" fmla="*/ 2232660 h 2651760"/>
              <a:gd name="connsiteX60" fmla="*/ 815340 w 1341120"/>
              <a:gd name="connsiteY60" fmla="*/ 2217420 h 2651760"/>
              <a:gd name="connsiteX61" fmla="*/ 769620 w 1341120"/>
              <a:gd name="connsiteY61" fmla="*/ 2186940 h 2651760"/>
              <a:gd name="connsiteX62" fmla="*/ 731520 w 1341120"/>
              <a:gd name="connsiteY62" fmla="*/ 2156460 h 2651760"/>
              <a:gd name="connsiteX63" fmla="*/ 716280 w 1341120"/>
              <a:gd name="connsiteY63" fmla="*/ 2118360 h 2651760"/>
              <a:gd name="connsiteX64" fmla="*/ 723900 w 1341120"/>
              <a:gd name="connsiteY64" fmla="*/ 2057400 h 2651760"/>
              <a:gd name="connsiteX65" fmla="*/ 777240 w 1341120"/>
              <a:gd name="connsiteY65" fmla="*/ 2004060 h 2651760"/>
              <a:gd name="connsiteX66" fmla="*/ 807720 w 1341120"/>
              <a:gd name="connsiteY66" fmla="*/ 1973580 h 2651760"/>
              <a:gd name="connsiteX67" fmla="*/ 807720 w 1341120"/>
              <a:gd name="connsiteY67" fmla="*/ 1943100 h 2651760"/>
              <a:gd name="connsiteX68" fmla="*/ 807720 w 1341120"/>
              <a:gd name="connsiteY68" fmla="*/ 1897380 h 2651760"/>
              <a:gd name="connsiteX69" fmla="*/ 838200 w 1341120"/>
              <a:gd name="connsiteY69" fmla="*/ 1836420 h 2651760"/>
              <a:gd name="connsiteX70" fmla="*/ 769620 w 1341120"/>
              <a:gd name="connsiteY70" fmla="*/ 1790700 h 2651760"/>
              <a:gd name="connsiteX71" fmla="*/ 746760 w 1341120"/>
              <a:gd name="connsiteY71" fmla="*/ 1744980 h 2651760"/>
              <a:gd name="connsiteX72" fmla="*/ 716280 w 1341120"/>
              <a:gd name="connsiteY72" fmla="*/ 1714500 h 2651760"/>
              <a:gd name="connsiteX73" fmla="*/ 701040 w 1341120"/>
              <a:gd name="connsiteY73" fmla="*/ 1661160 h 2651760"/>
              <a:gd name="connsiteX74" fmla="*/ 784860 w 1341120"/>
              <a:gd name="connsiteY74" fmla="*/ 1691640 h 2651760"/>
              <a:gd name="connsiteX75" fmla="*/ 853440 w 1341120"/>
              <a:gd name="connsiteY75" fmla="*/ 1706880 h 2651760"/>
              <a:gd name="connsiteX76" fmla="*/ 906780 w 1341120"/>
              <a:gd name="connsiteY76" fmla="*/ 1691640 h 2651760"/>
              <a:gd name="connsiteX77" fmla="*/ 914400 w 1341120"/>
              <a:gd name="connsiteY77" fmla="*/ 1638300 h 2651760"/>
              <a:gd name="connsiteX78" fmla="*/ 906780 w 1341120"/>
              <a:gd name="connsiteY78" fmla="*/ 1592580 h 2651760"/>
              <a:gd name="connsiteX79" fmla="*/ 891540 w 1341120"/>
              <a:gd name="connsiteY79" fmla="*/ 1554480 h 2651760"/>
              <a:gd name="connsiteX80" fmla="*/ 914400 w 1341120"/>
              <a:gd name="connsiteY80" fmla="*/ 1501140 h 2651760"/>
              <a:gd name="connsiteX81" fmla="*/ 967740 w 1341120"/>
              <a:gd name="connsiteY81" fmla="*/ 1501140 h 2651760"/>
              <a:gd name="connsiteX82" fmla="*/ 1120140 w 1341120"/>
              <a:gd name="connsiteY82" fmla="*/ 1478280 h 2651760"/>
              <a:gd name="connsiteX83" fmla="*/ 1211580 w 1341120"/>
              <a:gd name="connsiteY83" fmla="*/ 1440180 h 2651760"/>
              <a:gd name="connsiteX84" fmla="*/ 1257300 w 1341120"/>
              <a:gd name="connsiteY84" fmla="*/ 1379220 h 2651760"/>
              <a:gd name="connsiteX85" fmla="*/ 1257300 w 1341120"/>
              <a:gd name="connsiteY85" fmla="*/ 1333500 h 2651760"/>
              <a:gd name="connsiteX86" fmla="*/ 1219200 w 1341120"/>
              <a:gd name="connsiteY86" fmla="*/ 1257300 h 2651760"/>
              <a:gd name="connsiteX87" fmla="*/ 1173480 w 1341120"/>
              <a:gd name="connsiteY87" fmla="*/ 1211580 h 2651760"/>
              <a:gd name="connsiteX88" fmla="*/ 1150620 w 1341120"/>
              <a:gd name="connsiteY88" fmla="*/ 1165860 h 2651760"/>
              <a:gd name="connsiteX89" fmla="*/ 1104900 w 1341120"/>
              <a:gd name="connsiteY89" fmla="*/ 1135380 h 2651760"/>
              <a:gd name="connsiteX90" fmla="*/ 1104900 w 1341120"/>
              <a:gd name="connsiteY90" fmla="*/ 1089660 h 2651760"/>
              <a:gd name="connsiteX91" fmla="*/ 1066800 w 1341120"/>
              <a:gd name="connsiteY91" fmla="*/ 1059180 h 2651760"/>
              <a:gd name="connsiteX92" fmla="*/ 1059180 w 1341120"/>
              <a:gd name="connsiteY92" fmla="*/ 1013460 h 2651760"/>
              <a:gd name="connsiteX93" fmla="*/ 1059180 w 1341120"/>
              <a:gd name="connsiteY93" fmla="*/ 967740 h 2651760"/>
              <a:gd name="connsiteX94" fmla="*/ 1043940 w 1341120"/>
              <a:gd name="connsiteY94" fmla="*/ 906780 h 2651760"/>
              <a:gd name="connsiteX95" fmla="*/ 1043940 w 1341120"/>
              <a:gd name="connsiteY95" fmla="*/ 906780 h 2651760"/>
              <a:gd name="connsiteX96" fmla="*/ 1082040 w 1341120"/>
              <a:gd name="connsiteY96" fmla="*/ 822960 h 2651760"/>
              <a:gd name="connsiteX97" fmla="*/ 1120140 w 1341120"/>
              <a:gd name="connsiteY97" fmla="*/ 723900 h 2651760"/>
              <a:gd name="connsiteX98" fmla="*/ 1127760 w 1341120"/>
              <a:gd name="connsiteY98" fmla="*/ 662940 h 2651760"/>
              <a:gd name="connsiteX99" fmla="*/ 1226820 w 1341120"/>
              <a:gd name="connsiteY99" fmla="*/ 586740 h 2651760"/>
              <a:gd name="connsiteX100" fmla="*/ 1318260 w 1341120"/>
              <a:gd name="connsiteY100" fmla="*/ 525780 h 2651760"/>
              <a:gd name="connsiteX101" fmla="*/ 1341120 w 1341120"/>
              <a:gd name="connsiteY101" fmla="*/ 419100 h 2651760"/>
              <a:gd name="connsiteX102" fmla="*/ 1318260 w 1341120"/>
              <a:gd name="connsiteY102" fmla="*/ 335280 h 2651760"/>
              <a:gd name="connsiteX103" fmla="*/ 1272540 w 1341120"/>
              <a:gd name="connsiteY103" fmla="*/ 312420 h 2651760"/>
              <a:gd name="connsiteX104" fmla="*/ 1242060 w 1341120"/>
              <a:gd name="connsiteY104" fmla="*/ 396240 h 2651760"/>
              <a:gd name="connsiteX105" fmla="*/ 1226820 w 1341120"/>
              <a:gd name="connsiteY105" fmla="*/ 441960 h 2651760"/>
              <a:gd name="connsiteX106" fmla="*/ 1158240 w 1341120"/>
              <a:gd name="connsiteY106" fmla="*/ 472440 h 2651760"/>
              <a:gd name="connsiteX107" fmla="*/ 1089660 w 1341120"/>
              <a:gd name="connsiteY107" fmla="*/ 495300 h 2651760"/>
              <a:gd name="connsiteX108" fmla="*/ 998220 w 1341120"/>
              <a:gd name="connsiteY108" fmla="*/ 487680 h 2651760"/>
              <a:gd name="connsiteX109" fmla="*/ 944880 w 1341120"/>
              <a:gd name="connsiteY109" fmla="*/ 449580 h 2651760"/>
              <a:gd name="connsiteX110" fmla="*/ 975360 w 1341120"/>
              <a:gd name="connsiteY110" fmla="*/ 358140 h 2651760"/>
              <a:gd name="connsiteX111" fmla="*/ 960120 w 1341120"/>
              <a:gd name="connsiteY111" fmla="*/ 312420 h 2651760"/>
              <a:gd name="connsiteX112" fmla="*/ 868680 w 1341120"/>
              <a:gd name="connsiteY112" fmla="*/ 266700 h 2651760"/>
              <a:gd name="connsiteX113" fmla="*/ 723900 w 1341120"/>
              <a:gd name="connsiteY113" fmla="*/ 198120 h 2651760"/>
              <a:gd name="connsiteX114" fmla="*/ 571500 w 1341120"/>
              <a:gd name="connsiteY114" fmla="*/ 121920 h 2651760"/>
              <a:gd name="connsiteX115" fmla="*/ 518160 w 1341120"/>
              <a:gd name="connsiteY115" fmla="*/ 53340 h 2651760"/>
              <a:gd name="connsiteX116" fmla="*/ 495300 w 1341120"/>
              <a:gd name="connsiteY116"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341120" h="2651760">
                <a:moveTo>
                  <a:pt x="495300" y="0"/>
                </a:moveTo>
                <a:lnTo>
                  <a:pt x="495300" y="0"/>
                </a:lnTo>
                <a:cubicBezTo>
                  <a:pt x="423333" y="61686"/>
                  <a:pt x="469453" y="35948"/>
                  <a:pt x="411480" y="53340"/>
                </a:cubicBezTo>
                <a:cubicBezTo>
                  <a:pt x="396093" y="57956"/>
                  <a:pt x="365760" y="68580"/>
                  <a:pt x="365760" y="68580"/>
                </a:cubicBezTo>
                <a:cubicBezTo>
                  <a:pt x="335157" y="56339"/>
                  <a:pt x="316480" y="45720"/>
                  <a:pt x="281940" y="45720"/>
                </a:cubicBezTo>
                <a:cubicBezTo>
                  <a:pt x="261462" y="45720"/>
                  <a:pt x="241300" y="50800"/>
                  <a:pt x="220980" y="53340"/>
                </a:cubicBezTo>
                <a:cubicBezTo>
                  <a:pt x="198120" y="68580"/>
                  <a:pt x="195580" y="66040"/>
                  <a:pt x="182880" y="91440"/>
                </a:cubicBezTo>
                <a:cubicBezTo>
                  <a:pt x="179288" y="98624"/>
                  <a:pt x="181943" y="109845"/>
                  <a:pt x="175260" y="114300"/>
                </a:cubicBezTo>
                <a:cubicBezTo>
                  <a:pt x="164484" y="121484"/>
                  <a:pt x="149725" y="118779"/>
                  <a:pt x="137160" y="121920"/>
                </a:cubicBezTo>
                <a:cubicBezTo>
                  <a:pt x="129368" y="123868"/>
                  <a:pt x="121920" y="127000"/>
                  <a:pt x="114300" y="129540"/>
                </a:cubicBezTo>
                <a:cubicBezTo>
                  <a:pt x="83505" y="221924"/>
                  <a:pt x="111962" y="128631"/>
                  <a:pt x="91440" y="220980"/>
                </a:cubicBezTo>
                <a:cubicBezTo>
                  <a:pt x="89698" y="228821"/>
                  <a:pt x="86027" y="236117"/>
                  <a:pt x="83820" y="243840"/>
                </a:cubicBezTo>
                <a:cubicBezTo>
                  <a:pt x="80943" y="253910"/>
                  <a:pt x="78740" y="264160"/>
                  <a:pt x="76200" y="274320"/>
                </a:cubicBezTo>
                <a:cubicBezTo>
                  <a:pt x="85426" y="301999"/>
                  <a:pt x="83820" y="289148"/>
                  <a:pt x="83820" y="312420"/>
                </a:cubicBezTo>
                <a:lnTo>
                  <a:pt x="99060" y="373380"/>
                </a:lnTo>
                <a:lnTo>
                  <a:pt x="114300" y="419100"/>
                </a:lnTo>
                <a:lnTo>
                  <a:pt x="91440" y="487680"/>
                </a:lnTo>
                <a:lnTo>
                  <a:pt x="45720" y="525780"/>
                </a:lnTo>
                <a:lnTo>
                  <a:pt x="45720" y="525780"/>
                </a:lnTo>
                <a:lnTo>
                  <a:pt x="15240" y="594360"/>
                </a:lnTo>
                <a:lnTo>
                  <a:pt x="7620" y="624840"/>
                </a:lnTo>
                <a:lnTo>
                  <a:pt x="0" y="708660"/>
                </a:lnTo>
                <a:lnTo>
                  <a:pt x="7620" y="754380"/>
                </a:lnTo>
                <a:lnTo>
                  <a:pt x="7620" y="815340"/>
                </a:lnTo>
                <a:lnTo>
                  <a:pt x="7620" y="845820"/>
                </a:lnTo>
                <a:lnTo>
                  <a:pt x="53340" y="952500"/>
                </a:lnTo>
                <a:lnTo>
                  <a:pt x="91440" y="1005840"/>
                </a:lnTo>
                <a:lnTo>
                  <a:pt x="106680" y="1059180"/>
                </a:lnTo>
                <a:lnTo>
                  <a:pt x="99060" y="1082040"/>
                </a:lnTo>
                <a:lnTo>
                  <a:pt x="99060" y="1135380"/>
                </a:lnTo>
                <a:lnTo>
                  <a:pt x="121920" y="1211580"/>
                </a:lnTo>
                <a:lnTo>
                  <a:pt x="121920" y="1257300"/>
                </a:lnTo>
                <a:lnTo>
                  <a:pt x="83820" y="1310640"/>
                </a:lnTo>
                <a:lnTo>
                  <a:pt x="114300" y="1440180"/>
                </a:lnTo>
                <a:lnTo>
                  <a:pt x="152400" y="1539240"/>
                </a:lnTo>
                <a:lnTo>
                  <a:pt x="167640" y="1600200"/>
                </a:lnTo>
                <a:lnTo>
                  <a:pt x="167640" y="1668780"/>
                </a:lnTo>
                <a:lnTo>
                  <a:pt x="236220" y="1760220"/>
                </a:lnTo>
                <a:lnTo>
                  <a:pt x="243840" y="1828800"/>
                </a:lnTo>
                <a:lnTo>
                  <a:pt x="358140" y="2011680"/>
                </a:lnTo>
                <a:lnTo>
                  <a:pt x="381000" y="2118360"/>
                </a:lnTo>
                <a:lnTo>
                  <a:pt x="396240" y="2194560"/>
                </a:lnTo>
                <a:lnTo>
                  <a:pt x="411480" y="2286000"/>
                </a:lnTo>
                <a:lnTo>
                  <a:pt x="419100" y="2339340"/>
                </a:lnTo>
                <a:lnTo>
                  <a:pt x="419100" y="2377440"/>
                </a:lnTo>
                <a:lnTo>
                  <a:pt x="403860" y="2400300"/>
                </a:lnTo>
                <a:lnTo>
                  <a:pt x="419100" y="2453640"/>
                </a:lnTo>
                <a:lnTo>
                  <a:pt x="441960" y="2476500"/>
                </a:lnTo>
                <a:lnTo>
                  <a:pt x="472440" y="2484120"/>
                </a:lnTo>
                <a:lnTo>
                  <a:pt x="502920" y="2491740"/>
                </a:lnTo>
                <a:lnTo>
                  <a:pt x="541020" y="2529840"/>
                </a:lnTo>
                <a:lnTo>
                  <a:pt x="571500" y="2590800"/>
                </a:lnTo>
                <a:lnTo>
                  <a:pt x="647700" y="2621280"/>
                </a:lnTo>
                <a:lnTo>
                  <a:pt x="670560" y="2651760"/>
                </a:lnTo>
                <a:lnTo>
                  <a:pt x="769620" y="2621280"/>
                </a:lnTo>
                <a:lnTo>
                  <a:pt x="777240" y="2522220"/>
                </a:lnTo>
                <a:lnTo>
                  <a:pt x="792480" y="2453640"/>
                </a:lnTo>
                <a:lnTo>
                  <a:pt x="845820" y="2346960"/>
                </a:lnTo>
                <a:lnTo>
                  <a:pt x="861060" y="2308860"/>
                </a:lnTo>
                <a:lnTo>
                  <a:pt x="853440" y="2232660"/>
                </a:lnTo>
                <a:lnTo>
                  <a:pt x="815340" y="2217420"/>
                </a:lnTo>
                <a:lnTo>
                  <a:pt x="769620" y="2186940"/>
                </a:lnTo>
                <a:lnTo>
                  <a:pt x="731520" y="2156460"/>
                </a:lnTo>
                <a:lnTo>
                  <a:pt x="716280" y="2118360"/>
                </a:lnTo>
                <a:lnTo>
                  <a:pt x="723900" y="2057400"/>
                </a:lnTo>
                <a:lnTo>
                  <a:pt x="777240" y="2004060"/>
                </a:lnTo>
                <a:lnTo>
                  <a:pt x="807720" y="1973580"/>
                </a:lnTo>
                <a:lnTo>
                  <a:pt x="807720" y="1943100"/>
                </a:lnTo>
                <a:lnTo>
                  <a:pt x="807720" y="1897380"/>
                </a:lnTo>
                <a:lnTo>
                  <a:pt x="838200" y="1836420"/>
                </a:lnTo>
                <a:lnTo>
                  <a:pt x="769620" y="1790700"/>
                </a:lnTo>
                <a:lnTo>
                  <a:pt x="746760" y="1744980"/>
                </a:lnTo>
                <a:lnTo>
                  <a:pt x="716280" y="1714500"/>
                </a:lnTo>
                <a:lnTo>
                  <a:pt x="701040" y="1661160"/>
                </a:lnTo>
                <a:lnTo>
                  <a:pt x="784860" y="1691640"/>
                </a:lnTo>
                <a:lnTo>
                  <a:pt x="853440" y="1706880"/>
                </a:lnTo>
                <a:lnTo>
                  <a:pt x="906780" y="1691640"/>
                </a:lnTo>
                <a:lnTo>
                  <a:pt x="914400" y="1638300"/>
                </a:lnTo>
                <a:lnTo>
                  <a:pt x="906780" y="1592580"/>
                </a:lnTo>
                <a:lnTo>
                  <a:pt x="891540" y="1554480"/>
                </a:lnTo>
                <a:lnTo>
                  <a:pt x="914400" y="1501140"/>
                </a:lnTo>
                <a:lnTo>
                  <a:pt x="967740" y="1501140"/>
                </a:lnTo>
                <a:lnTo>
                  <a:pt x="1120140" y="1478280"/>
                </a:lnTo>
                <a:lnTo>
                  <a:pt x="1211580" y="1440180"/>
                </a:lnTo>
                <a:lnTo>
                  <a:pt x="1257300" y="1379220"/>
                </a:lnTo>
                <a:lnTo>
                  <a:pt x="1257300" y="1333500"/>
                </a:lnTo>
                <a:lnTo>
                  <a:pt x="1219200" y="1257300"/>
                </a:lnTo>
                <a:lnTo>
                  <a:pt x="1173480" y="1211580"/>
                </a:lnTo>
                <a:lnTo>
                  <a:pt x="1150620" y="1165860"/>
                </a:lnTo>
                <a:lnTo>
                  <a:pt x="1104900" y="1135380"/>
                </a:lnTo>
                <a:lnTo>
                  <a:pt x="1104900" y="1089660"/>
                </a:lnTo>
                <a:lnTo>
                  <a:pt x="1066800" y="1059180"/>
                </a:lnTo>
                <a:lnTo>
                  <a:pt x="1059180" y="1013460"/>
                </a:lnTo>
                <a:lnTo>
                  <a:pt x="1059180" y="967740"/>
                </a:lnTo>
                <a:lnTo>
                  <a:pt x="1043940" y="906780"/>
                </a:lnTo>
                <a:lnTo>
                  <a:pt x="1043940" y="906780"/>
                </a:lnTo>
                <a:lnTo>
                  <a:pt x="1082040" y="822960"/>
                </a:lnTo>
                <a:lnTo>
                  <a:pt x="1120140" y="723900"/>
                </a:lnTo>
                <a:lnTo>
                  <a:pt x="1127760" y="662940"/>
                </a:lnTo>
                <a:lnTo>
                  <a:pt x="1226820" y="586740"/>
                </a:lnTo>
                <a:lnTo>
                  <a:pt x="1318260" y="525780"/>
                </a:lnTo>
                <a:lnTo>
                  <a:pt x="1341120" y="419100"/>
                </a:lnTo>
                <a:lnTo>
                  <a:pt x="1318260" y="335280"/>
                </a:lnTo>
                <a:lnTo>
                  <a:pt x="1272540" y="312420"/>
                </a:lnTo>
                <a:lnTo>
                  <a:pt x="1242060" y="396240"/>
                </a:lnTo>
                <a:lnTo>
                  <a:pt x="1226820" y="441960"/>
                </a:lnTo>
                <a:lnTo>
                  <a:pt x="1158240" y="472440"/>
                </a:lnTo>
                <a:lnTo>
                  <a:pt x="1089660" y="495300"/>
                </a:lnTo>
                <a:lnTo>
                  <a:pt x="998220" y="487680"/>
                </a:lnTo>
                <a:lnTo>
                  <a:pt x="944880" y="449580"/>
                </a:lnTo>
                <a:lnTo>
                  <a:pt x="975360" y="358140"/>
                </a:lnTo>
                <a:lnTo>
                  <a:pt x="960120" y="312420"/>
                </a:lnTo>
                <a:lnTo>
                  <a:pt x="868680" y="266700"/>
                </a:lnTo>
                <a:lnTo>
                  <a:pt x="723900" y="198120"/>
                </a:lnTo>
                <a:lnTo>
                  <a:pt x="571500" y="121920"/>
                </a:lnTo>
                <a:lnTo>
                  <a:pt x="518160" y="53340"/>
                </a:lnTo>
                <a:lnTo>
                  <a:pt x="495300"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Forme libre : forme 47">
            <a:extLst>
              <a:ext uri="{FF2B5EF4-FFF2-40B4-BE49-F238E27FC236}">
                <a16:creationId xmlns:a16="http://schemas.microsoft.com/office/drawing/2014/main" id="{000632FB-4501-4F4E-D599-00C068C1B65B}"/>
              </a:ext>
            </a:extLst>
          </p:cNvPr>
          <p:cNvSpPr/>
          <p:nvPr/>
        </p:nvSpPr>
        <p:spPr>
          <a:xfrm>
            <a:off x="2598414" y="3255582"/>
            <a:ext cx="967740" cy="3070860"/>
          </a:xfrm>
          <a:custGeom>
            <a:avLst/>
            <a:gdLst>
              <a:gd name="connsiteX0" fmla="*/ 53340 w 967740"/>
              <a:gd name="connsiteY0" fmla="*/ 0 h 3070860"/>
              <a:gd name="connsiteX1" fmla="*/ 0 w 967740"/>
              <a:gd name="connsiteY1" fmla="*/ 83820 h 3070860"/>
              <a:gd name="connsiteX2" fmla="*/ 0 w 967740"/>
              <a:gd name="connsiteY2" fmla="*/ 121920 h 3070860"/>
              <a:gd name="connsiteX3" fmla="*/ 22860 w 967740"/>
              <a:gd name="connsiteY3" fmla="*/ 160020 h 3070860"/>
              <a:gd name="connsiteX4" fmla="*/ 60960 w 967740"/>
              <a:gd name="connsiteY4" fmla="*/ 213360 h 3070860"/>
              <a:gd name="connsiteX5" fmla="*/ 60960 w 967740"/>
              <a:gd name="connsiteY5" fmla="*/ 251460 h 3070860"/>
              <a:gd name="connsiteX6" fmla="*/ 76200 w 967740"/>
              <a:gd name="connsiteY6" fmla="*/ 342900 h 3070860"/>
              <a:gd name="connsiteX7" fmla="*/ 91440 w 967740"/>
              <a:gd name="connsiteY7" fmla="*/ 388620 h 3070860"/>
              <a:gd name="connsiteX8" fmla="*/ 68580 w 967740"/>
              <a:gd name="connsiteY8" fmla="*/ 464820 h 3070860"/>
              <a:gd name="connsiteX9" fmla="*/ 60960 w 967740"/>
              <a:gd name="connsiteY9" fmla="*/ 495300 h 3070860"/>
              <a:gd name="connsiteX10" fmla="*/ 45720 w 967740"/>
              <a:gd name="connsiteY10" fmla="*/ 525780 h 3070860"/>
              <a:gd name="connsiteX11" fmla="*/ 45720 w 967740"/>
              <a:gd name="connsiteY11" fmla="*/ 571500 h 3070860"/>
              <a:gd name="connsiteX12" fmla="*/ 45720 w 967740"/>
              <a:gd name="connsiteY12" fmla="*/ 601980 h 3070860"/>
              <a:gd name="connsiteX13" fmla="*/ 53340 w 967740"/>
              <a:gd name="connsiteY13" fmla="*/ 640080 h 3070860"/>
              <a:gd name="connsiteX14" fmla="*/ 91440 w 967740"/>
              <a:gd name="connsiteY14" fmla="*/ 678180 h 3070860"/>
              <a:gd name="connsiteX15" fmla="*/ 91440 w 967740"/>
              <a:gd name="connsiteY15" fmla="*/ 762000 h 3070860"/>
              <a:gd name="connsiteX16" fmla="*/ 68580 w 967740"/>
              <a:gd name="connsiteY16" fmla="*/ 800100 h 3070860"/>
              <a:gd name="connsiteX17" fmla="*/ 60960 w 967740"/>
              <a:gd name="connsiteY17" fmla="*/ 853440 h 3070860"/>
              <a:gd name="connsiteX18" fmla="*/ 60960 w 967740"/>
              <a:gd name="connsiteY18" fmla="*/ 883920 h 3070860"/>
              <a:gd name="connsiteX19" fmla="*/ 53340 w 967740"/>
              <a:gd name="connsiteY19" fmla="*/ 914400 h 3070860"/>
              <a:gd name="connsiteX20" fmla="*/ 53340 w 967740"/>
              <a:gd name="connsiteY20" fmla="*/ 975360 h 3070860"/>
              <a:gd name="connsiteX21" fmla="*/ 53340 w 967740"/>
              <a:gd name="connsiteY21" fmla="*/ 1005840 h 3070860"/>
              <a:gd name="connsiteX22" fmla="*/ 68580 w 967740"/>
              <a:gd name="connsiteY22" fmla="*/ 1021080 h 3070860"/>
              <a:gd name="connsiteX23" fmla="*/ 68580 w 967740"/>
              <a:gd name="connsiteY23" fmla="*/ 1059180 h 3070860"/>
              <a:gd name="connsiteX24" fmla="*/ 91440 w 967740"/>
              <a:gd name="connsiteY24" fmla="*/ 1120140 h 3070860"/>
              <a:gd name="connsiteX25" fmla="*/ 114300 w 967740"/>
              <a:gd name="connsiteY25" fmla="*/ 1150620 h 3070860"/>
              <a:gd name="connsiteX26" fmla="*/ 114300 w 967740"/>
              <a:gd name="connsiteY26" fmla="*/ 1150620 h 3070860"/>
              <a:gd name="connsiteX27" fmla="*/ 129540 w 967740"/>
              <a:gd name="connsiteY27" fmla="*/ 1287780 h 3070860"/>
              <a:gd name="connsiteX28" fmla="*/ 152400 w 967740"/>
              <a:gd name="connsiteY28" fmla="*/ 1325880 h 3070860"/>
              <a:gd name="connsiteX29" fmla="*/ 152400 w 967740"/>
              <a:gd name="connsiteY29" fmla="*/ 1577340 h 3070860"/>
              <a:gd name="connsiteX30" fmla="*/ 121920 w 967740"/>
              <a:gd name="connsiteY30" fmla="*/ 1653540 h 3070860"/>
              <a:gd name="connsiteX31" fmla="*/ 121920 w 967740"/>
              <a:gd name="connsiteY31" fmla="*/ 1737360 h 3070860"/>
              <a:gd name="connsiteX32" fmla="*/ 144780 w 967740"/>
              <a:gd name="connsiteY32" fmla="*/ 1790700 h 3070860"/>
              <a:gd name="connsiteX33" fmla="*/ 144780 w 967740"/>
              <a:gd name="connsiteY33" fmla="*/ 1790700 h 3070860"/>
              <a:gd name="connsiteX34" fmla="*/ 182880 w 967740"/>
              <a:gd name="connsiteY34" fmla="*/ 1866900 h 3070860"/>
              <a:gd name="connsiteX35" fmla="*/ 167640 w 967740"/>
              <a:gd name="connsiteY35" fmla="*/ 1889760 h 3070860"/>
              <a:gd name="connsiteX36" fmla="*/ 167640 w 967740"/>
              <a:gd name="connsiteY36" fmla="*/ 1927860 h 3070860"/>
              <a:gd name="connsiteX37" fmla="*/ 167640 w 967740"/>
              <a:gd name="connsiteY37" fmla="*/ 1927860 h 3070860"/>
              <a:gd name="connsiteX38" fmla="*/ 190500 w 967740"/>
              <a:gd name="connsiteY38" fmla="*/ 1981200 h 3070860"/>
              <a:gd name="connsiteX39" fmla="*/ 213360 w 967740"/>
              <a:gd name="connsiteY39" fmla="*/ 2042160 h 3070860"/>
              <a:gd name="connsiteX40" fmla="*/ 236220 w 967740"/>
              <a:gd name="connsiteY40" fmla="*/ 2072640 h 3070860"/>
              <a:gd name="connsiteX41" fmla="*/ 289560 w 967740"/>
              <a:gd name="connsiteY41" fmla="*/ 2118360 h 3070860"/>
              <a:gd name="connsiteX42" fmla="*/ 335280 w 967740"/>
              <a:gd name="connsiteY42" fmla="*/ 2156460 h 3070860"/>
              <a:gd name="connsiteX43" fmla="*/ 335280 w 967740"/>
              <a:gd name="connsiteY43" fmla="*/ 2179320 h 3070860"/>
              <a:gd name="connsiteX44" fmla="*/ 335280 w 967740"/>
              <a:gd name="connsiteY44" fmla="*/ 2209800 h 3070860"/>
              <a:gd name="connsiteX45" fmla="*/ 342900 w 967740"/>
              <a:gd name="connsiteY45" fmla="*/ 2240280 h 3070860"/>
              <a:gd name="connsiteX46" fmla="*/ 358140 w 967740"/>
              <a:gd name="connsiteY46" fmla="*/ 2270760 h 3070860"/>
              <a:gd name="connsiteX47" fmla="*/ 373380 w 967740"/>
              <a:gd name="connsiteY47" fmla="*/ 2293620 h 3070860"/>
              <a:gd name="connsiteX48" fmla="*/ 388620 w 967740"/>
              <a:gd name="connsiteY48" fmla="*/ 2308860 h 3070860"/>
              <a:gd name="connsiteX49" fmla="*/ 411480 w 967740"/>
              <a:gd name="connsiteY49" fmla="*/ 2346960 h 3070860"/>
              <a:gd name="connsiteX50" fmla="*/ 411480 w 967740"/>
              <a:gd name="connsiteY50" fmla="*/ 2377440 h 3070860"/>
              <a:gd name="connsiteX51" fmla="*/ 396240 w 967740"/>
              <a:gd name="connsiteY51" fmla="*/ 2423160 h 3070860"/>
              <a:gd name="connsiteX52" fmla="*/ 396240 w 967740"/>
              <a:gd name="connsiteY52" fmla="*/ 2453640 h 3070860"/>
              <a:gd name="connsiteX53" fmla="*/ 388620 w 967740"/>
              <a:gd name="connsiteY53" fmla="*/ 2476500 h 3070860"/>
              <a:gd name="connsiteX54" fmla="*/ 358140 w 967740"/>
              <a:gd name="connsiteY54" fmla="*/ 2476500 h 3070860"/>
              <a:gd name="connsiteX55" fmla="*/ 304800 w 967740"/>
              <a:gd name="connsiteY55" fmla="*/ 2491740 h 3070860"/>
              <a:gd name="connsiteX56" fmla="*/ 327660 w 967740"/>
              <a:gd name="connsiteY56" fmla="*/ 2529840 h 3070860"/>
              <a:gd name="connsiteX57" fmla="*/ 350520 w 967740"/>
              <a:gd name="connsiteY57" fmla="*/ 2537460 h 3070860"/>
              <a:gd name="connsiteX58" fmla="*/ 381000 w 967740"/>
              <a:gd name="connsiteY58" fmla="*/ 2552700 h 3070860"/>
              <a:gd name="connsiteX59" fmla="*/ 403860 w 967740"/>
              <a:gd name="connsiteY59" fmla="*/ 2560320 h 3070860"/>
              <a:gd name="connsiteX60" fmla="*/ 449580 w 967740"/>
              <a:gd name="connsiteY60" fmla="*/ 2613660 h 3070860"/>
              <a:gd name="connsiteX61" fmla="*/ 480060 w 967740"/>
              <a:gd name="connsiteY61" fmla="*/ 2689860 h 3070860"/>
              <a:gd name="connsiteX62" fmla="*/ 510540 w 967740"/>
              <a:gd name="connsiteY62" fmla="*/ 2750820 h 3070860"/>
              <a:gd name="connsiteX63" fmla="*/ 541020 w 967740"/>
              <a:gd name="connsiteY63" fmla="*/ 2819400 h 3070860"/>
              <a:gd name="connsiteX64" fmla="*/ 579120 w 967740"/>
              <a:gd name="connsiteY64" fmla="*/ 2865120 h 3070860"/>
              <a:gd name="connsiteX65" fmla="*/ 601980 w 967740"/>
              <a:gd name="connsiteY65" fmla="*/ 2895600 h 3070860"/>
              <a:gd name="connsiteX66" fmla="*/ 647700 w 967740"/>
              <a:gd name="connsiteY66" fmla="*/ 2941320 h 3070860"/>
              <a:gd name="connsiteX67" fmla="*/ 693420 w 967740"/>
              <a:gd name="connsiteY67" fmla="*/ 2971800 h 3070860"/>
              <a:gd name="connsiteX68" fmla="*/ 723900 w 967740"/>
              <a:gd name="connsiteY68" fmla="*/ 3009900 h 3070860"/>
              <a:gd name="connsiteX69" fmla="*/ 754380 w 967740"/>
              <a:gd name="connsiteY69" fmla="*/ 3055620 h 3070860"/>
              <a:gd name="connsiteX70" fmla="*/ 807720 w 967740"/>
              <a:gd name="connsiteY70" fmla="*/ 3040380 h 3070860"/>
              <a:gd name="connsiteX71" fmla="*/ 845820 w 967740"/>
              <a:gd name="connsiteY71" fmla="*/ 3048000 h 3070860"/>
              <a:gd name="connsiteX72" fmla="*/ 868680 w 967740"/>
              <a:gd name="connsiteY72" fmla="*/ 3070860 h 3070860"/>
              <a:gd name="connsiteX73" fmla="*/ 944880 w 967740"/>
              <a:gd name="connsiteY73" fmla="*/ 3040380 h 3070860"/>
              <a:gd name="connsiteX74" fmla="*/ 967740 w 967740"/>
              <a:gd name="connsiteY74" fmla="*/ 2994660 h 3070860"/>
              <a:gd name="connsiteX75" fmla="*/ 960120 w 967740"/>
              <a:gd name="connsiteY75" fmla="*/ 2971800 h 3070860"/>
              <a:gd name="connsiteX76" fmla="*/ 899160 w 967740"/>
              <a:gd name="connsiteY76" fmla="*/ 2987040 h 3070860"/>
              <a:gd name="connsiteX77" fmla="*/ 876300 w 967740"/>
              <a:gd name="connsiteY77" fmla="*/ 2994660 h 3070860"/>
              <a:gd name="connsiteX78" fmla="*/ 800100 w 967740"/>
              <a:gd name="connsiteY78" fmla="*/ 2948940 h 3070860"/>
              <a:gd name="connsiteX79" fmla="*/ 754380 w 967740"/>
              <a:gd name="connsiteY79" fmla="*/ 2918460 h 3070860"/>
              <a:gd name="connsiteX80" fmla="*/ 723900 w 967740"/>
              <a:gd name="connsiteY80" fmla="*/ 2872740 h 3070860"/>
              <a:gd name="connsiteX81" fmla="*/ 678180 w 967740"/>
              <a:gd name="connsiteY81" fmla="*/ 2842260 h 3070860"/>
              <a:gd name="connsiteX82" fmla="*/ 601980 w 967740"/>
              <a:gd name="connsiteY82" fmla="*/ 2796540 h 3070860"/>
              <a:gd name="connsiteX83" fmla="*/ 594360 w 967740"/>
              <a:gd name="connsiteY83" fmla="*/ 2743200 h 3070860"/>
              <a:gd name="connsiteX84" fmla="*/ 601980 w 967740"/>
              <a:gd name="connsiteY84" fmla="*/ 2682240 h 3070860"/>
              <a:gd name="connsiteX85" fmla="*/ 601980 w 967740"/>
              <a:gd name="connsiteY85" fmla="*/ 2651760 h 3070860"/>
              <a:gd name="connsiteX86" fmla="*/ 586740 w 967740"/>
              <a:gd name="connsiteY86" fmla="*/ 2613660 h 3070860"/>
              <a:gd name="connsiteX87" fmla="*/ 586740 w 967740"/>
              <a:gd name="connsiteY87" fmla="*/ 2567940 h 3070860"/>
              <a:gd name="connsiteX88" fmla="*/ 571500 w 967740"/>
              <a:gd name="connsiteY88" fmla="*/ 2484120 h 3070860"/>
              <a:gd name="connsiteX89" fmla="*/ 541020 w 967740"/>
              <a:gd name="connsiteY89" fmla="*/ 2362200 h 3070860"/>
              <a:gd name="connsiteX90" fmla="*/ 502920 w 967740"/>
              <a:gd name="connsiteY90" fmla="*/ 2293620 h 3070860"/>
              <a:gd name="connsiteX91" fmla="*/ 434340 w 967740"/>
              <a:gd name="connsiteY91" fmla="*/ 2171700 h 3070860"/>
              <a:gd name="connsiteX92" fmla="*/ 403860 w 967740"/>
              <a:gd name="connsiteY92" fmla="*/ 2087880 h 3070860"/>
              <a:gd name="connsiteX93" fmla="*/ 373380 w 967740"/>
              <a:gd name="connsiteY93" fmla="*/ 2049780 h 3070860"/>
              <a:gd name="connsiteX94" fmla="*/ 350520 w 967740"/>
              <a:gd name="connsiteY94" fmla="*/ 2004060 h 3070860"/>
              <a:gd name="connsiteX95" fmla="*/ 350520 w 967740"/>
              <a:gd name="connsiteY95" fmla="*/ 1958340 h 3070860"/>
              <a:gd name="connsiteX96" fmla="*/ 342900 w 967740"/>
              <a:gd name="connsiteY96" fmla="*/ 1889760 h 3070860"/>
              <a:gd name="connsiteX97" fmla="*/ 320040 w 967740"/>
              <a:gd name="connsiteY97" fmla="*/ 1851660 h 3070860"/>
              <a:gd name="connsiteX98" fmla="*/ 304800 w 967740"/>
              <a:gd name="connsiteY98" fmla="*/ 1790700 h 3070860"/>
              <a:gd name="connsiteX99" fmla="*/ 281940 w 967740"/>
              <a:gd name="connsiteY99" fmla="*/ 1706880 h 3070860"/>
              <a:gd name="connsiteX100" fmla="*/ 281940 w 967740"/>
              <a:gd name="connsiteY100" fmla="*/ 1638300 h 3070860"/>
              <a:gd name="connsiteX101" fmla="*/ 304800 w 967740"/>
              <a:gd name="connsiteY101" fmla="*/ 1592580 h 3070860"/>
              <a:gd name="connsiteX102" fmla="*/ 304800 w 967740"/>
              <a:gd name="connsiteY102" fmla="*/ 1554480 h 3070860"/>
              <a:gd name="connsiteX103" fmla="*/ 289560 w 967740"/>
              <a:gd name="connsiteY103" fmla="*/ 1501140 h 3070860"/>
              <a:gd name="connsiteX104" fmla="*/ 289560 w 967740"/>
              <a:gd name="connsiteY104" fmla="*/ 1478280 h 3070860"/>
              <a:gd name="connsiteX105" fmla="*/ 281940 w 967740"/>
              <a:gd name="connsiteY105" fmla="*/ 1417320 h 3070860"/>
              <a:gd name="connsiteX106" fmla="*/ 289560 w 967740"/>
              <a:gd name="connsiteY106" fmla="*/ 1402080 h 3070860"/>
              <a:gd name="connsiteX107" fmla="*/ 259080 w 967740"/>
              <a:gd name="connsiteY107" fmla="*/ 1333500 h 3070860"/>
              <a:gd name="connsiteX108" fmla="*/ 228600 w 967740"/>
              <a:gd name="connsiteY108" fmla="*/ 1272540 h 3070860"/>
              <a:gd name="connsiteX109" fmla="*/ 190500 w 967740"/>
              <a:gd name="connsiteY109" fmla="*/ 1196340 h 3070860"/>
              <a:gd name="connsiteX110" fmla="*/ 190500 w 967740"/>
              <a:gd name="connsiteY110" fmla="*/ 1127760 h 3070860"/>
              <a:gd name="connsiteX111" fmla="*/ 182880 w 967740"/>
              <a:gd name="connsiteY111" fmla="*/ 1051560 h 3070860"/>
              <a:gd name="connsiteX112" fmla="*/ 190500 w 967740"/>
              <a:gd name="connsiteY112" fmla="*/ 960120 h 3070860"/>
              <a:gd name="connsiteX113" fmla="*/ 236220 w 967740"/>
              <a:gd name="connsiteY113" fmla="*/ 876300 h 3070860"/>
              <a:gd name="connsiteX114" fmla="*/ 274320 w 967740"/>
              <a:gd name="connsiteY114" fmla="*/ 815340 h 3070860"/>
              <a:gd name="connsiteX115" fmla="*/ 289560 w 967740"/>
              <a:gd name="connsiteY115" fmla="*/ 762000 h 3070860"/>
              <a:gd name="connsiteX116" fmla="*/ 274320 w 967740"/>
              <a:gd name="connsiteY116" fmla="*/ 723900 h 3070860"/>
              <a:gd name="connsiteX117" fmla="*/ 266700 w 967740"/>
              <a:gd name="connsiteY117" fmla="*/ 678180 h 3070860"/>
              <a:gd name="connsiteX118" fmla="*/ 259080 w 967740"/>
              <a:gd name="connsiteY118" fmla="*/ 617220 h 3070860"/>
              <a:gd name="connsiteX119" fmla="*/ 259080 w 967740"/>
              <a:gd name="connsiteY119" fmla="*/ 586740 h 3070860"/>
              <a:gd name="connsiteX120" fmla="*/ 281940 w 967740"/>
              <a:gd name="connsiteY120" fmla="*/ 518160 h 3070860"/>
              <a:gd name="connsiteX121" fmla="*/ 297180 w 967740"/>
              <a:gd name="connsiteY121" fmla="*/ 449580 h 3070860"/>
              <a:gd name="connsiteX122" fmla="*/ 259080 w 967740"/>
              <a:gd name="connsiteY122" fmla="*/ 411480 h 3070860"/>
              <a:gd name="connsiteX123" fmla="*/ 236220 w 967740"/>
              <a:gd name="connsiteY123" fmla="*/ 373380 h 3070860"/>
              <a:gd name="connsiteX124" fmla="*/ 213360 w 967740"/>
              <a:gd name="connsiteY124" fmla="*/ 342900 h 3070860"/>
              <a:gd name="connsiteX125" fmla="*/ 198120 w 967740"/>
              <a:gd name="connsiteY125" fmla="*/ 297180 h 3070860"/>
              <a:gd name="connsiteX126" fmla="*/ 190500 w 967740"/>
              <a:gd name="connsiteY126" fmla="*/ 266700 h 3070860"/>
              <a:gd name="connsiteX127" fmla="*/ 160020 w 967740"/>
              <a:gd name="connsiteY127" fmla="*/ 182880 h 3070860"/>
              <a:gd name="connsiteX128" fmla="*/ 129540 w 967740"/>
              <a:gd name="connsiteY128" fmla="*/ 137160 h 3070860"/>
              <a:gd name="connsiteX129" fmla="*/ 106680 w 967740"/>
              <a:gd name="connsiteY129" fmla="*/ 114300 h 3070860"/>
              <a:gd name="connsiteX130" fmla="*/ 76200 w 967740"/>
              <a:gd name="connsiteY130" fmla="*/ 68580 h 3070860"/>
              <a:gd name="connsiteX131" fmla="*/ 53340 w 967740"/>
              <a:gd name="connsiteY131" fmla="*/ 0 h 307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967740" h="3070860">
                <a:moveTo>
                  <a:pt x="53340" y="0"/>
                </a:moveTo>
                <a:lnTo>
                  <a:pt x="0" y="83820"/>
                </a:lnTo>
                <a:lnTo>
                  <a:pt x="0" y="121920"/>
                </a:lnTo>
                <a:lnTo>
                  <a:pt x="22860" y="160020"/>
                </a:lnTo>
                <a:lnTo>
                  <a:pt x="60960" y="213360"/>
                </a:lnTo>
                <a:lnTo>
                  <a:pt x="60960" y="251460"/>
                </a:lnTo>
                <a:lnTo>
                  <a:pt x="76200" y="342900"/>
                </a:lnTo>
                <a:lnTo>
                  <a:pt x="91440" y="388620"/>
                </a:lnTo>
                <a:lnTo>
                  <a:pt x="68580" y="464820"/>
                </a:lnTo>
                <a:lnTo>
                  <a:pt x="60960" y="495300"/>
                </a:lnTo>
                <a:lnTo>
                  <a:pt x="45720" y="525780"/>
                </a:lnTo>
                <a:lnTo>
                  <a:pt x="45720" y="571500"/>
                </a:lnTo>
                <a:lnTo>
                  <a:pt x="45720" y="601980"/>
                </a:lnTo>
                <a:lnTo>
                  <a:pt x="53340" y="640080"/>
                </a:lnTo>
                <a:lnTo>
                  <a:pt x="91440" y="678180"/>
                </a:lnTo>
                <a:lnTo>
                  <a:pt x="91440" y="762000"/>
                </a:lnTo>
                <a:lnTo>
                  <a:pt x="68580" y="800100"/>
                </a:lnTo>
                <a:lnTo>
                  <a:pt x="60960" y="853440"/>
                </a:lnTo>
                <a:lnTo>
                  <a:pt x="60960" y="883920"/>
                </a:lnTo>
                <a:lnTo>
                  <a:pt x="53340" y="914400"/>
                </a:lnTo>
                <a:lnTo>
                  <a:pt x="53340" y="975360"/>
                </a:lnTo>
                <a:lnTo>
                  <a:pt x="53340" y="1005840"/>
                </a:lnTo>
                <a:lnTo>
                  <a:pt x="68580" y="1021080"/>
                </a:lnTo>
                <a:lnTo>
                  <a:pt x="68580" y="1059180"/>
                </a:lnTo>
                <a:lnTo>
                  <a:pt x="91440" y="1120140"/>
                </a:lnTo>
                <a:lnTo>
                  <a:pt x="114300" y="1150620"/>
                </a:lnTo>
                <a:lnTo>
                  <a:pt x="114300" y="1150620"/>
                </a:lnTo>
                <a:lnTo>
                  <a:pt x="129540" y="1287780"/>
                </a:lnTo>
                <a:lnTo>
                  <a:pt x="152400" y="1325880"/>
                </a:lnTo>
                <a:lnTo>
                  <a:pt x="152400" y="1577340"/>
                </a:lnTo>
                <a:lnTo>
                  <a:pt x="121920" y="1653540"/>
                </a:lnTo>
                <a:lnTo>
                  <a:pt x="121920" y="1737360"/>
                </a:lnTo>
                <a:lnTo>
                  <a:pt x="144780" y="1790700"/>
                </a:lnTo>
                <a:lnTo>
                  <a:pt x="144780" y="1790700"/>
                </a:lnTo>
                <a:lnTo>
                  <a:pt x="182880" y="1866900"/>
                </a:lnTo>
                <a:lnTo>
                  <a:pt x="167640" y="1889760"/>
                </a:lnTo>
                <a:lnTo>
                  <a:pt x="167640" y="1927860"/>
                </a:lnTo>
                <a:lnTo>
                  <a:pt x="167640" y="1927860"/>
                </a:lnTo>
                <a:lnTo>
                  <a:pt x="190500" y="1981200"/>
                </a:lnTo>
                <a:lnTo>
                  <a:pt x="213360" y="2042160"/>
                </a:lnTo>
                <a:lnTo>
                  <a:pt x="236220" y="2072640"/>
                </a:lnTo>
                <a:lnTo>
                  <a:pt x="289560" y="2118360"/>
                </a:lnTo>
                <a:lnTo>
                  <a:pt x="335280" y="2156460"/>
                </a:lnTo>
                <a:lnTo>
                  <a:pt x="335280" y="2179320"/>
                </a:lnTo>
                <a:lnTo>
                  <a:pt x="335280" y="2209800"/>
                </a:lnTo>
                <a:lnTo>
                  <a:pt x="342900" y="2240280"/>
                </a:lnTo>
                <a:lnTo>
                  <a:pt x="358140" y="2270760"/>
                </a:lnTo>
                <a:lnTo>
                  <a:pt x="373380" y="2293620"/>
                </a:lnTo>
                <a:lnTo>
                  <a:pt x="388620" y="2308860"/>
                </a:lnTo>
                <a:lnTo>
                  <a:pt x="411480" y="2346960"/>
                </a:lnTo>
                <a:lnTo>
                  <a:pt x="411480" y="2377440"/>
                </a:lnTo>
                <a:lnTo>
                  <a:pt x="396240" y="2423160"/>
                </a:lnTo>
                <a:lnTo>
                  <a:pt x="396240" y="2453640"/>
                </a:lnTo>
                <a:lnTo>
                  <a:pt x="388620" y="2476500"/>
                </a:lnTo>
                <a:lnTo>
                  <a:pt x="358140" y="2476500"/>
                </a:lnTo>
                <a:lnTo>
                  <a:pt x="304800" y="2491740"/>
                </a:lnTo>
                <a:lnTo>
                  <a:pt x="327660" y="2529840"/>
                </a:lnTo>
                <a:lnTo>
                  <a:pt x="350520" y="2537460"/>
                </a:lnTo>
                <a:lnTo>
                  <a:pt x="381000" y="2552700"/>
                </a:lnTo>
                <a:lnTo>
                  <a:pt x="403860" y="2560320"/>
                </a:lnTo>
                <a:lnTo>
                  <a:pt x="449580" y="2613660"/>
                </a:lnTo>
                <a:lnTo>
                  <a:pt x="480060" y="2689860"/>
                </a:lnTo>
                <a:lnTo>
                  <a:pt x="510540" y="2750820"/>
                </a:lnTo>
                <a:lnTo>
                  <a:pt x="541020" y="2819400"/>
                </a:lnTo>
                <a:lnTo>
                  <a:pt x="579120" y="2865120"/>
                </a:lnTo>
                <a:lnTo>
                  <a:pt x="601980" y="2895600"/>
                </a:lnTo>
                <a:lnTo>
                  <a:pt x="647700" y="2941320"/>
                </a:lnTo>
                <a:lnTo>
                  <a:pt x="693420" y="2971800"/>
                </a:lnTo>
                <a:lnTo>
                  <a:pt x="723900" y="3009900"/>
                </a:lnTo>
                <a:lnTo>
                  <a:pt x="754380" y="3055620"/>
                </a:lnTo>
                <a:lnTo>
                  <a:pt x="807720" y="3040380"/>
                </a:lnTo>
                <a:lnTo>
                  <a:pt x="845820" y="3048000"/>
                </a:lnTo>
                <a:lnTo>
                  <a:pt x="868680" y="3070860"/>
                </a:lnTo>
                <a:lnTo>
                  <a:pt x="944880" y="3040380"/>
                </a:lnTo>
                <a:lnTo>
                  <a:pt x="967740" y="2994660"/>
                </a:lnTo>
                <a:lnTo>
                  <a:pt x="960120" y="2971800"/>
                </a:lnTo>
                <a:lnTo>
                  <a:pt x="899160" y="2987040"/>
                </a:lnTo>
                <a:lnTo>
                  <a:pt x="876300" y="2994660"/>
                </a:lnTo>
                <a:lnTo>
                  <a:pt x="800100" y="2948940"/>
                </a:lnTo>
                <a:lnTo>
                  <a:pt x="754380" y="2918460"/>
                </a:lnTo>
                <a:lnTo>
                  <a:pt x="723900" y="2872740"/>
                </a:lnTo>
                <a:lnTo>
                  <a:pt x="678180" y="2842260"/>
                </a:lnTo>
                <a:lnTo>
                  <a:pt x="601980" y="2796540"/>
                </a:lnTo>
                <a:lnTo>
                  <a:pt x="594360" y="2743200"/>
                </a:lnTo>
                <a:lnTo>
                  <a:pt x="601980" y="2682240"/>
                </a:lnTo>
                <a:lnTo>
                  <a:pt x="601980" y="2651760"/>
                </a:lnTo>
                <a:lnTo>
                  <a:pt x="586740" y="2613660"/>
                </a:lnTo>
                <a:lnTo>
                  <a:pt x="586740" y="2567940"/>
                </a:lnTo>
                <a:lnTo>
                  <a:pt x="571500" y="2484120"/>
                </a:lnTo>
                <a:lnTo>
                  <a:pt x="541020" y="2362200"/>
                </a:lnTo>
                <a:lnTo>
                  <a:pt x="502920" y="2293620"/>
                </a:lnTo>
                <a:lnTo>
                  <a:pt x="434340" y="2171700"/>
                </a:lnTo>
                <a:lnTo>
                  <a:pt x="403860" y="2087880"/>
                </a:lnTo>
                <a:lnTo>
                  <a:pt x="373380" y="2049780"/>
                </a:lnTo>
                <a:lnTo>
                  <a:pt x="350520" y="2004060"/>
                </a:lnTo>
                <a:lnTo>
                  <a:pt x="350520" y="1958340"/>
                </a:lnTo>
                <a:lnTo>
                  <a:pt x="342900" y="1889760"/>
                </a:lnTo>
                <a:lnTo>
                  <a:pt x="320040" y="1851660"/>
                </a:lnTo>
                <a:lnTo>
                  <a:pt x="304800" y="1790700"/>
                </a:lnTo>
                <a:lnTo>
                  <a:pt x="281940" y="1706880"/>
                </a:lnTo>
                <a:lnTo>
                  <a:pt x="281940" y="1638300"/>
                </a:lnTo>
                <a:lnTo>
                  <a:pt x="304800" y="1592580"/>
                </a:lnTo>
                <a:lnTo>
                  <a:pt x="304800" y="1554480"/>
                </a:lnTo>
                <a:lnTo>
                  <a:pt x="289560" y="1501140"/>
                </a:lnTo>
                <a:lnTo>
                  <a:pt x="289560" y="1478280"/>
                </a:lnTo>
                <a:lnTo>
                  <a:pt x="281940" y="1417320"/>
                </a:lnTo>
                <a:lnTo>
                  <a:pt x="289560" y="1402080"/>
                </a:lnTo>
                <a:lnTo>
                  <a:pt x="259080" y="1333500"/>
                </a:lnTo>
                <a:lnTo>
                  <a:pt x="228600" y="1272540"/>
                </a:lnTo>
                <a:lnTo>
                  <a:pt x="190500" y="1196340"/>
                </a:lnTo>
                <a:lnTo>
                  <a:pt x="190500" y="1127760"/>
                </a:lnTo>
                <a:lnTo>
                  <a:pt x="182880" y="1051560"/>
                </a:lnTo>
                <a:lnTo>
                  <a:pt x="190500" y="960120"/>
                </a:lnTo>
                <a:lnTo>
                  <a:pt x="236220" y="876300"/>
                </a:lnTo>
                <a:lnTo>
                  <a:pt x="274320" y="815340"/>
                </a:lnTo>
                <a:lnTo>
                  <a:pt x="289560" y="762000"/>
                </a:lnTo>
                <a:lnTo>
                  <a:pt x="274320" y="723900"/>
                </a:lnTo>
                <a:lnTo>
                  <a:pt x="266700" y="678180"/>
                </a:lnTo>
                <a:lnTo>
                  <a:pt x="259080" y="617220"/>
                </a:lnTo>
                <a:lnTo>
                  <a:pt x="259080" y="586740"/>
                </a:lnTo>
                <a:lnTo>
                  <a:pt x="281940" y="518160"/>
                </a:lnTo>
                <a:lnTo>
                  <a:pt x="297180" y="449580"/>
                </a:lnTo>
                <a:lnTo>
                  <a:pt x="259080" y="411480"/>
                </a:lnTo>
                <a:lnTo>
                  <a:pt x="236220" y="373380"/>
                </a:lnTo>
                <a:lnTo>
                  <a:pt x="213360" y="342900"/>
                </a:lnTo>
                <a:lnTo>
                  <a:pt x="198120" y="297180"/>
                </a:lnTo>
                <a:lnTo>
                  <a:pt x="190500" y="266700"/>
                </a:lnTo>
                <a:lnTo>
                  <a:pt x="160020" y="182880"/>
                </a:lnTo>
                <a:lnTo>
                  <a:pt x="129540" y="137160"/>
                </a:lnTo>
                <a:lnTo>
                  <a:pt x="106680" y="114300"/>
                </a:lnTo>
                <a:lnTo>
                  <a:pt x="76200" y="68580"/>
                </a:lnTo>
                <a:lnTo>
                  <a:pt x="53340"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Forme libre : forme 48">
            <a:extLst>
              <a:ext uri="{FF2B5EF4-FFF2-40B4-BE49-F238E27FC236}">
                <a16:creationId xmlns:a16="http://schemas.microsoft.com/office/drawing/2014/main" id="{43F8F923-0049-F0AB-9A1F-187D547A141F}"/>
              </a:ext>
            </a:extLst>
          </p:cNvPr>
          <p:cNvSpPr/>
          <p:nvPr/>
        </p:nvSpPr>
        <p:spPr>
          <a:xfrm>
            <a:off x="1553822" y="1690348"/>
            <a:ext cx="1150620" cy="1623060"/>
          </a:xfrm>
          <a:custGeom>
            <a:avLst/>
            <a:gdLst>
              <a:gd name="connsiteX0" fmla="*/ 1028700 w 1150620"/>
              <a:gd name="connsiteY0" fmla="*/ 1623060 h 1623060"/>
              <a:gd name="connsiteX1" fmla="*/ 960120 w 1150620"/>
              <a:gd name="connsiteY1" fmla="*/ 1546860 h 1623060"/>
              <a:gd name="connsiteX2" fmla="*/ 883920 w 1150620"/>
              <a:gd name="connsiteY2" fmla="*/ 1493520 h 1623060"/>
              <a:gd name="connsiteX3" fmla="*/ 845820 w 1150620"/>
              <a:gd name="connsiteY3" fmla="*/ 1470660 h 1623060"/>
              <a:gd name="connsiteX4" fmla="*/ 800100 w 1150620"/>
              <a:gd name="connsiteY4" fmla="*/ 1424940 h 1623060"/>
              <a:gd name="connsiteX5" fmla="*/ 769620 w 1150620"/>
              <a:gd name="connsiteY5" fmla="*/ 1394460 h 1623060"/>
              <a:gd name="connsiteX6" fmla="*/ 678180 w 1150620"/>
              <a:gd name="connsiteY6" fmla="*/ 1363980 h 1623060"/>
              <a:gd name="connsiteX7" fmla="*/ 632460 w 1150620"/>
              <a:gd name="connsiteY7" fmla="*/ 1333500 h 1623060"/>
              <a:gd name="connsiteX8" fmla="*/ 579120 w 1150620"/>
              <a:gd name="connsiteY8" fmla="*/ 1287780 h 1623060"/>
              <a:gd name="connsiteX9" fmla="*/ 548640 w 1150620"/>
              <a:gd name="connsiteY9" fmla="*/ 1264920 h 1623060"/>
              <a:gd name="connsiteX10" fmla="*/ 487680 w 1150620"/>
              <a:gd name="connsiteY10" fmla="*/ 1188720 h 1623060"/>
              <a:gd name="connsiteX11" fmla="*/ 449580 w 1150620"/>
              <a:gd name="connsiteY11" fmla="*/ 1127760 h 1623060"/>
              <a:gd name="connsiteX12" fmla="*/ 434340 w 1150620"/>
              <a:gd name="connsiteY12" fmla="*/ 1082040 h 1623060"/>
              <a:gd name="connsiteX13" fmla="*/ 403860 w 1150620"/>
              <a:gd name="connsiteY13" fmla="*/ 1051560 h 1623060"/>
              <a:gd name="connsiteX14" fmla="*/ 373380 w 1150620"/>
              <a:gd name="connsiteY14" fmla="*/ 990600 h 1623060"/>
              <a:gd name="connsiteX15" fmla="*/ 350520 w 1150620"/>
              <a:gd name="connsiteY15" fmla="*/ 960120 h 1623060"/>
              <a:gd name="connsiteX16" fmla="*/ 312420 w 1150620"/>
              <a:gd name="connsiteY16" fmla="*/ 914400 h 1623060"/>
              <a:gd name="connsiteX17" fmla="*/ 281940 w 1150620"/>
              <a:gd name="connsiteY17" fmla="*/ 891540 h 1623060"/>
              <a:gd name="connsiteX18" fmla="*/ 228600 w 1150620"/>
              <a:gd name="connsiteY18" fmla="*/ 792480 h 1623060"/>
              <a:gd name="connsiteX19" fmla="*/ 220980 w 1150620"/>
              <a:gd name="connsiteY19" fmla="*/ 708660 h 1623060"/>
              <a:gd name="connsiteX20" fmla="*/ 99060 w 1150620"/>
              <a:gd name="connsiteY20" fmla="*/ 579120 h 1623060"/>
              <a:gd name="connsiteX21" fmla="*/ 22860 w 1150620"/>
              <a:gd name="connsiteY21" fmla="*/ 533400 h 1623060"/>
              <a:gd name="connsiteX22" fmla="*/ 22860 w 1150620"/>
              <a:gd name="connsiteY22" fmla="*/ 533400 h 1623060"/>
              <a:gd name="connsiteX23" fmla="*/ 0 w 1150620"/>
              <a:gd name="connsiteY23" fmla="*/ 419100 h 1623060"/>
              <a:gd name="connsiteX24" fmla="*/ 7620 w 1150620"/>
              <a:gd name="connsiteY24" fmla="*/ 365760 h 1623060"/>
              <a:gd name="connsiteX25" fmla="*/ 22860 w 1150620"/>
              <a:gd name="connsiteY25" fmla="*/ 365760 h 1623060"/>
              <a:gd name="connsiteX26" fmla="*/ 60960 w 1150620"/>
              <a:gd name="connsiteY26" fmla="*/ 388620 h 1623060"/>
              <a:gd name="connsiteX27" fmla="*/ 137160 w 1150620"/>
              <a:gd name="connsiteY27" fmla="*/ 403860 h 1623060"/>
              <a:gd name="connsiteX28" fmla="*/ 198120 w 1150620"/>
              <a:gd name="connsiteY28" fmla="*/ 403860 h 1623060"/>
              <a:gd name="connsiteX29" fmla="*/ 251460 w 1150620"/>
              <a:gd name="connsiteY29" fmla="*/ 281940 h 1623060"/>
              <a:gd name="connsiteX30" fmla="*/ 320040 w 1150620"/>
              <a:gd name="connsiteY30" fmla="*/ 266700 h 1623060"/>
              <a:gd name="connsiteX31" fmla="*/ 381000 w 1150620"/>
              <a:gd name="connsiteY31" fmla="*/ 213360 h 1623060"/>
              <a:gd name="connsiteX32" fmla="*/ 411480 w 1150620"/>
              <a:gd name="connsiteY32" fmla="*/ 175260 h 1623060"/>
              <a:gd name="connsiteX33" fmla="*/ 472440 w 1150620"/>
              <a:gd name="connsiteY33" fmla="*/ 121920 h 1623060"/>
              <a:gd name="connsiteX34" fmla="*/ 510540 w 1150620"/>
              <a:gd name="connsiteY34" fmla="*/ 76200 h 1623060"/>
              <a:gd name="connsiteX35" fmla="*/ 518160 w 1150620"/>
              <a:gd name="connsiteY35" fmla="*/ 22860 h 1623060"/>
              <a:gd name="connsiteX36" fmla="*/ 525780 w 1150620"/>
              <a:gd name="connsiteY36" fmla="*/ 0 h 1623060"/>
              <a:gd name="connsiteX37" fmla="*/ 594360 w 1150620"/>
              <a:gd name="connsiteY37" fmla="*/ 53340 h 1623060"/>
              <a:gd name="connsiteX38" fmla="*/ 624840 w 1150620"/>
              <a:gd name="connsiteY38" fmla="*/ 91440 h 1623060"/>
              <a:gd name="connsiteX39" fmla="*/ 640080 w 1150620"/>
              <a:gd name="connsiteY39" fmla="*/ 121920 h 1623060"/>
              <a:gd name="connsiteX40" fmla="*/ 685800 w 1150620"/>
              <a:gd name="connsiteY40" fmla="*/ 182880 h 1623060"/>
              <a:gd name="connsiteX41" fmla="*/ 708660 w 1150620"/>
              <a:gd name="connsiteY41" fmla="*/ 205740 h 1623060"/>
              <a:gd name="connsiteX42" fmla="*/ 800100 w 1150620"/>
              <a:gd name="connsiteY42" fmla="*/ 175260 h 1623060"/>
              <a:gd name="connsiteX43" fmla="*/ 876300 w 1150620"/>
              <a:gd name="connsiteY43" fmla="*/ 198120 h 1623060"/>
              <a:gd name="connsiteX44" fmla="*/ 922020 w 1150620"/>
              <a:gd name="connsiteY44" fmla="*/ 220980 h 1623060"/>
              <a:gd name="connsiteX45" fmla="*/ 929640 w 1150620"/>
              <a:gd name="connsiteY45" fmla="*/ 228600 h 1623060"/>
              <a:gd name="connsiteX46" fmla="*/ 937260 w 1150620"/>
              <a:gd name="connsiteY46" fmla="*/ 243840 h 1623060"/>
              <a:gd name="connsiteX47" fmla="*/ 914400 w 1150620"/>
              <a:gd name="connsiteY47" fmla="*/ 274320 h 1623060"/>
              <a:gd name="connsiteX48" fmla="*/ 922020 w 1150620"/>
              <a:gd name="connsiteY48" fmla="*/ 304800 h 1623060"/>
              <a:gd name="connsiteX49" fmla="*/ 922020 w 1150620"/>
              <a:gd name="connsiteY49" fmla="*/ 350520 h 1623060"/>
              <a:gd name="connsiteX50" fmla="*/ 876300 w 1150620"/>
              <a:gd name="connsiteY50" fmla="*/ 365760 h 1623060"/>
              <a:gd name="connsiteX51" fmla="*/ 838200 w 1150620"/>
              <a:gd name="connsiteY51" fmla="*/ 388620 h 1623060"/>
              <a:gd name="connsiteX52" fmla="*/ 784860 w 1150620"/>
              <a:gd name="connsiteY52" fmla="*/ 403860 h 1623060"/>
              <a:gd name="connsiteX53" fmla="*/ 739140 w 1150620"/>
              <a:gd name="connsiteY53" fmla="*/ 434340 h 1623060"/>
              <a:gd name="connsiteX54" fmla="*/ 708660 w 1150620"/>
              <a:gd name="connsiteY54" fmla="*/ 480060 h 1623060"/>
              <a:gd name="connsiteX55" fmla="*/ 670560 w 1150620"/>
              <a:gd name="connsiteY55" fmla="*/ 548640 h 1623060"/>
              <a:gd name="connsiteX56" fmla="*/ 670560 w 1150620"/>
              <a:gd name="connsiteY56" fmla="*/ 601980 h 1623060"/>
              <a:gd name="connsiteX57" fmla="*/ 662940 w 1150620"/>
              <a:gd name="connsiteY57" fmla="*/ 647700 h 1623060"/>
              <a:gd name="connsiteX58" fmla="*/ 678180 w 1150620"/>
              <a:gd name="connsiteY58" fmla="*/ 693420 h 1623060"/>
              <a:gd name="connsiteX59" fmla="*/ 685800 w 1150620"/>
              <a:gd name="connsiteY59" fmla="*/ 754380 h 1623060"/>
              <a:gd name="connsiteX60" fmla="*/ 723900 w 1150620"/>
              <a:gd name="connsiteY60" fmla="*/ 777240 h 1623060"/>
              <a:gd name="connsiteX61" fmla="*/ 754380 w 1150620"/>
              <a:gd name="connsiteY61" fmla="*/ 807720 h 1623060"/>
              <a:gd name="connsiteX62" fmla="*/ 807720 w 1150620"/>
              <a:gd name="connsiteY62" fmla="*/ 845820 h 1623060"/>
              <a:gd name="connsiteX63" fmla="*/ 853440 w 1150620"/>
              <a:gd name="connsiteY63" fmla="*/ 853440 h 1623060"/>
              <a:gd name="connsiteX64" fmla="*/ 891540 w 1150620"/>
              <a:gd name="connsiteY64" fmla="*/ 838200 h 1623060"/>
              <a:gd name="connsiteX65" fmla="*/ 929640 w 1150620"/>
              <a:gd name="connsiteY65" fmla="*/ 845820 h 1623060"/>
              <a:gd name="connsiteX66" fmla="*/ 975360 w 1150620"/>
              <a:gd name="connsiteY66" fmla="*/ 906780 h 1623060"/>
              <a:gd name="connsiteX67" fmla="*/ 1036320 w 1150620"/>
              <a:gd name="connsiteY67" fmla="*/ 944880 h 1623060"/>
              <a:gd name="connsiteX68" fmla="*/ 1059180 w 1150620"/>
              <a:gd name="connsiteY68" fmla="*/ 960120 h 1623060"/>
              <a:gd name="connsiteX69" fmla="*/ 1074420 w 1150620"/>
              <a:gd name="connsiteY69" fmla="*/ 1021080 h 1623060"/>
              <a:gd name="connsiteX70" fmla="*/ 1127760 w 1150620"/>
              <a:gd name="connsiteY70" fmla="*/ 1097280 h 1623060"/>
              <a:gd name="connsiteX71" fmla="*/ 1120140 w 1150620"/>
              <a:gd name="connsiteY71" fmla="*/ 1219200 h 1623060"/>
              <a:gd name="connsiteX72" fmla="*/ 1104900 w 1150620"/>
              <a:gd name="connsiteY72" fmla="*/ 1257300 h 1623060"/>
              <a:gd name="connsiteX73" fmla="*/ 1112520 w 1150620"/>
              <a:gd name="connsiteY73" fmla="*/ 1318260 h 1623060"/>
              <a:gd name="connsiteX74" fmla="*/ 1120140 w 1150620"/>
              <a:gd name="connsiteY74" fmla="*/ 1356360 h 1623060"/>
              <a:gd name="connsiteX75" fmla="*/ 1127760 w 1150620"/>
              <a:gd name="connsiteY75" fmla="*/ 1417320 h 1623060"/>
              <a:gd name="connsiteX76" fmla="*/ 1150620 w 1150620"/>
              <a:gd name="connsiteY76" fmla="*/ 1470660 h 1623060"/>
              <a:gd name="connsiteX77" fmla="*/ 1120140 w 1150620"/>
              <a:gd name="connsiteY77" fmla="*/ 1524000 h 1623060"/>
              <a:gd name="connsiteX78" fmla="*/ 1089660 w 1150620"/>
              <a:gd name="connsiteY78" fmla="*/ 1577340 h 1623060"/>
              <a:gd name="connsiteX79" fmla="*/ 1028700 w 1150620"/>
              <a:gd name="connsiteY79" fmla="*/ 1623060 h 16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50620" h="1623060">
                <a:moveTo>
                  <a:pt x="1028700" y="1623060"/>
                </a:moveTo>
                <a:lnTo>
                  <a:pt x="960120" y="1546860"/>
                </a:lnTo>
                <a:lnTo>
                  <a:pt x="883920" y="1493520"/>
                </a:lnTo>
                <a:lnTo>
                  <a:pt x="845820" y="1470660"/>
                </a:lnTo>
                <a:lnTo>
                  <a:pt x="800100" y="1424940"/>
                </a:lnTo>
                <a:lnTo>
                  <a:pt x="769620" y="1394460"/>
                </a:lnTo>
                <a:lnTo>
                  <a:pt x="678180" y="1363980"/>
                </a:lnTo>
                <a:lnTo>
                  <a:pt x="632460" y="1333500"/>
                </a:lnTo>
                <a:lnTo>
                  <a:pt x="579120" y="1287780"/>
                </a:lnTo>
                <a:lnTo>
                  <a:pt x="548640" y="1264920"/>
                </a:lnTo>
                <a:lnTo>
                  <a:pt x="487680" y="1188720"/>
                </a:lnTo>
                <a:lnTo>
                  <a:pt x="449580" y="1127760"/>
                </a:lnTo>
                <a:lnTo>
                  <a:pt x="434340" y="1082040"/>
                </a:lnTo>
                <a:lnTo>
                  <a:pt x="403860" y="1051560"/>
                </a:lnTo>
                <a:lnTo>
                  <a:pt x="373380" y="990600"/>
                </a:lnTo>
                <a:lnTo>
                  <a:pt x="350520" y="960120"/>
                </a:lnTo>
                <a:lnTo>
                  <a:pt x="312420" y="914400"/>
                </a:lnTo>
                <a:lnTo>
                  <a:pt x="281940" y="891540"/>
                </a:lnTo>
                <a:lnTo>
                  <a:pt x="228600" y="792480"/>
                </a:lnTo>
                <a:lnTo>
                  <a:pt x="220980" y="708660"/>
                </a:lnTo>
                <a:lnTo>
                  <a:pt x="99060" y="579120"/>
                </a:lnTo>
                <a:lnTo>
                  <a:pt x="22860" y="533400"/>
                </a:lnTo>
                <a:lnTo>
                  <a:pt x="22860" y="533400"/>
                </a:lnTo>
                <a:lnTo>
                  <a:pt x="0" y="419100"/>
                </a:lnTo>
                <a:lnTo>
                  <a:pt x="7620" y="365760"/>
                </a:lnTo>
                <a:lnTo>
                  <a:pt x="22860" y="365760"/>
                </a:lnTo>
                <a:lnTo>
                  <a:pt x="60960" y="388620"/>
                </a:lnTo>
                <a:lnTo>
                  <a:pt x="137160" y="403860"/>
                </a:lnTo>
                <a:lnTo>
                  <a:pt x="198120" y="403860"/>
                </a:lnTo>
                <a:lnTo>
                  <a:pt x="251460" y="281940"/>
                </a:lnTo>
                <a:lnTo>
                  <a:pt x="320040" y="266700"/>
                </a:lnTo>
                <a:lnTo>
                  <a:pt x="381000" y="213360"/>
                </a:lnTo>
                <a:lnTo>
                  <a:pt x="411480" y="175260"/>
                </a:lnTo>
                <a:lnTo>
                  <a:pt x="472440" y="121920"/>
                </a:lnTo>
                <a:lnTo>
                  <a:pt x="510540" y="76200"/>
                </a:lnTo>
                <a:lnTo>
                  <a:pt x="518160" y="22860"/>
                </a:lnTo>
                <a:lnTo>
                  <a:pt x="525780" y="0"/>
                </a:lnTo>
                <a:lnTo>
                  <a:pt x="594360" y="53340"/>
                </a:lnTo>
                <a:lnTo>
                  <a:pt x="624840" y="91440"/>
                </a:lnTo>
                <a:lnTo>
                  <a:pt x="640080" y="121920"/>
                </a:lnTo>
                <a:lnTo>
                  <a:pt x="685800" y="182880"/>
                </a:lnTo>
                <a:lnTo>
                  <a:pt x="708660" y="205740"/>
                </a:lnTo>
                <a:lnTo>
                  <a:pt x="800100" y="175260"/>
                </a:lnTo>
                <a:lnTo>
                  <a:pt x="876300" y="198120"/>
                </a:lnTo>
                <a:lnTo>
                  <a:pt x="922020" y="220980"/>
                </a:lnTo>
                <a:lnTo>
                  <a:pt x="929640" y="228600"/>
                </a:lnTo>
                <a:lnTo>
                  <a:pt x="937260" y="243840"/>
                </a:lnTo>
                <a:lnTo>
                  <a:pt x="914400" y="274320"/>
                </a:lnTo>
                <a:lnTo>
                  <a:pt x="922020" y="304800"/>
                </a:lnTo>
                <a:lnTo>
                  <a:pt x="922020" y="350520"/>
                </a:lnTo>
                <a:lnTo>
                  <a:pt x="876300" y="365760"/>
                </a:lnTo>
                <a:lnTo>
                  <a:pt x="838200" y="388620"/>
                </a:lnTo>
                <a:lnTo>
                  <a:pt x="784860" y="403860"/>
                </a:lnTo>
                <a:lnTo>
                  <a:pt x="739140" y="434340"/>
                </a:lnTo>
                <a:lnTo>
                  <a:pt x="708660" y="480060"/>
                </a:lnTo>
                <a:lnTo>
                  <a:pt x="670560" y="548640"/>
                </a:lnTo>
                <a:lnTo>
                  <a:pt x="670560" y="601980"/>
                </a:lnTo>
                <a:lnTo>
                  <a:pt x="662940" y="647700"/>
                </a:lnTo>
                <a:lnTo>
                  <a:pt x="678180" y="693420"/>
                </a:lnTo>
                <a:lnTo>
                  <a:pt x="685800" y="754380"/>
                </a:lnTo>
                <a:lnTo>
                  <a:pt x="723900" y="777240"/>
                </a:lnTo>
                <a:lnTo>
                  <a:pt x="754380" y="807720"/>
                </a:lnTo>
                <a:lnTo>
                  <a:pt x="807720" y="845820"/>
                </a:lnTo>
                <a:lnTo>
                  <a:pt x="853440" y="853440"/>
                </a:lnTo>
                <a:lnTo>
                  <a:pt x="891540" y="838200"/>
                </a:lnTo>
                <a:lnTo>
                  <a:pt x="929640" y="845820"/>
                </a:lnTo>
                <a:lnTo>
                  <a:pt x="975360" y="906780"/>
                </a:lnTo>
                <a:lnTo>
                  <a:pt x="1036320" y="944880"/>
                </a:lnTo>
                <a:lnTo>
                  <a:pt x="1059180" y="960120"/>
                </a:lnTo>
                <a:lnTo>
                  <a:pt x="1074420" y="1021080"/>
                </a:lnTo>
                <a:lnTo>
                  <a:pt x="1127760" y="1097280"/>
                </a:lnTo>
                <a:lnTo>
                  <a:pt x="1120140" y="1219200"/>
                </a:lnTo>
                <a:lnTo>
                  <a:pt x="1104900" y="1257300"/>
                </a:lnTo>
                <a:lnTo>
                  <a:pt x="1112520" y="1318260"/>
                </a:lnTo>
                <a:lnTo>
                  <a:pt x="1120140" y="1356360"/>
                </a:lnTo>
                <a:lnTo>
                  <a:pt x="1127760" y="1417320"/>
                </a:lnTo>
                <a:lnTo>
                  <a:pt x="1150620" y="1470660"/>
                </a:lnTo>
                <a:lnTo>
                  <a:pt x="1120140" y="1524000"/>
                </a:lnTo>
                <a:lnTo>
                  <a:pt x="1089660" y="1577340"/>
                </a:lnTo>
                <a:lnTo>
                  <a:pt x="1028700" y="162306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Forme libre : forme 49">
            <a:extLst>
              <a:ext uri="{FF2B5EF4-FFF2-40B4-BE49-F238E27FC236}">
                <a16:creationId xmlns:a16="http://schemas.microsoft.com/office/drawing/2014/main" id="{67388BD3-DE6A-5FF3-1349-97A20BC13A42}"/>
              </a:ext>
            </a:extLst>
          </p:cNvPr>
          <p:cNvSpPr/>
          <p:nvPr/>
        </p:nvSpPr>
        <p:spPr>
          <a:xfrm>
            <a:off x="1584960" y="1584960"/>
            <a:ext cx="487680" cy="510540"/>
          </a:xfrm>
          <a:custGeom>
            <a:avLst/>
            <a:gdLst>
              <a:gd name="connsiteX0" fmla="*/ 144780 w 487680"/>
              <a:gd name="connsiteY0" fmla="*/ 0 h 510540"/>
              <a:gd name="connsiteX1" fmla="*/ 91440 w 487680"/>
              <a:gd name="connsiteY1" fmla="*/ 60960 h 510540"/>
              <a:gd name="connsiteX2" fmla="*/ 30480 w 487680"/>
              <a:gd name="connsiteY2" fmla="*/ 152400 h 510540"/>
              <a:gd name="connsiteX3" fmla="*/ 15240 w 487680"/>
              <a:gd name="connsiteY3" fmla="*/ 236220 h 510540"/>
              <a:gd name="connsiteX4" fmla="*/ 45720 w 487680"/>
              <a:gd name="connsiteY4" fmla="*/ 281940 h 510540"/>
              <a:gd name="connsiteX5" fmla="*/ 99060 w 487680"/>
              <a:gd name="connsiteY5" fmla="*/ 320040 h 510540"/>
              <a:gd name="connsiteX6" fmla="*/ 60960 w 487680"/>
              <a:gd name="connsiteY6" fmla="*/ 388620 h 510540"/>
              <a:gd name="connsiteX7" fmla="*/ 0 w 487680"/>
              <a:gd name="connsiteY7" fmla="*/ 464820 h 510540"/>
              <a:gd name="connsiteX8" fmla="*/ 60960 w 487680"/>
              <a:gd name="connsiteY8" fmla="*/ 510540 h 510540"/>
              <a:gd name="connsiteX9" fmla="*/ 175260 w 487680"/>
              <a:gd name="connsiteY9" fmla="*/ 487680 h 510540"/>
              <a:gd name="connsiteX10" fmla="*/ 213360 w 487680"/>
              <a:gd name="connsiteY10" fmla="*/ 403860 h 510540"/>
              <a:gd name="connsiteX11" fmla="*/ 236220 w 487680"/>
              <a:gd name="connsiteY11" fmla="*/ 381000 h 510540"/>
              <a:gd name="connsiteX12" fmla="*/ 297180 w 487680"/>
              <a:gd name="connsiteY12" fmla="*/ 381000 h 510540"/>
              <a:gd name="connsiteX13" fmla="*/ 342900 w 487680"/>
              <a:gd name="connsiteY13" fmla="*/ 320040 h 510540"/>
              <a:gd name="connsiteX14" fmla="*/ 373380 w 487680"/>
              <a:gd name="connsiteY14" fmla="*/ 304800 h 510540"/>
              <a:gd name="connsiteX15" fmla="*/ 434340 w 487680"/>
              <a:gd name="connsiteY15" fmla="*/ 228600 h 510540"/>
              <a:gd name="connsiteX16" fmla="*/ 472440 w 487680"/>
              <a:gd name="connsiteY16" fmla="*/ 182880 h 510540"/>
              <a:gd name="connsiteX17" fmla="*/ 487680 w 487680"/>
              <a:gd name="connsiteY17" fmla="*/ 114300 h 510540"/>
              <a:gd name="connsiteX18" fmla="*/ 396240 w 487680"/>
              <a:gd name="connsiteY18" fmla="*/ 91440 h 510540"/>
              <a:gd name="connsiteX19" fmla="*/ 365760 w 487680"/>
              <a:gd name="connsiteY19" fmla="*/ 91440 h 510540"/>
              <a:gd name="connsiteX20" fmla="*/ 365760 w 487680"/>
              <a:gd name="connsiteY20" fmla="*/ 91440 h 510540"/>
              <a:gd name="connsiteX21" fmla="*/ 297180 w 487680"/>
              <a:gd name="connsiteY21" fmla="*/ 83820 h 510540"/>
              <a:gd name="connsiteX22" fmla="*/ 281940 w 487680"/>
              <a:gd name="connsiteY22" fmla="*/ 53340 h 510540"/>
              <a:gd name="connsiteX23" fmla="*/ 243840 w 487680"/>
              <a:gd name="connsiteY23" fmla="*/ 30480 h 510540"/>
              <a:gd name="connsiteX24" fmla="*/ 144780 w 487680"/>
              <a:gd name="connsiteY24" fmla="*/ 0 h 51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7680" h="510540">
                <a:moveTo>
                  <a:pt x="144780" y="0"/>
                </a:moveTo>
                <a:lnTo>
                  <a:pt x="91440" y="60960"/>
                </a:lnTo>
                <a:lnTo>
                  <a:pt x="30480" y="152400"/>
                </a:lnTo>
                <a:lnTo>
                  <a:pt x="15240" y="236220"/>
                </a:lnTo>
                <a:lnTo>
                  <a:pt x="45720" y="281940"/>
                </a:lnTo>
                <a:lnTo>
                  <a:pt x="99060" y="320040"/>
                </a:lnTo>
                <a:lnTo>
                  <a:pt x="60960" y="388620"/>
                </a:lnTo>
                <a:lnTo>
                  <a:pt x="0" y="464820"/>
                </a:lnTo>
                <a:lnTo>
                  <a:pt x="60960" y="510540"/>
                </a:lnTo>
                <a:lnTo>
                  <a:pt x="175260" y="487680"/>
                </a:lnTo>
                <a:lnTo>
                  <a:pt x="213360" y="403860"/>
                </a:lnTo>
                <a:lnTo>
                  <a:pt x="236220" y="381000"/>
                </a:lnTo>
                <a:lnTo>
                  <a:pt x="297180" y="381000"/>
                </a:lnTo>
                <a:lnTo>
                  <a:pt x="342900" y="320040"/>
                </a:lnTo>
                <a:lnTo>
                  <a:pt x="373380" y="304800"/>
                </a:lnTo>
                <a:lnTo>
                  <a:pt x="434340" y="228600"/>
                </a:lnTo>
                <a:lnTo>
                  <a:pt x="472440" y="182880"/>
                </a:lnTo>
                <a:lnTo>
                  <a:pt x="487680" y="114300"/>
                </a:lnTo>
                <a:lnTo>
                  <a:pt x="396240" y="91440"/>
                </a:lnTo>
                <a:lnTo>
                  <a:pt x="365760" y="91440"/>
                </a:lnTo>
                <a:lnTo>
                  <a:pt x="365760" y="91440"/>
                </a:lnTo>
                <a:lnTo>
                  <a:pt x="297180" y="83820"/>
                </a:lnTo>
                <a:lnTo>
                  <a:pt x="281940" y="53340"/>
                </a:lnTo>
                <a:lnTo>
                  <a:pt x="243840" y="30480"/>
                </a:lnTo>
                <a:lnTo>
                  <a:pt x="144780"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Forme libre : forme 50">
            <a:extLst>
              <a:ext uri="{FF2B5EF4-FFF2-40B4-BE49-F238E27FC236}">
                <a16:creationId xmlns:a16="http://schemas.microsoft.com/office/drawing/2014/main" id="{7B5A21A4-A6D8-4818-7503-B84593EA752F}"/>
              </a:ext>
            </a:extLst>
          </p:cNvPr>
          <p:cNvSpPr/>
          <p:nvPr/>
        </p:nvSpPr>
        <p:spPr>
          <a:xfrm>
            <a:off x="1752600" y="601980"/>
            <a:ext cx="1021080" cy="1470660"/>
          </a:xfrm>
          <a:custGeom>
            <a:avLst/>
            <a:gdLst>
              <a:gd name="connsiteX0" fmla="*/ 0 w 1021080"/>
              <a:gd name="connsiteY0" fmla="*/ 967740 h 1470660"/>
              <a:gd name="connsiteX1" fmla="*/ 129540 w 1021080"/>
              <a:gd name="connsiteY1" fmla="*/ 792480 h 1470660"/>
              <a:gd name="connsiteX2" fmla="*/ 167640 w 1021080"/>
              <a:gd name="connsiteY2" fmla="*/ 693420 h 1470660"/>
              <a:gd name="connsiteX3" fmla="*/ 167640 w 1021080"/>
              <a:gd name="connsiteY3" fmla="*/ 647700 h 1470660"/>
              <a:gd name="connsiteX4" fmla="*/ 167640 w 1021080"/>
              <a:gd name="connsiteY4" fmla="*/ 571500 h 1470660"/>
              <a:gd name="connsiteX5" fmla="*/ 121920 w 1021080"/>
              <a:gd name="connsiteY5" fmla="*/ 464820 h 1470660"/>
              <a:gd name="connsiteX6" fmla="*/ 114300 w 1021080"/>
              <a:gd name="connsiteY6" fmla="*/ 449580 h 1470660"/>
              <a:gd name="connsiteX7" fmla="*/ 213360 w 1021080"/>
              <a:gd name="connsiteY7" fmla="*/ 365760 h 1470660"/>
              <a:gd name="connsiteX8" fmla="*/ 281940 w 1021080"/>
              <a:gd name="connsiteY8" fmla="*/ 259080 h 1470660"/>
              <a:gd name="connsiteX9" fmla="*/ 342900 w 1021080"/>
              <a:gd name="connsiteY9" fmla="*/ 220980 h 1470660"/>
              <a:gd name="connsiteX10" fmla="*/ 373380 w 1021080"/>
              <a:gd name="connsiteY10" fmla="*/ 144780 h 1470660"/>
              <a:gd name="connsiteX11" fmla="*/ 434340 w 1021080"/>
              <a:gd name="connsiteY11" fmla="*/ 121920 h 1470660"/>
              <a:gd name="connsiteX12" fmla="*/ 487680 w 1021080"/>
              <a:gd name="connsiteY12" fmla="*/ 99060 h 1470660"/>
              <a:gd name="connsiteX13" fmla="*/ 518160 w 1021080"/>
              <a:gd name="connsiteY13" fmla="*/ 99060 h 1470660"/>
              <a:gd name="connsiteX14" fmla="*/ 563880 w 1021080"/>
              <a:gd name="connsiteY14" fmla="*/ 53340 h 1470660"/>
              <a:gd name="connsiteX15" fmla="*/ 647700 w 1021080"/>
              <a:gd name="connsiteY15" fmla="*/ 7620 h 1470660"/>
              <a:gd name="connsiteX16" fmla="*/ 708660 w 1021080"/>
              <a:gd name="connsiteY16" fmla="*/ 0 h 1470660"/>
              <a:gd name="connsiteX17" fmla="*/ 716280 w 1021080"/>
              <a:gd name="connsiteY17" fmla="*/ 30480 h 1470660"/>
              <a:gd name="connsiteX18" fmla="*/ 670560 w 1021080"/>
              <a:gd name="connsiteY18" fmla="*/ 60960 h 1470660"/>
              <a:gd name="connsiteX19" fmla="*/ 624840 w 1021080"/>
              <a:gd name="connsiteY19" fmla="*/ 76200 h 1470660"/>
              <a:gd name="connsiteX20" fmla="*/ 609600 w 1021080"/>
              <a:gd name="connsiteY20" fmla="*/ 91440 h 1470660"/>
              <a:gd name="connsiteX21" fmla="*/ 594360 w 1021080"/>
              <a:gd name="connsiteY21" fmla="*/ 121920 h 1470660"/>
              <a:gd name="connsiteX22" fmla="*/ 579120 w 1021080"/>
              <a:gd name="connsiteY22" fmla="*/ 152400 h 1470660"/>
              <a:gd name="connsiteX23" fmla="*/ 563880 w 1021080"/>
              <a:gd name="connsiteY23" fmla="*/ 190500 h 1470660"/>
              <a:gd name="connsiteX24" fmla="*/ 533400 w 1021080"/>
              <a:gd name="connsiteY24" fmla="*/ 236220 h 1470660"/>
              <a:gd name="connsiteX25" fmla="*/ 525780 w 1021080"/>
              <a:gd name="connsiteY25" fmla="*/ 251460 h 1470660"/>
              <a:gd name="connsiteX26" fmla="*/ 518160 w 1021080"/>
              <a:gd name="connsiteY26" fmla="*/ 289560 h 1470660"/>
              <a:gd name="connsiteX27" fmla="*/ 541020 w 1021080"/>
              <a:gd name="connsiteY27" fmla="*/ 335280 h 1470660"/>
              <a:gd name="connsiteX28" fmla="*/ 579120 w 1021080"/>
              <a:gd name="connsiteY28" fmla="*/ 381000 h 1470660"/>
              <a:gd name="connsiteX29" fmla="*/ 601980 w 1021080"/>
              <a:gd name="connsiteY29" fmla="*/ 411480 h 1470660"/>
              <a:gd name="connsiteX30" fmla="*/ 662940 w 1021080"/>
              <a:gd name="connsiteY30" fmla="*/ 449580 h 1470660"/>
              <a:gd name="connsiteX31" fmla="*/ 685800 w 1021080"/>
              <a:gd name="connsiteY31" fmla="*/ 472440 h 1470660"/>
              <a:gd name="connsiteX32" fmla="*/ 731520 w 1021080"/>
              <a:gd name="connsiteY32" fmla="*/ 502920 h 1470660"/>
              <a:gd name="connsiteX33" fmla="*/ 754380 w 1021080"/>
              <a:gd name="connsiteY33" fmla="*/ 518160 h 1470660"/>
              <a:gd name="connsiteX34" fmla="*/ 800100 w 1021080"/>
              <a:gd name="connsiteY34" fmla="*/ 541020 h 1470660"/>
              <a:gd name="connsiteX35" fmla="*/ 853440 w 1021080"/>
              <a:gd name="connsiteY35" fmla="*/ 533400 h 1470660"/>
              <a:gd name="connsiteX36" fmla="*/ 891540 w 1021080"/>
              <a:gd name="connsiteY36" fmla="*/ 541020 h 1470660"/>
              <a:gd name="connsiteX37" fmla="*/ 944880 w 1021080"/>
              <a:gd name="connsiteY37" fmla="*/ 541020 h 1470660"/>
              <a:gd name="connsiteX38" fmla="*/ 975360 w 1021080"/>
              <a:gd name="connsiteY38" fmla="*/ 563880 h 1470660"/>
              <a:gd name="connsiteX39" fmla="*/ 990600 w 1021080"/>
              <a:gd name="connsiteY39" fmla="*/ 594360 h 1470660"/>
              <a:gd name="connsiteX40" fmla="*/ 982980 w 1021080"/>
              <a:gd name="connsiteY40" fmla="*/ 655320 h 1470660"/>
              <a:gd name="connsiteX41" fmla="*/ 982980 w 1021080"/>
              <a:gd name="connsiteY41" fmla="*/ 693420 h 1470660"/>
              <a:gd name="connsiteX42" fmla="*/ 1013460 w 1021080"/>
              <a:gd name="connsiteY42" fmla="*/ 731520 h 1470660"/>
              <a:gd name="connsiteX43" fmla="*/ 1005840 w 1021080"/>
              <a:gd name="connsiteY43" fmla="*/ 784860 h 1470660"/>
              <a:gd name="connsiteX44" fmla="*/ 982980 w 1021080"/>
              <a:gd name="connsiteY44" fmla="*/ 800100 h 1470660"/>
              <a:gd name="connsiteX45" fmla="*/ 982980 w 1021080"/>
              <a:gd name="connsiteY45" fmla="*/ 830580 h 1470660"/>
              <a:gd name="connsiteX46" fmla="*/ 998220 w 1021080"/>
              <a:gd name="connsiteY46" fmla="*/ 845820 h 1470660"/>
              <a:gd name="connsiteX47" fmla="*/ 1021080 w 1021080"/>
              <a:gd name="connsiteY47" fmla="*/ 861060 h 1470660"/>
              <a:gd name="connsiteX48" fmla="*/ 998220 w 1021080"/>
              <a:gd name="connsiteY48" fmla="*/ 891540 h 1470660"/>
              <a:gd name="connsiteX49" fmla="*/ 975360 w 1021080"/>
              <a:gd name="connsiteY49" fmla="*/ 914400 h 1470660"/>
              <a:gd name="connsiteX50" fmla="*/ 937260 w 1021080"/>
              <a:gd name="connsiteY50" fmla="*/ 937260 h 1470660"/>
              <a:gd name="connsiteX51" fmla="*/ 876300 w 1021080"/>
              <a:gd name="connsiteY51" fmla="*/ 922020 h 1470660"/>
              <a:gd name="connsiteX52" fmla="*/ 822960 w 1021080"/>
              <a:gd name="connsiteY52" fmla="*/ 929640 h 1470660"/>
              <a:gd name="connsiteX53" fmla="*/ 807720 w 1021080"/>
              <a:gd name="connsiteY53" fmla="*/ 960120 h 1470660"/>
              <a:gd name="connsiteX54" fmla="*/ 807720 w 1021080"/>
              <a:gd name="connsiteY54" fmla="*/ 960120 h 1470660"/>
              <a:gd name="connsiteX55" fmla="*/ 830580 w 1021080"/>
              <a:gd name="connsiteY55" fmla="*/ 1059180 h 1470660"/>
              <a:gd name="connsiteX56" fmla="*/ 807720 w 1021080"/>
              <a:gd name="connsiteY56" fmla="*/ 1074420 h 1470660"/>
              <a:gd name="connsiteX57" fmla="*/ 800100 w 1021080"/>
              <a:gd name="connsiteY57" fmla="*/ 1104900 h 1470660"/>
              <a:gd name="connsiteX58" fmla="*/ 800100 w 1021080"/>
              <a:gd name="connsiteY58" fmla="*/ 1135380 h 1470660"/>
              <a:gd name="connsiteX59" fmla="*/ 800100 w 1021080"/>
              <a:gd name="connsiteY59" fmla="*/ 1181100 h 1470660"/>
              <a:gd name="connsiteX60" fmla="*/ 822960 w 1021080"/>
              <a:gd name="connsiteY60" fmla="*/ 1211580 h 1470660"/>
              <a:gd name="connsiteX61" fmla="*/ 838200 w 1021080"/>
              <a:gd name="connsiteY61" fmla="*/ 1249680 h 1470660"/>
              <a:gd name="connsiteX62" fmla="*/ 830580 w 1021080"/>
              <a:gd name="connsiteY62" fmla="*/ 1303020 h 1470660"/>
              <a:gd name="connsiteX63" fmla="*/ 815340 w 1021080"/>
              <a:gd name="connsiteY63" fmla="*/ 1348740 h 1470660"/>
              <a:gd name="connsiteX64" fmla="*/ 800100 w 1021080"/>
              <a:gd name="connsiteY64" fmla="*/ 1402080 h 1470660"/>
              <a:gd name="connsiteX65" fmla="*/ 792480 w 1021080"/>
              <a:gd name="connsiteY65" fmla="*/ 1455420 h 1470660"/>
              <a:gd name="connsiteX66" fmla="*/ 792480 w 1021080"/>
              <a:gd name="connsiteY66" fmla="*/ 1470660 h 1470660"/>
              <a:gd name="connsiteX67" fmla="*/ 754380 w 1021080"/>
              <a:gd name="connsiteY67" fmla="*/ 1470660 h 1470660"/>
              <a:gd name="connsiteX68" fmla="*/ 731520 w 1021080"/>
              <a:gd name="connsiteY68" fmla="*/ 1432560 h 1470660"/>
              <a:gd name="connsiteX69" fmla="*/ 731520 w 1021080"/>
              <a:gd name="connsiteY69" fmla="*/ 1386840 h 1470660"/>
              <a:gd name="connsiteX70" fmla="*/ 723900 w 1021080"/>
              <a:gd name="connsiteY70" fmla="*/ 1356360 h 1470660"/>
              <a:gd name="connsiteX71" fmla="*/ 731520 w 1021080"/>
              <a:gd name="connsiteY71" fmla="*/ 1318260 h 1470660"/>
              <a:gd name="connsiteX72" fmla="*/ 662940 w 1021080"/>
              <a:gd name="connsiteY72" fmla="*/ 1287780 h 1470660"/>
              <a:gd name="connsiteX73" fmla="*/ 609600 w 1021080"/>
              <a:gd name="connsiteY73" fmla="*/ 1264920 h 1470660"/>
              <a:gd name="connsiteX74" fmla="*/ 594360 w 1021080"/>
              <a:gd name="connsiteY74" fmla="*/ 1272540 h 1470660"/>
              <a:gd name="connsiteX75" fmla="*/ 525780 w 1021080"/>
              <a:gd name="connsiteY75" fmla="*/ 1295400 h 1470660"/>
              <a:gd name="connsiteX76" fmla="*/ 510540 w 1021080"/>
              <a:gd name="connsiteY76" fmla="*/ 1295400 h 1470660"/>
              <a:gd name="connsiteX77" fmla="*/ 480060 w 1021080"/>
              <a:gd name="connsiteY77" fmla="*/ 1257300 h 1470660"/>
              <a:gd name="connsiteX78" fmla="*/ 441960 w 1021080"/>
              <a:gd name="connsiteY78" fmla="*/ 1188720 h 1470660"/>
              <a:gd name="connsiteX79" fmla="*/ 403860 w 1021080"/>
              <a:gd name="connsiteY79" fmla="*/ 1165860 h 1470660"/>
              <a:gd name="connsiteX80" fmla="*/ 381000 w 1021080"/>
              <a:gd name="connsiteY80" fmla="*/ 1127760 h 1470660"/>
              <a:gd name="connsiteX81" fmla="*/ 342900 w 1021080"/>
              <a:gd name="connsiteY81" fmla="*/ 1097280 h 1470660"/>
              <a:gd name="connsiteX82" fmla="*/ 312420 w 1021080"/>
              <a:gd name="connsiteY82" fmla="*/ 1089660 h 1470660"/>
              <a:gd name="connsiteX83" fmla="*/ 259080 w 1021080"/>
              <a:gd name="connsiteY83" fmla="*/ 1082040 h 1470660"/>
              <a:gd name="connsiteX84" fmla="*/ 198120 w 1021080"/>
              <a:gd name="connsiteY84" fmla="*/ 1066800 h 1470660"/>
              <a:gd name="connsiteX85" fmla="*/ 137160 w 1021080"/>
              <a:gd name="connsiteY85" fmla="*/ 1066800 h 1470660"/>
              <a:gd name="connsiteX86" fmla="*/ 137160 w 1021080"/>
              <a:gd name="connsiteY86" fmla="*/ 1066800 h 1470660"/>
              <a:gd name="connsiteX87" fmla="*/ 121920 w 1021080"/>
              <a:gd name="connsiteY87" fmla="*/ 1043940 h 1470660"/>
              <a:gd name="connsiteX88" fmla="*/ 91440 w 1021080"/>
              <a:gd name="connsiteY88" fmla="*/ 1013460 h 1470660"/>
              <a:gd name="connsiteX89" fmla="*/ 68580 w 1021080"/>
              <a:gd name="connsiteY89" fmla="*/ 1005840 h 1470660"/>
              <a:gd name="connsiteX90" fmla="*/ 0 w 1021080"/>
              <a:gd name="connsiteY90" fmla="*/ 967740 h 147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21080" h="1470660">
                <a:moveTo>
                  <a:pt x="0" y="967740"/>
                </a:moveTo>
                <a:lnTo>
                  <a:pt x="129540" y="792480"/>
                </a:lnTo>
                <a:lnTo>
                  <a:pt x="167640" y="693420"/>
                </a:lnTo>
                <a:lnTo>
                  <a:pt x="167640" y="647700"/>
                </a:lnTo>
                <a:lnTo>
                  <a:pt x="167640" y="571500"/>
                </a:lnTo>
                <a:lnTo>
                  <a:pt x="121920" y="464820"/>
                </a:lnTo>
                <a:lnTo>
                  <a:pt x="114300" y="449580"/>
                </a:lnTo>
                <a:lnTo>
                  <a:pt x="213360" y="365760"/>
                </a:lnTo>
                <a:lnTo>
                  <a:pt x="281940" y="259080"/>
                </a:lnTo>
                <a:lnTo>
                  <a:pt x="342900" y="220980"/>
                </a:lnTo>
                <a:lnTo>
                  <a:pt x="373380" y="144780"/>
                </a:lnTo>
                <a:lnTo>
                  <a:pt x="434340" y="121920"/>
                </a:lnTo>
                <a:lnTo>
                  <a:pt x="487680" y="99060"/>
                </a:lnTo>
                <a:lnTo>
                  <a:pt x="518160" y="99060"/>
                </a:lnTo>
                <a:lnTo>
                  <a:pt x="563880" y="53340"/>
                </a:lnTo>
                <a:lnTo>
                  <a:pt x="647700" y="7620"/>
                </a:lnTo>
                <a:lnTo>
                  <a:pt x="708660" y="0"/>
                </a:lnTo>
                <a:lnTo>
                  <a:pt x="716280" y="30480"/>
                </a:lnTo>
                <a:lnTo>
                  <a:pt x="670560" y="60960"/>
                </a:lnTo>
                <a:lnTo>
                  <a:pt x="624840" y="76200"/>
                </a:lnTo>
                <a:lnTo>
                  <a:pt x="609600" y="91440"/>
                </a:lnTo>
                <a:lnTo>
                  <a:pt x="594360" y="121920"/>
                </a:lnTo>
                <a:lnTo>
                  <a:pt x="579120" y="152400"/>
                </a:lnTo>
                <a:lnTo>
                  <a:pt x="563880" y="190500"/>
                </a:lnTo>
                <a:lnTo>
                  <a:pt x="533400" y="236220"/>
                </a:lnTo>
                <a:lnTo>
                  <a:pt x="525780" y="251460"/>
                </a:lnTo>
                <a:lnTo>
                  <a:pt x="518160" y="289560"/>
                </a:lnTo>
                <a:lnTo>
                  <a:pt x="541020" y="335280"/>
                </a:lnTo>
                <a:lnTo>
                  <a:pt x="579120" y="381000"/>
                </a:lnTo>
                <a:lnTo>
                  <a:pt x="601980" y="411480"/>
                </a:lnTo>
                <a:lnTo>
                  <a:pt x="662940" y="449580"/>
                </a:lnTo>
                <a:lnTo>
                  <a:pt x="685800" y="472440"/>
                </a:lnTo>
                <a:lnTo>
                  <a:pt x="731520" y="502920"/>
                </a:lnTo>
                <a:lnTo>
                  <a:pt x="754380" y="518160"/>
                </a:lnTo>
                <a:lnTo>
                  <a:pt x="800100" y="541020"/>
                </a:lnTo>
                <a:lnTo>
                  <a:pt x="853440" y="533400"/>
                </a:lnTo>
                <a:lnTo>
                  <a:pt x="891540" y="541020"/>
                </a:lnTo>
                <a:lnTo>
                  <a:pt x="944880" y="541020"/>
                </a:lnTo>
                <a:lnTo>
                  <a:pt x="975360" y="563880"/>
                </a:lnTo>
                <a:lnTo>
                  <a:pt x="990600" y="594360"/>
                </a:lnTo>
                <a:lnTo>
                  <a:pt x="982980" y="655320"/>
                </a:lnTo>
                <a:lnTo>
                  <a:pt x="982980" y="693420"/>
                </a:lnTo>
                <a:lnTo>
                  <a:pt x="1013460" y="731520"/>
                </a:lnTo>
                <a:lnTo>
                  <a:pt x="1005840" y="784860"/>
                </a:lnTo>
                <a:lnTo>
                  <a:pt x="982980" y="800100"/>
                </a:lnTo>
                <a:lnTo>
                  <a:pt x="982980" y="830580"/>
                </a:lnTo>
                <a:lnTo>
                  <a:pt x="998220" y="845820"/>
                </a:lnTo>
                <a:lnTo>
                  <a:pt x="1021080" y="861060"/>
                </a:lnTo>
                <a:lnTo>
                  <a:pt x="998220" y="891540"/>
                </a:lnTo>
                <a:lnTo>
                  <a:pt x="975360" y="914400"/>
                </a:lnTo>
                <a:lnTo>
                  <a:pt x="937260" y="937260"/>
                </a:lnTo>
                <a:lnTo>
                  <a:pt x="876300" y="922020"/>
                </a:lnTo>
                <a:lnTo>
                  <a:pt x="822960" y="929640"/>
                </a:lnTo>
                <a:lnTo>
                  <a:pt x="807720" y="960120"/>
                </a:lnTo>
                <a:lnTo>
                  <a:pt x="807720" y="960120"/>
                </a:lnTo>
                <a:lnTo>
                  <a:pt x="830580" y="1059180"/>
                </a:lnTo>
                <a:lnTo>
                  <a:pt x="807720" y="1074420"/>
                </a:lnTo>
                <a:lnTo>
                  <a:pt x="800100" y="1104900"/>
                </a:lnTo>
                <a:lnTo>
                  <a:pt x="800100" y="1135380"/>
                </a:lnTo>
                <a:lnTo>
                  <a:pt x="800100" y="1181100"/>
                </a:lnTo>
                <a:lnTo>
                  <a:pt x="822960" y="1211580"/>
                </a:lnTo>
                <a:lnTo>
                  <a:pt x="838200" y="1249680"/>
                </a:lnTo>
                <a:lnTo>
                  <a:pt x="830580" y="1303020"/>
                </a:lnTo>
                <a:lnTo>
                  <a:pt x="815340" y="1348740"/>
                </a:lnTo>
                <a:lnTo>
                  <a:pt x="800100" y="1402080"/>
                </a:lnTo>
                <a:lnTo>
                  <a:pt x="792480" y="1455420"/>
                </a:lnTo>
                <a:lnTo>
                  <a:pt x="792480" y="1470660"/>
                </a:lnTo>
                <a:lnTo>
                  <a:pt x="754380" y="1470660"/>
                </a:lnTo>
                <a:lnTo>
                  <a:pt x="731520" y="1432560"/>
                </a:lnTo>
                <a:lnTo>
                  <a:pt x="731520" y="1386840"/>
                </a:lnTo>
                <a:lnTo>
                  <a:pt x="723900" y="1356360"/>
                </a:lnTo>
                <a:lnTo>
                  <a:pt x="731520" y="1318260"/>
                </a:lnTo>
                <a:lnTo>
                  <a:pt x="662940" y="1287780"/>
                </a:lnTo>
                <a:lnTo>
                  <a:pt x="609600" y="1264920"/>
                </a:lnTo>
                <a:lnTo>
                  <a:pt x="594360" y="1272540"/>
                </a:lnTo>
                <a:lnTo>
                  <a:pt x="525780" y="1295400"/>
                </a:lnTo>
                <a:lnTo>
                  <a:pt x="510540" y="1295400"/>
                </a:lnTo>
                <a:lnTo>
                  <a:pt x="480060" y="1257300"/>
                </a:lnTo>
                <a:lnTo>
                  <a:pt x="441960" y="1188720"/>
                </a:lnTo>
                <a:lnTo>
                  <a:pt x="403860" y="1165860"/>
                </a:lnTo>
                <a:lnTo>
                  <a:pt x="381000" y="1127760"/>
                </a:lnTo>
                <a:lnTo>
                  <a:pt x="342900" y="1097280"/>
                </a:lnTo>
                <a:lnTo>
                  <a:pt x="312420" y="1089660"/>
                </a:lnTo>
                <a:lnTo>
                  <a:pt x="259080" y="1082040"/>
                </a:lnTo>
                <a:lnTo>
                  <a:pt x="198120" y="1066800"/>
                </a:lnTo>
                <a:lnTo>
                  <a:pt x="137160" y="1066800"/>
                </a:lnTo>
                <a:lnTo>
                  <a:pt x="137160" y="1066800"/>
                </a:lnTo>
                <a:lnTo>
                  <a:pt x="121920" y="1043940"/>
                </a:lnTo>
                <a:lnTo>
                  <a:pt x="91440" y="1013460"/>
                </a:lnTo>
                <a:lnTo>
                  <a:pt x="68580" y="1005840"/>
                </a:lnTo>
                <a:lnTo>
                  <a:pt x="0" y="96774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orme libre : forme 23">
            <a:extLst>
              <a:ext uri="{FF2B5EF4-FFF2-40B4-BE49-F238E27FC236}">
                <a16:creationId xmlns:a16="http://schemas.microsoft.com/office/drawing/2014/main" id="{E802FF88-698B-EB46-31A0-3259E22F540D}"/>
              </a:ext>
            </a:extLst>
          </p:cNvPr>
          <p:cNvSpPr/>
          <p:nvPr/>
        </p:nvSpPr>
        <p:spPr>
          <a:xfrm>
            <a:off x="3324511" y="943521"/>
            <a:ext cx="362210" cy="623190"/>
          </a:xfrm>
          <a:custGeom>
            <a:avLst/>
            <a:gdLst>
              <a:gd name="connsiteX0" fmla="*/ 110659 w 355276"/>
              <a:gd name="connsiteY0" fmla="*/ 0 h 623190"/>
              <a:gd name="connsiteX1" fmla="*/ 110659 w 355276"/>
              <a:gd name="connsiteY1" fmla="*/ 0 h 623190"/>
              <a:gd name="connsiteX2" fmla="*/ 93187 w 355276"/>
              <a:gd name="connsiteY2" fmla="*/ 46594 h 623190"/>
              <a:gd name="connsiteX3" fmla="*/ 81538 w 355276"/>
              <a:gd name="connsiteY3" fmla="*/ 58242 h 623190"/>
              <a:gd name="connsiteX4" fmla="*/ 58242 w 355276"/>
              <a:gd name="connsiteY4" fmla="*/ 87363 h 623190"/>
              <a:gd name="connsiteX5" fmla="*/ 29121 w 355276"/>
              <a:gd name="connsiteY5" fmla="*/ 133957 h 623190"/>
              <a:gd name="connsiteX6" fmla="*/ 11648 w 355276"/>
              <a:gd name="connsiteY6" fmla="*/ 163078 h 623190"/>
              <a:gd name="connsiteX7" fmla="*/ 0 w 355276"/>
              <a:gd name="connsiteY7" fmla="*/ 192199 h 623190"/>
              <a:gd name="connsiteX8" fmla="*/ 5824 w 355276"/>
              <a:gd name="connsiteY8" fmla="*/ 209671 h 623190"/>
              <a:gd name="connsiteX9" fmla="*/ 17472 w 355276"/>
              <a:gd name="connsiteY9" fmla="*/ 232968 h 623190"/>
              <a:gd name="connsiteX10" fmla="*/ 34945 w 355276"/>
              <a:gd name="connsiteY10" fmla="*/ 314507 h 623190"/>
              <a:gd name="connsiteX11" fmla="*/ 46593 w 355276"/>
              <a:gd name="connsiteY11" fmla="*/ 331980 h 623190"/>
              <a:gd name="connsiteX12" fmla="*/ 69890 w 355276"/>
              <a:gd name="connsiteY12" fmla="*/ 337804 h 623190"/>
              <a:gd name="connsiteX13" fmla="*/ 87363 w 355276"/>
              <a:gd name="connsiteY13" fmla="*/ 384397 h 623190"/>
              <a:gd name="connsiteX14" fmla="*/ 64066 w 355276"/>
              <a:gd name="connsiteY14" fmla="*/ 471761 h 623190"/>
              <a:gd name="connsiteX15" fmla="*/ 64066 w 355276"/>
              <a:gd name="connsiteY15" fmla="*/ 524178 h 623190"/>
              <a:gd name="connsiteX16" fmla="*/ 81538 w 355276"/>
              <a:gd name="connsiteY16" fmla="*/ 570772 h 623190"/>
              <a:gd name="connsiteX17" fmla="*/ 128132 w 355276"/>
              <a:gd name="connsiteY17" fmla="*/ 623190 h 623190"/>
              <a:gd name="connsiteX18" fmla="*/ 203847 w 355276"/>
              <a:gd name="connsiteY18" fmla="*/ 617366 h 623190"/>
              <a:gd name="connsiteX19" fmla="*/ 285386 w 355276"/>
              <a:gd name="connsiteY19" fmla="*/ 605717 h 623190"/>
              <a:gd name="connsiteX20" fmla="*/ 285386 w 355276"/>
              <a:gd name="connsiteY20" fmla="*/ 605717 h 623190"/>
              <a:gd name="connsiteX21" fmla="*/ 355276 w 355276"/>
              <a:gd name="connsiteY21" fmla="*/ 576596 h 623190"/>
              <a:gd name="connsiteX22" fmla="*/ 349452 w 355276"/>
              <a:gd name="connsiteY22" fmla="*/ 559124 h 623190"/>
              <a:gd name="connsiteX23" fmla="*/ 337803 w 355276"/>
              <a:gd name="connsiteY23" fmla="*/ 512530 h 623190"/>
              <a:gd name="connsiteX24" fmla="*/ 326155 w 355276"/>
              <a:gd name="connsiteY24" fmla="*/ 471761 h 623190"/>
              <a:gd name="connsiteX25" fmla="*/ 308682 w 355276"/>
              <a:gd name="connsiteY25" fmla="*/ 430991 h 623190"/>
              <a:gd name="connsiteX26" fmla="*/ 297034 w 355276"/>
              <a:gd name="connsiteY26" fmla="*/ 390222 h 623190"/>
              <a:gd name="connsiteX27" fmla="*/ 273737 w 355276"/>
              <a:gd name="connsiteY27" fmla="*/ 378573 h 623190"/>
              <a:gd name="connsiteX28" fmla="*/ 267913 w 355276"/>
              <a:gd name="connsiteY28" fmla="*/ 349452 h 623190"/>
              <a:gd name="connsiteX29" fmla="*/ 267913 w 355276"/>
              <a:gd name="connsiteY29" fmla="*/ 320331 h 623190"/>
              <a:gd name="connsiteX30" fmla="*/ 291210 w 355276"/>
              <a:gd name="connsiteY30" fmla="*/ 308683 h 623190"/>
              <a:gd name="connsiteX31" fmla="*/ 349452 w 355276"/>
              <a:gd name="connsiteY31" fmla="*/ 262089 h 623190"/>
              <a:gd name="connsiteX32" fmla="*/ 355276 w 355276"/>
              <a:gd name="connsiteY32" fmla="*/ 221320 h 623190"/>
              <a:gd name="connsiteX33" fmla="*/ 337803 w 355276"/>
              <a:gd name="connsiteY33" fmla="*/ 203847 h 623190"/>
              <a:gd name="connsiteX34" fmla="*/ 279561 w 355276"/>
              <a:gd name="connsiteY34" fmla="*/ 174726 h 623190"/>
              <a:gd name="connsiteX35" fmla="*/ 250440 w 355276"/>
              <a:gd name="connsiteY35" fmla="*/ 157254 h 623190"/>
              <a:gd name="connsiteX36" fmla="*/ 221319 w 355276"/>
              <a:gd name="connsiteY36" fmla="*/ 133957 h 623190"/>
              <a:gd name="connsiteX37" fmla="*/ 192198 w 355276"/>
              <a:gd name="connsiteY37" fmla="*/ 99011 h 623190"/>
              <a:gd name="connsiteX38" fmla="*/ 180550 w 355276"/>
              <a:gd name="connsiteY38" fmla="*/ 75715 h 623190"/>
              <a:gd name="connsiteX39" fmla="*/ 163077 w 355276"/>
              <a:gd name="connsiteY39" fmla="*/ 46594 h 623190"/>
              <a:gd name="connsiteX40" fmla="*/ 110659 w 355276"/>
              <a:gd name="connsiteY40" fmla="*/ 0 h 623190"/>
              <a:gd name="connsiteX0" fmla="*/ 110659 w 355276"/>
              <a:gd name="connsiteY0" fmla="*/ 0 h 623190"/>
              <a:gd name="connsiteX1" fmla="*/ 110659 w 355276"/>
              <a:gd name="connsiteY1" fmla="*/ 0 h 623190"/>
              <a:gd name="connsiteX2" fmla="*/ 93187 w 355276"/>
              <a:gd name="connsiteY2" fmla="*/ 46594 h 623190"/>
              <a:gd name="connsiteX3" fmla="*/ 81538 w 355276"/>
              <a:gd name="connsiteY3" fmla="*/ 58242 h 623190"/>
              <a:gd name="connsiteX4" fmla="*/ 46593 w 355276"/>
              <a:gd name="connsiteY4" fmla="*/ 69890 h 623190"/>
              <a:gd name="connsiteX5" fmla="*/ 29121 w 355276"/>
              <a:gd name="connsiteY5" fmla="*/ 133957 h 623190"/>
              <a:gd name="connsiteX6" fmla="*/ 11648 w 355276"/>
              <a:gd name="connsiteY6" fmla="*/ 163078 h 623190"/>
              <a:gd name="connsiteX7" fmla="*/ 0 w 355276"/>
              <a:gd name="connsiteY7" fmla="*/ 192199 h 623190"/>
              <a:gd name="connsiteX8" fmla="*/ 5824 w 355276"/>
              <a:gd name="connsiteY8" fmla="*/ 209671 h 623190"/>
              <a:gd name="connsiteX9" fmla="*/ 17472 w 355276"/>
              <a:gd name="connsiteY9" fmla="*/ 232968 h 623190"/>
              <a:gd name="connsiteX10" fmla="*/ 34945 w 355276"/>
              <a:gd name="connsiteY10" fmla="*/ 314507 h 623190"/>
              <a:gd name="connsiteX11" fmla="*/ 46593 w 355276"/>
              <a:gd name="connsiteY11" fmla="*/ 331980 h 623190"/>
              <a:gd name="connsiteX12" fmla="*/ 69890 w 355276"/>
              <a:gd name="connsiteY12" fmla="*/ 337804 h 623190"/>
              <a:gd name="connsiteX13" fmla="*/ 87363 w 355276"/>
              <a:gd name="connsiteY13" fmla="*/ 384397 h 623190"/>
              <a:gd name="connsiteX14" fmla="*/ 64066 w 355276"/>
              <a:gd name="connsiteY14" fmla="*/ 471761 h 623190"/>
              <a:gd name="connsiteX15" fmla="*/ 64066 w 355276"/>
              <a:gd name="connsiteY15" fmla="*/ 524178 h 623190"/>
              <a:gd name="connsiteX16" fmla="*/ 81538 w 355276"/>
              <a:gd name="connsiteY16" fmla="*/ 570772 h 623190"/>
              <a:gd name="connsiteX17" fmla="*/ 128132 w 355276"/>
              <a:gd name="connsiteY17" fmla="*/ 623190 h 623190"/>
              <a:gd name="connsiteX18" fmla="*/ 203847 w 355276"/>
              <a:gd name="connsiteY18" fmla="*/ 617366 h 623190"/>
              <a:gd name="connsiteX19" fmla="*/ 285386 w 355276"/>
              <a:gd name="connsiteY19" fmla="*/ 605717 h 623190"/>
              <a:gd name="connsiteX20" fmla="*/ 285386 w 355276"/>
              <a:gd name="connsiteY20" fmla="*/ 605717 h 623190"/>
              <a:gd name="connsiteX21" fmla="*/ 355276 w 355276"/>
              <a:gd name="connsiteY21" fmla="*/ 576596 h 623190"/>
              <a:gd name="connsiteX22" fmla="*/ 349452 w 355276"/>
              <a:gd name="connsiteY22" fmla="*/ 559124 h 623190"/>
              <a:gd name="connsiteX23" fmla="*/ 337803 w 355276"/>
              <a:gd name="connsiteY23" fmla="*/ 512530 h 623190"/>
              <a:gd name="connsiteX24" fmla="*/ 326155 w 355276"/>
              <a:gd name="connsiteY24" fmla="*/ 471761 h 623190"/>
              <a:gd name="connsiteX25" fmla="*/ 308682 w 355276"/>
              <a:gd name="connsiteY25" fmla="*/ 430991 h 623190"/>
              <a:gd name="connsiteX26" fmla="*/ 297034 w 355276"/>
              <a:gd name="connsiteY26" fmla="*/ 390222 h 623190"/>
              <a:gd name="connsiteX27" fmla="*/ 273737 w 355276"/>
              <a:gd name="connsiteY27" fmla="*/ 378573 h 623190"/>
              <a:gd name="connsiteX28" fmla="*/ 267913 w 355276"/>
              <a:gd name="connsiteY28" fmla="*/ 349452 h 623190"/>
              <a:gd name="connsiteX29" fmla="*/ 267913 w 355276"/>
              <a:gd name="connsiteY29" fmla="*/ 320331 h 623190"/>
              <a:gd name="connsiteX30" fmla="*/ 291210 w 355276"/>
              <a:gd name="connsiteY30" fmla="*/ 308683 h 623190"/>
              <a:gd name="connsiteX31" fmla="*/ 349452 w 355276"/>
              <a:gd name="connsiteY31" fmla="*/ 262089 h 623190"/>
              <a:gd name="connsiteX32" fmla="*/ 355276 w 355276"/>
              <a:gd name="connsiteY32" fmla="*/ 221320 h 623190"/>
              <a:gd name="connsiteX33" fmla="*/ 337803 w 355276"/>
              <a:gd name="connsiteY33" fmla="*/ 203847 h 623190"/>
              <a:gd name="connsiteX34" fmla="*/ 279561 w 355276"/>
              <a:gd name="connsiteY34" fmla="*/ 174726 h 623190"/>
              <a:gd name="connsiteX35" fmla="*/ 250440 w 355276"/>
              <a:gd name="connsiteY35" fmla="*/ 157254 h 623190"/>
              <a:gd name="connsiteX36" fmla="*/ 221319 w 355276"/>
              <a:gd name="connsiteY36" fmla="*/ 133957 h 623190"/>
              <a:gd name="connsiteX37" fmla="*/ 192198 w 355276"/>
              <a:gd name="connsiteY37" fmla="*/ 99011 h 623190"/>
              <a:gd name="connsiteX38" fmla="*/ 180550 w 355276"/>
              <a:gd name="connsiteY38" fmla="*/ 75715 h 623190"/>
              <a:gd name="connsiteX39" fmla="*/ 163077 w 355276"/>
              <a:gd name="connsiteY39" fmla="*/ 46594 h 623190"/>
              <a:gd name="connsiteX40" fmla="*/ 110659 w 355276"/>
              <a:gd name="connsiteY40" fmla="*/ 0 h 623190"/>
              <a:gd name="connsiteX0" fmla="*/ 117593 w 362210"/>
              <a:gd name="connsiteY0" fmla="*/ 0 h 623190"/>
              <a:gd name="connsiteX1" fmla="*/ 117593 w 362210"/>
              <a:gd name="connsiteY1" fmla="*/ 0 h 623190"/>
              <a:gd name="connsiteX2" fmla="*/ 100121 w 362210"/>
              <a:gd name="connsiteY2" fmla="*/ 46594 h 623190"/>
              <a:gd name="connsiteX3" fmla="*/ 88472 w 362210"/>
              <a:gd name="connsiteY3" fmla="*/ 58242 h 623190"/>
              <a:gd name="connsiteX4" fmla="*/ 53527 w 362210"/>
              <a:gd name="connsiteY4" fmla="*/ 69890 h 623190"/>
              <a:gd name="connsiteX5" fmla="*/ 36055 w 362210"/>
              <a:gd name="connsiteY5" fmla="*/ 133957 h 623190"/>
              <a:gd name="connsiteX6" fmla="*/ 1109 w 362210"/>
              <a:gd name="connsiteY6" fmla="*/ 145605 h 623190"/>
              <a:gd name="connsiteX7" fmla="*/ 6934 w 362210"/>
              <a:gd name="connsiteY7" fmla="*/ 192199 h 623190"/>
              <a:gd name="connsiteX8" fmla="*/ 12758 w 362210"/>
              <a:gd name="connsiteY8" fmla="*/ 209671 h 623190"/>
              <a:gd name="connsiteX9" fmla="*/ 24406 w 362210"/>
              <a:gd name="connsiteY9" fmla="*/ 232968 h 623190"/>
              <a:gd name="connsiteX10" fmla="*/ 41879 w 362210"/>
              <a:gd name="connsiteY10" fmla="*/ 314507 h 623190"/>
              <a:gd name="connsiteX11" fmla="*/ 53527 w 362210"/>
              <a:gd name="connsiteY11" fmla="*/ 331980 h 623190"/>
              <a:gd name="connsiteX12" fmla="*/ 76824 w 362210"/>
              <a:gd name="connsiteY12" fmla="*/ 337804 h 623190"/>
              <a:gd name="connsiteX13" fmla="*/ 94297 w 362210"/>
              <a:gd name="connsiteY13" fmla="*/ 384397 h 623190"/>
              <a:gd name="connsiteX14" fmla="*/ 71000 w 362210"/>
              <a:gd name="connsiteY14" fmla="*/ 471761 h 623190"/>
              <a:gd name="connsiteX15" fmla="*/ 71000 w 362210"/>
              <a:gd name="connsiteY15" fmla="*/ 524178 h 623190"/>
              <a:gd name="connsiteX16" fmla="*/ 88472 w 362210"/>
              <a:gd name="connsiteY16" fmla="*/ 570772 h 623190"/>
              <a:gd name="connsiteX17" fmla="*/ 135066 w 362210"/>
              <a:gd name="connsiteY17" fmla="*/ 623190 h 623190"/>
              <a:gd name="connsiteX18" fmla="*/ 210781 w 362210"/>
              <a:gd name="connsiteY18" fmla="*/ 617366 h 623190"/>
              <a:gd name="connsiteX19" fmla="*/ 292320 w 362210"/>
              <a:gd name="connsiteY19" fmla="*/ 605717 h 623190"/>
              <a:gd name="connsiteX20" fmla="*/ 292320 w 362210"/>
              <a:gd name="connsiteY20" fmla="*/ 605717 h 623190"/>
              <a:gd name="connsiteX21" fmla="*/ 362210 w 362210"/>
              <a:gd name="connsiteY21" fmla="*/ 576596 h 623190"/>
              <a:gd name="connsiteX22" fmla="*/ 356386 w 362210"/>
              <a:gd name="connsiteY22" fmla="*/ 559124 h 623190"/>
              <a:gd name="connsiteX23" fmla="*/ 344737 w 362210"/>
              <a:gd name="connsiteY23" fmla="*/ 512530 h 623190"/>
              <a:gd name="connsiteX24" fmla="*/ 333089 w 362210"/>
              <a:gd name="connsiteY24" fmla="*/ 471761 h 623190"/>
              <a:gd name="connsiteX25" fmla="*/ 315616 w 362210"/>
              <a:gd name="connsiteY25" fmla="*/ 430991 h 623190"/>
              <a:gd name="connsiteX26" fmla="*/ 303968 w 362210"/>
              <a:gd name="connsiteY26" fmla="*/ 390222 h 623190"/>
              <a:gd name="connsiteX27" fmla="*/ 280671 w 362210"/>
              <a:gd name="connsiteY27" fmla="*/ 378573 h 623190"/>
              <a:gd name="connsiteX28" fmla="*/ 274847 w 362210"/>
              <a:gd name="connsiteY28" fmla="*/ 349452 h 623190"/>
              <a:gd name="connsiteX29" fmla="*/ 274847 w 362210"/>
              <a:gd name="connsiteY29" fmla="*/ 320331 h 623190"/>
              <a:gd name="connsiteX30" fmla="*/ 298144 w 362210"/>
              <a:gd name="connsiteY30" fmla="*/ 308683 h 623190"/>
              <a:gd name="connsiteX31" fmla="*/ 356386 w 362210"/>
              <a:gd name="connsiteY31" fmla="*/ 262089 h 623190"/>
              <a:gd name="connsiteX32" fmla="*/ 362210 w 362210"/>
              <a:gd name="connsiteY32" fmla="*/ 221320 h 623190"/>
              <a:gd name="connsiteX33" fmla="*/ 344737 w 362210"/>
              <a:gd name="connsiteY33" fmla="*/ 203847 h 623190"/>
              <a:gd name="connsiteX34" fmla="*/ 286495 w 362210"/>
              <a:gd name="connsiteY34" fmla="*/ 174726 h 623190"/>
              <a:gd name="connsiteX35" fmla="*/ 257374 w 362210"/>
              <a:gd name="connsiteY35" fmla="*/ 157254 h 623190"/>
              <a:gd name="connsiteX36" fmla="*/ 228253 w 362210"/>
              <a:gd name="connsiteY36" fmla="*/ 133957 h 623190"/>
              <a:gd name="connsiteX37" fmla="*/ 199132 w 362210"/>
              <a:gd name="connsiteY37" fmla="*/ 99011 h 623190"/>
              <a:gd name="connsiteX38" fmla="*/ 187484 w 362210"/>
              <a:gd name="connsiteY38" fmla="*/ 75715 h 623190"/>
              <a:gd name="connsiteX39" fmla="*/ 170011 w 362210"/>
              <a:gd name="connsiteY39" fmla="*/ 46594 h 623190"/>
              <a:gd name="connsiteX40" fmla="*/ 117593 w 362210"/>
              <a:gd name="connsiteY40" fmla="*/ 0 h 62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2210" h="623190">
                <a:moveTo>
                  <a:pt x="117593" y="0"/>
                </a:moveTo>
                <a:lnTo>
                  <a:pt x="117593" y="0"/>
                </a:lnTo>
                <a:cubicBezTo>
                  <a:pt x="111769" y="15531"/>
                  <a:pt x="107539" y="31758"/>
                  <a:pt x="100121" y="46594"/>
                </a:cubicBezTo>
                <a:cubicBezTo>
                  <a:pt x="97665" y="51505"/>
                  <a:pt x="96238" y="54359"/>
                  <a:pt x="88472" y="58242"/>
                </a:cubicBezTo>
                <a:cubicBezTo>
                  <a:pt x="80706" y="62125"/>
                  <a:pt x="88328" y="46690"/>
                  <a:pt x="53527" y="69890"/>
                </a:cubicBezTo>
                <a:cubicBezTo>
                  <a:pt x="39664" y="111476"/>
                  <a:pt x="63743" y="115497"/>
                  <a:pt x="36055" y="133957"/>
                </a:cubicBezTo>
                <a:cubicBezTo>
                  <a:pt x="17763" y="188824"/>
                  <a:pt x="26696" y="100826"/>
                  <a:pt x="1109" y="145605"/>
                </a:cubicBezTo>
                <a:cubicBezTo>
                  <a:pt x="-4078" y="154682"/>
                  <a:pt x="10817" y="182492"/>
                  <a:pt x="6934" y="192199"/>
                </a:cubicBezTo>
                <a:cubicBezTo>
                  <a:pt x="8875" y="198023"/>
                  <a:pt x="10340" y="204028"/>
                  <a:pt x="12758" y="209671"/>
                </a:cubicBezTo>
                <a:cubicBezTo>
                  <a:pt x="16178" y="217651"/>
                  <a:pt x="21911" y="224652"/>
                  <a:pt x="24406" y="232968"/>
                </a:cubicBezTo>
                <a:cubicBezTo>
                  <a:pt x="30565" y="253498"/>
                  <a:pt x="30480" y="297407"/>
                  <a:pt x="41879" y="314507"/>
                </a:cubicBezTo>
                <a:cubicBezTo>
                  <a:pt x="45762" y="320331"/>
                  <a:pt x="47703" y="328097"/>
                  <a:pt x="53527" y="331980"/>
                </a:cubicBezTo>
                <a:cubicBezTo>
                  <a:pt x="60187" y="336420"/>
                  <a:pt x="69058" y="335863"/>
                  <a:pt x="76824" y="337804"/>
                </a:cubicBezTo>
                <a:cubicBezTo>
                  <a:pt x="98956" y="367313"/>
                  <a:pt x="94297" y="351394"/>
                  <a:pt x="94297" y="384397"/>
                </a:cubicBezTo>
                <a:lnTo>
                  <a:pt x="71000" y="471761"/>
                </a:lnTo>
                <a:lnTo>
                  <a:pt x="71000" y="524178"/>
                </a:lnTo>
                <a:lnTo>
                  <a:pt x="88472" y="570772"/>
                </a:lnTo>
                <a:lnTo>
                  <a:pt x="135066" y="623190"/>
                </a:lnTo>
                <a:lnTo>
                  <a:pt x="210781" y="617366"/>
                </a:lnTo>
                <a:lnTo>
                  <a:pt x="292320" y="605717"/>
                </a:lnTo>
                <a:lnTo>
                  <a:pt x="292320" y="605717"/>
                </a:lnTo>
                <a:lnTo>
                  <a:pt x="362210" y="576596"/>
                </a:lnTo>
                <a:lnTo>
                  <a:pt x="356386" y="559124"/>
                </a:lnTo>
                <a:lnTo>
                  <a:pt x="344737" y="512530"/>
                </a:lnTo>
                <a:lnTo>
                  <a:pt x="333089" y="471761"/>
                </a:lnTo>
                <a:lnTo>
                  <a:pt x="315616" y="430991"/>
                </a:lnTo>
                <a:lnTo>
                  <a:pt x="303968" y="390222"/>
                </a:lnTo>
                <a:lnTo>
                  <a:pt x="280671" y="378573"/>
                </a:lnTo>
                <a:lnTo>
                  <a:pt x="274847" y="349452"/>
                </a:lnTo>
                <a:lnTo>
                  <a:pt x="274847" y="320331"/>
                </a:lnTo>
                <a:lnTo>
                  <a:pt x="298144" y="308683"/>
                </a:lnTo>
                <a:lnTo>
                  <a:pt x="356386" y="262089"/>
                </a:lnTo>
                <a:lnTo>
                  <a:pt x="362210" y="221320"/>
                </a:lnTo>
                <a:lnTo>
                  <a:pt x="344737" y="203847"/>
                </a:lnTo>
                <a:lnTo>
                  <a:pt x="286495" y="174726"/>
                </a:lnTo>
                <a:lnTo>
                  <a:pt x="257374" y="157254"/>
                </a:lnTo>
                <a:lnTo>
                  <a:pt x="228253" y="133957"/>
                </a:lnTo>
                <a:lnTo>
                  <a:pt x="199132" y="99011"/>
                </a:lnTo>
                <a:lnTo>
                  <a:pt x="187484" y="75715"/>
                </a:lnTo>
                <a:lnTo>
                  <a:pt x="170011" y="46594"/>
                </a:lnTo>
                <a:lnTo>
                  <a:pt x="117593"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2" name="Forme libre : forme 51">
            <a:extLst>
              <a:ext uri="{FF2B5EF4-FFF2-40B4-BE49-F238E27FC236}">
                <a16:creationId xmlns:a16="http://schemas.microsoft.com/office/drawing/2014/main" id="{AB666293-834D-E0EB-7DD3-3813F4372E55}"/>
              </a:ext>
            </a:extLst>
          </p:cNvPr>
          <p:cNvSpPr/>
          <p:nvPr/>
        </p:nvSpPr>
        <p:spPr>
          <a:xfrm>
            <a:off x="2278380" y="662940"/>
            <a:ext cx="1150620" cy="952500"/>
          </a:xfrm>
          <a:custGeom>
            <a:avLst/>
            <a:gdLst>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43940 w 1150620"/>
              <a:gd name="connsiteY8" fmla="*/ 586740 h 952500"/>
              <a:gd name="connsiteX9" fmla="*/ 1059180 w 1150620"/>
              <a:gd name="connsiteY9" fmla="*/ 51054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59180 w 1150620"/>
              <a:gd name="connsiteY9" fmla="*/ 51054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74420 w 1150620"/>
              <a:gd name="connsiteY9" fmla="*/ 53340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74420 w 1150620"/>
              <a:gd name="connsiteY9" fmla="*/ 53340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87680 w 1150620"/>
              <a:gd name="connsiteY64" fmla="*/ 52578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50620" h="952500">
                <a:moveTo>
                  <a:pt x="487680" y="845820"/>
                </a:moveTo>
                <a:lnTo>
                  <a:pt x="571500" y="952500"/>
                </a:lnTo>
                <a:lnTo>
                  <a:pt x="754380" y="899160"/>
                </a:lnTo>
                <a:lnTo>
                  <a:pt x="769620" y="822960"/>
                </a:lnTo>
                <a:lnTo>
                  <a:pt x="739140" y="762000"/>
                </a:lnTo>
                <a:lnTo>
                  <a:pt x="739140" y="708660"/>
                </a:lnTo>
                <a:lnTo>
                  <a:pt x="739140" y="670560"/>
                </a:lnTo>
                <a:lnTo>
                  <a:pt x="861060" y="685800"/>
                </a:lnTo>
                <a:lnTo>
                  <a:pt x="1066800" y="579120"/>
                </a:lnTo>
                <a:lnTo>
                  <a:pt x="1074420" y="533400"/>
                </a:lnTo>
                <a:lnTo>
                  <a:pt x="1036320" y="449580"/>
                </a:lnTo>
                <a:lnTo>
                  <a:pt x="1043940" y="426720"/>
                </a:lnTo>
                <a:lnTo>
                  <a:pt x="1074420" y="396240"/>
                </a:lnTo>
                <a:lnTo>
                  <a:pt x="1104900" y="335280"/>
                </a:lnTo>
                <a:lnTo>
                  <a:pt x="1135380" y="297180"/>
                </a:lnTo>
                <a:lnTo>
                  <a:pt x="1150620" y="281940"/>
                </a:lnTo>
                <a:lnTo>
                  <a:pt x="1074420" y="220980"/>
                </a:lnTo>
                <a:lnTo>
                  <a:pt x="990600" y="182880"/>
                </a:lnTo>
                <a:lnTo>
                  <a:pt x="914400" y="152400"/>
                </a:lnTo>
                <a:lnTo>
                  <a:pt x="876300" y="152400"/>
                </a:lnTo>
                <a:lnTo>
                  <a:pt x="845820" y="129540"/>
                </a:lnTo>
                <a:lnTo>
                  <a:pt x="845820" y="129540"/>
                </a:lnTo>
                <a:lnTo>
                  <a:pt x="762000" y="129540"/>
                </a:lnTo>
                <a:lnTo>
                  <a:pt x="731520" y="144780"/>
                </a:lnTo>
                <a:lnTo>
                  <a:pt x="678180" y="121920"/>
                </a:lnTo>
                <a:lnTo>
                  <a:pt x="632460" y="114300"/>
                </a:lnTo>
                <a:lnTo>
                  <a:pt x="586740" y="106680"/>
                </a:lnTo>
                <a:lnTo>
                  <a:pt x="556260" y="99060"/>
                </a:lnTo>
                <a:lnTo>
                  <a:pt x="487680" y="83820"/>
                </a:lnTo>
                <a:lnTo>
                  <a:pt x="434340" y="45720"/>
                </a:lnTo>
                <a:lnTo>
                  <a:pt x="396240" y="22860"/>
                </a:lnTo>
                <a:lnTo>
                  <a:pt x="320040" y="0"/>
                </a:lnTo>
                <a:lnTo>
                  <a:pt x="281940" y="7620"/>
                </a:lnTo>
                <a:lnTo>
                  <a:pt x="228600" y="22860"/>
                </a:lnTo>
                <a:lnTo>
                  <a:pt x="198120" y="45720"/>
                </a:lnTo>
                <a:lnTo>
                  <a:pt x="190500" y="106680"/>
                </a:lnTo>
                <a:lnTo>
                  <a:pt x="190500" y="106680"/>
                </a:lnTo>
                <a:lnTo>
                  <a:pt x="205740" y="114300"/>
                </a:lnTo>
                <a:lnTo>
                  <a:pt x="205740" y="167640"/>
                </a:lnTo>
                <a:lnTo>
                  <a:pt x="190500" y="205740"/>
                </a:lnTo>
                <a:lnTo>
                  <a:pt x="167640" y="236220"/>
                </a:lnTo>
                <a:lnTo>
                  <a:pt x="152400" y="243840"/>
                </a:lnTo>
                <a:lnTo>
                  <a:pt x="121920" y="213360"/>
                </a:lnTo>
                <a:lnTo>
                  <a:pt x="121920" y="190500"/>
                </a:lnTo>
                <a:lnTo>
                  <a:pt x="99060" y="167640"/>
                </a:lnTo>
                <a:lnTo>
                  <a:pt x="106680" y="129540"/>
                </a:lnTo>
                <a:lnTo>
                  <a:pt x="129540" y="38100"/>
                </a:lnTo>
                <a:lnTo>
                  <a:pt x="129540" y="7620"/>
                </a:lnTo>
                <a:lnTo>
                  <a:pt x="129540" y="7620"/>
                </a:lnTo>
                <a:lnTo>
                  <a:pt x="83820" y="45720"/>
                </a:lnTo>
                <a:lnTo>
                  <a:pt x="60960" y="106680"/>
                </a:lnTo>
                <a:lnTo>
                  <a:pt x="30480" y="144780"/>
                </a:lnTo>
                <a:lnTo>
                  <a:pt x="0" y="213360"/>
                </a:lnTo>
                <a:lnTo>
                  <a:pt x="7620" y="274320"/>
                </a:lnTo>
                <a:lnTo>
                  <a:pt x="38100" y="274320"/>
                </a:lnTo>
                <a:lnTo>
                  <a:pt x="60960" y="327660"/>
                </a:lnTo>
                <a:lnTo>
                  <a:pt x="99060" y="358140"/>
                </a:lnTo>
                <a:lnTo>
                  <a:pt x="152400" y="403860"/>
                </a:lnTo>
                <a:lnTo>
                  <a:pt x="198120" y="441960"/>
                </a:lnTo>
                <a:lnTo>
                  <a:pt x="243840" y="464820"/>
                </a:lnTo>
                <a:lnTo>
                  <a:pt x="335280" y="472440"/>
                </a:lnTo>
                <a:lnTo>
                  <a:pt x="396240" y="472440"/>
                </a:lnTo>
                <a:lnTo>
                  <a:pt x="434340" y="480060"/>
                </a:lnTo>
                <a:lnTo>
                  <a:pt x="472440" y="502920"/>
                </a:lnTo>
                <a:lnTo>
                  <a:pt x="487680" y="525780"/>
                </a:lnTo>
                <a:lnTo>
                  <a:pt x="472440" y="594360"/>
                </a:lnTo>
                <a:lnTo>
                  <a:pt x="472440" y="647700"/>
                </a:lnTo>
                <a:lnTo>
                  <a:pt x="487680" y="670560"/>
                </a:lnTo>
                <a:lnTo>
                  <a:pt x="480060" y="731520"/>
                </a:lnTo>
                <a:lnTo>
                  <a:pt x="472440" y="762000"/>
                </a:lnTo>
                <a:lnTo>
                  <a:pt x="472440" y="784860"/>
                </a:lnTo>
                <a:lnTo>
                  <a:pt x="487680" y="845820"/>
                </a:lnTo>
                <a:close/>
              </a:path>
            </a:pathLst>
          </a:cu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Forme libre : forme 25">
            <a:extLst>
              <a:ext uri="{FF2B5EF4-FFF2-40B4-BE49-F238E27FC236}">
                <a16:creationId xmlns:a16="http://schemas.microsoft.com/office/drawing/2014/main" id="{5CC9FE5B-A12C-4D86-0250-D123A4D7489D}"/>
              </a:ext>
            </a:extLst>
          </p:cNvPr>
          <p:cNvSpPr/>
          <p:nvPr/>
        </p:nvSpPr>
        <p:spPr>
          <a:xfrm>
            <a:off x="3598332" y="1159933"/>
            <a:ext cx="313267" cy="347134"/>
          </a:xfrm>
          <a:custGeom>
            <a:avLst/>
            <a:gdLst>
              <a:gd name="connsiteX0" fmla="*/ 304800 w 304800"/>
              <a:gd name="connsiteY0" fmla="*/ 16934 h 347134"/>
              <a:gd name="connsiteX1" fmla="*/ 279400 w 304800"/>
              <a:gd name="connsiteY1" fmla="*/ 93134 h 347134"/>
              <a:gd name="connsiteX2" fmla="*/ 254000 w 304800"/>
              <a:gd name="connsiteY2" fmla="*/ 101600 h 347134"/>
              <a:gd name="connsiteX3" fmla="*/ 279400 w 304800"/>
              <a:gd name="connsiteY3" fmla="*/ 152400 h 347134"/>
              <a:gd name="connsiteX4" fmla="*/ 304800 w 304800"/>
              <a:gd name="connsiteY4" fmla="*/ 177800 h 347134"/>
              <a:gd name="connsiteX5" fmla="*/ 304800 w 304800"/>
              <a:gd name="connsiteY5" fmla="*/ 220134 h 347134"/>
              <a:gd name="connsiteX6" fmla="*/ 304800 w 304800"/>
              <a:gd name="connsiteY6" fmla="*/ 262467 h 347134"/>
              <a:gd name="connsiteX7" fmla="*/ 296333 w 304800"/>
              <a:gd name="connsiteY7" fmla="*/ 296334 h 347134"/>
              <a:gd name="connsiteX8" fmla="*/ 279400 w 304800"/>
              <a:gd name="connsiteY8" fmla="*/ 330200 h 347134"/>
              <a:gd name="connsiteX9" fmla="*/ 279400 w 304800"/>
              <a:gd name="connsiteY9" fmla="*/ 330200 h 347134"/>
              <a:gd name="connsiteX10" fmla="*/ 169333 w 304800"/>
              <a:gd name="connsiteY10" fmla="*/ 330200 h 347134"/>
              <a:gd name="connsiteX11" fmla="*/ 93133 w 304800"/>
              <a:gd name="connsiteY11" fmla="*/ 347134 h 347134"/>
              <a:gd name="connsiteX12" fmla="*/ 93133 w 304800"/>
              <a:gd name="connsiteY12" fmla="*/ 347134 h 347134"/>
              <a:gd name="connsiteX13" fmla="*/ 67733 w 304800"/>
              <a:gd name="connsiteY13" fmla="*/ 304800 h 347134"/>
              <a:gd name="connsiteX14" fmla="*/ 67733 w 304800"/>
              <a:gd name="connsiteY14" fmla="*/ 304800 h 347134"/>
              <a:gd name="connsiteX15" fmla="*/ 42333 w 304800"/>
              <a:gd name="connsiteY15" fmla="*/ 211667 h 347134"/>
              <a:gd name="connsiteX16" fmla="*/ 42333 w 304800"/>
              <a:gd name="connsiteY16" fmla="*/ 211667 h 347134"/>
              <a:gd name="connsiteX17" fmla="*/ 8467 w 304800"/>
              <a:gd name="connsiteY17" fmla="*/ 152400 h 347134"/>
              <a:gd name="connsiteX18" fmla="*/ 0 w 304800"/>
              <a:gd name="connsiteY18" fmla="*/ 152400 h 347134"/>
              <a:gd name="connsiteX19" fmla="*/ 0 w 304800"/>
              <a:gd name="connsiteY19" fmla="*/ 152400 h 347134"/>
              <a:gd name="connsiteX20" fmla="*/ 16933 w 304800"/>
              <a:gd name="connsiteY20" fmla="*/ 93134 h 347134"/>
              <a:gd name="connsiteX21" fmla="*/ 50800 w 304800"/>
              <a:gd name="connsiteY21" fmla="*/ 59267 h 347134"/>
              <a:gd name="connsiteX22" fmla="*/ 59267 w 304800"/>
              <a:gd name="connsiteY22" fmla="*/ 50800 h 347134"/>
              <a:gd name="connsiteX23" fmla="*/ 76200 w 304800"/>
              <a:gd name="connsiteY23" fmla="*/ 0 h 347134"/>
              <a:gd name="connsiteX24" fmla="*/ 143933 w 304800"/>
              <a:gd name="connsiteY24" fmla="*/ 0 h 347134"/>
              <a:gd name="connsiteX25" fmla="*/ 237067 w 304800"/>
              <a:gd name="connsiteY25" fmla="*/ 16934 h 347134"/>
              <a:gd name="connsiteX26" fmla="*/ 304800 w 304800"/>
              <a:gd name="connsiteY26" fmla="*/ 16934 h 347134"/>
              <a:gd name="connsiteX0" fmla="*/ 313267 w 313267"/>
              <a:gd name="connsiteY0" fmla="*/ 16934 h 347134"/>
              <a:gd name="connsiteX1" fmla="*/ 287867 w 313267"/>
              <a:gd name="connsiteY1" fmla="*/ 93134 h 347134"/>
              <a:gd name="connsiteX2" fmla="*/ 262467 w 313267"/>
              <a:gd name="connsiteY2" fmla="*/ 101600 h 347134"/>
              <a:gd name="connsiteX3" fmla="*/ 287867 w 313267"/>
              <a:gd name="connsiteY3" fmla="*/ 152400 h 347134"/>
              <a:gd name="connsiteX4" fmla="*/ 313267 w 313267"/>
              <a:gd name="connsiteY4" fmla="*/ 177800 h 347134"/>
              <a:gd name="connsiteX5" fmla="*/ 313267 w 313267"/>
              <a:gd name="connsiteY5" fmla="*/ 220134 h 347134"/>
              <a:gd name="connsiteX6" fmla="*/ 313267 w 313267"/>
              <a:gd name="connsiteY6" fmla="*/ 262467 h 347134"/>
              <a:gd name="connsiteX7" fmla="*/ 304800 w 313267"/>
              <a:gd name="connsiteY7" fmla="*/ 296334 h 347134"/>
              <a:gd name="connsiteX8" fmla="*/ 287867 w 313267"/>
              <a:gd name="connsiteY8" fmla="*/ 330200 h 347134"/>
              <a:gd name="connsiteX9" fmla="*/ 287867 w 313267"/>
              <a:gd name="connsiteY9" fmla="*/ 330200 h 347134"/>
              <a:gd name="connsiteX10" fmla="*/ 177800 w 313267"/>
              <a:gd name="connsiteY10" fmla="*/ 330200 h 347134"/>
              <a:gd name="connsiteX11" fmla="*/ 101600 w 313267"/>
              <a:gd name="connsiteY11" fmla="*/ 347134 h 347134"/>
              <a:gd name="connsiteX12" fmla="*/ 101600 w 313267"/>
              <a:gd name="connsiteY12" fmla="*/ 347134 h 347134"/>
              <a:gd name="connsiteX13" fmla="*/ 76200 w 313267"/>
              <a:gd name="connsiteY13" fmla="*/ 304800 h 347134"/>
              <a:gd name="connsiteX14" fmla="*/ 76200 w 313267"/>
              <a:gd name="connsiteY14" fmla="*/ 304800 h 347134"/>
              <a:gd name="connsiteX15" fmla="*/ 50800 w 313267"/>
              <a:gd name="connsiteY15" fmla="*/ 211667 h 347134"/>
              <a:gd name="connsiteX16" fmla="*/ 50800 w 313267"/>
              <a:gd name="connsiteY16" fmla="*/ 211667 h 347134"/>
              <a:gd name="connsiteX17" fmla="*/ 16934 w 313267"/>
              <a:gd name="connsiteY17" fmla="*/ 152400 h 347134"/>
              <a:gd name="connsiteX18" fmla="*/ 8467 w 313267"/>
              <a:gd name="connsiteY18" fmla="*/ 152400 h 347134"/>
              <a:gd name="connsiteX19" fmla="*/ 8467 w 313267"/>
              <a:gd name="connsiteY19" fmla="*/ 152400 h 347134"/>
              <a:gd name="connsiteX20" fmla="*/ 0 w 313267"/>
              <a:gd name="connsiteY20" fmla="*/ 76201 h 347134"/>
              <a:gd name="connsiteX21" fmla="*/ 59267 w 313267"/>
              <a:gd name="connsiteY21" fmla="*/ 59267 h 347134"/>
              <a:gd name="connsiteX22" fmla="*/ 67734 w 313267"/>
              <a:gd name="connsiteY22" fmla="*/ 50800 h 347134"/>
              <a:gd name="connsiteX23" fmla="*/ 84667 w 313267"/>
              <a:gd name="connsiteY23" fmla="*/ 0 h 347134"/>
              <a:gd name="connsiteX24" fmla="*/ 152400 w 313267"/>
              <a:gd name="connsiteY24" fmla="*/ 0 h 347134"/>
              <a:gd name="connsiteX25" fmla="*/ 245534 w 313267"/>
              <a:gd name="connsiteY25" fmla="*/ 16934 h 347134"/>
              <a:gd name="connsiteX26" fmla="*/ 313267 w 313267"/>
              <a:gd name="connsiteY26" fmla="*/ 16934 h 347134"/>
              <a:gd name="connsiteX0" fmla="*/ 313267 w 313267"/>
              <a:gd name="connsiteY0" fmla="*/ 16934 h 347134"/>
              <a:gd name="connsiteX1" fmla="*/ 287867 w 313267"/>
              <a:gd name="connsiteY1" fmla="*/ 93134 h 347134"/>
              <a:gd name="connsiteX2" fmla="*/ 262467 w 313267"/>
              <a:gd name="connsiteY2" fmla="*/ 101600 h 347134"/>
              <a:gd name="connsiteX3" fmla="*/ 287867 w 313267"/>
              <a:gd name="connsiteY3" fmla="*/ 152400 h 347134"/>
              <a:gd name="connsiteX4" fmla="*/ 313267 w 313267"/>
              <a:gd name="connsiteY4" fmla="*/ 177800 h 347134"/>
              <a:gd name="connsiteX5" fmla="*/ 313267 w 313267"/>
              <a:gd name="connsiteY5" fmla="*/ 220134 h 347134"/>
              <a:gd name="connsiteX6" fmla="*/ 313267 w 313267"/>
              <a:gd name="connsiteY6" fmla="*/ 262467 h 347134"/>
              <a:gd name="connsiteX7" fmla="*/ 304800 w 313267"/>
              <a:gd name="connsiteY7" fmla="*/ 296334 h 347134"/>
              <a:gd name="connsiteX8" fmla="*/ 287867 w 313267"/>
              <a:gd name="connsiteY8" fmla="*/ 330200 h 347134"/>
              <a:gd name="connsiteX9" fmla="*/ 287867 w 313267"/>
              <a:gd name="connsiteY9" fmla="*/ 330200 h 347134"/>
              <a:gd name="connsiteX10" fmla="*/ 177800 w 313267"/>
              <a:gd name="connsiteY10" fmla="*/ 330200 h 347134"/>
              <a:gd name="connsiteX11" fmla="*/ 101600 w 313267"/>
              <a:gd name="connsiteY11" fmla="*/ 347134 h 347134"/>
              <a:gd name="connsiteX12" fmla="*/ 101600 w 313267"/>
              <a:gd name="connsiteY12" fmla="*/ 347134 h 347134"/>
              <a:gd name="connsiteX13" fmla="*/ 76200 w 313267"/>
              <a:gd name="connsiteY13" fmla="*/ 304800 h 347134"/>
              <a:gd name="connsiteX14" fmla="*/ 76200 w 313267"/>
              <a:gd name="connsiteY14" fmla="*/ 304800 h 347134"/>
              <a:gd name="connsiteX15" fmla="*/ 50800 w 313267"/>
              <a:gd name="connsiteY15" fmla="*/ 211667 h 347134"/>
              <a:gd name="connsiteX16" fmla="*/ 50800 w 313267"/>
              <a:gd name="connsiteY16" fmla="*/ 211667 h 347134"/>
              <a:gd name="connsiteX17" fmla="*/ 16934 w 313267"/>
              <a:gd name="connsiteY17" fmla="*/ 152400 h 347134"/>
              <a:gd name="connsiteX18" fmla="*/ 8467 w 313267"/>
              <a:gd name="connsiteY18" fmla="*/ 152400 h 347134"/>
              <a:gd name="connsiteX19" fmla="*/ 8467 w 313267"/>
              <a:gd name="connsiteY19" fmla="*/ 152400 h 347134"/>
              <a:gd name="connsiteX20" fmla="*/ 0 w 313267"/>
              <a:gd name="connsiteY20" fmla="*/ 76201 h 347134"/>
              <a:gd name="connsiteX21" fmla="*/ 59267 w 313267"/>
              <a:gd name="connsiteY21" fmla="*/ 59267 h 347134"/>
              <a:gd name="connsiteX22" fmla="*/ 59267 w 313267"/>
              <a:gd name="connsiteY22" fmla="*/ 8467 h 347134"/>
              <a:gd name="connsiteX23" fmla="*/ 84667 w 313267"/>
              <a:gd name="connsiteY23" fmla="*/ 0 h 347134"/>
              <a:gd name="connsiteX24" fmla="*/ 152400 w 313267"/>
              <a:gd name="connsiteY24" fmla="*/ 0 h 347134"/>
              <a:gd name="connsiteX25" fmla="*/ 245534 w 313267"/>
              <a:gd name="connsiteY25" fmla="*/ 16934 h 347134"/>
              <a:gd name="connsiteX26" fmla="*/ 313267 w 313267"/>
              <a:gd name="connsiteY26" fmla="*/ 16934 h 34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3267" h="347134">
                <a:moveTo>
                  <a:pt x="313267" y="16934"/>
                </a:moveTo>
                <a:lnTo>
                  <a:pt x="287867" y="93134"/>
                </a:lnTo>
                <a:lnTo>
                  <a:pt x="262467" y="101600"/>
                </a:lnTo>
                <a:lnTo>
                  <a:pt x="287867" y="152400"/>
                </a:lnTo>
                <a:lnTo>
                  <a:pt x="313267" y="177800"/>
                </a:lnTo>
                <a:lnTo>
                  <a:pt x="313267" y="220134"/>
                </a:lnTo>
                <a:lnTo>
                  <a:pt x="313267" y="262467"/>
                </a:lnTo>
                <a:lnTo>
                  <a:pt x="304800" y="296334"/>
                </a:lnTo>
                <a:lnTo>
                  <a:pt x="287867" y="330200"/>
                </a:lnTo>
                <a:lnTo>
                  <a:pt x="287867" y="330200"/>
                </a:lnTo>
                <a:lnTo>
                  <a:pt x="177800" y="330200"/>
                </a:lnTo>
                <a:lnTo>
                  <a:pt x="101600" y="347134"/>
                </a:lnTo>
                <a:lnTo>
                  <a:pt x="101600" y="347134"/>
                </a:lnTo>
                <a:lnTo>
                  <a:pt x="76200" y="304800"/>
                </a:lnTo>
                <a:lnTo>
                  <a:pt x="76200" y="304800"/>
                </a:lnTo>
                <a:lnTo>
                  <a:pt x="50800" y="211667"/>
                </a:lnTo>
                <a:lnTo>
                  <a:pt x="50800" y="211667"/>
                </a:lnTo>
                <a:lnTo>
                  <a:pt x="16934" y="152400"/>
                </a:lnTo>
                <a:lnTo>
                  <a:pt x="8467" y="152400"/>
                </a:lnTo>
                <a:lnTo>
                  <a:pt x="8467" y="152400"/>
                </a:lnTo>
                <a:lnTo>
                  <a:pt x="0" y="76201"/>
                </a:lnTo>
                <a:lnTo>
                  <a:pt x="59267" y="59267"/>
                </a:lnTo>
                <a:lnTo>
                  <a:pt x="59267" y="8467"/>
                </a:lnTo>
                <a:lnTo>
                  <a:pt x="84667" y="0"/>
                </a:lnTo>
                <a:lnTo>
                  <a:pt x="152400" y="0"/>
                </a:lnTo>
                <a:lnTo>
                  <a:pt x="245534" y="16934"/>
                </a:lnTo>
                <a:lnTo>
                  <a:pt x="313267" y="16934"/>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Forme libre : forme 54">
            <a:extLst>
              <a:ext uri="{FF2B5EF4-FFF2-40B4-BE49-F238E27FC236}">
                <a16:creationId xmlns:a16="http://schemas.microsoft.com/office/drawing/2014/main" id="{22E99E69-8815-5859-D6B7-D6E50FB28375}"/>
              </a:ext>
            </a:extLst>
          </p:cNvPr>
          <p:cNvSpPr/>
          <p:nvPr/>
        </p:nvSpPr>
        <p:spPr>
          <a:xfrm>
            <a:off x="3586655" y="6306208"/>
            <a:ext cx="236483" cy="204952"/>
          </a:xfrm>
          <a:custGeom>
            <a:avLst/>
            <a:gdLst>
              <a:gd name="connsiteX0" fmla="*/ 86711 w 236483"/>
              <a:gd name="connsiteY0" fmla="*/ 0 h 157655"/>
              <a:gd name="connsiteX1" fmla="*/ 141890 w 236483"/>
              <a:gd name="connsiteY1" fmla="*/ 70945 h 157655"/>
              <a:gd name="connsiteX2" fmla="*/ 181304 w 236483"/>
              <a:gd name="connsiteY2" fmla="*/ 110359 h 157655"/>
              <a:gd name="connsiteX3" fmla="*/ 236483 w 236483"/>
              <a:gd name="connsiteY3" fmla="*/ 157655 h 157655"/>
              <a:gd name="connsiteX4" fmla="*/ 236483 w 236483"/>
              <a:gd name="connsiteY4" fmla="*/ 157655 h 157655"/>
              <a:gd name="connsiteX5" fmla="*/ 236483 w 236483"/>
              <a:gd name="connsiteY5" fmla="*/ 157655 h 157655"/>
              <a:gd name="connsiteX6" fmla="*/ 63062 w 236483"/>
              <a:gd name="connsiteY6" fmla="*/ 134007 h 157655"/>
              <a:gd name="connsiteX7" fmla="*/ 0 w 236483"/>
              <a:gd name="connsiteY7" fmla="*/ 86710 h 157655"/>
              <a:gd name="connsiteX8" fmla="*/ 0 w 236483"/>
              <a:gd name="connsiteY8" fmla="*/ 86710 h 157655"/>
              <a:gd name="connsiteX9" fmla="*/ 23648 w 236483"/>
              <a:gd name="connsiteY9" fmla="*/ 0 h 157655"/>
              <a:gd name="connsiteX10" fmla="*/ 86711 w 236483"/>
              <a:gd name="connsiteY10" fmla="*/ 0 h 157655"/>
              <a:gd name="connsiteX0" fmla="*/ 86711 w 236483"/>
              <a:gd name="connsiteY0" fmla="*/ 0 h 157655"/>
              <a:gd name="connsiteX1" fmla="*/ 141890 w 236483"/>
              <a:gd name="connsiteY1" fmla="*/ 70945 h 157655"/>
              <a:gd name="connsiteX2" fmla="*/ 181304 w 236483"/>
              <a:gd name="connsiteY2" fmla="*/ 110359 h 157655"/>
              <a:gd name="connsiteX3" fmla="*/ 236483 w 236483"/>
              <a:gd name="connsiteY3" fmla="*/ 157655 h 157655"/>
              <a:gd name="connsiteX4" fmla="*/ 236483 w 236483"/>
              <a:gd name="connsiteY4" fmla="*/ 157655 h 157655"/>
              <a:gd name="connsiteX5" fmla="*/ 236483 w 236483"/>
              <a:gd name="connsiteY5" fmla="*/ 157655 h 157655"/>
              <a:gd name="connsiteX6" fmla="*/ 94593 w 236483"/>
              <a:gd name="connsiteY6" fmla="*/ 134007 h 157655"/>
              <a:gd name="connsiteX7" fmla="*/ 0 w 236483"/>
              <a:gd name="connsiteY7" fmla="*/ 86710 h 157655"/>
              <a:gd name="connsiteX8" fmla="*/ 0 w 236483"/>
              <a:gd name="connsiteY8" fmla="*/ 86710 h 157655"/>
              <a:gd name="connsiteX9" fmla="*/ 23648 w 236483"/>
              <a:gd name="connsiteY9" fmla="*/ 0 h 157655"/>
              <a:gd name="connsiteX10" fmla="*/ 86711 w 236483"/>
              <a:gd name="connsiteY10" fmla="*/ 0 h 157655"/>
              <a:gd name="connsiteX0" fmla="*/ 86711 w 236483"/>
              <a:gd name="connsiteY0" fmla="*/ 0 h 204952"/>
              <a:gd name="connsiteX1" fmla="*/ 141890 w 236483"/>
              <a:gd name="connsiteY1" fmla="*/ 70945 h 204952"/>
              <a:gd name="connsiteX2" fmla="*/ 181304 w 236483"/>
              <a:gd name="connsiteY2" fmla="*/ 110359 h 204952"/>
              <a:gd name="connsiteX3" fmla="*/ 236483 w 236483"/>
              <a:gd name="connsiteY3" fmla="*/ 157655 h 204952"/>
              <a:gd name="connsiteX4" fmla="*/ 236483 w 236483"/>
              <a:gd name="connsiteY4" fmla="*/ 157655 h 204952"/>
              <a:gd name="connsiteX5" fmla="*/ 212835 w 236483"/>
              <a:gd name="connsiteY5" fmla="*/ 204952 h 204952"/>
              <a:gd name="connsiteX6" fmla="*/ 94593 w 236483"/>
              <a:gd name="connsiteY6" fmla="*/ 134007 h 204952"/>
              <a:gd name="connsiteX7" fmla="*/ 0 w 236483"/>
              <a:gd name="connsiteY7" fmla="*/ 86710 h 204952"/>
              <a:gd name="connsiteX8" fmla="*/ 0 w 236483"/>
              <a:gd name="connsiteY8" fmla="*/ 86710 h 204952"/>
              <a:gd name="connsiteX9" fmla="*/ 23648 w 236483"/>
              <a:gd name="connsiteY9" fmla="*/ 0 h 204952"/>
              <a:gd name="connsiteX10" fmla="*/ 86711 w 236483"/>
              <a:gd name="connsiteY10" fmla="*/ 0 h 204952"/>
              <a:gd name="connsiteX0" fmla="*/ 86711 w 236483"/>
              <a:gd name="connsiteY0" fmla="*/ 0 h 204952"/>
              <a:gd name="connsiteX1" fmla="*/ 141890 w 236483"/>
              <a:gd name="connsiteY1" fmla="*/ 70945 h 204952"/>
              <a:gd name="connsiteX2" fmla="*/ 181304 w 236483"/>
              <a:gd name="connsiteY2" fmla="*/ 110359 h 204952"/>
              <a:gd name="connsiteX3" fmla="*/ 236483 w 236483"/>
              <a:gd name="connsiteY3" fmla="*/ 157655 h 204952"/>
              <a:gd name="connsiteX4" fmla="*/ 236483 w 236483"/>
              <a:gd name="connsiteY4" fmla="*/ 157655 h 204952"/>
              <a:gd name="connsiteX5" fmla="*/ 212835 w 236483"/>
              <a:gd name="connsiteY5" fmla="*/ 204952 h 204952"/>
              <a:gd name="connsiteX6" fmla="*/ 63062 w 236483"/>
              <a:gd name="connsiteY6" fmla="*/ 149773 h 204952"/>
              <a:gd name="connsiteX7" fmla="*/ 0 w 236483"/>
              <a:gd name="connsiteY7" fmla="*/ 86710 h 204952"/>
              <a:gd name="connsiteX8" fmla="*/ 0 w 236483"/>
              <a:gd name="connsiteY8" fmla="*/ 86710 h 204952"/>
              <a:gd name="connsiteX9" fmla="*/ 23648 w 236483"/>
              <a:gd name="connsiteY9" fmla="*/ 0 h 204952"/>
              <a:gd name="connsiteX10" fmla="*/ 86711 w 236483"/>
              <a:gd name="connsiteY10" fmla="*/ 0 h 20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483" h="204952">
                <a:moveTo>
                  <a:pt x="86711" y="0"/>
                </a:moveTo>
                <a:lnTo>
                  <a:pt x="141890" y="70945"/>
                </a:lnTo>
                <a:lnTo>
                  <a:pt x="181304" y="110359"/>
                </a:lnTo>
                <a:lnTo>
                  <a:pt x="236483" y="157655"/>
                </a:lnTo>
                <a:lnTo>
                  <a:pt x="236483" y="157655"/>
                </a:lnTo>
                <a:lnTo>
                  <a:pt x="212835" y="204952"/>
                </a:lnTo>
                <a:lnTo>
                  <a:pt x="63062" y="149773"/>
                </a:lnTo>
                <a:lnTo>
                  <a:pt x="0" y="86710"/>
                </a:lnTo>
                <a:lnTo>
                  <a:pt x="0" y="86710"/>
                </a:lnTo>
                <a:lnTo>
                  <a:pt x="23648" y="0"/>
                </a:lnTo>
                <a:lnTo>
                  <a:pt x="86711"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Forme libre : forme 56">
            <a:extLst>
              <a:ext uri="{FF2B5EF4-FFF2-40B4-BE49-F238E27FC236}">
                <a16:creationId xmlns:a16="http://schemas.microsoft.com/office/drawing/2014/main" id="{8ACAA8D9-2A4C-0331-23A8-B4884442444A}"/>
              </a:ext>
            </a:extLst>
          </p:cNvPr>
          <p:cNvSpPr/>
          <p:nvPr/>
        </p:nvSpPr>
        <p:spPr>
          <a:xfrm>
            <a:off x="3689131" y="6290441"/>
            <a:ext cx="386255" cy="212835"/>
          </a:xfrm>
          <a:custGeom>
            <a:avLst/>
            <a:gdLst>
              <a:gd name="connsiteX0" fmla="*/ 0 w 386255"/>
              <a:gd name="connsiteY0" fmla="*/ 0 h 212835"/>
              <a:gd name="connsiteX1" fmla="*/ 70945 w 386255"/>
              <a:gd name="connsiteY1" fmla="*/ 47297 h 212835"/>
              <a:gd name="connsiteX2" fmla="*/ 204952 w 386255"/>
              <a:gd name="connsiteY2" fmla="*/ 102476 h 212835"/>
              <a:gd name="connsiteX3" fmla="*/ 323193 w 386255"/>
              <a:gd name="connsiteY3" fmla="*/ 149773 h 212835"/>
              <a:gd name="connsiteX4" fmla="*/ 386255 w 386255"/>
              <a:gd name="connsiteY4" fmla="*/ 173421 h 212835"/>
              <a:gd name="connsiteX5" fmla="*/ 378372 w 386255"/>
              <a:gd name="connsiteY5" fmla="*/ 197069 h 212835"/>
              <a:gd name="connsiteX6" fmla="*/ 354724 w 386255"/>
              <a:gd name="connsiteY6" fmla="*/ 212835 h 212835"/>
              <a:gd name="connsiteX7" fmla="*/ 315310 w 386255"/>
              <a:gd name="connsiteY7" fmla="*/ 197069 h 212835"/>
              <a:gd name="connsiteX8" fmla="*/ 283779 w 386255"/>
              <a:gd name="connsiteY8" fmla="*/ 197069 h 212835"/>
              <a:gd name="connsiteX9" fmla="*/ 212835 w 386255"/>
              <a:gd name="connsiteY9" fmla="*/ 197069 h 212835"/>
              <a:gd name="connsiteX10" fmla="*/ 212835 w 386255"/>
              <a:gd name="connsiteY10" fmla="*/ 197069 h 212835"/>
              <a:gd name="connsiteX11" fmla="*/ 149772 w 386255"/>
              <a:gd name="connsiteY11" fmla="*/ 181304 h 212835"/>
              <a:gd name="connsiteX12" fmla="*/ 134007 w 386255"/>
              <a:gd name="connsiteY12" fmla="*/ 173421 h 212835"/>
              <a:gd name="connsiteX13" fmla="*/ 102476 w 386255"/>
              <a:gd name="connsiteY13" fmla="*/ 141890 h 212835"/>
              <a:gd name="connsiteX14" fmla="*/ 31531 w 386255"/>
              <a:gd name="connsiteY14" fmla="*/ 86711 h 212835"/>
              <a:gd name="connsiteX15" fmla="*/ 0 w 386255"/>
              <a:gd name="connsiteY15" fmla="*/ 0 h 21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255" h="212835">
                <a:moveTo>
                  <a:pt x="0" y="0"/>
                </a:moveTo>
                <a:lnTo>
                  <a:pt x="70945" y="47297"/>
                </a:lnTo>
                <a:lnTo>
                  <a:pt x="204952" y="102476"/>
                </a:lnTo>
                <a:lnTo>
                  <a:pt x="323193" y="149773"/>
                </a:lnTo>
                <a:lnTo>
                  <a:pt x="386255" y="173421"/>
                </a:lnTo>
                <a:lnTo>
                  <a:pt x="378372" y="197069"/>
                </a:lnTo>
                <a:lnTo>
                  <a:pt x="354724" y="212835"/>
                </a:lnTo>
                <a:lnTo>
                  <a:pt x="315310" y="197069"/>
                </a:lnTo>
                <a:lnTo>
                  <a:pt x="283779" y="197069"/>
                </a:lnTo>
                <a:lnTo>
                  <a:pt x="212835" y="197069"/>
                </a:lnTo>
                <a:lnTo>
                  <a:pt x="212835" y="197069"/>
                </a:lnTo>
                <a:lnTo>
                  <a:pt x="149772" y="181304"/>
                </a:lnTo>
                <a:lnTo>
                  <a:pt x="134007" y="173421"/>
                </a:lnTo>
                <a:lnTo>
                  <a:pt x="102476" y="141890"/>
                </a:lnTo>
                <a:lnTo>
                  <a:pt x="31531" y="86711"/>
                </a:lnTo>
                <a:lnTo>
                  <a:pt x="0"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Forme libre : forme 58">
            <a:extLst>
              <a:ext uri="{FF2B5EF4-FFF2-40B4-BE49-F238E27FC236}">
                <a16:creationId xmlns:a16="http://schemas.microsoft.com/office/drawing/2014/main" id="{6E2C061B-7CB4-AA8A-DEA8-D59810C32836}"/>
              </a:ext>
            </a:extLst>
          </p:cNvPr>
          <p:cNvSpPr/>
          <p:nvPr/>
        </p:nvSpPr>
        <p:spPr>
          <a:xfrm>
            <a:off x="4256690" y="1679028"/>
            <a:ext cx="173420" cy="110358"/>
          </a:xfrm>
          <a:custGeom>
            <a:avLst/>
            <a:gdLst>
              <a:gd name="connsiteX0" fmla="*/ 39413 w 173420"/>
              <a:gd name="connsiteY0" fmla="*/ 0 h 110358"/>
              <a:gd name="connsiteX1" fmla="*/ 0 w 173420"/>
              <a:gd name="connsiteY1" fmla="*/ 63062 h 110358"/>
              <a:gd name="connsiteX2" fmla="*/ 31531 w 173420"/>
              <a:gd name="connsiteY2" fmla="*/ 94593 h 110358"/>
              <a:gd name="connsiteX3" fmla="*/ 78827 w 173420"/>
              <a:gd name="connsiteY3" fmla="*/ 102475 h 110358"/>
              <a:gd name="connsiteX4" fmla="*/ 78827 w 173420"/>
              <a:gd name="connsiteY4" fmla="*/ 102475 h 110358"/>
              <a:gd name="connsiteX5" fmla="*/ 149772 w 173420"/>
              <a:gd name="connsiteY5" fmla="*/ 110358 h 110358"/>
              <a:gd name="connsiteX6" fmla="*/ 173420 w 173420"/>
              <a:gd name="connsiteY6" fmla="*/ 70944 h 110358"/>
              <a:gd name="connsiteX7" fmla="*/ 157655 w 173420"/>
              <a:gd name="connsiteY7" fmla="*/ 47296 h 110358"/>
              <a:gd name="connsiteX8" fmla="*/ 149772 w 173420"/>
              <a:gd name="connsiteY8" fmla="*/ 23648 h 110358"/>
              <a:gd name="connsiteX9" fmla="*/ 118241 w 173420"/>
              <a:gd name="connsiteY9" fmla="*/ 7882 h 110358"/>
              <a:gd name="connsiteX10" fmla="*/ 39413 w 173420"/>
              <a:gd name="connsiteY10" fmla="*/ 0 h 11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20" h="110358">
                <a:moveTo>
                  <a:pt x="39413" y="0"/>
                </a:moveTo>
                <a:lnTo>
                  <a:pt x="0" y="63062"/>
                </a:lnTo>
                <a:lnTo>
                  <a:pt x="31531" y="94593"/>
                </a:lnTo>
                <a:lnTo>
                  <a:pt x="78827" y="102475"/>
                </a:lnTo>
                <a:lnTo>
                  <a:pt x="78827" y="102475"/>
                </a:lnTo>
                <a:lnTo>
                  <a:pt x="149772" y="110358"/>
                </a:lnTo>
                <a:lnTo>
                  <a:pt x="173420" y="70944"/>
                </a:lnTo>
                <a:lnTo>
                  <a:pt x="157655" y="47296"/>
                </a:lnTo>
                <a:lnTo>
                  <a:pt x="149772" y="23648"/>
                </a:lnTo>
                <a:lnTo>
                  <a:pt x="118241" y="7882"/>
                </a:lnTo>
                <a:lnTo>
                  <a:pt x="39413"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Forme libre : forme 59">
            <a:extLst>
              <a:ext uri="{FF2B5EF4-FFF2-40B4-BE49-F238E27FC236}">
                <a16:creationId xmlns:a16="http://schemas.microsoft.com/office/drawing/2014/main" id="{73F4CAB6-E547-94D1-7796-93C717AB586D}"/>
              </a:ext>
            </a:extLst>
          </p:cNvPr>
          <p:cNvSpPr/>
          <p:nvPr/>
        </p:nvSpPr>
        <p:spPr>
          <a:xfrm>
            <a:off x="3247697" y="717331"/>
            <a:ext cx="110358" cy="94593"/>
          </a:xfrm>
          <a:custGeom>
            <a:avLst/>
            <a:gdLst>
              <a:gd name="connsiteX0" fmla="*/ 0 w 86710"/>
              <a:gd name="connsiteY0" fmla="*/ 0 h 78827"/>
              <a:gd name="connsiteX1" fmla="*/ 7883 w 86710"/>
              <a:gd name="connsiteY1" fmla="*/ 78827 h 78827"/>
              <a:gd name="connsiteX2" fmla="*/ 70945 w 86710"/>
              <a:gd name="connsiteY2" fmla="*/ 78827 h 78827"/>
              <a:gd name="connsiteX3" fmla="*/ 78827 w 86710"/>
              <a:gd name="connsiteY3" fmla="*/ 39413 h 78827"/>
              <a:gd name="connsiteX4" fmla="*/ 86710 w 86710"/>
              <a:gd name="connsiteY4" fmla="*/ 23648 h 78827"/>
              <a:gd name="connsiteX5" fmla="*/ 63062 w 86710"/>
              <a:gd name="connsiteY5" fmla="*/ 7882 h 78827"/>
              <a:gd name="connsiteX6" fmla="*/ 0 w 86710"/>
              <a:gd name="connsiteY6" fmla="*/ 0 h 78827"/>
              <a:gd name="connsiteX0" fmla="*/ 0 w 110358"/>
              <a:gd name="connsiteY0" fmla="*/ 0 h 94593"/>
              <a:gd name="connsiteX1" fmla="*/ 31531 w 110358"/>
              <a:gd name="connsiteY1" fmla="*/ 94593 h 94593"/>
              <a:gd name="connsiteX2" fmla="*/ 94593 w 110358"/>
              <a:gd name="connsiteY2" fmla="*/ 94593 h 94593"/>
              <a:gd name="connsiteX3" fmla="*/ 102475 w 110358"/>
              <a:gd name="connsiteY3" fmla="*/ 55179 h 94593"/>
              <a:gd name="connsiteX4" fmla="*/ 110358 w 110358"/>
              <a:gd name="connsiteY4" fmla="*/ 39414 h 94593"/>
              <a:gd name="connsiteX5" fmla="*/ 86710 w 110358"/>
              <a:gd name="connsiteY5" fmla="*/ 23648 h 94593"/>
              <a:gd name="connsiteX6" fmla="*/ 0 w 110358"/>
              <a:gd name="connsiteY6" fmla="*/ 0 h 94593"/>
              <a:gd name="connsiteX0" fmla="*/ 0 w 110358"/>
              <a:gd name="connsiteY0" fmla="*/ 0 h 94593"/>
              <a:gd name="connsiteX1" fmla="*/ 7882 w 110358"/>
              <a:gd name="connsiteY1" fmla="*/ 94593 h 94593"/>
              <a:gd name="connsiteX2" fmla="*/ 94593 w 110358"/>
              <a:gd name="connsiteY2" fmla="*/ 94593 h 94593"/>
              <a:gd name="connsiteX3" fmla="*/ 102475 w 110358"/>
              <a:gd name="connsiteY3" fmla="*/ 55179 h 94593"/>
              <a:gd name="connsiteX4" fmla="*/ 110358 w 110358"/>
              <a:gd name="connsiteY4" fmla="*/ 39414 h 94593"/>
              <a:gd name="connsiteX5" fmla="*/ 86710 w 110358"/>
              <a:gd name="connsiteY5" fmla="*/ 23648 h 94593"/>
              <a:gd name="connsiteX6" fmla="*/ 0 w 110358"/>
              <a:gd name="connsiteY6" fmla="*/ 0 h 9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58" h="94593">
                <a:moveTo>
                  <a:pt x="0" y="0"/>
                </a:moveTo>
                <a:lnTo>
                  <a:pt x="7882" y="94593"/>
                </a:lnTo>
                <a:lnTo>
                  <a:pt x="94593" y="94593"/>
                </a:lnTo>
                <a:lnTo>
                  <a:pt x="102475" y="55179"/>
                </a:lnTo>
                <a:lnTo>
                  <a:pt x="110358" y="39414"/>
                </a:lnTo>
                <a:lnTo>
                  <a:pt x="86710" y="23648"/>
                </a:lnTo>
                <a:lnTo>
                  <a:pt x="0" y="0"/>
                </a:lnTo>
                <a:close/>
              </a:path>
            </a:pathLst>
          </a:cu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Forme libre : forme 60">
            <a:extLst>
              <a:ext uri="{FF2B5EF4-FFF2-40B4-BE49-F238E27FC236}">
                <a16:creationId xmlns:a16="http://schemas.microsoft.com/office/drawing/2014/main" id="{DEC5C703-E8BC-678F-796A-CCC5D7FA9D1A}"/>
              </a:ext>
            </a:extLst>
          </p:cNvPr>
          <p:cNvSpPr/>
          <p:nvPr/>
        </p:nvSpPr>
        <p:spPr>
          <a:xfrm>
            <a:off x="3338283" y="683842"/>
            <a:ext cx="56362" cy="44013"/>
          </a:xfrm>
          <a:custGeom>
            <a:avLst/>
            <a:gdLst>
              <a:gd name="connsiteX0" fmla="*/ 0 w 47297"/>
              <a:gd name="connsiteY0" fmla="*/ 0 h 63063"/>
              <a:gd name="connsiteX1" fmla="*/ 47297 w 47297"/>
              <a:gd name="connsiteY1" fmla="*/ 55180 h 63063"/>
              <a:gd name="connsiteX2" fmla="*/ 39414 w 47297"/>
              <a:gd name="connsiteY2" fmla="*/ 63063 h 63063"/>
              <a:gd name="connsiteX3" fmla="*/ 0 w 47297"/>
              <a:gd name="connsiteY3" fmla="*/ 63063 h 63063"/>
              <a:gd name="connsiteX4" fmla="*/ 0 w 47297"/>
              <a:gd name="connsiteY4" fmla="*/ 0 h 63063"/>
              <a:gd name="connsiteX0" fmla="*/ 3429 w 47297"/>
              <a:gd name="connsiteY0" fmla="*/ 0 h 44013"/>
              <a:gd name="connsiteX1" fmla="*/ 47297 w 47297"/>
              <a:gd name="connsiteY1" fmla="*/ 36130 h 44013"/>
              <a:gd name="connsiteX2" fmla="*/ 39414 w 47297"/>
              <a:gd name="connsiteY2" fmla="*/ 44013 h 44013"/>
              <a:gd name="connsiteX3" fmla="*/ 0 w 47297"/>
              <a:gd name="connsiteY3" fmla="*/ 44013 h 44013"/>
              <a:gd name="connsiteX4" fmla="*/ 3429 w 47297"/>
              <a:gd name="connsiteY4" fmla="*/ 0 h 44013"/>
              <a:gd name="connsiteX0" fmla="*/ 10287 w 54155"/>
              <a:gd name="connsiteY0" fmla="*/ 0 h 44013"/>
              <a:gd name="connsiteX1" fmla="*/ 54155 w 54155"/>
              <a:gd name="connsiteY1" fmla="*/ 36130 h 44013"/>
              <a:gd name="connsiteX2" fmla="*/ 46272 w 54155"/>
              <a:gd name="connsiteY2" fmla="*/ 44013 h 44013"/>
              <a:gd name="connsiteX3" fmla="*/ 0 w 54155"/>
              <a:gd name="connsiteY3" fmla="*/ 28773 h 44013"/>
              <a:gd name="connsiteX4" fmla="*/ 10287 w 54155"/>
              <a:gd name="connsiteY4" fmla="*/ 0 h 44013"/>
              <a:gd name="connsiteX0" fmla="*/ 10287 w 54155"/>
              <a:gd name="connsiteY0" fmla="*/ 0 h 44013"/>
              <a:gd name="connsiteX1" fmla="*/ 37718 w 54155"/>
              <a:gd name="connsiteY1" fmla="*/ 11956 h 44013"/>
              <a:gd name="connsiteX2" fmla="*/ 54155 w 54155"/>
              <a:gd name="connsiteY2" fmla="*/ 36130 h 44013"/>
              <a:gd name="connsiteX3" fmla="*/ 46272 w 54155"/>
              <a:gd name="connsiteY3" fmla="*/ 44013 h 44013"/>
              <a:gd name="connsiteX4" fmla="*/ 0 w 54155"/>
              <a:gd name="connsiteY4" fmla="*/ 28773 h 44013"/>
              <a:gd name="connsiteX5" fmla="*/ 10287 w 54155"/>
              <a:gd name="connsiteY5" fmla="*/ 0 h 44013"/>
              <a:gd name="connsiteX0" fmla="*/ 6858 w 50726"/>
              <a:gd name="connsiteY0" fmla="*/ 0 h 44013"/>
              <a:gd name="connsiteX1" fmla="*/ 34289 w 50726"/>
              <a:gd name="connsiteY1" fmla="*/ 11956 h 44013"/>
              <a:gd name="connsiteX2" fmla="*/ 50726 w 50726"/>
              <a:gd name="connsiteY2" fmla="*/ 36130 h 44013"/>
              <a:gd name="connsiteX3" fmla="*/ 42843 w 50726"/>
              <a:gd name="connsiteY3" fmla="*/ 44013 h 44013"/>
              <a:gd name="connsiteX4" fmla="*/ 0 w 50726"/>
              <a:gd name="connsiteY4" fmla="*/ 28773 h 44013"/>
              <a:gd name="connsiteX5" fmla="*/ 6858 w 50726"/>
              <a:gd name="connsiteY5" fmla="*/ 0 h 44013"/>
              <a:gd name="connsiteX0" fmla="*/ 6858 w 50726"/>
              <a:gd name="connsiteY0" fmla="*/ 0 h 44013"/>
              <a:gd name="connsiteX1" fmla="*/ 34289 w 50726"/>
              <a:gd name="connsiteY1" fmla="*/ 11956 h 44013"/>
              <a:gd name="connsiteX2" fmla="*/ 50726 w 50726"/>
              <a:gd name="connsiteY2" fmla="*/ 36130 h 44013"/>
              <a:gd name="connsiteX3" fmla="*/ 42843 w 50726"/>
              <a:gd name="connsiteY3" fmla="*/ 44013 h 44013"/>
              <a:gd name="connsiteX4" fmla="*/ 0 w 50726"/>
              <a:gd name="connsiteY4" fmla="*/ 28773 h 44013"/>
              <a:gd name="connsiteX5" fmla="*/ 6858 w 50726"/>
              <a:gd name="connsiteY5" fmla="*/ 0 h 4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26" h="44013">
                <a:moveTo>
                  <a:pt x="6858" y="0"/>
                </a:moveTo>
                <a:cubicBezTo>
                  <a:pt x="14859" y="8430"/>
                  <a:pt x="26288" y="3526"/>
                  <a:pt x="34289" y="11956"/>
                </a:cubicBezTo>
                <a:lnTo>
                  <a:pt x="50726" y="36130"/>
                </a:lnTo>
                <a:lnTo>
                  <a:pt x="42843" y="44013"/>
                </a:lnTo>
                <a:cubicBezTo>
                  <a:pt x="28562" y="38933"/>
                  <a:pt x="14281" y="39568"/>
                  <a:pt x="0" y="28773"/>
                </a:cubicBezTo>
                <a:lnTo>
                  <a:pt x="6858" y="0"/>
                </a:lnTo>
                <a:close/>
              </a:path>
            </a:pathLst>
          </a:custGeom>
          <a:solidFill>
            <a:srgbClr val="00B050"/>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0BC8C87D-43ED-7EE9-79B8-022F1EA7E19F}"/>
              </a:ext>
            </a:extLst>
          </p:cNvPr>
          <p:cNvCxnSpPr>
            <a:cxnSpLocks/>
          </p:cNvCxnSpPr>
          <p:nvPr/>
        </p:nvCxnSpPr>
        <p:spPr>
          <a:xfrm flipV="1">
            <a:off x="2241216" y="1768929"/>
            <a:ext cx="1851813" cy="642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AC07E77E-61AB-884D-2F61-D69B4B326714}"/>
              </a:ext>
            </a:extLst>
          </p:cNvPr>
          <p:cNvCxnSpPr>
            <a:cxnSpLocks/>
          </p:cNvCxnSpPr>
          <p:nvPr/>
        </p:nvCxnSpPr>
        <p:spPr>
          <a:xfrm flipV="1">
            <a:off x="2266029" y="1562100"/>
            <a:ext cx="2001171" cy="6489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476024F4-172A-A51D-B42A-A5BFC71C85B5}"/>
              </a:ext>
            </a:extLst>
          </p:cNvPr>
          <p:cNvCxnSpPr>
            <a:cxnSpLocks/>
          </p:cNvCxnSpPr>
          <p:nvPr/>
        </p:nvCxnSpPr>
        <p:spPr>
          <a:xfrm flipV="1">
            <a:off x="2557826" y="1434082"/>
            <a:ext cx="1662049" cy="528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88B04672-A20A-6A01-657B-41CF2F17EFE6}"/>
              </a:ext>
            </a:extLst>
          </p:cNvPr>
          <p:cNvCxnSpPr>
            <a:cxnSpLocks/>
          </p:cNvCxnSpPr>
          <p:nvPr/>
        </p:nvCxnSpPr>
        <p:spPr>
          <a:xfrm flipV="1">
            <a:off x="2376442" y="1856014"/>
            <a:ext cx="1885315" cy="6912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7D7D8D88-3EF4-8B16-8346-C8DA8A65DBE1}"/>
              </a:ext>
            </a:extLst>
          </p:cNvPr>
          <p:cNvCxnSpPr>
            <a:cxnSpLocks/>
          </p:cNvCxnSpPr>
          <p:nvPr/>
        </p:nvCxnSpPr>
        <p:spPr>
          <a:xfrm flipV="1">
            <a:off x="2888678" y="1850491"/>
            <a:ext cx="1834737" cy="688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247E1421-D10A-5861-A233-A60CC3D18863}"/>
              </a:ext>
            </a:extLst>
          </p:cNvPr>
          <p:cNvCxnSpPr>
            <a:cxnSpLocks/>
          </p:cNvCxnSpPr>
          <p:nvPr/>
        </p:nvCxnSpPr>
        <p:spPr>
          <a:xfrm flipV="1">
            <a:off x="2992583" y="1948543"/>
            <a:ext cx="1829788" cy="739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51DC95AA-4AD3-E6F9-ECF5-3408087248F1}"/>
              </a:ext>
            </a:extLst>
          </p:cNvPr>
          <p:cNvCxnSpPr>
            <a:cxnSpLocks/>
          </p:cNvCxnSpPr>
          <p:nvPr/>
        </p:nvCxnSpPr>
        <p:spPr>
          <a:xfrm flipV="1">
            <a:off x="3129427" y="1955280"/>
            <a:ext cx="2046946" cy="843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4CCD45E9-94D0-BEA7-938B-BB30CC864727}"/>
              </a:ext>
            </a:extLst>
          </p:cNvPr>
          <p:cNvCxnSpPr>
            <a:cxnSpLocks/>
          </p:cNvCxnSpPr>
          <p:nvPr/>
        </p:nvCxnSpPr>
        <p:spPr>
          <a:xfrm flipV="1">
            <a:off x="3328448" y="2051957"/>
            <a:ext cx="1983781" cy="8267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4472B684-E3F1-62F8-5B0F-C7AD36709052}"/>
              </a:ext>
            </a:extLst>
          </p:cNvPr>
          <p:cNvCxnSpPr>
            <a:cxnSpLocks/>
          </p:cNvCxnSpPr>
          <p:nvPr/>
        </p:nvCxnSpPr>
        <p:spPr>
          <a:xfrm flipV="1">
            <a:off x="2559955" y="1518376"/>
            <a:ext cx="850771" cy="271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93ED6128-A87B-F3CE-F94C-782599E48B08}"/>
              </a:ext>
            </a:extLst>
          </p:cNvPr>
          <p:cNvCxnSpPr>
            <a:cxnSpLocks/>
          </p:cNvCxnSpPr>
          <p:nvPr/>
        </p:nvCxnSpPr>
        <p:spPr>
          <a:xfrm flipV="1">
            <a:off x="2580896" y="1357844"/>
            <a:ext cx="850771" cy="271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471278BB-BDB2-5CF3-6B5A-F24979CAA852}"/>
              </a:ext>
            </a:extLst>
          </p:cNvPr>
          <p:cNvCxnSpPr>
            <a:cxnSpLocks/>
          </p:cNvCxnSpPr>
          <p:nvPr/>
        </p:nvCxnSpPr>
        <p:spPr>
          <a:xfrm flipV="1">
            <a:off x="3451749" y="2133600"/>
            <a:ext cx="2034651" cy="862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AB5A5279-8C18-D9AE-E10F-EA1F9FF9CD03}"/>
              </a:ext>
            </a:extLst>
          </p:cNvPr>
          <p:cNvCxnSpPr>
            <a:cxnSpLocks/>
          </p:cNvCxnSpPr>
          <p:nvPr/>
        </p:nvCxnSpPr>
        <p:spPr>
          <a:xfrm flipV="1">
            <a:off x="3584315" y="2237637"/>
            <a:ext cx="2034651" cy="862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D61693EA-8C9B-BC19-16A7-A40F345DF8BB}"/>
              </a:ext>
            </a:extLst>
          </p:cNvPr>
          <p:cNvCxnSpPr>
            <a:cxnSpLocks/>
          </p:cNvCxnSpPr>
          <p:nvPr/>
        </p:nvCxnSpPr>
        <p:spPr>
          <a:xfrm flipV="1">
            <a:off x="3701848" y="2411186"/>
            <a:ext cx="1920623" cy="803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a16="http://schemas.microsoft.com/office/drawing/2014/main" id="{6EB7C1D2-4898-4C0B-F32A-2103906EB3C5}"/>
              </a:ext>
            </a:extLst>
          </p:cNvPr>
          <p:cNvCxnSpPr>
            <a:cxnSpLocks/>
          </p:cNvCxnSpPr>
          <p:nvPr/>
        </p:nvCxnSpPr>
        <p:spPr>
          <a:xfrm flipV="1">
            <a:off x="3682389" y="2705100"/>
            <a:ext cx="1738697" cy="7303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02F83B09-8619-5162-8F3F-F3C8E365FD0B}"/>
              </a:ext>
            </a:extLst>
          </p:cNvPr>
          <p:cNvCxnSpPr>
            <a:cxnSpLocks/>
          </p:cNvCxnSpPr>
          <p:nvPr/>
        </p:nvCxnSpPr>
        <p:spPr>
          <a:xfrm flipV="1">
            <a:off x="3720548" y="2966357"/>
            <a:ext cx="1569909" cy="6180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195C7112-64A4-94E4-0921-1EEF2EC895BB}"/>
              </a:ext>
            </a:extLst>
          </p:cNvPr>
          <p:cNvCxnSpPr>
            <a:cxnSpLocks/>
          </p:cNvCxnSpPr>
          <p:nvPr/>
        </p:nvCxnSpPr>
        <p:spPr>
          <a:xfrm flipV="1">
            <a:off x="3875314" y="3154782"/>
            <a:ext cx="1434602" cy="551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F2DCCBFE-B874-BC8B-EEBE-C849CD776DAF}"/>
              </a:ext>
            </a:extLst>
          </p:cNvPr>
          <p:cNvCxnSpPr>
            <a:cxnSpLocks/>
          </p:cNvCxnSpPr>
          <p:nvPr/>
        </p:nvCxnSpPr>
        <p:spPr>
          <a:xfrm flipV="1">
            <a:off x="4115875" y="3510643"/>
            <a:ext cx="1098382" cy="4258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165A1502-0CB6-ABA9-CDFD-5AB57341254F}"/>
              </a:ext>
            </a:extLst>
          </p:cNvPr>
          <p:cNvCxnSpPr>
            <a:cxnSpLocks/>
          </p:cNvCxnSpPr>
          <p:nvPr/>
        </p:nvCxnSpPr>
        <p:spPr>
          <a:xfrm flipV="1">
            <a:off x="4050838" y="3335237"/>
            <a:ext cx="1212682" cy="455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A0E6F8FA-98DA-0A4C-AE2E-BBFF8CE3B60F}"/>
              </a:ext>
            </a:extLst>
          </p:cNvPr>
          <p:cNvCxnSpPr>
            <a:cxnSpLocks/>
          </p:cNvCxnSpPr>
          <p:nvPr/>
        </p:nvCxnSpPr>
        <p:spPr>
          <a:xfrm flipV="1">
            <a:off x="4103732" y="3923526"/>
            <a:ext cx="458950" cy="1658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id="{92F078E4-E5CC-8F70-2DCD-5FF7C89A7946}"/>
              </a:ext>
            </a:extLst>
          </p:cNvPr>
          <p:cNvCxnSpPr>
            <a:cxnSpLocks/>
          </p:cNvCxnSpPr>
          <p:nvPr/>
        </p:nvCxnSpPr>
        <p:spPr>
          <a:xfrm flipV="1">
            <a:off x="3938223" y="4065814"/>
            <a:ext cx="650106" cy="240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id="{48763734-D5C8-3216-491C-35643111046E}"/>
              </a:ext>
            </a:extLst>
          </p:cNvPr>
          <p:cNvCxnSpPr>
            <a:cxnSpLocks/>
          </p:cNvCxnSpPr>
          <p:nvPr/>
        </p:nvCxnSpPr>
        <p:spPr>
          <a:xfrm flipV="1">
            <a:off x="4041773" y="4221561"/>
            <a:ext cx="471303" cy="180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a16="http://schemas.microsoft.com/office/drawing/2014/main" id="{41C8610B-388B-96FD-A1CD-FAF8F9E81FA0}"/>
              </a:ext>
            </a:extLst>
          </p:cNvPr>
          <p:cNvCxnSpPr>
            <a:cxnSpLocks/>
          </p:cNvCxnSpPr>
          <p:nvPr/>
        </p:nvCxnSpPr>
        <p:spPr>
          <a:xfrm flipV="1">
            <a:off x="4193763" y="4365171"/>
            <a:ext cx="296594" cy="135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7DE0E534-170E-EDD4-314C-2E874F5366A0}"/>
              </a:ext>
            </a:extLst>
          </p:cNvPr>
          <p:cNvSpPr/>
          <p:nvPr/>
        </p:nvSpPr>
        <p:spPr>
          <a:xfrm rot="20128713">
            <a:off x="2825828" y="1495514"/>
            <a:ext cx="197198" cy="45719"/>
          </a:xfrm>
          <a:prstGeom prst="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llipse 36">
            <a:extLst>
              <a:ext uri="{FF2B5EF4-FFF2-40B4-BE49-F238E27FC236}">
                <a16:creationId xmlns:a16="http://schemas.microsoft.com/office/drawing/2014/main" id="{E538B37E-3392-8780-24BE-1D861F6EFE80}"/>
              </a:ext>
            </a:extLst>
          </p:cNvPr>
          <p:cNvSpPr/>
          <p:nvPr/>
        </p:nvSpPr>
        <p:spPr>
          <a:xfrm rot="20085373">
            <a:off x="4220851" y="1618740"/>
            <a:ext cx="323813" cy="177403"/>
          </a:xfrm>
          <a:custGeom>
            <a:avLst/>
            <a:gdLst>
              <a:gd name="connsiteX0" fmla="*/ 0 w 304800"/>
              <a:gd name="connsiteY0" fmla="*/ 85179 h 170358"/>
              <a:gd name="connsiteX1" fmla="*/ 152400 w 304800"/>
              <a:gd name="connsiteY1" fmla="*/ 0 h 170358"/>
              <a:gd name="connsiteX2" fmla="*/ 304800 w 304800"/>
              <a:gd name="connsiteY2" fmla="*/ 85179 h 170358"/>
              <a:gd name="connsiteX3" fmla="*/ 152400 w 304800"/>
              <a:gd name="connsiteY3" fmla="*/ 170358 h 170358"/>
              <a:gd name="connsiteX4" fmla="*/ 0 w 304800"/>
              <a:gd name="connsiteY4" fmla="*/ 85179 h 170358"/>
              <a:gd name="connsiteX0" fmla="*/ 5438 w 310238"/>
              <a:gd name="connsiteY0" fmla="*/ 87341 h 172520"/>
              <a:gd name="connsiteX1" fmla="*/ 45646 w 310238"/>
              <a:gd name="connsiteY1" fmla="*/ 30644 h 172520"/>
              <a:gd name="connsiteX2" fmla="*/ 157838 w 310238"/>
              <a:gd name="connsiteY2" fmla="*/ 2162 h 172520"/>
              <a:gd name="connsiteX3" fmla="*/ 310238 w 310238"/>
              <a:gd name="connsiteY3" fmla="*/ 87341 h 172520"/>
              <a:gd name="connsiteX4" fmla="*/ 157838 w 310238"/>
              <a:gd name="connsiteY4" fmla="*/ 172520 h 172520"/>
              <a:gd name="connsiteX5" fmla="*/ 5438 w 310238"/>
              <a:gd name="connsiteY5" fmla="*/ 87341 h 172520"/>
              <a:gd name="connsiteX0" fmla="*/ 19013 w 323813"/>
              <a:gd name="connsiteY0" fmla="*/ 87341 h 172520"/>
              <a:gd name="connsiteX1" fmla="*/ 59221 w 323813"/>
              <a:gd name="connsiteY1" fmla="*/ 30644 h 172520"/>
              <a:gd name="connsiteX2" fmla="*/ 171413 w 323813"/>
              <a:gd name="connsiteY2" fmla="*/ 2162 h 172520"/>
              <a:gd name="connsiteX3" fmla="*/ 323813 w 323813"/>
              <a:gd name="connsiteY3" fmla="*/ 87341 h 172520"/>
              <a:gd name="connsiteX4" fmla="*/ 171413 w 323813"/>
              <a:gd name="connsiteY4" fmla="*/ 172520 h 172520"/>
              <a:gd name="connsiteX5" fmla="*/ 19013 w 323813"/>
              <a:gd name="connsiteY5" fmla="*/ 87341 h 172520"/>
              <a:gd name="connsiteX0" fmla="*/ 19013 w 323813"/>
              <a:gd name="connsiteY0" fmla="*/ 92224 h 177403"/>
              <a:gd name="connsiteX1" fmla="*/ 59221 w 323813"/>
              <a:gd name="connsiteY1" fmla="*/ 35527 h 177403"/>
              <a:gd name="connsiteX2" fmla="*/ 171413 w 323813"/>
              <a:gd name="connsiteY2" fmla="*/ 7045 h 177403"/>
              <a:gd name="connsiteX3" fmla="*/ 323813 w 323813"/>
              <a:gd name="connsiteY3" fmla="*/ 92224 h 177403"/>
              <a:gd name="connsiteX4" fmla="*/ 171413 w 323813"/>
              <a:gd name="connsiteY4" fmla="*/ 177403 h 177403"/>
              <a:gd name="connsiteX5" fmla="*/ 19013 w 323813"/>
              <a:gd name="connsiteY5" fmla="*/ 92224 h 17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813" h="177403">
                <a:moveTo>
                  <a:pt x="19013" y="92224"/>
                </a:moveTo>
                <a:cubicBezTo>
                  <a:pt x="314" y="68578"/>
                  <a:pt x="-25911" y="869"/>
                  <a:pt x="59221" y="35527"/>
                </a:cubicBezTo>
                <a:cubicBezTo>
                  <a:pt x="75536" y="-9556"/>
                  <a:pt x="127314" y="-2405"/>
                  <a:pt x="171413" y="7045"/>
                </a:cubicBezTo>
                <a:cubicBezTo>
                  <a:pt x="215512" y="16495"/>
                  <a:pt x="323813" y="45181"/>
                  <a:pt x="323813" y="92224"/>
                </a:cubicBezTo>
                <a:cubicBezTo>
                  <a:pt x="323813" y="139267"/>
                  <a:pt x="255581" y="177403"/>
                  <a:pt x="171413" y="177403"/>
                </a:cubicBezTo>
                <a:cubicBezTo>
                  <a:pt x="87245" y="177403"/>
                  <a:pt x="19013" y="139267"/>
                  <a:pt x="19013" y="92224"/>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Ellipse 37">
            <a:extLst>
              <a:ext uri="{FF2B5EF4-FFF2-40B4-BE49-F238E27FC236}">
                <a16:creationId xmlns:a16="http://schemas.microsoft.com/office/drawing/2014/main" id="{705D3A7F-3D38-23E8-6C94-00990C336802}"/>
              </a:ext>
            </a:extLst>
          </p:cNvPr>
          <p:cNvSpPr/>
          <p:nvPr/>
        </p:nvSpPr>
        <p:spPr>
          <a:xfrm rot="987089">
            <a:off x="3212922" y="584972"/>
            <a:ext cx="306024" cy="270002"/>
          </a:xfrm>
          <a:custGeom>
            <a:avLst/>
            <a:gdLst>
              <a:gd name="connsiteX0" fmla="*/ 0 w 304800"/>
              <a:gd name="connsiteY0" fmla="*/ 105850 h 211699"/>
              <a:gd name="connsiteX1" fmla="*/ 152400 w 304800"/>
              <a:gd name="connsiteY1" fmla="*/ 0 h 211699"/>
              <a:gd name="connsiteX2" fmla="*/ 304800 w 304800"/>
              <a:gd name="connsiteY2" fmla="*/ 105850 h 211699"/>
              <a:gd name="connsiteX3" fmla="*/ 152400 w 304800"/>
              <a:gd name="connsiteY3" fmla="*/ 211700 h 211699"/>
              <a:gd name="connsiteX4" fmla="*/ 0 w 304800"/>
              <a:gd name="connsiteY4" fmla="*/ 105850 h 211699"/>
              <a:gd name="connsiteX0" fmla="*/ 1773 w 306573"/>
              <a:gd name="connsiteY0" fmla="*/ 105850 h 227525"/>
              <a:gd name="connsiteX1" fmla="*/ 154173 w 306573"/>
              <a:gd name="connsiteY1" fmla="*/ 0 h 227525"/>
              <a:gd name="connsiteX2" fmla="*/ 306573 w 306573"/>
              <a:gd name="connsiteY2" fmla="*/ 105850 h 227525"/>
              <a:gd name="connsiteX3" fmla="*/ 100581 w 306573"/>
              <a:gd name="connsiteY3" fmla="*/ 227525 h 227525"/>
              <a:gd name="connsiteX4" fmla="*/ 1773 w 306573"/>
              <a:gd name="connsiteY4" fmla="*/ 105850 h 227525"/>
              <a:gd name="connsiteX0" fmla="*/ 1224 w 306024"/>
              <a:gd name="connsiteY0" fmla="*/ 105850 h 267577"/>
              <a:gd name="connsiteX1" fmla="*/ 153624 w 306024"/>
              <a:gd name="connsiteY1" fmla="*/ 0 h 267577"/>
              <a:gd name="connsiteX2" fmla="*/ 306024 w 306024"/>
              <a:gd name="connsiteY2" fmla="*/ 105850 h 267577"/>
              <a:gd name="connsiteX3" fmla="*/ 106669 w 306024"/>
              <a:gd name="connsiteY3" fmla="*/ 267577 h 267577"/>
              <a:gd name="connsiteX4" fmla="*/ 1224 w 306024"/>
              <a:gd name="connsiteY4" fmla="*/ 105850 h 267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24" h="267577">
                <a:moveTo>
                  <a:pt x="1224" y="105850"/>
                </a:moveTo>
                <a:cubicBezTo>
                  <a:pt x="9050" y="61254"/>
                  <a:pt x="69456" y="0"/>
                  <a:pt x="153624" y="0"/>
                </a:cubicBezTo>
                <a:cubicBezTo>
                  <a:pt x="237792" y="0"/>
                  <a:pt x="306024" y="47391"/>
                  <a:pt x="306024" y="105850"/>
                </a:cubicBezTo>
                <a:cubicBezTo>
                  <a:pt x="306024" y="164309"/>
                  <a:pt x="190837" y="267577"/>
                  <a:pt x="106669" y="267577"/>
                </a:cubicBezTo>
                <a:cubicBezTo>
                  <a:pt x="22501" y="267577"/>
                  <a:pt x="-6602" y="150446"/>
                  <a:pt x="1224" y="105850"/>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E558CE2B-336D-E384-2326-74F4B838EAFE}"/>
              </a:ext>
            </a:extLst>
          </p:cNvPr>
          <p:cNvSpPr txBox="1"/>
          <p:nvPr/>
        </p:nvSpPr>
        <p:spPr>
          <a:xfrm>
            <a:off x="6330170" y="999004"/>
            <a:ext cx="5070218" cy="338554"/>
          </a:xfrm>
          <a:prstGeom prst="rect">
            <a:avLst/>
          </a:prstGeom>
          <a:noFill/>
        </p:spPr>
        <p:txBody>
          <a:bodyPr wrap="square" rtlCol="0">
            <a:spAutoFit/>
          </a:bodyPr>
          <a:lstStyle/>
          <a:p>
            <a:r>
              <a:rPr lang="fr-FR" sz="1600" dirty="0"/>
              <a:t>Les quatre Etats fondateurs du Mercosur</a:t>
            </a:r>
          </a:p>
        </p:txBody>
      </p:sp>
      <p:sp>
        <p:nvSpPr>
          <p:cNvPr id="79" name="ZoneTexte 78">
            <a:extLst>
              <a:ext uri="{FF2B5EF4-FFF2-40B4-BE49-F238E27FC236}">
                <a16:creationId xmlns:a16="http://schemas.microsoft.com/office/drawing/2014/main" id="{D447EB66-F984-7DBF-A350-E748083BF35F}"/>
              </a:ext>
            </a:extLst>
          </p:cNvPr>
          <p:cNvSpPr txBox="1"/>
          <p:nvPr/>
        </p:nvSpPr>
        <p:spPr>
          <a:xfrm>
            <a:off x="6330170" y="1348649"/>
            <a:ext cx="4490230" cy="338554"/>
          </a:xfrm>
          <a:prstGeom prst="rect">
            <a:avLst/>
          </a:prstGeom>
          <a:noFill/>
        </p:spPr>
        <p:txBody>
          <a:bodyPr wrap="square" rtlCol="0">
            <a:spAutoFit/>
          </a:bodyPr>
          <a:lstStyle/>
          <a:p>
            <a:r>
              <a:rPr lang="fr-FR" sz="1600" dirty="0"/>
              <a:t>Etat adhérent depuis 2023</a:t>
            </a:r>
          </a:p>
        </p:txBody>
      </p:sp>
      <p:sp>
        <p:nvSpPr>
          <p:cNvPr id="89" name="ZoneTexte 88">
            <a:extLst>
              <a:ext uri="{FF2B5EF4-FFF2-40B4-BE49-F238E27FC236}">
                <a16:creationId xmlns:a16="http://schemas.microsoft.com/office/drawing/2014/main" id="{C0954F2C-53FC-2100-6B92-3D18B59F6548}"/>
              </a:ext>
            </a:extLst>
          </p:cNvPr>
          <p:cNvSpPr txBox="1"/>
          <p:nvPr/>
        </p:nvSpPr>
        <p:spPr>
          <a:xfrm>
            <a:off x="6330170" y="1729649"/>
            <a:ext cx="4976576" cy="338554"/>
          </a:xfrm>
          <a:prstGeom prst="rect">
            <a:avLst/>
          </a:prstGeom>
          <a:noFill/>
        </p:spPr>
        <p:txBody>
          <a:bodyPr wrap="square" rtlCol="0">
            <a:spAutoFit/>
          </a:bodyPr>
          <a:lstStyle/>
          <a:p>
            <a:r>
              <a:rPr lang="fr-FR" sz="1600" dirty="0"/>
              <a:t>Etats associés au Mercosur</a:t>
            </a:r>
          </a:p>
        </p:txBody>
      </p:sp>
      <p:sp>
        <p:nvSpPr>
          <p:cNvPr id="90" name="Rectangle 89">
            <a:extLst>
              <a:ext uri="{FF2B5EF4-FFF2-40B4-BE49-F238E27FC236}">
                <a16:creationId xmlns:a16="http://schemas.microsoft.com/office/drawing/2014/main" id="{24A8E4BF-77F3-A23D-BFBB-DEC858814E8A}"/>
              </a:ext>
            </a:extLst>
          </p:cNvPr>
          <p:cNvSpPr/>
          <p:nvPr/>
        </p:nvSpPr>
        <p:spPr>
          <a:xfrm>
            <a:off x="6041618" y="1048902"/>
            <a:ext cx="273745" cy="230999"/>
          </a:xfrm>
          <a:prstGeom prst="rect">
            <a:avLst/>
          </a:prstGeom>
          <a:solidFill>
            <a:srgbClr val="00B05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1" name="Rectangle 90">
            <a:extLst>
              <a:ext uri="{FF2B5EF4-FFF2-40B4-BE49-F238E27FC236}">
                <a16:creationId xmlns:a16="http://schemas.microsoft.com/office/drawing/2014/main" id="{38D49A97-B4E5-B0DA-8634-14D7106E9588}"/>
              </a:ext>
            </a:extLst>
          </p:cNvPr>
          <p:cNvSpPr/>
          <p:nvPr/>
        </p:nvSpPr>
        <p:spPr>
          <a:xfrm>
            <a:off x="6041619" y="1412934"/>
            <a:ext cx="273745" cy="230999"/>
          </a:xfrm>
          <a:prstGeom prst="rect">
            <a:avLst/>
          </a:prstGeom>
          <a:solidFill>
            <a:srgbClr val="00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2" name="Rectangle 91">
            <a:extLst>
              <a:ext uri="{FF2B5EF4-FFF2-40B4-BE49-F238E27FC236}">
                <a16:creationId xmlns:a16="http://schemas.microsoft.com/office/drawing/2014/main" id="{AFD57807-76A0-6EE7-27CF-F6BFA3DBAB3B}"/>
              </a:ext>
            </a:extLst>
          </p:cNvPr>
          <p:cNvSpPr/>
          <p:nvPr/>
        </p:nvSpPr>
        <p:spPr>
          <a:xfrm>
            <a:off x="6041619" y="1765902"/>
            <a:ext cx="273745" cy="230999"/>
          </a:xfrm>
          <a:prstGeom prst="rect">
            <a:avLst/>
          </a:prstGeom>
          <a:solidFill>
            <a:srgbClr val="97EB96"/>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3" name="ZoneTexte 92">
            <a:extLst>
              <a:ext uri="{FF2B5EF4-FFF2-40B4-BE49-F238E27FC236}">
                <a16:creationId xmlns:a16="http://schemas.microsoft.com/office/drawing/2014/main" id="{A76D58FF-3F79-F302-6AC2-5FABB677732D}"/>
              </a:ext>
            </a:extLst>
          </p:cNvPr>
          <p:cNvSpPr txBox="1"/>
          <p:nvPr/>
        </p:nvSpPr>
        <p:spPr>
          <a:xfrm>
            <a:off x="6369112" y="2514600"/>
            <a:ext cx="5258579" cy="584775"/>
          </a:xfrm>
          <a:prstGeom prst="rect">
            <a:avLst/>
          </a:prstGeom>
          <a:noFill/>
        </p:spPr>
        <p:txBody>
          <a:bodyPr wrap="square" rtlCol="0">
            <a:spAutoFit/>
          </a:bodyPr>
          <a:lstStyle/>
          <a:p>
            <a:pPr algn="just"/>
            <a:r>
              <a:rPr lang="fr-FR" sz="1600" dirty="0"/>
              <a:t>La 5</a:t>
            </a:r>
            <a:r>
              <a:rPr lang="fr-FR" sz="1600" baseline="30000" dirty="0"/>
              <a:t>e</a:t>
            </a:r>
            <a:r>
              <a:rPr lang="fr-FR" sz="1600" dirty="0"/>
              <a:t> puissance économique mondiale (4,5 milliards de $ de PIB en 2019)  </a:t>
            </a:r>
          </a:p>
        </p:txBody>
      </p:sp>
      <p:sp>
        <p:nvSpPr>
          <p:cNvPr id="94" name="ZoneTexte 93">
            <a:extLst>
              <a:ext uri="{FF2B5EF4-FFF2-40B4-BE49-F238E27FC236}">
                <a16:creationId xmlns:a16="http://schemas.microsoft.com/office/drawing/2014/main" id="{9944B5CF-F6CD-D476-8525-8A77B8977F51}"/>
              </a:ext>
            </a:extLst>
          </p:cNvPr>
          <p:cNvSpPr txBox="1"/>
          <p:nvPr/>
        </p:nvSpPr>
        <p:spPr>
          <a:xfrm>
            <a:off x="6369112" y="3142726"/>
            <a:ext cx="5258579" cy="584775"/>
          </a:xfrm>
          <a:prstGeom prst="rect">
            <a:avLst/>
          </a:prstGeom>
          <a:noFill/>
        </p:spPr>
        <p:txBody>
          <a:bodyPr wrap="square" rtlCol="0">
            <a:spAutoFit/>
          </a:bodyPr>
          <a:lstStyle/>
          <a:p>
            <a:pPr algn="just"/>
            <a:r>
              <a:rPr lang="fr-FR" sz="1600" dirty="0"/>
              <a:t>Le 1</a:t>
            </a:r>
            <a:r>
              <a:rPr lang="fr-FR" sz="1600" baseline="30000" dirty="0"/>
              <a:t>er</a:t>
            </a:r>
            <a:r>
              <a:rPr lang="fr-FR" sz="1600" dirty="0"/>
              <a:t> exportateur mondial de nombreux  produits agricoles (soja, bœuf, volailles, maïs, café)</a:t>
            </a:r>
          </a:p>
        </p:txBody>
      </p:sp>
      <p:sp>
        <p:nvSpPr>
          <p:cNvPr id="95" name="Ellipse 94">
            <a:extLst>
              <a:ext uri="{FF2B5EF4-FFF2-40B4-BE49-F238E27FC236}">
                <a16:creationId xmlns:a16="http://schemas.microsoft.com/office/drawing/2014/main" id="{A5B8D3B0-E81C-94E0-A63F-F51DB2EBD5A3}"/>
              </a:ext>
            </a:extLst>
          </p:cNvPr>
          <p:cNvSpPr/>
          <p:nvPr/>
        </p:nvSpPr>
        <p:spPr>
          <a:xfrm>
            <a:off x="6041619" y="2602220"/>
            <a:ext cx="303355" cy="172543"/>
          </a:xfrm>
          <a:prstGeom prst="ellipse">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6" name="Flèche : droite 95">
            <a:extLst>
              <a:ext uri="{FF2B5EF4-FFF2-40B4-BE49-F238E27FC236}">
                <a16:creationId xmlns:a16="http://schemas.microsoft.com/office/drawing/2014/main" id="{F5FA57E6-48C2-4BE1-59FD-745308230313}"/>
              </a:ext>
            </a:extLst>
          </p:cNvPr>
          <p:cNvSpPr/>
          <p:nvPr/>
        </p:nvSpPr>
        <p:spPr>
          <a:xfrm rot="10800000">
            <a:off x="6026815" y="3184408"/>
            <a:ext cx="303355" cy="273310"/>
          </a:xfrm>
          <a:prstGeom prst="rightArrow">
            <a:avLst/>
          </a:prstGeom>
          <a:solidFill>
            <a:schemeClr val="accent6">
              <a:lumMod val="75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7" name="Groupe 96">
            <a:extLst>
              <a:ext uri="{FF2B5EF4-FFF2-40B4-BE49-F238E27FC236}">
                <a16:creationId xmlns:a16="http://schemas.microsoft.com/office/drawing/2014/main" id="{35674EDB-7AD4-13B0-F805-F09343F39C70}"/>
              </a:ext>
            </a:extLst>
          </p:cNvPr>
          <p:cNvGrpSpPr/>
          <p:nvPr/>
        </p:nvGrpSpPr>
        <p:grpSpPr>
          <a:xfrm rot="11575388">
            <a:off x="6086320" y="3806206"/>
            <a:ext cx="189553" cy="388040"/>
            <a:chOff x="4596883" y="4650040"/>
            <a:chExt cx="189553" cy="388040"/>
          </a:xfrm>
        </p:grpSpPr>
        <p:cxnSp>
          <p:nvCxnSpPr>
            <p:cNvPr id="98" name="Connecteur droit 97">
              <a:extLst>
                <a:ext uri="{FF2B5EF4-FFF2-40B4-BE49-F238E27FC236}">
                  <a16:creationId xmlns:a16="http://schemas.microsoft.com/office/drawing/2014/main" id="{6338C0D5-CEF2-7BB8-BB49-591762C4F1CB}"/>
                </a:ext>
              </a:extLst>
            </p:cNvPr>
            <p:cNvCxnSpPr>
              <a:cxnSpLocks/>
            </p:cNvCxnSpPr>
            <p:nvPr/>
          </p:nvCxnSpPr>
          <p:spPr>
            <a:xfrm rot="7211473" flipH="1">
              <a:off x="4445438" y="4844060"/>
              <a:ext cx="38804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99" name="Triangle isocèle 98">
              <a:extLst>
                <a:ext uri="{FF2B5EF4-FFF2-40B4-BE49-F238E27FC236}">
                  <a16:creationId xmlns:a16="http://schemas.microsoft.com/office/drawing/2014/main" id="{846F993E-94AC-5F95-2C59-03D78D825DCD}"/>
                </a:ext>
              </a:extLst>
            </p:cNvPr>
            <p:cNvSpPr/>
            <p:nvPr/>
          </p:nvSpPr>
          <p:spPr>
            <a:xfrm rot="7273829">
              <a:off x="4671638" y="4751222"/>
              <a:ext cx="117866" cy="111731"/>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0" name="Triangle isocèle 99">
              <a:extLst>
                <a:ext uri="{FF2B5EF4-FFF2-40B4-BE49-F238E27FC236}">
                  <a16:creationId xmlns:a16="http://schemas.microsoft.com/office/drawing/2014/main" id="{492AC4AF-D8B0-0500-83DA-7DEDCB040E1F}"/>
                </a:ext>
              </a:extLst>
            </p:cNvPr>
            <p:cNvSpPr/>
            <p:nvPr/>
          </p:nvSpPr>
          <p:spPr>
            <a:xfrm rot="7273829">
              <a:off x="4589651" y="4892845"/>
              <a:ext cx="122092" cy="107628"/>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01" name="ZoneTexte 100">
            <a:extLst>
              <a:ext uri="{FF2B5EF4-FFF2-40B4-BE49-F238E27FC236}">
                <a16:creationId xmlns:a16="http://schemas.microsoft.com/office/drawing/2014/main" id="{1779516D-F3D9-C90A-FB65-63A97657FB1B}"/>
              </a:ext>
            </a:extLst>
          </p:cNvPr>
          <p:cNvSpPr txBox="1"/>
          <p:nvPr/>
        </p:nvSpPr>
        <p:spPr>
          <a:xfrm>
            <a:off x="6382166" y="3758491"/>
            <a:ext cx="5258579" cy="584775"/>
          </a:xfrm>
          <a:prstGeom prst="rect">
            <a:avLst/>
          </a:prstGeom>
          <a:noFill/>
        </p:spPr>
        <p:txBody>
          <a:bodyPr wrap="square" rtlCol="0">
            <a:spAutoFit/>
          </a:bodyPr>
          <a:lstStyle/>
          <a:p>
            <a:pPr algn="just"/>
            <a:r>
              <a:rPr lang="fr-FR" sz="1600" dirty="0"/>
              <a:t>Des échanges très majoritairement tournés vers l’extérieur (90% des exportations totales)</a:t>
            </a:r>
          </a:p>
        </p:txBody>
      </p:sp>
      <p:sp>
        <p:nvSpPr>
          <p:cNvPr id="102" name="ZoneTexte 101">
            <a:extLst>
              <a:ext uri="{FF2B5EF4-FFF2-40B4-BE49-F238E27FC236}">
                <a16:creationId xmlns:a16="http://schemas.microsoft.com/office/drawing/2014/main" id="{CD1F5B29-6A63-30B5-68F4-2780B0FBF11D}"/>
              </a:ext>
            </a:extLst>
          </p:cNvPr>
          <p:cNvSpPr txBox="1"/>
          <p:nvPr/>
        </p:nvSpPr>
        <p:spPr>
          <a:xfrm>
            <a:off x="6359780" y="5310874"/>
            <a:ext cx="5228970" cy="584775"/>
          </a:xfrm>
          <a:prstGeom prst="rect">
            <a:avLst/>
          </a:prstGeom>
          <a:noFill/>
        </p:spPr>
        <p:txBody>
          <a:bodyPr wrap="square" rtlCol="0">
            <a:spAutoFit/>
          </a:bodyPr>
          <a:lstStyle/>
          <a:p>
            <a:pPr algn="just"/>
            <a:r>
              <a:rPr lang="fr-FR" sz="1600" dirty="0"/>
              <a:t>Etat qui concentre les trois quarts des ressources humaines et économiques du bloc </a:t>
            </a:r>
          </a:p>
        </p:txBody>
      </p:sp>
      <p:sp>
        <p:nvSpPr>
          <p:cNvPr id="103" name="ZoneTexte 102">
            <a:extLst>
              <a:ext uri="{FF2B5EF4-FFF2-40B4-BE49-F238E27FC236}">
                <a16:creationId xmlns:a16="http://schemas.microsoft.com/office/drawing/2014/main" id="{825201D0-E340-1452-8298-CCAC573CFA18}"/>
              </a:ext>
            </a:extLst>
          </p:cNvPr>
          <p:cNvSpPr txBox="1"/>
          <p:nvPr/>
        </p:nvSpPr>
        <p:spPr>
          <a:xfrm>
            <a:off x="6359780" y="5946849"/>
            <a:ext cx="5258579" cy="338554"/>
          </a:xfrm>
          <a:prstGeom prst="rect">
            <a:avLst/>
          </a:prstGeom>
          <a:noFill/>
        </p:spPr>
        <p:txBody>
          <a:bodyPr wrap="square" rtlCol="0">
            <a:spAutoFit/>
          </a:bodyPr>
          <a:lstStyle/>
          <a:p>
            <a:pPr algn="just"/>
            <a:r>
              <a:rPr lang="fr-FR" sz="1600" dirty="0"/>
              <a:t>Des rivalités politiques entre Etats membres</a:t>
            </a:r>
          </a:p>
        </p:txBody>
      </p:sp>
      <p:sp>
        <p:nvSpPr>
          <p:cNvPr id="104" name="ZoneTexte 103">
            <a:extLst>
              <a:ext uri="{FF2B5EF4-FFF2-40B4-BE49-F238E27FC236}">
                <a16:creationId xmlns:a16="http://schemas.microsoft.com/office/drawing/2014/main" id="{AB62ECC4-5E5C-2827-AB49-3BC1A23029E8}"/>
              </a:ext>
            </a:extLst>
          </p:cNvPr>
          <p:cNvSpPr txBox="1"/>
          <p:nvPr/>
        </p:nvSpPr>
        <p:spPr>
          <a:xfrm>
            <a:off x="6359780" y="4891861"/>
            <a:ext cx="5258579" cy="338554"/>
          </a:xfrm>
          <a:prstGeom prst="rect">
            <a:avLst/>
          </a:prstGeom>
          <a:noFill/>
        </p:spPr>
        <p:txBody>
          <a:bodyPr wrap="square" rtlCol="0">
            <a:spAutoFit/>
          </a:bodyPr>
          <a:lstStyle/>
          <a:p>
            <a:pPr algn="just"/>
            <a:r>
              <a:rPr lang="fr-FR" sz="1600" dirty="0"/>
              <a:t>Etat suspendu de l’organisation du Mercosur depuis 2016</a:t>
            </a:r>
          </a:p>
        </p:txBody>
      </p:sp>
      <p:sp>
        <p:nvSpPr>
          <p:cNvPr id="105" name="Rectangle 104">
            <a:extLst>
              <a:ext uri="{FF2B5EF4-FFF2-40B4-BE49-F238E27FC236}">
                <a16:creationId xmlns:a16="http://schemas.microsoft.com/office/drawing/2014/main" id="{842165F2-D310-9A5E-9326-30F8117E35F8}"/>
              </a:ext>
            </a:extLst>
          </p:cNvPr>
          <p:cNvSpPr/>
          <p:nvPr/>
        </p:nvSpPr>
        <p:spPr>
          <a:xfrm>
            <a:off x="6057877" y="4945638"/>
            <a:ext cx="273745" cy="230999"/>
          </a:xfrm>
          <a:prstGeom prst="rect">
            <a:avLst/>
          </a:prstGeom>
          <a:solidFill>
            <a:srgbClr val="FF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6" name="Éclair 105">
            <a:extLst>
              <a:ext uri="{FF2B5EF4-FFF2-40B4-BE49-F238E27FC236}">
                <a16:creationId xmlns:a16="http://schemas.microsoft.com/office/drawing/2014/main" id="{7045A8F6-034F-0535-C5F3-33791793E692}"/>
              </a:ext>
            </a:extLst>
          </p:cNvPr>
          <p:cNvSpPr/>
          <p:nvPr/>
        </p:nvSpPr>
        <p:spPr>
          <a:xfrm>
            <a:off x="6127835" y="5843772"/>
            <a:ext cx="204462" cy="338554"/>
          </a:xfrm>
          <a:prstGeom prst="lightningBolt">
            <a:avLst/>
          </a:prstGeom>
          <a:solidFill>
            <a:srgbClr val="FFFF00"/>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7" name="Groupe 106">
            <a:extLst>
              <a:ext uri="{FF2B5EF4-FFF2-40B4-BE49-F238E27FC236}">
                <a16:creationId xmlns:a16="http://schemas.microsoft.com/office/drawing/2014/main" id="{04CE8735-EAB6-F02B-5B12-786CBF46E476}"/>
              </a:ext>
            </a:extLst>
          </p:cNvPr>
          <p:cNvGrpSpPr/>
          <p:nvPr/>
        </p:nvGrpSpPr>
        <p:grpSpPr>
          <a:xfrm>
            <a:off x="6064816" y="5372262"/>
            <a:ext cx="280158" cy="234668"/>
            <a:chOff x="6074781" y="5480929"/>
            <a:chExt cx="280158" cy="234668"/>
          </a:xfrm>
        </p:grpSpPr>
        <p:sp>
          <p:nvSpPr>
            <p:cNvPr id="108" name="Rectangle 107">
              <a:extLst>
                <a:ext uri="{FF2B5EF4-FFF2-40B4-BE49-F238E27FC236}">
                  <a16:creationId xmlns:a16="http://schemas.microsoft.com/office/drawing/2014/main" id="{7D991A93-17E1-66A8-70FF-69B7686B52C1}"/>
                </a:ext>
              </a:extLst>
            </p:cNvPr>
            <p:cNvSpPr/>
            <p:nvPr/>
          </p:nvSpPr>
          <p:spPr>
            <a:xfrm>
              <a:off x="6074781" y="5480929"/>
              <a:ext cx="273745" cy="230999"/>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9" name="Connecteur droit 108">
              <a:extLst>
                <a:ext uri="{FF2B5EF4-FFF2-40B4-BE49-F238E27FC236}">
                  <a16:creationId xmlns:a16="http://schemas.microsoft.com/office/drawing/2014/main" id="{7E160C7C-F1F0-088D-1C1D-CF0255481AF1}"/>
                </a:ext>
              </a:extLst>
            </p:cNvPr>
            <p:cNvCxnSpPr>
              <a:endCxn id="108" idx="0"/>
            </p:cNvCxnSpPr>
            <p:nvPr/>
          </p:nvCxnSpPr>
          <p:spPr>
            <a:xfrm flipV="1">
              <a:off x="6074781" y="5480929"/>
              <a:ext cx="97419" cy="81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Connecteur droit 109">
              <a:extLst>
                <a:ext uri="{FF2B5EF4-FFF2-40B4-BE49-F238E27FC236}">
                  <a16:creationId xmlns:a16="http://schemas.microsoft.com/office/drawing/2014/main" id="{12ECED45-717D-15DD-75F5-3241E3494C1A}"/>
                </a:ext>
              </a:extLst>
            </p:cNvPr>
            <p:cNvCxnSpPr>
              <a:cxnSpLocks/>
            </p:cNvCxnSpPr>
            <p:nvPr/>
          </p:nvCxnSpPr>
          <p:spPr>
            <a:xfrm flipV="1">
              <a:off x="6074781" y="5487525"/>
              <a:ext cx="165250" cy="1329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Connecteur droit 110">
              <a:extLst>
                <a:ext uri="{FF2B5EF4-FFF2-40B4-BE49-F238E27FC236}">
                  <a16:creationId xmlns:a16="http://schemas.microsoft.com/office/drawing/2014/main" id="{9040EEB2-BB70-AE35-E7BF-549E70B63A2B}"/>
                </a:ext>
              </a:extLst>
            </p:cNvPr>
            <p:cNvCxnSpPr>
              <a:cxnSpLocks/>
            </p:cNvCxnSpPr>
            <p:nvPr/>
          </p:nvCxnSpPr>
          <p:spPr>
            <a:xfrm flipV="1">
              <a:off x="6077242" y="5480929"/>
              <a:ext cx="248087" cy="2019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Connecteur droit 111">
              <a:extLst>
                <a:ext uri="{FF2B5EF4-FFF2-40B4-BE49-F238E27FC236}">
                  <a16:creationId xmlns:a16="http://schemas.microsoft.com/office/drawing/2014/main" id="{B46AEB2C-222D-41EE-41B2-FF5EAE50C32C}"/>
                </a:ext>
              </a:extLst>
            </p:cNvPr>
            <p:cNvCxnSpPr>
              <a:cxnSpLocks/>
            </p:cNvCxnSpPr>
            <p:nvPr/>
          </p:nvCxnSpPr>
          <p:spPr>
            <a:xfrm flipV="1">
              <a:off x="6135775" y="5521764"/>
              <a:ext cx="219164" cy="191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onnecteur droit 112">
              <a:extLst>
                <a:ext uri="{FF2B5EF4-FFF2-40B4-BE49-F238E27FC236}">
                  <a16:creationId xmlns:a16="http://schemas.microsoft.com/office/drawing/2014/main" id="{2E759CAB-BF1D-6C4F-5768-9A7F069B506F}"/>
                </a:ext>
              </a:extLst>
            </p:cNvPr>
            <p:cNvCxnSpPr>
              <a:cxnSpLocks/>
              <a:endCxn id="108" idx="3"/>
            </p:cNvCxnSpPr>
            <p:nvPr/>
          </p:nvCxnSpPr>
          <p:spPr>
            <a:xfrm flipV="1">
              <a:off x="6215747" y="5596429"/>
              <a:ext cx="132779" cy="119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Éclair 12">
            <a:extLst>
              <a:ext uri="{FF2B5EF4-FFF2-40B4-BE49-F238E27FC236}">
                <a16:creationId xmlns:a16="http://schemas.microsoft.com/office/drawing/2014/main" id="{80C8652D-FFA3-13E6-D228-7C193AD13115}"/>
              </a:ext>
            </a:extLst>
          </p:cNvPr>
          <p:cNvSpPr/>
          <p:nvPr/>
        </p:nvSpPr>
        <p:spPr>
          <a:xfrm>
            <a:off x="3823138" y="4134419"/>
            <a:ext cx="204462" cy="338554"/>
          </a:xfrm>
          <a:prstGeom prst="lightningBolt">
            <a:avLst/>
          </a:prstGeom>
          <a:solidFill>
            <a:srgbClr val="FFFF00"/>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DE8F50A4-0BB0-623B-15AE-9D53027ACDF7}"/>
              </a:ext>
            </a:extLst>
          </p:cNvPr>
          <p:cNvSpPr txBox="1"/>
          <p:nvPr/>
        </p:nvSpPr>
        <p:spPr>
          <a:xfrm>
            <a:off x="577292" y="-38100"/>
            <a:ext cx="10965371"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b="1" u="sng" dirty="0">
                <a:solidFill>
                  <a:srgbClr val="FF0000"/>
                </a:solidFill>
                <a:latin typeface="Century Gothic" panose="020B0502020202020204" pitchFamily="34" charset="0"/>
              </a:rPr>
              <a:t>Etape 6</a:t>
            </a:r>
            <a:r>
              <a:rPr lang="fr-FR" b="1" dirty="0">
                <a:solidFill>
                  <a:srgbClr val="FF0000"/>
                </a:solidFill>
                <a:latin typeface="Century Gothic" panose="020B0502020202020204" pitchFamily="34" charset="0"/>
              </a:rPr>
              <a:t> : Indiquez la nomenclature (en respectant les règles)</a:t>
            </a:r>
            <a:endParaRPr lang="fr-FR" b="1" dirty="0">
              <a:solidFill>
                <a:srgbClr val="FF0000"/>
              </a:solidFill>
            </a:endParaRPr>
          </a:p>
        </p:txBody>
      </p:sp>
      <p:grpSp>
        <p:nvGrpSpPr>
          <p:cNvPr id="16" name="Groupe 15">
            <a:extLst>
              <a:ext uri="{FF2B5EF4-FFF2-40B4-BE49-F238E27FC236}">
                <a16:creationId xmlns:a16="http://schemas.microsoft.com/office/drawing/2014/main" id="{24B0D750-ABB5-9B3E-59BC-C9CF8B969E08}"/>
              </a:ext>
            </a:extLst>
          </p:cNvPr>
          <p:cNvGrpSpPr/>
          <p:nvPr/>
        </p:nvGrpSpPr>
        <p:grpSpPr>
          <a:xfrm>
            <a:off x="1149804" y="3246439"/>
            <a:ext cx="1322055" cy="4470122"/>
            <a:chOff x="1149804" y="3246439"/>
            <a:chExt cx="1322055" cy="4470122"/>
          </a:xfrm>
        </p:grpSpPr>
        <p:sp>
          <p:nvSpPr>
            <p:cNvPr id="17" name="Arc 16">
              <a:extLst>
                <a:ext uri="{FF2B5EF4-FFF2-40B4-BE49-F238E27FC236}">
                  <a16:creationId xmlns:a16="http://schemas.microsoft.com/office/drawing/2014/main" id="{0E1FE7C2-0D5A-12B5-33E4-619C2B5D8840}"/>
                </a:ext>
              </a:extLst>
            </p:cNvPr>
            <p:cNvSpPr/>
            <p:nvPr/>
          </p:nvSpPr>
          <p:spPr>
            <a:xfrm rot="21215861">
              <a:off x="1149804" y="3246439"/>
              <a:ext cx="1322055" cy="4470122"/>
            </a:xfrm>
            <a:prstGeom prst="arc">
              <a:avLst>
                <a:gd name="adj1" fmla="val 16267206"/>
                <a:gd name="adj2" fmla="val 0"/>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Triangle isocèle 18">
              <a:extLst>
                <a:ext uri="{FF2B5EF4-FFF2-40B4-BE49-F238E27FC236}">
                  <a16:creationId xmlns:a16="http://schemas.microsoft.com/office/drawing/2014/main" id="{93A41344-43C0-7716-FBCB-242EE91EF8DC}"/>
                </a:ext>
              </a:extLst>
            </p:cNvPr>
            <p:cNvSpPr/>
            <p:nvPr/>
          </p:nvSpPr>
          <p:spPr>
            <a:xfrm rot="13184643">
              <a:off x="1616912" y="3339486"/>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isocèle 19">
              <a:extLst>
                <a:ext uri="{FF2B5EF4-FFF2-40B4-BE49-F238E27FC236}">
                  <a16:creationId xmlns:a16="http://schemas.microsoft.com/office/drawing/2014/main" id="{42D883EE-E29B-EF54-4EE1-2CB2D33ECBD7}"/>
                </a:ext>
              </a:extLst>
            </p:cNvPr>
            <p:cNvSpPr/>
            <p:nvPr/>
          </p:nvSpPr>
          <p:spPr>
            <a:xfrm rot="14168087">
              <a:off x="1767049" y="3492690"/>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isocèle 20">
              <a:extLst>
                <a:ext uri="{FF2B5EF4-FFF2-40B4-BE49-F238E27FC236}">
                  <a16:creationId xmlns:a16="http://schemas.microsoft.com/office/drawing/2014/main" id="{2D75B37F-6A9D-F9E6-CA7A-2D6529269BF4}"/>
                </a:ext>
              </a:extLst>
            </p:cNvPr>
            <p:cNvSpPr/>
            <p:nvPr/>
          </p:nvSpPr>
          <p:spPr>
            <a:xfrm rot="14168087">
              <a:off x="1880215" y="3680657"/>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riangle isocèle 21">
              <a:extLst>
                <a:ext uri="{FF2B5EF4-FFF2-40B4-BE49-F238E27FC236}">
                  <a16:creationId xmlns:a16="http://schemas.microsoft.com/office/drawing/2014/main" id="{36AF677C-9DA8-DD7C-7BBC-C63F1240827B}"/>
                </a:ext>
              </a:extLst>
            </p:cNvPr>
            <p:cNvSpPr/>
            <p:nvPr/>
          </p:nvSpPr>
          <p:spPr>
            <a:xfrm rot="14833932">
              <a:off x="1962181" y="3877471"/>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Triangle isocèle 41">
              <a:extLst>
                <a:ext uri="{FF2B5EF4-FFF2-40B4-BE49-F238E27FC236}">
                  <a16:creationId xmlns:a16="http://schemas.microsoft.com/office/drawing/2014/main" id="{7F982CD4-3FDB-BEF6-A48F-CABA4ACC8D48}"/>
                </a:ext>
              </a:extLst>
            </p:cNvPr>
            <p:cNvSpPr/>
            <p:nvPr/>
          </p:nvSpPr>
          <p:spPr>
            <a:xfrm rot="15045749">
              <a:off x="2048713" y="4102599"/>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Triangle isocèle 53">
              <a:extLst>
                <a:ext uri="{FF2B5EF4-FFF2-40B4-BE49-F238E27FC236}">
                  <a16:creationId xmlns:a16="http://schemas.microsoft.com/office/drawing/2014/main" id="{C29DD05D-3287-B6DC-91F6-93BF64DC82C9}"/>
                </a:ext>
              </a:extLst>
            </p:cNvPr>
            <p:cNvSpPr/>
            <p:nvPr/>
          </p:nvSpPr>
          <p:spPr>
            <a:xfrm rot="15045749">
              <a:off x="2115984" y="4332501"/>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Triangle isocèle 55">
              <a:extLst>
                <a:ext uri="{FF2B5EF4-FFF2-40B4-BE49-F238E27FC236}">
                  <a16:creationId xmlns:a16="http://schemas.microsoft.com/office/drawing/2014/main" id="{FD304B05-0D2F-61D4-4B51-AE16F86CFB8E}"/>
                </a:ext>
              </a:extLst>
            </p:cNvPr>
            <p:cNvSpPr/>
            <p:nvPr/>
          </p:nvSpPr>
          <p:spPr>
            <a:xfrm rot="15494300">
              <a:off x="2181309" y="4553093"/>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Triangle isocèle 57">
              <a:extLst>
                <a:ext uri="{FF2B5EF4-FFF2-40B4-BE49-F238E27FC236}">
                  <a16:creationId xmlns:a16="http://schemas.microsoft.com/office/drawing/2014/main" id="{5F4019DC-CF11-5D9E-A005-120E15CAD571}"/>
                </a:ext>
              </a:extLst>
            </p:cNvPr>
            <p:cNvSpPr/>
            <p:nvPr/>
          </p:nvSpPr>
          <p:spPr>
            <a:xfrm rot="15648333">
              <a:off x="2246630" y="4781678"/>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Triangle isocèle 61">
              <a:extLst>
                <a:ext uri="{FF2B5EF4-FFF2-40B4-BE49-F238E27FC236}">
                  <a16:creationId xmlns:a16="http://schemas.microsoft.com/office/drawing/2014/main" id="{B0A710AE-B3E1-C27F-A415-33D7C881DC57}"/>
                </a:ext>
              </a:extLst>
            </p:cNvPr>
            <p:cNvSpPr/>
            <p:nvPr/>
          </p:nvSpPr>
          <p:spPr>
            <a:xfrm rot="15648333">
              <a:off x="2270155" y="4990511"/>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Triangle isocèle 62">
              <a:extLst>
                <a:ext uri="{FF2B5EF4-FFF2-40B4-BE49-F238E27FC236}">
                  <a16:creationId xmlns:a16="http://schemas.microsoft.com/office/drawing/2014/main" id="{91A285B9-15A4-FE65-726B-2784A1ADFC33}"/>
                </a:ext>
              </a:extLst>
            </p:cNvPr>
            <p:cNvSpPr/>
            <p:nvPr/>
          </p:nvSpPr>
          <p:spPr>
            <a:xfrm rot="15648333">
              <a:off x="2303662" y="5199344"/>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4" name="Groupe 63">
            <a:extLst>
              <a:ext uri="{FF2B5EF4-FFF2-40B4-BE49-F238E27FC236}">
                <a16:creationId xmlns:a16="http://schemas.microsoft.com/office/drawing/2014/main" id="{E65689F8-3B18-53D5-21E5-F34A2DAB3D68}"/>
              </a:ext>
            </a:extLst>
          </p:cNvPr>
          <p:cNvGrpSpPr/>
          <p:nvPr/>
        </p:nvGrpSpPr>
        <p:grpSpPr>
          <a:xfrm>
            <a:off x="4027600" y="4775806"/>
            <a:ext cx="729533" cy="1125953"/>
            <a:chOff x="4081818" y="4676358"/>
            <a:chExt cx="729533" cy="1125953"/>
          </a:xfrm>
        </p:grpSpPr>
        <p:cxnSp>
          <p:nvCxnSpPr>
            <p:cNvPr id="66" name="Connecteur droit 65">
              <a:extLst>
                <a:ext uri="{FF2B5EF4-FFF2-40B4-BE49-F238E27FC236}">
                  <a16:creationId xmlns:a16="http://schemas.microsoft.com/office/drawing/2014/main" id="{F705341D-0695-0FD8-9B99-A7894467C2BA}"/>
                </a:ext>
              </a:extLst>
            </p:cNvPr>
            <p:cNvCxnSpPr>
              <a:cxnSpLocks/>
            </p:cNvCxnSpPr>
            <p:nvPr/>
          </p:nvCxnSpPr>
          <p:spPr>
            <a:xfrm flipV="1">
              <a:off x="4081818" y="4676358"/>
              <a:ext cx="655211" cy="1125953"/>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67" name="Triangle isocèle 66">
              <a:extLst>
                <a:ext uri="{FF2B5EF4-FFF2-40B4-BE49-F238E27FC236}">
                  <a16:creationId xmlns:a16="http://schemas.microsoft.com/office/drawing/2014/main" id="{0DAA95F6-8D2F-8369-3654-7BAA68C70DD3}"/>
                </a:ext>
              </a:extLst>
            </p:cNvPr>
            <p:cNvSpPr/>
            <p:nvPr/>
          </p:nvSpPr>
          <p:spPr>
            <a:xfrm rot="7273829">
              <a:off x="4676259" y="4768761"/>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Triangle isocèle 79">
              <a:extLst>
                <a:ext uri="{FF2B5EF4-FFF2-40B4-BE49-F238E27FC236}">
                  <a16:creationId xmlns:a16="http://schemas.microsoft.com/office/drawing/2014/main" id="{01DC09E8-179A-654A-7B4B-D58C9643D5AF}"/>
                </a:ext>
              </a:extLst>
            </p:cNvPr>
            <p:cNvSpPr/>
            <p:nvPr/>
          </p:nvSpPr>
          <p:spPr>
            <a:xfrm rot="7273829">
              <a:off x="4566808" y="4950759"/>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Triangle isocèle 80">
              <a:extLst>
                <a:ext uri="{FF2B5EF4-FFF2-40B4-BE49-F238E27FC236}">
                  <a16:creationId xmlns:a16="http://schemas.microsoft.com/office/drawing/2014/main" id="{CC7BDDEF-ECBE-E3CE-CAAB-30B2707F4AD2}"/>
                </a:ext>
              </a:extLst>
            </p:cNvPr>
            <p:cNvSpPr/>
            <p:nvPr/>
          </p:nvSpPr>
          <p:spPr>
            <a:xfrm rot="7273829">
              <a:off x="4460711" y="5127398"/>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Triangle isocèle 81">
              <a:extLst>
                <a:ext uri="{FF2B5EF4-FFF2-40B4-BE49-F238E27FC236}">
                  <a16:creationId xmlns:a16="http://schemas.microsoft.com/office/drawing/2014/main" id="{3A1D7C5D-E120-F88B-F5E5-3A7827450A66}"/>
                </a:ext>
              </a:extLst>
            </p:cNvPr>
            <p:cNvSpPr/>
            <p:nvPr/>
          </p:nvSpPr>
          <p:spPr>
            <a:xfrm rot="7273829">
              <a:off x="4345966" y="5308600"/>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Triangle isocèle 82">
              <a:extLst>
                <a:ext uri="{FF2B5EF4-FFF2-40B4-BE49-F238E27FC236}">
                  <a16:creationId xmlns:a16="http://schemas.microsoft.com/office/drawing/2014/main" id="{2A9EC8F9-B49F-8E22-197D-BEB4B1AF661E}"/>
                </a:ext>
              </a:extLst>
            </p:cNvPr>
            <p:cNvSpPr/>
            <p:nvPr/>
          </p:nvSpPr>
          <p:spPr>
            <a:xfrm rot="7273829">
              <a:off x="4242254" y="5482170"/>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Triangle isocèle 83">
              <a:extLst>
                <a:ext uri="{FF2B5EF4-FFF2-40B4-BE49-F238E27FC236}">
                  <a16:creationId xmlns:a16="http://schemas.microsoft.com/office/drawing/2014/main" id="{2A8EE015-9DFB-256C-476E-DCFF141FB40B}"/>
                </a:ext>
              </a:extLst>
            </p:cNvPr>
            <p:cNvSpPr/>
            <p:nvPr/>
          </p:nvSpPr>
          <p:spPr>
            <a:xfrm rot="7273829">
              <a:off x="4141502" y="5641789"/>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5" name="Ellipse 34">
            <a:extLst>
              <a:ext uri="{FF2B5EF4-FFF2-40B4-BE49-F238E27FC236}">
                <a16:creationId xmlns:a16="http://schemas.microsoft.com/office/drawing/2014/main" id="{239B6915-72F5-92B7-1F3A-5F4754949AB1}"/>
              </a:ext>
            </a:extLst>
          </p:cNvPr>
          <p:cNvSpPr/>
          <p:nvPr/>
        </p:nvSpPr>
        <p:spPr>
          <a:xfrm rot="20875020">
            <a:off x="1750320" y="325362"/>
            <a:ext cx="4140839" cy="6252992"/>
          </a:xfrm>
          <a:custGeom>
            <a:avLst/>
            <a:gdLst>
              <a:gd name="connsiteX0" fmla="*/ 0 w 4413923"/>
              <a:gd name="connsiteY0" fmla="*/ 3058305 h 6116610"/>
              <a:gd name="connsiteX1" fmla="*/ 2206962 w 4413923"/>
              <a:gd name="connsiteY1" fmla="*/ 0 h 6116610"/>
              <a:gd name="connsiteX2" fmla="*/ 4413924 w 4413923"/>
              <a:gd name="connsiteY2" fmla="*/ 3058305 h 6116610"/>
              <a:gd name="connsiteX3" fmla="*/ 2206962 w 4413923"/>
              <a:gd name="connsiteY3" fmla="*/ 6116610 h 6116610"/>
              <a:gd name="connsiteX4" fmla="*/ 0 w 4413923"/>
              <a:gd name="connsiteY4" fmla="*/ 3058305 h 6116610"/>
              <a:gd name="connsiteX0" fmla="*/ 19 w 4413943"/>
              <a:gd name="connsiteY0" fmla="*/ 3058305 h 6164326"/>
              <a:gd name="connsiteX1" fmla="*/ 2206981 w 4413943"/>
              <a:gd name="connsiteY1" fmla="*/ 0 h 6164326"/>
              <a:gd name="connsiteX2" fmla="*/ 4413943 w 4413943"/>
              <a:gd name="connsiteY2" fmla="*/ 3058305 h 6164326"/>
              <a:gd name="connsiteX3" fmla="*/ 2237870 w 4413943"/>
              <a:gd name="connsiteY3" fmla="*/ 6164326 h 6164326"/>
              <a:gd name="connsiteX4" fmla="*/ 19 w 4413943"/>
              <a:gd name="connsiteY4" fmla="*/ 3058305 h 6164326"/>
              <a:gd name="connsiteX0" fmla="*/ 19 w 4413943"/>
              <a:gd name="connsiteY0" fmla="*/ 3058305 h 6203677"/>
              <a:gd name="connsiteX1" fmla="*/ 2206981 w 4413943"/>
              <a:gd name="connsiteY1" fmla="*/ 0 h 6203677"/>
              <a:gd name="connsiteX2" fmla="*/ 4413943 w 4413943"/>
              <a:gd name="connsiteY2" fmla="*/ 3058305 h 6203677"/>
              <a:gd name="connsiteX3" fmla="*/ 2237870 w 4413943"/>
              <a:gd name="connsiteY3" fmla="*/ 6164326 h 6203677"/>
              <a:gd name="connsiteX4" fmla="*/ 19 w 4413943"/>
              <a:gd name="connsiteY4" fmla="*/ 3058305 h 6203677"/>
              <a:gd name="connsiteX0" fmla="*/ 19 w 4413943"/>
              <a:gd name="connsiteY0" fmla="*/ 3058305 h 6241774"/>
              <a:gd name="connsiteX1" fmla="*/ 2206981 w 4413943"/>
              <a:gd name="connsiteY1" fmla="*/ 0 h 6241774"/>
              <a:gd name="connsiteX2" fmla="*/ 4413943 w 4413943"/>
              <a:gd name="connsiteY2" fmla="*/ 3058305 h 6241774"/>
              <a:gd name="connsiteX3" fmla="*/ 2237870 w 4413943"/>
              <a:gd name="connsiteY3" fmla="*/ 6164326 h 6241774"/>
              <a:gd name="connsiteX4" fmla="*/ 19 w 4413943"/>
              <a:gd name="connsiteY4" fmla="*/ 3058305 h 6241774"/>
              <a:gd name="connsiteX0" fmla="*/ 14 w 4693029"/>
              <a:gd name="connsiteY0" fmla="*/ 3097504 h 6214246"/>
              <a:gd name="connsiteX1" fmla="*/ 2206976 w 4693029"/>
              <a:gd name="connsiteY1" fmla="*/ 39199 h 6214246"/>
              <a:gd name="connsiteX2" fmla="*/ 4693029 w 4693029"/>
              <a:gd name="connsiteY2" fmla="*/ 1985783 h 6214246"/>
              <a:gd name="connsiteX3" fmla="*/ 2237865 w 4693029"/>
              <a:gd name="connsiteY3" fmla="*/ 6203525 h 6214246"/>
              <a:gd name="connsiteX4" fmla="*/ 14 w 4693029"/>
              <a:gd name="connsiteY4" fmla="*/ 3097504 h 6214246"/>
              <a:gd name="connsiteX0" fmla="*/ 24 w 3995470"/>
              <a:gd name="connsiteY0" fmla="*/ 2952157 h 6204474"/>
              <a:gd name="connsiteX1" fmla="*/ 1509417 w 3995470"/>
              <a:gd name="connsiteY1" fmla="*/ 32251 h 6204474"/>
              <a:gd name="connsiteX2" fmla="*/ 3995470 w 3995470"/>
              <a:gd name="connsiteY2" fmla="*/ 1978835 h 6204474"/>
              <a:gd name="connsiteX3" fmla="*/ 1540306 w 3995470"/>
              <a:gd name="connsiteY3" fmla="*/ 6196577 h 6204474"/>
              <a:gd name="connsiteX4" fmla="*/ 24 w 3995470"/>
              <a:gd name="connsiteY4" fmla="*/ 2952157 h 6204474"/>
              <a:gd name="connsiteX0" fmla="*/ 226124 w 4221570"/>
              <a:gd name="connsiteY0" fmla="*/ 2991499 h 6243837"/>
              <a:gd name="connsiteX1" fmla="*/ 439270 w 4221570"/>
              <a:gd name="connsiteY1" fmla="*/ 30452 h 6243837"/>
              <a:gd name="connsiteX2" fmla="*/ 4221570 w 4221570"/>
              <a:gd name="connsiteY2" fmla="*/ 2018177 h 6243837"/>
              <a:gd name="connsiteX3" fmla="*/ 1766406 w 4221570"/>
              <a:gd name="connsiteY3" fmla="*/ 6235919 h 6243837"/>
              <a:gd name="connsiteX4" fmla="*/ 226124 w 4221570"/>
              <a:gd name="connsiteY4" fmla="*/ 2991499 h 6243837"/>
              <a:gd name="connsiteX0" fmla="*/ 82729 w 4078175"/>
              <a:gd name="connsiteY0" fmla="*/ 2983495 h 6235829"/>
              <a:gd name="connsiteX1" fmla="*/ 622920 w 4078175"/>
              <a:gd name="connsiteY1" fmla="*/ 30803 h 6235829"/>
              <a:gd name="connsiteX2" fmla="*/ 4078175 w 4078175"/>
              <a:gd name="connsiteY2" fmla="*/ 2010173 h 6235829"/>
              <a:gd name="connsiteX3" fmla="*/ 1623011 w 4078175"/>
              <a:gd name="connsiteY3" fmla="*/ 6227915 h 6235829"/>
              <a:gd name="connsiteX4" fmla="*/ 82729 w 4078175"/>
              <a:gd name="connsiteY4" fmla="*/ 2983495 h 6235829"/>
              <a:gd name="connsiteX0" fmla="*/ 57471 w 4052917"/>
              <a:gd name="connsiteY0" fmla="*/ 2914584 h 6166880"/>
              <a:gd name="connsiteX1" fmla="*/ 695228 w 4052917"/>
              <a:gd name="connsiteY1" fmla="*/ 34157 h 6166880"/>
              <a:gd name="connsiteX2" fmla="*/ 4052917 w 4052917"/>
              <a:gd name="connsiteY2" fmla="*/ 1941262 h 6166880"/>
              <a:gd name="connsiteX3" fmla="*/ 1597753 w 4052917"/>
              <a:gd name="connsiteY3" fmla="*/ 6159004 h 6166880"/>
              <a:gd name="connsiteX4" fmla="*/ 57471 w 4052917"/>
              <a:gd name="connsiteY4" fmla="*/ 2914584 h 6166880"/>
              <a:gd name="connsiteX0" fmla="*/ 66400 w 4061846"/>
              <a:gd name="connsiteY0" fmla="*/ 3020542 h 6272896"/>
              <a:gd name="connsiteX1" fmla="*/ 666237 w 4061846"/>
              <a:gd name="connsiteY1" fmla="*/ 29238 h 6272896"/>
              <a:gd name="connsiteX2" fmla="*/ 4061846 w 4061846"/>
              <a:gd name="connsiteY2" fmla="*/ 2047220 h 6272896"/>
              <a:gd name="connsiteX3" fmla="*/ 1606682 w 4061846"/>
              <a:gd name="connsiteY3" fmla="*/ 6264962 h 6272896"/>
              <a:gd name="connsiteX4" fmla="*/ 66400 w 4061846"/>
              <a:gd name="connsiteY4" fmla="*/ 3020542 h 6272896"/>
              <a:gd name="connsiteX0" fmla="*/ 66049 w 4061495"/>
              <a:gd name="connsiteY0" fmla="*/ 2980820 h 6233152"/>
              <a:gd name="connsiteX1" fmla="*/ 667298 w 4061495"/>
              <a:gd name="connsiteY1" fmla="*/ 30922 h 6233152"/>
              <a:gd name="connsiteX2" fmla="*/ 4061495 w 4061495"/>
              <a:gd name="connsiteY2" fmla="*/ 2007498 h 6233152"/>
              <a:gd name="connsiteX3" fmla="*/ 1606331 w 4061495"/>
              <a:gd name="connsiteY3" fmla="*/ 6225240 h 6233152"/>
              <a:gd name="connsiteX4" fmla="*/ 66049 w 4061495"/>
              <a:gd name="connsiteY4" fmla="*/ 2980820 h 6233152"/>
              <a:gd name="connsiteX0" fmla="*/ 69121 w 4064567"/>
              <a:gd name="connsiteY0" fmla="*/ 2966109 h 6218441"/>
              <a:gd name="connsiteX1" fmla="*/ 670370 w 4064567"/>
              <a:gd name="connsiteY1" fmla="*/ 16211 h 6218441"/>
              <a:gd name="connsiteX2" fmla="*/ 4064567 w 4064567"/>
              <a:gd name="connsiteY2" fmla="*/ 1992787 h 6218441"/>
              <a:gd name="connsiteX3" fmla="*/ 1609403 w 4064567"/>
              <a:gd name="connsiteY3" fmla="*/ 6210529 h 6218441"/>
              <a:gd name="connsiteX4" fmla="*/ 69121 w 4064567"/>
              <a:gd name="connsiteY4" fmla="*/ 2966109 h 6218441"/>
              <a:gd name="connsiteX0" fmla="*/ 45850 w 4219512"/>
              <a:gd name="connsiteY0" fmla="*/ 3199608 h 6247950"/>
              <a:gd name="connsiteX1" fmla="*/ 825315 w 4219512"/>
              <a:gd name="connsiteY1" fmla="*/ 41237 h 6247950"/>
              <a:gd name="connsiteX2" fmla="*/ 4219512 w 4219512"/>
              <a:gd name="connsiteY2" fmla="*/ 2017813 h 6247950"/>
              <a:gd name="connsiteX3" fmla="*/ 1764348 w 4219512"/>
              <a:gd name="connsiteY3" fmla="*/ 6235555 h 6247950"/>
              <a:gd name="connsiteX4" fmla="*/ 45850 w 4219512"/>
              <a:gd name="connsiteY4" fmla="*/ 3199608 h 6247950"/>
              <a:gd name="connsiteX0" fmla="*/ 31379 w 4205041"/>
              <a:gd name="connsiteY0" fmla="*/ 3199608 h 6250590"/>
              <a:gd name="connsiteX1" fmla="*/ 810844 w 4205041"/>
              <a:gd name="connsiteY1" fmla="*/ 41237 h 6250590"/>
              <a:gd name="connsiteX2" fmla="*/ 4205041 w 4205041"/>
              <a:gd name="connsiteY2" fmla="*/ 2017813 h 6250590"/>
              <a:gd name="connsiteX3" fmla="*/ 1749877 w 4205041"/>
              <a:gd name="connsiteY3" fmla="*/ 6235555 h 6250590"/>
              <a:gd name="connsiteX4" fmla="*/ 31379 w 4205041"/>
              <a:gd name="connsiteY4" fmla="*/ 3199608 h 6250590"/>
              <a:gd name="connsiteX0" fmla="*/ 31379 w 4314568"/>
              <a:gd name="connsiteY0" fmla="*/ 3176901 h 6240555"/>
              <a:gd name="connsiteX1" fmla="*/ 810844 w 4314568"/>
              <a:gd name="connsiteY1" fmla="*/ 18530 h 6240555"/>
              <a:gd name="connsiteX2" fmla="*/ 4205041 w 4314568"/>
              <a:gd name="connsiteY2" fmla="*/ 1995106 h 6240555"/>
              <a:gd name="connsiteX3" fmla="*/ 3325105 w 4314568"/>
              <a:gd name="connsiteY3" fmla="*/ 4530378 h 6240555"/>
              <a:gd name="connsiteX4" fmla="*/ 1749877 w 4314568"/>
              <a:gd name="connsiteY4" fmla="*/ 6212848 h 6240555"/>
              <a:gd name="connsiteX5" fmla="*/ 31379 w 4314568"/>
              <a:gd name="connsiteY5" fmla="*/ 3176901 h 6240555"/>
              <a:gd name="connsiteX0" fmla="*/ 31379 w 4284566"/>
              <a:gd name="connsiteY0" fmla="*/ 3176901 h 6229841"/>
              <a:gd name="connsiteX1" fmla="*/ 810844 w 4284566"/>
              <a:gd name="connsiteY1" fmla="*/ 18530 h 6229841"/>
              <a:gd name="connsiteX2" fmla="*/ 4205041 w 4284566"/>
              <a:gd name="connsiteY2" fmla="*/ 1995106 h 6229841"/>
              <a:gd name="connsiteX3" fmla="*/ 2861163 w 4284566"/>
              <a:gd name="connsiteY3" fmla="*/ 4297474 h 6229841"/>
              <a:gd name="connsiteX4" fmla="*/ 1749877 w 4284566"/>
              <a:gd name="connsiteY4" fmla="*/ 6212848 h 6229841"/>
              <a:gd name="connsiteX5" fmla="*/ 31379 w 4284566"/>
              <a:gd name="connsiteY5" fmla="*/ 3176901 h 6229841"/>
              <a:gd name="connsiteX0" fmla="*/ 31379 w 4285882"/>
              <a:gd name="connsiteY0" fmla="*/ 3176901 h 6229841"/>
              <a:gd name="connsiteX1" fmla="*/ 810844 w 4285882"/>
              <a:gd name="connsiteY1" fmla="*/ 18530 h 6229841"/>
              <a:gd name="connsiteX2" fmla="*/ 4205041 w 4285882"/>
              <a:gd name="connsiteY2" fmla="*/ 1995106 h 6229841"/>
              <a:gd name="connsiteX3" fmla="*/ 2861163 w 4285882"/>
              <a:gd name="connsiteY3" fmla="*/ 4297474 h 6229841"/>
              <a:gd name="connsiteX4" fmla="*/ 1749877 w 4285882"/>
              <a:gd name="connsiteY4" fmla="*/ 6212848 h 6229841"/>
              <a:gd name="connsiteX5" fmla="*/ 31379 w 4285882"/>
              <a:gd name="connsiteY5" fmla="*/ 3176901 h 6229841"/>
              <a:gd name="connsiteX0" fmla="*/ 31379 w 4279795"/>
              <a:gd name="connsiteY0" fmla="*/ 3176901 h 6231961"/>
              <a:gd name="connsiteX1" fmla="*/ 810844 w 4279795"/>
              <a:gd name="connsiteY1" fmla="*/ 18530 h 6231961"/>
              <a:gd name="connsiteX2" fmla="*/ 4205041 w 4279795"/>
              <a:gd name="connsiteY2" fmla="*/ 1995106 h 6231961"/>
              <a:gd name="connsiteX3" fmla="*/ 2726427 w 4279795"/>
              <a:gd name="connsiteY3" fmla="*/ 4350839 h 6231961"/>
              <a:gd name="connsiteX4" fmla="*/ 1749877 w 4279795"/>
              <a:gd name="connsiteY4" fmla="*/ 6212848 h 6231961"/>
              <a:gd name="connsiteX5" fmla="*/ 31379 w 4279795"/>
              <a:gd name="connsiteY5" fmla="*/ 3176901 h 6231961"/>
              <a:gd name="connsiteX0" fmla="*/ 31379 w 4280991"/>
              <a:gd name="connsiteY0" fmla="*/ 3176901 h 6231961"/>
              <a:gd name="connsiteX1" fmla="*/ 810844 w 4280991"/>
              <a:gd name="connsiteY1" fmla="*/ 18530 h 6231961"/>
              <a:gd name="connsiteX2" fmla="*/ 4205041 w 4280991"/>
              <a:gd name="connsiteY2" fmla="*/ 1995106 h 6231961"/>
              <a:gd name="connsiteX3" fmla="*/ 2726427 w 4280991"/>
              <a:gd name="connsiteY3" fmla="*/ 4350839 h 6231961"/>
              <a:gd name="connsiteX4" fmla="*/ 1749877 w 4280991"/>
              <a:gd name="connsiteY4" fmla="*/ 6212848 h 6231961"/>
              <a:gd name="connsiteX5" fmla="*/ 31379 w 4280991"/>
              <a:gd name="connsiteY5" fmla="*/ 3176901 h 6231961"/>
              <a:gd name="connsiteX0" fmla="*/ 31379 w 4283995"/>
              <a:gd name="connsiteY0" fmla="*/ 3175639 h 6230699"/>
              <a:gd name="connsiteX1" fmla="*/ 810844 w 4283995"/>
              <a:gd name="connsiteY1" fmla="*/ 17268 h 6230699"/>
              <a:gd name="connsiteX2" fmla="*/ 4205041 w 4283995"/>
              <a:gd name="connsiteY2" fmla="*/ 1993844 h 6230699"/>
              <a:gd name="connsiteX3" fmla="*/ 3165569 w 4283995"/>
              <a:gd name="connsiteY3" fmla="*/ 3818420 h 6230699"/>
              <a:gd name="connsiteX4" fmla="*/ 2726427 w 4283995"/>
              <a:gd name="connsiteY4" fmla="*/ 4349577 h 6230699"/>
              <a:gd name="connsiteX5" fmla="*/ 1749877 w 4283995"/>
              <a:gd name="connsiteY5" fmla="*/ 6211586 h 6230699"/>
              <a:gd name="connsiteX6" fmla="*/ 31379 w 4283995"/>
              <a:gd name="connsiteY6" fmla="*/ 3175639 h 6230699"/>
              <a:gd name="connsiteX0" fmla="*/ 31379 w 4306374"/>
              <a:gd name="connsiteY0" fmla="*/ 3175639 h 6230699"/>
              <a:gd name="connsiteX1" fmla="*/ 810844 w 4306374"/>
              <a:gd name="connsiteY1" fmla="*/ 17268 h 6230699"/>
              <a:gd name="connsiteX2" fmla="*/ 4205041 w 4306374"/>
              <a:gd name="connsiteY2" fmla="*/ 1993844 h 6230699"/>
              <a:gd name="connsiteX3" fmla="*/ 3165569 w 4306374"/>
              <a:gd name="connsiteY3" fmla="*/ 3818420 h 6230699"/>
              <a:gd name="connsiteX4" fmla="*/ 2726427 w 4306374"/>
              <a:gd name="connsiteY4" fmla="*/ 4349577 h 6230699"/>
              <a:gd name="connsiteX5" fmla="*/ 1749877 w 4306374"/>
              <a:gd name="connsiteY5" fmla="*/ 6211586 h 6230699"/>
              <a:gd name="connsiteX6" fmla="*/ 31379 w 4306374"/>
              <a:gd name="connsiteY6" fmla="*/ 3175639 h 6230699"/>
              <a:gd name="connsiteX0" fmla="*/ 31379 w 4309918"/>
              <a:gd name="connsiteY0" fmla="*/ 3175639 h 6230699"/>
              <a:gd name="connsiteX1" fmla="*/ 810844 w 4309918"/>
              <a:gd name="connsiteY1" fmla="*/ 17268 h 6230699"/>
              <a:gd name="connsiteX2" fmla="*/ 4205041 w 4309918"/>
              <a:gd name="connsiteY2" fmla="*/ 1993844 h 6230699"/>
              <a:gd name="connsiteX3" fmla="*/ 3165569 w 4309918"/>
              <a:gd name="connsiteY3" fmla="*/ 3818420 h 6230699"/>
              <a:gd name="connsiteX4" fmla="*/ 2726427 w 4309918"/>
              <a:gd name="connsiteY4" fmla="*/ 4349577 h 6230699"/>
              <a:gd name="connsiteX5" fmla="*/ 1749877 w 4309918"/>
              <a:gd name="connsiteY5" fmla="*/ 6211586 h 6230699"/>
              <a:gd name="connsiteX6" fmla="*/ 31379 w 4309918"/>
              <a:gd name="connsiteY6" fmla="*/ 3175639 h 6230699"/>
              <a:gd name="connsiteX0" fmla="*/ 31079 w 4288018"/>
              <a:gd name="connsiteY0" fmla="*/ 3178559 h 6233619"/>
              <a:gd name="connsiteX1" fmla="*/ 810544 w 4288018"/>
              <a:gd name="connsiteY1" fmla="*/ 20188 h 6233619"/>
              <a:gd name="connsiteX2" fmla="*/ 4180950 w 4288018"/>
              <a:gd name="connsiteY2" fmla="*/ 1921042 h 6233619"/>
              <a:gd name="connsiteX3" fmla="*/ 3165269 w 4288018"/>
              <a:gd name="connsiteY3" fmla="*/ 3821340 h 6233619"/>
              <a:gd name="connsiteX4" fmla="*/ 2726127 w 4288018"/>
              <a:gd name="connsiteY4" fmla="*/ 4352497 h 6233619"/>
              <a:gd name="connsiteX5" fmla="*/ 1749577 w 4288018"/>
              <a:gd name="connsiteY5" fmla="*/ 6214506 h 6233619"/>
              <a:gd name="connsiteX6" fmla="*/ 31079 w 4288018"/>
              <a:gd name="connsiteY6" fmla="*/ 3178559 h 6233619"/>
              <a:gd name="connsiteX0" fmla="*/ 31079 w 4239756"/>
              <a:gd name="connsiteY0" fmla="*/ 3194724 h 6249784"/>
              <a:gd name="connsiteX1" fmla="*/ 810544 w 4239756"/>
              <a:gd name="connsiteY1" fmla="*/ 36353 h 6249784"/>
              <a:gd name="connsiteX2" fmla="*/ 3757160 w 4239756"/>
              <a:gd name="connsiteY2" fmla="*/ 1506380 h 6249784"/>
              <a:gd name="connsiteX3" fmla="*/ 4180950 w 4239756"/>
              <a:gd name="connsiteY3" fmla="*/ 1937207 h 6249784"/>
              <a:gd name="connsiteX4" fmla="*/ 3165269 w 4239756"/>
              <a:gd name="connsiteY4" fmla="*/ 3837505 h 6249784"/>
              <a:gd name="connsiteX5" fmla="*/ 2726127 w 4239756"/>
              <a:gd name="connsiteY5" fmla="*/ 4368662 h 6249784"/>
              <a:gd name="connsiteX6" fmla="*/ 1749577 w 4239756"/>
              <a:gd name="connsiteY6" fmla="*/ 6230671 h 6249784"/>
              <a:gd name="connsiteX7" fmla="*/ 31079 w 4239756"/>
              <a:gd name="connsiteY7" fmla="*/ 3194724 h 6249784"/>
              <a:gd name="connsiteX0" fmla="*/ 27164 w 4259051"/>
              <a:gd name="connsiteY0" fmla="*/ 3186338 h 6241398"/>
              <a:gd name="connsiteX1" fmla="*/ 806629 w 4259051"/>
              <a:gd name="connsiteY1" fmla="*/ 27967 h 6241398"/>
              <a:gd name="connsiteX2" fmla="*/ 3829361 w 4259051"/>
              <a:gd name="connsiteY2" fmla="*/ 1655628 h 6241398"/>
              <a:gd name="connsiteX3" fmla="*/ 4177035 w 4259051"/>
              <a:gd name="connsiteY3" fmla="*/ 1928821 h 6241398"/>
              <a:gd name="connsiteX4" fmla="*/ 3161354 w 4259051"/>
              <a:gd name="connsiteY4" fmla="*/ 3829119 h 6241398"/>
              <a:gd name="connsiteX5" fmla="*/ 2722212 w 4259051"/>
              <a:gd name="connsiteY5" fmla="*/ 4360276 h 6241398"/>
              <a:gd name="connsiteX6" fmla="*/ 1745662 w 4259051"/>
              <a:gd name="connsiteY6" fmla="*/ 6222285 h 6241398"/>
              <a:gd name="connsiteX7" fmla="*/ 27164 w 4259051"/>
              <a:gd name="connsiteY7" fmla="*/ 3186338 h 6241398"/>
              <a:gd name="connsiteX0" fmla="*/ 27164 w 4340090"/>
              <a:gd name="connsiteY0" fmla="*/ 3186338 h 6241398"/>
              <a:gd name="connsiteX1" fmla="*/ 806629 w 4340090"/>
              <a:gd name="connsiteY1" fmla="*/ 27967 h 6241398"/>
              <a:gd name="connsiteX2" fmla="*/ 3829361 w 4340090"/>
              <a:gd name="connsiteY2" fmla="*/ 1655628 h 6241398"/>
              <a:gd name="connsiteX3" fmla="*/ 4289888 w 4340090"/>
              <a:gd name="connsiteY3" fmla="*/ 2336344 h 6241398"/>
              <a:gd name="connsiteX4" fmla="*/ 3161354 w 4340090"/>
              <a:gd name="connsiteY4" fmla="*/ 3829119 h 6241398"/>
              <a:gd name="connsiteX5" fmla="*/ 2722212 w 4340090"/>
              <a:gd name="connsiteY5" fmla="*/ 4360276 h 6241398"/>
              <a:gd name="connsiteX6" fmla="*/ 1745662 w 4340090"/>
              <a:gd name="connsiteY6" fmla="*/ 6222285 h 6241398"/>
              <a:gd name="connsiteX7" fmla="*/ 27164 w 4340090"/>
              <a:gd name="connsiteY7" fmla="*/ 3186338 h 6241398"/>
              <a:gd name="connsiteX0" fmla="*/ 10727 w 4323653"/>
              <a:gd name="connsiteY0" fmla="*/ 3052453 h 6107513"/>
              <a:gd name="connsiteX1" fmla="*/ 1139389 w 4323653"/>
              <a:gd name="connsiteY1" fmla="*/ 30318 h 6107513"/>
              <a:gd name="connsiteX2" fmla="*/ 3812924 w 4323653"/>
              <a:gd name="connsiteY2" fmla="*/ 1521743 h 6107513"/>
              <a:gd name="connsiteX3" fmla="*/ 4273451 w 4323653"/>
              <a:gd name="connsiteY3" fmla="*/ 2202459 h 6107513"/>
              <a:gd name="connsiteX4" fmla="*/ 3144917 w 4323653"/>
              <a:gd name="connsiteY4" fmla="*/ 3695234 h 6107513"/>
              <a:gd name="connsiteX5" fmla="*/ 2705775 w 4323653"/>
              <a:gd name="connsiteY5" fmla="*/ 4226391 h 6107513"/>
              <a:gd name="connsiteX6" fmla="*/ 1729225 w 4323653"/>
              <a:gd name="connsiteY6" fmla="*/ 6088400 h 6107513"/>
              <a:gd name="connsiteX7" fmla="*/ 10727 w 4323653"/>
              <a:gd name="connsiteY7" fmla="*/ 3052453 h 6107513"/>
              <a:gd name="connsiteX0" fmla="*/ 10727 w 4323653"/>
              <a:gd name="connsiteY0" fmla="*/ 3052453 h 6117387"/>
              <a:gd name="connsiteX1" fmla="*/ 1139389 w 4323653"/>
              <a:gd name="connsiteY1" fmla="*/ 30318 h 6117387"/>
              <a:gd name="connsiteX2" fmla="*/ 3812924 w 4323653"/>
              <a:gd name="connsiteY2" fmla="*/ 1521743 h 6117387"/>
              <a:gd name="connsiteX3" fmla="*/ 4273451 w 4323653"/>
              <a:gd name="connsiteY3" fmla="*/ 2202459 h 6117387"/>
              <a:gd name="connsiteX4" fmla="*/ 3144917 w 4323653"/>
              <a:gd name="connsiteY4" fmla="*/ 3695234 h 6117387"/>
              <a:gd name="connsiteX5" fmla="*/ 2705775 w 4323653"/>
              <a:gd name="connsiteY5" fmla="*/ 4226391 h 6117387"/>
              <a:gd name="connsiteX6" fmla="*/ 1729225 w 4323653"/>
              <a:gd name="connsiteY6" fmla="*/ 6088400 h 6117387"/>
              <a:gd name="connsiteX7" fmla="*/ 917745 w 4323653"/>
              <a:gd name="connsiteY7" fmla="*/ 5197837 h 6117387"/>
              <a:gd name="connsiteX8" fmla="*/ 10727 w 4323653"/>
              <a:gd name="connsiteY8" fmla="*/ 3052453 h 6117387"/>
              <a:gd name="connsiteX0" fmla="*/ 10727 w 4323653"/>
              <a:gd name="connsiteY0" fmla="*/ 3052453 h 6117387"/>
              <a:gd name="connsiteX1" fmla="*/ 1139389 w 4323653"/>
              <a:gd name="connsiteY1" fmla="*/ 30318 h 6117387"/>
              <a:gd name="connsiteX2" fmla="*/ 3812924 w 4323653"/>
              <a:gd name="connsiteY2" fmla="*/ 1521743 h 6117387"/>
              <a:gd name="connsiteX3" fmla="*/ 4273451 w 4323653"/>
              <a:gd name="connsiteY3" fmla="*/ 2202459 h 6117387"/>
              <a:gd name="connsiteX4" fmla="*/ 3144917 w 4323653"/>
              <a:gd name="connsiteY4" fmla="*/ 3695234 h 6117387"/>
              <a:gd name="connsiteX5" fmla="*/ 2705775 w 4323653"/>
              <a:gd name="connsiteY5" fmla="*/ 4226391 h 6117387"/>
              <a:gd name="connsiteX6" fmla="*/ 2234313 w 4323653"/>
              <a:gd name="connsiteY6" fmla="*/ 5463296 h 6117387"/>
              <a:gd name="connsiteX7" fmla="*/ 1729225 w 4323653"/>
              <a:gd name="connsiteY7" fmla="*/ 6088400 h 6117387"/>
              <a:gd name="connsiteX8" fmla="*/ 917745 w 4323653"/>
              <a:gd name="connsiteY8" fmla="*/ 5197837 h 6117387"/>
              <a:gd name="connsiteX9" fmla="*/ 10727 w 4323653"/>
              <a:gd name="connsiteY9" fmla="*/ 3052453 h 6117387"/>
              <a:gd name="connsiteX0" fmla="*/ 10727 w 4323653"/>
              <a:gd name="connsiteY0" fmla="*/ 3052453 h 6091231"/>
              <a:gd name="connsiteX1" fmla="*/ 1139389 w 4323653"/>
              <a:gd name="connsiteY1" fmla="*/ 30318 h 6091231"/>
              <a:gd name="connsiteX2" fmla="*/ 3812924 w 4323653"/>
              <a:gd name="connsiteY2" fmla="*/ 1521743 h 6091231"/>
              <a:gd name="connsiteX3" fmla="*/ 4273451 w 4323653"/>
              <a:gd name="connsiteY3" fmla="*/ 2202459 h 6091231"/>
              <a:gd name="connsiteX4" fmla="*/ 3144917 w 4323653"/>
              <a:gd name="connsiteY4" fmla="*/ 3695234 h 6091231"/>
              <a:gd name="connsiteX5" fmla="*/ 2705775 w 4323653"/>
              <a:gd name="connsiteY5" fmla="*/ 4226391 h 6091231"/>
              <a:gd name="connsiteX6" fmla="*/ 2150752 w 4323653"/>
              <a:gd name="connsiteY6" fmla="*/ 5435089 h 6091231"/>
              <a:gd name="connsiteX7" fmla="*/ 1729225 w 4323653"/>
              <a:gd name="connsiteY7" fmla="*/ 6088400 h 6091231"/>
              <a:gd name="connsiteX8" fmla="*/ 917745 w 4323653"/>
              <a:gd name="connsiteY8" fmla="*/ 5197837 h 6091231"/>
              <a:gd name="connsiteX9" fmla="*/ 10727 w 4323653"/>
              <a:gd name="connsiteY9" fmla="*/ 3052453 h 6091231"/>
              <a:gd name="connsiteX0" fmla="*/ 10727 w 4323653"/>
              <a:gd name="connsiteY0" fmla="*/ 3052453 h 6091277"/>
              <a:gd name="connsiteX1" fmla="*/ 1139389 w 4323653"/>
              <a:gd name="connsiteY1" fmla="*/ 30318 h 6091277"/>
              <a:gd name="connsiteX2" fmla="*/ 3812924 w 4323653"/>
              <a:gd name="connsiteY2" fmla="*/ 1521743 h 6091277"/>
              <a:gd name="connsiteX3" fmla="*/ 4273451 w 4323653"/>
              <a:gd name="connsiteY3" fmla="*/ 2202459 h 6091277"/>
              <a:gd name="connsiteX4" fmla="*/ 3144917 w 4323653"/>
              <a:gd name="connsiteY4" fmla="*/ 3695234 h 6091277"/>
              <a:gd name="connsiteX5" fmla="*/ 2705775 w 4323653"/>
              <a:gd name="connsiteY5" fmla="*/ 4226391 h 6091277"/>
              <a:gd name="connsiteX6" fmla="*/ 2150752 w 4323653"/>
              <a:gd name="connsiteY6" fmla="*/ 5435089 h 6091277"/>
              <a:gd name="connsiteX7" fmla="*/ 1729225 w 4323653"/>
              <a:gd name="connsiteY7" fmla="*/ 6088400 h 6091277"/>
              <a:gd name="connsiteX8" fmla="*/ 917745 w 4323653"/>
              <a:gd name="connsiteY8" fmla="*/ 5197837 h 6091277"/>
              <a:gd name="connsiteX9" fmla="*/ 10727 w 4323653"/>
              <a:gd name="connsiteY9" fmla="*/ 3052453 h 6091277"/>
              <a:gd name="connsiteX0" fmla="*/ 10727 w 4300470"/>
              <a:gd name="connsiteY0" fmla="*/ 3052453 h 6091277"/>
              <a:gd name="connsiteX1" fmla="*/ 1139389 w 4300470"/>
              <a:gd name="connsiteY1" fmla="*/ 30318 h 6091277"/>
              <a:gd name="connsiteX2" fmla="*/ 3812924 w 4300470"/>
              <a:gd name="connsiteY2" fmla="*/ 1521743 h 6091277"/>
              <a:gd name="connsiteX3" fmla="*/ 4273451 w 4300470"/>
              <a:gd name="connsiteY3" fmla="*/ 2202459 h 6091277"/>
              <a:gd name="connsiteX4" fmla="*/ 3537753 w 4300470"/>
              <a:gd name="connsiteY4" fmla="*/ 3460510 h 6091277"/>
              <a:gd name="connsiteX5" fmla="*/ 3144917 w 4300470"/>
              <a:gd name="connsiteY5" fmla="*/ 3695234 h 6091277"/>
              <a:gd name="connsiteX6" fmla="*/ 2705775 w 4300470"/>
              <a:gd name="connsiteY6" fmla="*/ 4226391 h 6091277"/>
              <a:gd name="connsiteX7" fmla="*/ 2150752 w 4300470"/>
              <a:gd name="connsiteY7" fmla="*/ 5435089 h 6091277"/>
              <a:gd name="connsiteX8" fmla="*/ 1729225 w 4300470"/>
              <a:gd name="connsiteY8" fmla="*/ 6088400 h 6091277"/>
              <a:gd name="connsiteX9" fmla="*/ 917745 w 4300470"/>
              <a:gd name="connsiteY9" fmla="*/ 5197837 h 6091277"/>
              <a:gd name="connsiteX10" fmla="*/ 10727 w 4300470"/>
              <a:gd name="connsiteY10" fmla="*/ 3052453 h 6091277"/>
              <a:gd name="connsiteX0" fmla="*/ 10727 w 4300470"/>
              <a:gd name="connsiteY0" fmla="*/ 3052453 h 6091277"/>
              <a:gd name="connsiteX1" fmla="*/ 1139389 w 4300470"/>
              <a:gd name="connsiteY1" fmla="*/ 30318 h 6091277"/>
              <a:gd name="connsiteX2" fmla="*/ 3812924 w 4300470"/>
              <a:gd name="connsiteY2" fmla="*/ 1521743 h 6091277"/>
              <a:gd name="connsiteX3" fmla="*/ 4273451 w 4300470"/>
              <a:gd name="connsiteY3" fmla="*/ 2202459 h 6091277"/>
              <a:gd name="connsiteX4" fmla="*/ 3584120 w 4300470"/>
              <a:gd name="connsiteY4" fmla="*/ 3479062 h 6091277"/>
              <a:gd name="connsiteX5" fmla="*/ 3144917 w 4300470"/>
              <a:gd name="connsiteY5" fmla="*/ 3695234 h 6091277"/>
              <a:gd name="connsiteX6" fmla="*/ 2705775 w 4300470"/>
              <a:gd name="connsiteY6" fmla="*/ 4226391 h 6091277"/>
              <a:gd name="connsiteX7" fmla="*/ 2150752 w 4300470"/>
              <a:gd name="connsiteY7" fmla="*/ 5435089 h 6091277"/>
              <a:gd name="connsiteX8" fmla="*/ 1729225 w 4300470"/>
              <a:gd name="connsiteY8" fmla="*/ 6088400 h 6091277"/>
              <a:gd name="connsiteX9" fmla="*/ 917745 w 4300470"/>
              <a:gd name="connsiteY9" fmla="*/ 5197837 h 6091277"/>
              <a:gd name="connsiteX10" fmla="*/ 10727 w 4300470"/>
              <a:gd name="connsiteY10" fmla="*/ 3052453 h 6091277"/>
              <a:gd name="connsiteX0" fmla="*/ 118693 w 4408436"/>
              <a:gd name="connsiteY0" fmla="*/ 3032418 h 6071242"/>
              <a:gd name="connsiteX1" fmla="*/ 128577 w 4408436"/>
              <a:gd name="connsiteY1" fmla="*/ 2336619 h 6071242"/>
              <a:gd name="connsiteX2" fmla="*/ 1247355 w 4408436"/>
              <a:gd name="connsiteY2" fmla="*/ 10283 h 6071242"/>
              <a:gd name="connsiteX3" fmla="*/ 3920890 w 4408436"/>
              <a:gd name="connsiteY3" fmla="*/ 1501708 h 6071242"/>
              <a:gd name="connsiteX4" fmla="*/ 4381417 w 4408436"/>
              <a:gd name="connsiteY4" fmla="*/ 2182424 h 6071242"/>
              <a:gd name="connsiteX5" fmla="*/ 3692086 w 4408436"/>
              <a:gd name="connsiteY5" fmla="*/ 3459027 h 6071242"/>
              <a:gd name="connsiteX6" fmla="*/ 3252883 w 4408436"/>
              <a:gd name="connsiteY6" fmla="*/ 3675199 h 6071242"/>
              <a:gd name="connsiteX7" fmla="*/ 2813741 w 4408436"/>
              <a:gd name="connsiteY7" fmla="*/ 4206356 h 6071242"/>
              <a:gd name="connsiteX8" fmla="*/ 2258718 w 4408436"/>
              <a:gd name="connsiteY8" fmla="*/ 5415054 h 6071242"/>
              <a:gd name="connsiteX9" fmla="*/ 1837191 w 4408436"/>
              <a:gd name="connsiteY9" fmla="*/ 6068365 h 6071242"/>
              <a:gd name="connsiteX10" fmla="*/ 1025711 w 4408436"/>
              <a:gd name="connsiteY10" fmla="*/ 5177802 h 6071242"/>
              <a:gd name="connsiteX11" fmla="*/ 118693 w 4408436"/>
              <a:gd name="connsiteY11" fmla="*/ 3032418 h 6071242"/>
              <a:gd name="connsiteX0" fmla="*/ 118693 w 4408436"/>
              <a:gd name="connsiteY0" fmla="*/ 3032418 h 6071242"/>
              <a:gd name="connsiteX1" fmla="*/ 128577 w 4408436"/>
              <a:gd name="connsiteY1" fmla="*/ 2336619 h 6071242"/>
              <a:gd name="connsiteX2" fmla="*/ 1247355 w 4408436"/>
              <a:gd name="connsiteY2" fmla="*/ 10283 h 6071242"/>
              <a:gd name="connsiteX3" fmla="*/ 3920890 w 4408436"/>
              <a:gd name="connsiteY3" fmla="*/ 1501708 h 6071242"/>
              <a:gd name="connsiteX4" fmla="*/ 4381417 w 4408436"/>
              <a:gd name="connsiteY4" fmla="*/ 2182424 h 6071242"/>
              <a:gd name="connsiteX5" fmla="*/ 3692086 w 4408436"/>
              <a:gd name="connsiteY5" fmla="*/ 3459027 h 6071242"/>
              <a:gd name="connsiteX6" fmla="*/ 3252883 w 4408436"/>
              <a:gd name="connsiteY6" fmla="*/ 3675199 h 6071242"/>
              <a:gd name="connsiteX7" fmla="*/ 2813741 w 4408436"/>
              <a:gd name="connsiteY7" fmla="*/ 4206356 h 6071242"/>
              <a:gd name="connsiteX8" fmla="*/ 2258718 w 4408436"/>
              <a:gd name="connsiteY8" fmla="*/ 5415054 h 6071242"/>
              <a:gd name="connsiteX9" fmla="*/ 1837191 w 4408436"/>
              <a:gd name="connsiteY9" fmla="*/ 6068365 h 6071242"/>
              <a:gd name="connsiteX10" fmla="*/ 1025711 w 4408436"/>
              <a:gd name="connsiteY10" fmla="*/ 5177802 h 6071242"/>
              <a:gd name="connsiteX11" fmla="*/ 118693 w 4408436"/>
              <a:gd name="connsiteY11" fmla="*/ 3032418 h 6071242"/>
              <a:gd name="connsiteX0" fmla="*/ 118693 w 4408436"/>
              <a:gd name="connsiteY0" fmla="*/ 3024192 h 6063016"/>
              <a:gd name="connsiteX1" fmla="*/ 128577 w 4408436"/>
              <a:gd name="connsiteY1" fmla="*/ 2328393 h 6063016"/>
              <a:gd name="connsiteX2" fmla="*/ 426687 w 4408436"/>
              <a:gd name="connsiteY2" fmla="*/ 1196607 h 6063016"/>
              <a:gd name="connsiteX3" fmla="*/ 1247355 w 4408436"/>
              <a:gd name="connsiteY3" fmla="*/ 2057 h 6063016"/>
              <a:gd name="connsiteX4" fmla="*/ 3920890 w 4408436"/>
              <a:gd name="connsiteY4" fmla="*/ 1493482 h 6063016"/>
              <a:gd name="connsiteX5" fmla="*/ 4381417 w 4408436"/>
              <a:gd name="connsiteY5" fmla="*/ 2174198 h 6063016"/>
              <a:gd name="connsiteX6" fmla="*/ 3692086 w 4408436"/>
              <a:gd name="connsiteY6" fmla="*/ 3450801 h 6063016"/>
              <a:gd name="connsiteX7" fmla="*/ 3252883 w 4408436"/>
              <a:gd name="connsiteY7" fmla="*/ 3666973 h 6063016"/>
              <a:gd name="connsiteX8" fmla="*/ 2813741 w 4408436"/>
              <a:gd name="connsiteY8" fmla="*/ 4198130 h 6063016"/>
              <a:gd name="connsiteX9" fmla="*/ 2258718 w 4408436"/>
              <a:gd name="connsiteY9" fmla="*/ 5406828 h 6063016"/>
              <a:gd name="connsiteX10" fmla="*/ 1837191 w 4408436"/>
              <a:gd name="connsiteY10" fmla="*/ 6060139 h 6063016"/>
              <a:gd name="connsiteX11" fmla="*/ 1025711 w 4408436"/>
              <a:gd name="connsiteY11" fmla="*/ 5169576 h 6063016"/>
              <a:gd name="connsiteX12" fmla="*/ 118693 w 4408436"/>
              <a:gd name="connsiteY12" fmla="*/ 3024192 h 6063016"/>
              <a:gd name="connsiteX0" fmla="*/ 30374 w 4320117"/>
              <a:gd name="connsiteY0" fmla="*/ 3024192 h 6063016"/>
              <a:gd name="connsiteX1" fmla="*/ 462791 w 4320117"/>
              <a:gd name="connsiteY1" fmla="*/ 1771977 h 6063016"/>
              <a:gd name="connsiteX2" fmla="*/ 338368 w 4320117"/>
              <a:gd name="connsiteY2" fmla="*/ 1196607 h 6063016"/>
              <a:gd name="connsiteX3" fmla="*/ 1159036 w 4320117"/>
              <a:gd name="connsiteY3" fmla="*/ 2057 h 6063016"/>
              <a:gd name="connsiteX4" fmla="*/ 3832571 w 4320117"/>
              <a:gd name="connsiteY4" fmla="*/ 1493482 h 6063016"/>
              <a:gd name="connsiteX5" fmla="*/ 4293098 w 4320117"/>
              <a:gd name="connsiteY5" fmla="*/ 2174198 h 6063016"/>
              <a:gd name="connsiteX6" fmla="*/ 3603767 w 4320117"/>
              <a:gd name="connsiteY6" fmla="*/ 3450801 h 6063016"/>
              <a:gd name="connsiteX7" fmla="*/ 3164564 w 4320117"/>
              <a:gd name="connsiteY7" fmla="*/ 3666973 h 6063016"/>
              <a:gd name="connsiteX8" fmla="*/ 2725422 w 4320117"/>
              <a:gd name="connsiteY8" fmla="*/ 4198130 h 6063016"/>
              <a:gd name="connsiteX9" fmla="*/ 2170399 w 4320117"/>
              <a:gd name="connsiteY9" fmla="*/ 5406828 h 6063016"/>
              <a:gd name="connsiteX10" fmla="*/ 1748872 w 4320117"/>
              <a:gd name="connsiteY10" fmla="*/ 6060139 h 6063016"/>
              <a:gd name="connsiteX11" fmla="*/ 937392 w 4320117"/>
              <a:gd name="connsiteY11" fmla="*/ 5169576 h 6063016"/>
              <a:gd name="connsiteX12" fmla="*/ 30374 w 4320117"/>
              <a:gd name="connsiteY12" fmla="*/ 3024192 h 6063016"/>
              <a:gd name="connsiteX0" fmla="*/ 615277 w 4034899"/>
              <a:gd name="connsiteY0" fmla="*/ 2863990 h 6063016"/>
              <a:gd name="connsiteX1" fmla="*/ 177573 w 4034899"/>
              <a:gd name="connsiteY1" fmla="*/ 1771977 h 6063016"/>
              <a:gd name="connsiteX2" fmla="*/ 53150 w 4034899"/>
              <a:gd name="connsiteY2" fmla="*/ 1196607 h 6063016"/>
              <a:gd name="connsiteX3" fmla="*/ 873818 w 4034899"/>
              <a:gd name="connsiteY3" fmla="*/ 2057 h 6063016"/>
              <a:gd name="connsiteX4" fmla="*/ 3547353 w 4034899"/>
              <a:gd name="connsiteY4" fmla="*/ 1493482 h 6063016"/>
              <a:gd name="connsiteX5" fmla="*/ 4007880 w 4034899"/>
              <a:gd name="connsiteY5" fmla="*/ 2174198 h 6063016"/>
              <a:gd name="connsiteX6" fmla="*/ 3318549 w 4034899"/>
              <a:gd name="connsiteY6" fmla="*/ 3450801 h 6063016"/>
              <a:gd name="connsiteX7" fmla="*/ 2879346 w 4034899"/>
              <a:gd name="connsiteY7" fmla="*/ 3666973 h 6063016"/>
              <a:gd name="connsiteX8" fmla="*/ 2440204 w 4034899"/>
              <a:gd name="connsiteY8" fmla="*/ 4198130 h 6063016"/>
              <a:gd name="connsiteX9" fmla="*/ 1885181 w 4034899"/>
              <a:gd name="connsiteY9" fmla="*/ 5406828 h 6063016"/>
              <a:gd name="connsiteX10" fmla="*/ 1463654 w 4034899"/>
              <a:gd name="connsiteY10" fmla="*/ 6060139 h 6063016"/>
              <a:gd name="connsiteX11" fmla="*/ 652174 w 4034899"/>
              <a:gd name="connsiteY11" fmla="*/ 5169576 h 6063016"/>
              <a:gd name="connsiteX12" fmla="*/ 615277 w 4034899"/>
              <a:gd name="connsiteY12" fmla="*/ 2863990 h 6063016"/>
              <a:gd name="connsiteX0" fmla="*/ 615277 w 4034899"/>
              <a:gd name="connsiteY0" fmla="*/ 2863990 h 6064760"/>
              <a:gd name="connsiteX1" fmla="*/ 177573 w 4034899"/>
              <a:gd name="connsiteY1" fmla="*/ 1771977 h 6064760"/>
              <a:gd name="connsiteX2" fmla="*/ 53150 w 4034899"/>
              <a:gd name="connsiteY2" fmla="*/ 1196607 h 6064760"/>
              <a:gd name="connsiteX3" fmla="*/ 873818 w 4034899"/>
              <a:gd name="connsiteY3" fmla="*/ 2057 h 6064760"/>
              <a:gd name="connsiteX4" fmla="*/ 3547353 w 4034899"/>
              <a:gd name="connsiteY4" fmla="*/ 1493482 h 6064760"/>
              <a:gd name="connsiteX5" fmla="*/ 4007880 w 4034899"/>
              <a:gd name="connsiteY5" fmla="*/ 2174198 h 6064760"/>
              <a:gd name="connsiteX6" fmla="*/ 3318549 w 4034899"/>
              <a:gd name="connsiteY6" fmla="*/ 3450801 h 6064760"/>
              <a:gd name="connsiteX7" fmla="*/ 2879346 w 4034899"/>
              <a:gd name="connsiteY7" fmla="*/ 3666973 h 6064760"/>
              <a:gd name="connsiteX8" fmla="*/ 2440204 w 4034899"/>
              <a:gd name="connsiteY8" fmla="*/ 4198130 h 6064760"/>
              <a:gd name="connsiteX9" fmla="*/ 1783079 w 4034899"/>
              <a:gd name="connsiteY9" fmla="*/ 5564146 h 6064760"/>
              <a:gd name="connsiteX10" fmla="*/ 1463654 w 4034899"/>
              <a:gd name="connsiteY10" fmla="*/ 6060139 h 6064760"/>
              <a:gd name="connsiteX11" fmla="*/ 652174 w 4034899"/>
              <a:gd name="connsiteY11" fmla="*/ 5169576 h 6064760"/>
              <a:gd name="connsiteX12" fmla="*/ 615277 w 4034899"/>
              <a:gd name="connsiteY12" fmla="*/ 2863990 h 6064760"/>
              <a:gd name="connsiteX0" fmla="*/ 615277 w 4034899"/>
              <a:gd name="connsiteY0" fmla="*/ 2863990 h 6064760"/>
              <a:gd name="connsiteX1" fmla="*/ 177573 w 4034899"/>
              <a:gd name="connsiteY1" fmla="*/ 1771977 h 6064760"/>
              <a:gd name="connsiteX2" fmla="*/ 53150 w 4034899"/>
              <a:gd name="connsiteY2" fmla="*/ 1196607 h 6064760"/>
              <a:gd name="connsiteX3" fmla="*/ 873818 w 4034899"/>
              <a:gd name="connsiteY3" fmla="*/ 2057 h 6064760"/>
              <a:gd name="connsiteX4" fmla="*/ 3547353 w 4034899"/>
              <a:gd name="connsiteY4" fmla="*/ 1493482 h 6064760"/>
              <a:gd name="connsiteX5" fmla="*/ 4007880 w 4034899"/>
              <a:gd name="connsiteY5" fmla="*/ 2174198 h 6064760"/>
              <a:gd name="connsiteX6" fmla="*/ 3318549 w 4034899"/>
              <a:gd name="connsiteY6" fmla="*/ 3450801 h 6064760"/>
              <a:gd name="connsiteX7" fmla="*/ 2879346 w 4034899"/>
              <a:gd name="connsiteY7" fmla="*/ 3666973 h 6064760"/>
              <a:gd name="connsiteX8" fmla="*/ 2440204 w 4034899"/>
              <a:gd name="connsiteY8" fmla="*/ 4198130 h 6064760"/>
              <a:gd name="connsiteX9" fmla="*/ 1783079 w 4034899"/>
              <a:gd name="connsiteY9" fmla="*/ 5564146 h 6064760"/>
              <a:gd name="connsiteX10" fmla="*/ 1463654 w 4034899"/>
              <a:gd name="connsiteY10" fmla="*/ 6060139 h 6064760"/>
              <a:gd name="connsiteX11" fmla="*/ 652174 w 4034899"/>
              <a:gd name="connsiteY11" fmla="*/ 5169576 h 6064760"/>
              <a:gd name="connsiteX12" fmla="*/ 615277 w 4034899"/>
              <a:gd name="connsiteY12" fmla="*/ 2863990 h 6064760"/>
              <a:gd name="connsiteX0" fmla="*/ 615277 w 4034899"/>
              <a:gd name="connsiteY0" fmla="*/ 2863990 h 6070836"/>
              <a:gd name="connsiteX1" fmla="*/ 177573 w 4034899"/>
              <a:gd name="connsiteY1" fmla="*/ 1771977 h 6070836"/>
              <a:gd name="connsiteX2" fmla="*/ 53150 w 4034899"/>
              <a:gd name="connsiteY2" fmla="*/ 1196607 h 6070836"/>
              <a:gd name="connsiteX3" fmla="*/ 873818 w 4034899"/>
              <a:gd name="connsiteY3" fmla="*/ 2057 h 6070836"/>
              <a:gd name="connsiteX4" fmla="*/ 3547353 w 4034899"/>
              <a:gd name="connsiteY4" fmla="*/ 1493482 h 6070836"/>
              <a:gd name="connsiteX5" fmla="*/ 4007880 w 4034899"/>
              <a:gd name="connsiteY5" fmla="*/ 2174198 h 6070836"/>
              <a:gd name="connsiteX6" fmla="*/ 3318549 w 4034899"/>
              <a:gd name="connsiteY6" fmla="*/ 3450801 h 6070836"/>
              <a:gd name="connsiteX7" fmla="*/ 2879346 w 4034899"/>
              <a:gd name="connsiteY7" fmla="*/ 3666973 h 6070836"/>
              <a:gd name="connsiteX8" fmla="*/ 2440204 w 4034899"/>
              <a:gd name="connsiteY8" fmla="*/ 4198130 h 6070836"/>
              <a:gd name="connsiteX9" fmla="*/ 1783079 w 4034899"/>
              <a:gd name="connsiteY9" fmla="*/ 5564146 h 6070836"/>
              <a:gd name="connsiteX10" fmla="*/ 1463654 w 4034899"/>
              <a:gd name="connsiteY10" fmla="*/ 6060139 h 6070836"/>
              <a:gd name="connsiteX11" fmla="*/ 652174 w 4034899"/>
              <a:gd name="connsiteY11" fmla="*/ 5169576 h 6070836"/>
              <a:gd name="connsiteX12" fmla="*/ 615277 w 4034899"/>
              <a:gd name="connsiteY12" fmla="*/ 2863990 h 6070836"/>
              <a:gd name="connsiteX0" fmla="*/ 615277 w 4034899"/>
              <a:gd name="connsiteY0" fmla="*/ 2863990 h 6085571"/>
              <a:gd name="connsiteX1" fmla="*/ 177573 w 4034899"/>
              <a:gd name="connsiteY1" fmla="*/ 1771977 h 6085571"/>
              <a:gd name="connsiteX2" fmla="*/ 53150 w 4034899"/>
              <a:gd name="connsiteY2" fmla="*/ 1196607 h 6085571"/>
              <a:gd name="connsiteX3" fmla="*/ 873818 w 4034899"/>
              <a:gd name="connsiteY3" fmla="*/ 2057 h 6085571"/>
              <a:gd name="connsiteX4" fmla="*/ 3547353 w 4034899"/>
              <a:gd name="connsiteY4" fmla="*/ 1493482 h 6085571"/>
              <a:gd name="connsiteX5" fmla="*/ 4007880 w 4034899"/>
              <a:gd name="connsiteY5" fmla="*/ 2174198 h 6085571"/>
              <a:gd name="connsiteX6" fmla="*/ 3318549 w 4034899"/>
              <a:gd name="connsiteY6" fmla="*/ 3450801 h 6085571"/>
              <a:gd name="connsiteX7" fmla="*/ 2879346 w 4034899"/>
              <a:gd name="connsiteY7" fmla="*/ 3666973 h 6085571"/>
              <a:gd name="connsiteX8" fmla="*/ 2440204 w 4034899"/>
              <a:gd name="connsiteY8" fmla="*/ 4198130 h 6085571"/>
              <a:gd name="connsiteX9" fmla="*/ 1730690 w 4034899"/>
              <a:gd name="connsiteY9" fmla="*/ 5672428 h 6085571"/>
              <a:gd name="connsiteX10" fmla="*/ 1463654 w 4034899"/>
              <a:gd name="connsiteY10" fmla="*/ 6060139 h 6085571"/>
              <a:gd name="connsiteX11" fmla="*/ 652174 w 4034899"/>
              <a:gd name="connsiteY11" fmla="*/ 5169576 h 6085571"/>
              <a:gd name="connsiteX12" fmla="*/ 615277 w 4034899"/>
              <a:gd name="connsiteY12" fmla="*/ 2863990 h 6085571"/>
              <a:gd name="connsiteX0" fmla="*/ 615277 w 4013572"/>
              <a:gd name="connsiteY0" fmla="*/ 2891963 h 6113544"/>
              <a:gd name="connsiteX1" fmla="*/ 177573 w 4013572"/>
              <a:gd name="connsiteY1" fmla="*/ 1799950 h 6113544"/>
              <a:gd name="connsiteX2" fmla="*/ 53150 w 4013572"/>
              <a:gd name="connsiteY2" fmla="*/ 1224580 h 6113544"/>
              <a:gd name="connsiteX3" fmla="*/ 873818 w 4013572"/>
              <a:gd name="connsiteY3" fmla="*/ 30030 h 6113544"/>
              <a:gd name="connsiteX4" fmla="*/ 2399382 w 4013572"/>
              <a:gd name="connsiteY4" fmla="*/ 457353 h 6113544"/>
              <a:gd name="connsiteX5" fmla="*/ 3547353 w 4013572"/>
              <a:gd name="connsiteY5" fmla="*/ 1521455 h 6113544"/>
              <a:gd name="connsiteX6" fmla="*/ 4007880 w 4013572"/>
              <a:gd name="connsiteY6" fmla="*/ 2202171 h 6113544"/>
              <a:gd name="connsiteX7" fmla="*/ 3318549 w 4013572"/>
              <a:gd name="connsiteY7" fmla="*/ 3478774 h 6113544"/>
              <a:gd name="connsiteX8" fmla="*/ 2879346 w 4013572"/>
              <a:gd name="connsiteY8" fmla="*/ 3694946 h 6113544"/>
              <a:gd name="connsiteX9" fmla="*/ 2440204 w 4013572"/>
              <a:gd name="connsiteY9" fmla="*/ 4226103 h 6113544"/>
              <a:gd name="connsiteX10" fmla="*/ 1730690 w 4013572"/>
              <a:gd name="connsiteY10" fmla="*/ 5700401 h 6113544"/>
              <a:gd name="connsiteX11" fmla="*/ 1463654 w 4013572"/>
              <a:gd name="connsiteY11" fmla="*/ 6088112 h 6113544"/>
              <a:gd name="connsiteX12" fmla="*/ 652174 w 4013572"/>
              <a:gd name="connsiteY12" fmla="*/ 5197549 h 6113544"/>
              <a:gd name="connsiteX13" fmla="*/ 615277 w 4013572"/>
              <a:gd name="connsiteY13" fmla="*/ 2891963 h 6113544"/>
              <a:gd name="connsiteX0" fmla="*/ 615277 w 4011992"/>
              <a:gd name="connsiteY0" fmla="*/ 2888814 h 6110395"/>
              <a:gd name="connsiteX1" fmla="*/ 177573 w 4011992"/>
              <a:gd name="connsiteY1" fmla="*/ 1796801 h 6110395"/>
              <a:gd name="connsiteX2" fmla="*/ 53150 w 4011992"/>
              <a:gd name="connsiteY2" fmla="*/ 1221431 h 6110395"/>
              <a:gd name="connsiteX3" fmla="*/ 873818 w 4011992"/>
              <a:gd name="connsiteY3" fmla="*/ 26881 h 6110395"/>
              <a:gd name="connsiteX4" fmla="*/ 2399382 w 4011992"/>
              <a:gd name="connsiteY4" fmla="*/ 454204 h 6110395"/>
              <a:gd name="connsiteX5" fmla="*/ 3066790 w 4011992"/>
              <a:gd name="connsiteY5" fmla="*/ 1346780 h 6110395"/>
              <a:gd name="connsiteX6" fmla="*/ 3547353 w 4011992"/>
              <a:gd name="connsiteY6" fmla="*/ 1518306 h 6110395"/>
              <a:gd name="connsiteX7" fmla="*/ 4007880 w 4011992"/>
              <a:gd name="connsiteY7" fmla="*/ 2199022 h 6110395"/>
              <a:gd name="connsiteX8" fmla="*/ 3318549 w 4011992"/>
              <a:gd name="connsiteY8" fmla="*/ 3475625 h 6110395"/>
              <a:gd name="connsiteX9" fmla="*/ 2879346 w 4011992"/>
              <a:gd name="connsiteY9" fmla="*/ 3691797 h 6110395"/>
              <a:gd name="connsiteX10" fmla="*/ 2440204 w 4011992"/>
              <a:gd name="connsiteY10" fmla="*/ 4222954 h 6110395"/>
              <a:gd name="connsiteX11" fmla="*/ 1730690 w 4011992"/>
              <a:gd name="connsiteY11" fmla="*/ 5697252 h 6110395"/>
              <a:gd name="connsiteX12" fmla="*/ 1463654 w 4011992"/>
              <a:gd name="connsiteY12" fmla="*/ 6084963 h 6110395"/>
              <a:gd name="connsiteX13" fmla="*/ 652174 w 4011992"/>
              <a:gd name="connsiteY13" fmla="*/ 5194400 h 6110395"/>
              <a:gd name="connsiteX14" fmla="*/ 615277 w 4011992"/>
              <a:gd name="connsiteY14" fmla="*/ 2888814 h 6110395"/>
              <a:gd name="connsiteX0" fmla="*/ 615277 w 4008133"/>
              <a:gd name="connsiteY0" fmla="*/ 2888814 h 6110395"/>
              <a:gd name="connsiteX1" fmla="*/ 177573 w 4008133"/>
              <a:gd name="connsiteY1" fmla="*/ 1796801 h 6110395"/>
              <a:gd name="connsiteX2" fmla="*/ 53150 w 4008133"/>
              <a:gd name="connsiteY2" fmla="*/ 1221431 h 6110395"/>
              <a:gd name="connsiteX3" fmla="*/ 873818 w 4008133"/>
              <a:gd name="connsiteY3" fmla="*/ 26881 h 6110395"/>
              <a:gd name="connsiteX4" fmla="*/ 2399382 w 4008133"/>
              <a:gd name="connsiteY4" fmla="*/ 454204 h 6110395"/>
              <a:gd name="connsiteX5" fmla="*/ 3066790 w 4008133"/>
              <a:gd name="connsiteY5" fmla="*/ 1346780 h 6110395"/>
              <a:gd name="connsiteX6" fmla="*/ 3394848 w 4008133"/>
              <a:gd name="connsiteY6" fmla="*/ 1634779 h 6110395"/>
              <a:gd name="connsiteX7" fmla="*/ 4007880 w 4008133"/>
              <a:gd name="connsiteY7" fmla="*/ 2199022 h 6110395"/>
              <a:gd name="connsiteX8" fmla="*/ 3318549 w 4008133"/>
              <a:gd name="connsiteY8" fmla="*/ 3475625 h 6110395"/>
              <a:gd name="connsiteX9" fmla="*/ 2879346 w 4008133"/>
              <a:gd name="connsiteY9" fmla="*/ 3691797 h 6110395"/>
              <a:gd name="connsiteX10" fmla="*/ 2440204 w 4008133"/>
              <a:gd name="connsiteY10" fmla="*/ 4222954 h 6110395"/>
              <a:gd name="connsiteX11" fmla="*/ 1730690 w 4008133"/>
              <a:gd name="connsiteY11" fmla="*/ 5697252 h 6110395"/>
              <a:gd name="connsiteX12" fmla="*/ 1463654 w 4008133"/>
              <a:gd name="connsiteY12" fmla="*/ 6084963 h 6110395"/>
              <a:gd name="connsiteX13" fmla="*/ 652174 w 4008133"/>
              <a:gd name="connsiteY13" fmla="*/ 5194400 h 6110395"/>
              <a:gd name="connsiteX14" fmla="*/ 615277 w 4008133"/>
              <a:gd name="connsiteY14" fmla="*/ 2888814 h 6110395"/>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399382 w 4008133"/>
              <a:gd name="connsiteY5" fmla="*/ 477553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401494 w 4008133"/>
              <a:gd name="connsiteY5" fmla="*/ 611995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401494 w 4008133"/>
              <a:gd name="connsiteY5" fmla="*/ 611995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473759 w 4008133"/>
              <a:gd name="connsiteY5" fmla="*/ 751351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08133" h="6133744">
                <a:moveTo>
                  <a:pt x="615277" y="2912163"/>
                </a:moveTo>
                <a:cubicBezTo>
                  <a:pt x="474256" y="2390624"/>
                  <a:pt x="-10537" y="2323839"/>
                  <a:pt x="177573" y="1820150"/>
                </a:cubicBezTo>
                <a:cubicBezTo>
                  <a:pt x="235292" y="1531894"/>
                  <a:pt x="-133313" y="1632503"/>
                  <a:pt x="53150" y="1244780"/>
                </a:cubicBezTo>
                <a:cubicBezTo>
                  <a:pt x="239613" y="857057"/>
                  <a:pt x="576356" y="216307"/>
                  <a:pt x="873818" y="50230"/>
                </a:cubicBezTo>
                <a:cubicBezTo>
                  <a:pt x="1171280" y="-115847"/>
                  <a:pt x="1583664" y="177097"/>
                  <a:pt x="1837925" y="248317"/>
                </a:cubicBezTo>
                <a:cubicBezTo>
                  <a:pt x="2092186" y="319537"/>
                  <a:pt x="2344692" y="735413"/>
                  <a:pt x="2473759" y="751351"/>
                </a:cubicBezTo>
                <a:cubicBezTo>
                  <a:pt x="2602826" y="767289"/>
                  <a:pt x="2913275" y="1219000"/>
                  <a:pt x="3066790" y="1370129"/>
                </a:cubicBezTo>
                <a:cubicBezTo>
                  <a:pt x="3220305" y="1521258"/>
                  <a:pt x="3238000" y="1516088"/>
                  <a:pt x="3394848" y="1658128"/>
                </a:cubicBezTo>
                <a:cubicBezTo>
                  <a:pt x="3551696" y="1800168"/>
                  <a:pt x="4020597" y="1915563"/>
                  <a:pt x="4007880" y="2222371"/>
                </a:cubicBezTo>
                <a:cubicBezTo>
                  <a:pt x="3995164" y="2529179"/>
                  <a:pt x="3506638" y="3250178"/>
                  <a:pt x="3318549" y="3498974"/>
                </a:cubicBezTo>
                <a:cubicBezTo>
                  <a:pt x="3130460" y="3747770"/>
                  <a:pt x="3018009" y="3587499"/>
                  <a:pt x="2879346" y="3715146"/>
                </a:cubicBezTo>
                <a:cubicBezTo>
                  <a:pt x="2632910" y="4107768"/>
                  <a:pt x="2676153" y="3847442"/>
                  <a:pt x="2440204" y="4246303"/>
                </a:cubicBezTo>
                <a:cubicBezTo>
                  <a:pt x="2288437" y="4540980"/>
                  <a:pt x="1121375" y="5292624"/>
                  <a:pt x="1730690" y="5720601"/>
                </a:cubicBezTo>
                <a:cubicBezTo>
                  <a:pt x="1640041" y="6205997"/>
                  <a:pt x="1669155" y="6147854"/>
                  <a:pt x="1463654" y="6108312"/>
                </a:cubicBezTo>
                <a:cubicBezTo>
                  <a:pt x="1258153" y="6068770"/>
                  <a:pt x="793570" y="5750441"/>
                  <a:pt x="652174" y="5217749"/>
                </a:cubicBezTo>
                <a:cubicBezTo>
                  <a:pt x="510778" y="4685058"/>
                  <a:pt x="578336" y="3773416"/>
                  <a:pt x="615277" y="2912163"/>
                </a:cubicBezTo>
                <a:close/>
              </a:path>
            </a:pathLst>
          </a:cu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22" name="Groupe 121">
            <a:extLst>
              <a:ext uri="{FF2B5EF4-FFF2-40B4-BE49-F238E27FC236}">
                <a16:creationId xmlns:a16="http://schemas.microsoft.com/office/drawing/2014/main" id="{9C3F9BCE-8315-B8E8-0FD5-A57F114D7A40}"/>
              </a:ext>
            </a:extLst>
          </p:cNvPr>
          <p:cNvGrpSpPr/>
          <p:nvPr/>
        </p:nvGrpSpPr>
        <p:grpSpPr>
          <a:xfrm>
            <a:off x="1777942" y="589164"/>
            <a:ext cx="2719687" cy="1187811"/>
            <a:chOff x="1777942" y="589164"/>
            <a:chExt cx="2719687" cy="1187811"/>
          </a:xfrm>
        </p:grpSpPr>
        <p:sp>
          <p:nvSpPr>
            <p:cNvPr id="116" name="Arc 115">
              <a:extLst>
                <a:ext uri="{FF2B5EF4-FFF2-40B4-BE49-F238E27FC236}">
                  <a16:creationId xmlns:a16="http://schemas.microsoft.com/office/drawing/2014/main" id="{6C4BD92B-59ED-A468-880F-04190FEFCEA1}"/>
                </a:ext>
              </a:extLst>
            </p:cNvPr>
            <p:cNvSpPr/>
            <p:nvPr/>
          </p:nvSpPr>
          <p:spPr>
            <a:xfrm rot="1207148">
              <a:off x="1777942" y="617664"/>
              <a:ext cx="2719687" cy="1159311"/>
            </a:xfrm>
            <a:prstGeom prst="arc">
              <a:avLst>
                <a:gd name="adj1" fmla="val 16200000"/>
                <a:gd name="adj2" fmla="val 19831826"/>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8" name="Triangle isocèle 117">
              <a:extLst>
                <a:ext uri="{FF2B5EF4-FFF2-40B4-BE49-F238E27FC236}">
                  <a16:creationId xmlns:a16="http://schemas.microsoft.com/office/drawing/2014/main" id="{6D96A7B9-8B22-2EA1-9343-1D034EC276C1}"/>
                </a:ext>
              </a:extLst>
            </p:cNvPr>
            <p:cNvSpPr/>
            <p:nvPr/>
          </p:nvSpPr>
          <p:spPr>
            <a:xfrm rot="1404546">
              <a:off x="3443604" y="589164"/>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Triangle isocèle 118">
              <a:extLst>
                <a:ext uri="{FF2B5EF4-FFF2-40B4-BE49-F238E27FC236}">
                  <a16:creationId xmlns:a16="http://schemas.microsoft.com/office/drawing/2014/main" id="{DA3CE0F9-491F-E6F2-809C-006A0DE66877}"/>
                </a:ext>
              </a:extLst>
            </p:cNvPr>
            <p:cNvSpPr/>
            <p:nvPr/>
          </p:nvSpPr>
          <p:spPr>
            <a:xfrm rot="1404546">
              <a:off x="3605733" y="647583"/>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Triangle isocèle 119">
              <a:extLst>
                <a:ext uri="{FF2B5EF4-FFF2-40B4-BE49-F238E27FC236}">
                  <a16:creationId xmlns:a16="http://schemas.microsoft.com/office/drawing/2014/main" id="{297DD737-34DD-0FE2-5619-F30A800F3BC2}"/>
                </a:ext>
              </a:extLst>
            </p:cNvPr>
            <p:cNvSpPr/>
            <p:nvPr/>
          </p:nvSpPr>
          <p:spPr>
            <a:xfrm rot="1763725">
              <a:off x="3766588" y="720682"/>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Triangle isocèle 120">
              <a:extLst>
                <a:ext uri="{FF2B5EF4-FFF2-40B4-BE49-F238E27FC236}">
                  <a16:creationId xmlns:a16="http://schemas.microsoft.com/office/drawing/2014/main" id="{71045171-2559-81F5-251C-BCEC417559B2}"/>
                </a:ext>
              </a:extLst>
            </p:cNvPr>
            <p:cNvSpPr/>
            <p:nvPr/>
          </p:nvSpPr>
          <p:spPr>
            <a:xfrm rot="2020930">
              <a:off x="3925363" y="829479"/>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3" name="Flèche : droite 122">
            <a:extLst>
              <a:ext uri="{FF2B5EF4-FFF2-40B4-BE49-F238E27FC236}">
                <a16:creationId xmlns:a16="http://schemas.microsoft.com/office/drawing/2014/main" id="{F433CBDC-218C-290D-563A-D0EE15FA896F}"/>
              </a:ext>
            </a:extLst>
          </p:cNvPr>
          <p:cNvSpPr/>
          <p:nvPr/>
        </p:nvSpPr>
        <p:spPr>
          <a:xfrm>
            <a:off x="5000355" y="3735604"/>
            <a:ext cx="633971" cy="637494"/>
          </a:xfrm>
          <a:prstGeom prst="rightArrow">
            <a:avLst/>
          </a:prstGeom>
          <a:solidFill>
            <a:schemeClr val="accent6">
              <a:lumMod val="75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4" name="Flèche : droite 123">
            <a:extLst>
              <a:ext uri="{FF2B5EF4-FFF2-40B4-BE49-F238E27FC236}">
                <a16:creationId xmlns:a16="http://schemas.microsoft.com/office/drawing/2014/main" id="{500EA360-A17D-570F-32C5-8D7BBBE15E8F}"/>
              </a:ext>
            </a:extLst>
          </p:cNvPr>
          <p:cNvSpPr/>
          <p:nvPr/>
        </p:nvSpPr>
        <p:spPr>
          <a:xfrm rot="10800000">
            <a:off x="894868" y="2400160"/>
            <a:ext cx="633971" cy="637494"/>
          </a:xfrm>
          <a:prstGeom prst="rightArrow">
            <a:avLst/>
          </a:prstGeom>
          <a:solidFill>
            <a:schemeClr val="accent6">
              <a:lumMod val="75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a:extLst>
              <a:ext uri="{FF2B5EF4-FFF2-40B4-BE49-F238E27FC236}">
                <a16:creationId xmlns:a16="http://schemas.microsoft.com/office/drawing/2014/main" id="{A2FC99CF-40F2-2E81-4873-24CA7B0BD141}"/>
              </a:ext>
            </a:extLst>
          </p:cNvPr>
          <p:cNvSpPr txBox="1"/>
          <p:nvPr/>
        </p:nvSpPr>
        <p:spPr>
          <a:xfrm>
            <a:off x="2900640" y="4225117"/>
            <a:ext cx="914033" cy="276999"/>
          </a:xfrm>
          <a:prstGeom prst="rect">
            <a:avLst/>
          </a:prstGeom>
          <a:noFill/>
        </p:spPr>
        <p:txBody>
          <a:bodyPr wrap="none" rtlCol="0">
            <a:spAutoFit/>
          </a:bodyPr>
          <a:lstStyle/>
          <a:p>
            <a:r>
              <a:rPr lang="fr-FR" sz="1200" dirty="0">
                <a:latin typeface="Tw Cen MT" panose="020B0602020104020603" pitchFamily="34" charset="0"/>
              </a:rPr>
              <a:t>ARGENTINE</a:t>
            </a:r>
            <a:endParaRPr lang="fr-FR" sz="1400" dirty="0">
              <a:latin typeface="Tw Cen MT" panose="020B0602020104020603" pitchFamily="34" charset="0"/>
            </a:endParaRPr>
          </a:p>
        </p:txBody>
      </p:sp>
      <p:sp>
        <p:nvSpPr>
          <p:cNvPr id="86" name="ZoneTexte 85">
            <a:extLst>
              <a:ext uri="{FF2B5EF4-FFF2-40B4-BE49-F238E27FC236}">
                <a16:creationId xmlns:a16="http://schemas.microsoft.com/office/drawing/2014/main" id="{1A927467-2A71-4FEC-1934-7A16934EE033}"/>
              </a:ext>
            </a:extLst>
          </p:cNvPr>
          <p:cNvSpPr txBox="1"/>
          <p:nvPr/>
        </p:nvSpPr>
        <p:spPr>
          <a:xfrm>
            <a:off x="3327739" y="3475156"/>
            <a:ext cx="887807" cy="276999"/>
          </a:xfrm>
          <a:prstGeom prst="rect">
            <a:avLst/>
          </a:prstGeom>
          <a:noFill/>
        </p:spPr>
        <p:txBody>
          <a:bodyPr wrap="none" rtlCol="0">
            <a:spAutoFit/>
          </a:bodyPr>
          <a:lstStyle/>
          <a:p>
            <a:r>
              <a:rPr lang="fr-FR" sz="1200" dirty="0">
                <a:latin typeface="Tw Cen MT" panose="020B0602020104020603" pitchFamily="34" charset="0"/>
              </a:rPr>
              <a:t>PARAGUAY</a:t>
            </a:r>
          </a:p>
        </p:txBody>
      </p:sp>
      <p:sp>
        <p:nvSpPr>
          <p:cNvPr id="114" name="ZoneTexte 113">
            <a:extLst>
              <a:ext uri="{FF2B5EF4-FFF2-40B4-BE49-F238E27FC236}">
                <a16:creationId xmlns:a16="http://schemas.microsoft.com/office/drawing/2014/main" id="{4F602C9A-00FA-90F2-D817-73882291E870}"/>
              </a:ext>
            </a:extLst>
          </p:cNvPr>
          <p:cNvSpPr txBox="1"/>
          <p:nvPr/>
        </p:nvSpPr>
        <p:spPr>
          <a:xfrm>
            <a:off x="4342117" y="2831473"/>
            <a:ext cx="575799" cy="276999"/>
          </a:xfrm>
          <a:prstGeom prst="rect">
            <a:avLst/>
          </a:prstGeom>
          <a:noFill/>
        </p:spPr>
        <p:txBody>
          <a:bodyPr wrap="none" rtlCol="0">
            <a:spAutoFit/>
          </a:bodyPr>
          <a:lstStyle/>
          <a:p>
            <a:r>
              <a:rPr lang="fr-FR" sz="1200" dirty="0">
                <a:latin typeface="Tw Cen MT" panose="020B0602020104020603" pitchFamily="34" charset="0"/>
              </a:rPr>
              <a:t>BRESIL</a:t>
            </a:r>
          </a:p>
        </p:txBody>
      </p:sp>
      <p:sp>
        <p:nvSpPr>
          <p:cNvPr id="117" name="ZoneTexte 116">
            <a:extLst>
              <a:ext uri="{FF2B5EF4-FFF2-40B4-BE49-F238E27FC236}">
                <a16:creationId xmlns:a16="http://schemas.microsoft.com/office/drawing/2014/main" id="{DDE682DF-F98E-54B8-3589-D5E8D9EE3594}"/>
              </a:ext>
            </a:extLst>
          </p:cNvPr>
          <p:cNvSpPr txBox="1"/>
          <p:nvPr/>
        </p:nvSpPr>
        <p:spPr>
          <a:xfrm>
            <a:off x="2799974" y="3054004"/>
            <a:ext cx="667170" cy="276999"/>
          </a:xfrm>
          <a:prstGeom prst="rect">
            <a:avLst/>
          </a:prstGeom>
          <a:noFill/>
        </p:spPr>
        <p:txBody>
          <a:bodyPr wrap="none" rtlCol="0">
            <a:spAutoFit/>
          </a:bodyPr>
          <a:lstStyle/>
          <a:p>
            <a:r>
              <a:rPr lang="fr-FR" sz="1200" dirty="0">
                <a:latin typeface="Tw Cen MT" panose="020B0602020104020603" pitchFamily="34" charset="0"/>
              </a:rPr>
              <a:t>BOLIVIE</a:t>
            </a:r>
          </a:p>
        </p:txBody>
      </p:sp>
      <p:sp>
        <p:nvSpPr>
          <p:cNvPr id="125" name="ZoneTexte 124">
            <a:extLst>
              <a:ext uri="{FF2B5EF4-FFF2-40B4-BE49-F238E27FC236}">
                <a16:creationId xmlns:a16="http://schemas.microsoft.com/office/drawing/2014/main" id="{B157A870-54F7-AA34-532D-8F6BF273DF8C}"/>
              </a:ext>
            </a:extLst>
          </p:cNvPr>
          <p:cNvSpPr txBox="1"/>
          <p:nvPr/>
        </p:nvSpPr>
        <p:spPr>
          <a:xfrm>
            <a:off x="2388236" y="3683001"/>
            <a:ext cx="497252" cy="276999"/>
          </a:xfrm>
          <a:prstGeom prst="rect">
            <a:avLst/>
          </a:prstGeom>
          <a:noFill/>
        </p:spPr>
        <p:txBody>
          <a:bodyPr wrap="none" rtlCol="0">
            <a:spAutoFit/>
          </a:bodyPr>
          <a:lstStyle/>
          <a:p>
            <a:r>
              <a:rPr lang="fr-FR" sz="1200" dirty="0">
                <a:latin typeface="Tw Cen MT" panose="020B0602020104020603" pitchFamily="34" charset="0"/>
              </a:rPr>
              <a:t>CHILI</a:t>
            </a:r>
          </a:p>
        </p:txBody>
      </p:sp>
    </p:spTree>
    <p:extLst>
      <p:ext uri="{BB962C8B-B14F-4D97-AF65-F5344CB8AC3E}">
        <p14:creationId xmlns:p14="http://schemas.microsoft.com/office/powerpoint/2010/main" val="306007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F591C0E-1C10-A8C6-6BD7-08EE5EE195D7}"/>
            </a:ext>
          </a:extLst>
        </p:cNvPr>
        <p:cNvGrpSpPr/>
        <p:nvPr/>
      </p:nvGrpSpPr>
      <p:grpSpPr>
        <a:xfrm>
          <a:off x="0" y="0"/>
          <a:ext cx="0" cy="0"/>
          <a:chOff x="0" y="0"/>
          <a:chExt cx="0" cy="0"/>
        </a:xfrm>
      </p:grpSpPr>
      <p:pic>
        <p:nvPicPr>
          <p:cNvPr id="13" name="Image 12">
            <a:extLst>
              <a:ext uri="{FF2B5EF4-FFF2-40B4-BE49-F238E27FC236}">
                <a16:creationId xmlns:a16="http://schemas.microsoft.com/office/drawing/2014/main" id="{CB213FA4-7137-3323-46F0-4D0F687F4109}"/>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22EED865-898B-1240-0055-6F1E3D1DDEAD}"/>
              </a:ext>
            </a:extLst>
          </p:cNvPr>
          <p:cNvSpPr/>
          <p:nvPr/>
        </p:nvSpPr>
        <p:spPr>
          <a:xfrm>
            <a:off x="-1" y="-1"/>
            <a:ext cx="12192000" cy="6857999"/>
          </a:xfrm>
          <a:prstGeom prst="rect">
            <a:avLst/>
          </a:prstGeom>
          <a:solidFill>
            <a:schemeClr val="bg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a:solidFill>
                  <a:schemeClr val="tx2"/>
                </a:solidFill>
                <a:latin typeface="Tw Cen MT" pitchFamily="34" charset="0"/>
              </a:rPr>
              <a:t> </a:t>
            </a:r>
          </a:p>
          <a:p>
            <a:pPr algn="just">
              <a:buFont typeface="Wingdings" pitchFamily="2" charset="2"/>
              <a:buChar char="q"/>
            </a:pPr>
            <a:endParaRPr lang="fr-FR" b="1" dirty="0">
              <a:solidFill>
                <a:schemeClr val="tx2"/>
              </a:solidFill>
              <a:latin typeface="Tw Cen MT" pitchFamily="34" charset="0"/>
            </a:endParaRPr>
          </a:p>
          <a:p>
            <a:pPr algn="ctr"/>
            <a:endParaRPr lang="fr-FR" dirty="0">
              <a:solidFill>
                <a:schemeClr val="tx2"/>
              </a:solidFill>
            </a:endParaRPr>
          </a:p>
        </p:txBody>
      </p:sp>
      <p:sp>
        <p:nvSpPr>
          <p:cNvPr id="4" name="Rectangle 3">
            <a:extLst>
              <a:ext uri="{FF2B5EF4-FFF2-40B4-BE49-F238E27FC236}">
                <a16:creationId xmlns:a16="http://schemas.microsoft.com/office/drawing/2014/main" id="{ACC8B56B-3FD6-0C95-FA0C-194E3DF4A979}"/>
              </a:ext>
            </a:extLst>
          </p:cNvPr>
          <p:cNvSpPr/>
          <p:nvPr/>
        </p:nvSpPr>
        <p:spPr>
          <a:xfrm>
            <a:off x="0" y="1973431"/>
            <a:ext cx="12191999" cy="769441"/>
          </a:xfrm>
          <a:prstGeom prst="rect">
            <a:avLst/>
          </a:prstGeom>
        </p:spPr>
        <p:txBody>
          <a:bodyPr wrap="square">
            <a:spAutoFit/>
          </a:bodyPr>
          <a:lstStyle/>
          <a:p>
            <a:pPr algn="ctr"/>
            <a:r>
              <a:rPr lang="fr-FR" sz="4400" b="1" dirty="0">
                <a:ln w="10160">
                  <a:solidFill>
                    <a:srgbClr val="002060"/>
                  </a:solidFill>
                  <a:prstDash val="solid"/>
                </a:ln>
                <a:solidFill>
                  <a:srgbClr val="FF0000"/>
                </a:solidFill>
                <a:latin typeface="Mistral" pitchFamily="66" charset="0"/>
              </a:rPr>
              <a:t>Le Mercosur, entre intégration et tensions</a:t>
            </a:r>
          </a:p>
        </p:txBody>
      </p:sp>
      <p:sp>
        <p:nvSpPr>
          <p:cNvPr id="5" name="ZoneTexte 4">
            <a:extLst>
              <a:ext uri="{FF2B5EF4-FFF2-40B4-BE49-F238E27FC236}">
                <a16:creationId xmlns:a16="http://schemas.microsoft.com/office/drawing/2014/main" id="{A51E0E22-5E83-D191-2D54-B080B0887C70}"/>
              </a:ext>
            </a:extLst>
          </p:cNvPr>
          <p:cNvSpPr txBox="1"/>
          <p:nvPr/>
        </p:nvSpPr>
        <p:spPr>
          <a:xfrm>
            <a:off x="178411" y="62995"/>
            <a:ext cx="3065263"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none" rtlCol="0">
            <a:spAutoFit/>
          </a:bodyPr>
          <a:lstStyle/>
          <a:p>
            <a:r>
              <a:rPr lang="fr-FR" b="1" u="sng" dirty="0">
                <a:solidFill>
                  <a:srgbClr val="FF0000"/>
                </a:solidFill>
                <a:latin typeface="Century Gothic" panose="020B0502020202020204" pitchFamily="34" charset="0"/>
              </a:rPr>
              <a:t>Etape 1</a:t>
            </a:r>
            <a:r>
              <a:rPr lang="fr-FR" b="1" dirty="0">
                <a:solidFill>
                  <a:srgbClr val="FF0000"/>
                </a:solidFill>
                <a:latin typeface="Century Gothic" panose="020B0502020202020204" pitchFamily="34" charset="0"/>
              </a:rPr>
              <a:t> : </a:t>
            </a:r>
            <a:r>
              <a:rPr lang="fr-FR" b="1" u="sng" dirty="0">
                <a:solidFill>
                  <a:srgbClr val="FF0000"/>
                </a:solidFill>
                <a:latin typeface="Century Gothic" panose="020B0502020202020204" pitchFamily="34" charset="0"/>
              </a:rPr>
              <a:t>Analysez le sujet</a:t>
            </a:r>
            <a:endParaRPr lang="fr-FR" dirty="0">
              <a:solidFill>
                <a:srgbClr val="FF0000"/>
              </a:solidFill>
              <a:latin typeface="Century Gothic" panose="020B0502020202020204" pitchFamily="34" charset="0"/>
            </a:endParaRPr>
          </a:p>
        </p:txBody>
      </p:sp>
      <p:sp>
        <p:nvSpPr>
          <p:cNvPr id="6" name="Rectangle avec flèche vers le bas 3">
            <a:extLst>
              <a:ext uri="{FF2B5EF4-FFF2-40B4-BE49-F238E27FC236}">
                <a16:creationId xmlns:a16="http://schemas.microsoft.com/office/drawing/2014/main" id="{F10E6509-4857-CD99-7497-024BE60D4830}"/>
              </a:ext>
            </a:extLst>
          </p:cNvPr>
          <p:cNvSpPr/>
          <p:nvPr/>
        </p:nvSpPr>
        <p:spPr>
          <a:xfrm rot="10800000">
            <a:off x="2793424" y="1703977"/>
            <a:ext cx="1752600" cy="976157"/>
          </a:xfrm>
          <a:prstGeom prst="downArrowCallout">
            <a:avLst/>
          </a:prstGeom>
          <a:solidFill>
            <a:srgbClr val="FFFF00">
              <a:alpha val="57000"/>
            </a:srgbClr>
          </a:soli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 name="Rectangle 6">
            <a:extLst>
              <a:ext uri="{FF2B5EF4-FFF2-40B4-BE49-F238E27FC236}">
                <a16:creationId xmlns:a16="http://schemas.microsoft.com/office/drawing/2014/main" id="{88444D0C-4991-DBD5-E2BC-1CD46E32DCE5}"/>
              </a:ext>
            </a:extLst>
          </p:cNvPr>
          <p:cNvSpPr/>
          <p:nvPr/>
        </p:nvSpPr>
        <p:spPr>
          <a:xfrm>
            <a:off x="1883298" y="772699"/>
            <a:ext cx="3572852" cy="976157"/>
          </a:xfrm>
          <a:prstGeom prst="rect">
            <a:avLst/>
          </a:prstGeom>
          <a:noFill/>
          <a:ln w="127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b="1" dirty="0">
                <a:solidFill>
                  <a:srgbClr val="FF0000"/>
                </a:solidFill>
              </a:rPr>
              <a:t>Association de coopération économique latino-américaine créé en 1991</a:t>
            </a:r>
            <a:endParaRPr lang="fr-FR" sz="1200" b="1" dirty="0">
              <a:solidFill>
                <a:srgbClr val="FF0000"/>
              </a:solidFill>
            </a:endParaRPr>
          </a:p>
        </p:txBody>
      </p:sp>
      <p:sp>
        <p:nvSpPr>
          <p:cNvPr id="8" name="Rectangle avec flèche vers le bas 3">
            <a:extLst>
              <a:ext uri="{FF2B5EF4-FFF2-40B4-BE49-F238E27FC236}">
                <a16:creationId xmlns:a16="http://schemas.microsoft.com/office/drawing/2014/main" id="{6E81A313-93CB-6A8D-DC8A-89BB2E1204E1}"/>
              </a:ext>
            </a:extLst>
          </p:cNvPr>
          <p:cNvSpPr/>
          <p:nvPr/>
        </p:nvSpPr>
        <p:spPr>
          <a:xfrm>
            <a:off x="5647533" y="2071842"/>
            <a:ext cx="2091432" cy="976157"/>
          </a:xfrm>
          <a:prstGeom prst="downArrowCallout">
            <a:avLst/>
          </a:prstGeom>
          <a:solidFill>
            <a:srgbClr val="FFFF00">
              <a:alpha val="57000"/>
            </a:srgbClr>
          </a:soli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8B182B2C-DAF1-3044-0F7D-9003E461325B}"/>
              </a:ext>
            </a:extLst>
          </p:cNvPr>
          <p:cNvSpPr/>
          <p:nvPr/>
        </p:nvSpPr>
        <p:spPr>
          <a:xfrm>
            <a:off x="4372838" y="3069157"/>
            <a:ext cx="4640822" cy="976157"/>
          </a:xfrm>
          <a:prstGeom prst="rect">
            <a:avLst/>
          </a:prstGeom>
          <a:noFill/>
          <a:ln w="127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b="1" dirty="0">
                <a:solidFill>
                  <a:srgbClr val="FF0000"/>
                </a:solidFill>
              </a:rPr>
              <a:t>Processus de rapprochement entre deux territoires appartenant à une même aire régionale</a:t>
            </a:r>
            <a:endParaRPr lang="fr-FR" sz="1200" b="1" dirty="0">
              <a:solidFill>
                <a:srgbClr val="FF0000"/>
              </a:solidFill>
            </a:endParaRPr>
          </a:p>
        </p:txBody>
      </p:sp>
      <p:sp>
        <p:nvSpPr>
          <p:cNvPr id="10" name="Rectangle avec flèche vers le bas 3">
            <a:extLst>
              <a:ext uri="{FF2B5EF4-FFF2-40B4-BE49-F238E27FC236}">
                <a16:creationId xmlns:a16="http://schemas.microsoft.com/office/drawing/2014/main" id="{EC3C58B5-47E9-A5DE-E7B8-350637BD2AC3}"/>
              </a:ext>
            </a:extLst>
          </p:cNvPr>
          <p:cNvSpPr/>
          <p:nvPr/>
        </p:nvSpPr>
        <p:spPr>
          <a:xfrm rot="10800000">
            <a:off x="8249574" y="1710603"/>
            <a:ext cx="1580226" cy="976157"/>
          </a:xfrm>
          <a:prstGeom prst="downArrowCallout">
            <a:avLst/>
          </a:prstGeom>
          <a:solidFill>
            <a:srgbClr val="FFFF00">
              <a:alpha val="57000"/>
            </a:srgbClr>
          </a:solidFill>
          <a:ln>
            <a:solidFill>
              <a:schemeClr val="bg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A494D92E-D86B-88CE-ED6E-167C66E3AA1E}"/>
              </a:ext>
            </a:extLst>
          </p:cNvPr>
          <p:cNvSpPr/>
          <p:nvPr/>
        </p:nvSpPr>
        <p:spPr>
          <a:xfrm>
            <a:off x="6906087" y="723730"/>
            <a:ext cx="4267200" cy="976157"/>
          </a:xfrm>
          <a:prstGeom prst="rect">
            <a:avLst/>
          </a:prstGeom>
          <a:noFill/>
          <a:ln w="12700">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600" b="1" dirty="0">
                <a:solidFill>
                  <a:srgbClr val="FF0000"/>
                </a:solidFill>
              </a:rPr>
              <a:t>Opposition ou désaccord entre plusieurs acteurs, qui n’a pas encore dégénéré en conflit </a:t>
            </a:r>
            <a:endParaRPr lang="fr-FR" sz="1200" b="1" dirty="0">
              <a:solidFill>
                <a:srgbClr val="FF0000"/>
              </a:solidFill>
            </a:endParaRPr>
          </a:p>
        </p:txBody>
      </p:sp>
    </p:spTree>
    <p:extLst>
      <p:ext uri="{BB962C8B-B14F-4D97-AF65-F5344CB8AC3E}">
        <p14:creationId xmlns:p14="http://schemas.microsoft.com/office/powerpoint/2010/main" val="1605983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3"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plus(i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3" presetClass="entr" presetSubtype="16"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plus(i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3" presetClass="entr" presetSubtype="16"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plus(in)">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p:bldP spid="8" grpId="0" animBg="1"/>
      <p:bldP spid="9" grpId="0"/>
      <p:bldP spid="10" grpId="0" animBg="1"/>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C0E35EF-7AD3-FDE0-877C-1AF583FB4721}"/>
            </a:ext>
          </a:extLst>
        </p:cNvPr>
        <p:cNvGrpSpPr/>
        <p:nvPr/>
      </p:nvGrpSpPr>
      <p:grpSpPr>
        <a:xfrm>
          <a:off x="0" y="0"/>
          <a:ext cx="0" cy="0"/>
          <a:chOff x="0" y="0"/>
          <a:chExt cx="0" cy="0"/>
        </a:xfrm>
      </p:grpSpPr>
      <p:pic>
        <p:nvPicPr>
          <p:cNvPr id="131" name="Image 130">
            <a:extLst>
              <a:ext uri="{FF2B5EF4-FFF2-40B4-BE49-F238E27FC236}">
                <a16:creationId xmlns:a16="http://schemas.microsoft.com/office/drawing/2014/main" id="{B718F64A-888A-D4D8-5B8D-0F21FFF20AB7}"/>
              </a:ext>
            </a:extLst>
          </p:cNvPr>
          <p:cNvPicPr>
            <a:picLocks noChangeAspect="1"/>
          </p:cNvPicPr>
          <p:nvPr/>
        </p:nvPicPr>
        <p:blipFill>
          <a:blip r:embed="rId3"/>
          <a:stretch>
            <a:fillRect/>
          </a:stretch>
        </p:blipFill>
        <p:spPr>
          <a:xfrm>
            <a:off x="0" y="0"/>
            <a:ext cx="12192000" cy="6869690"/>
          </a:xfrm>
          <a:prstGeom prst="rect">
            <a:avLst/>
          </a:prstGeom>
        </p:spPr>
      </p:pic>
      <p:sp>
        <p:nvSpPr>
          <p:cNvPr id="2" name="Rectangle 1">
            <a:extLst>
              <a:ext uri="{FF2B5EF4-FFF2-40B4-BE49-F238E27FC236}">
                <a16:creationId xmlns:a16="http://schemas.microsoft.com/office/drawing/2014/main" id="{EEB5C9D8-8A2D-EA8F-C262-8311A9344450}"/>
              </a:ext>
            </a:extLst>
          </p:cNvPr>
          <p:cNvSpPr/>
          <p:nvPr/>
        </p:nvSpPr>
        <p:spPr>
          <a:xfrm>
            <a:off x="10063" y="-38770"/>
            <a:ext cx="12192000" cy="6885384"/>
          </a:xfrm>
          <a:prstGeom prst="rect">
            <a:avLst/>
          </a:prstGeom>
          <a:solidFill>
            <a:schemeClr val="bg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a:solidFill>
                  <a:schemeClr val="tx2"/>
                </a:solidFill>
                <a:latin typeface="Tw Cen MT" pitchFamily="34" charset="0"/>
              </a:rPr>
              <a:t> </a:t>
            </a:r>
          </a:p>
          <a:p>
            <a:pPr algn="just">
              <a:buFont typeface="Wingdings" pitchFamily="2" charset="2"/>
              <a:buChar char="q"/>
            </a:pPr>
            <a:endParaRPr lang="fr-FR" b="1" dirty="0">
              <a:solidFill>
                <a:schemeClr val="tx2"/>
              </a:solidFill>
              <a:latin typeface="Tw Cen MT" pitchFamily="34" charset="0"/>
            </a:endParaRPr>
          </a:p>
          <a:p>
            <a:pPr algn="ctr"/>
            <a:endParaRPr lang="fr-FR" dirty="0">
              <a:solidFill>
                <a:schemeClr val="tx2"/>
              </a:solidFill>
            </a:endParaRPr>
          </a:p>
        </p:txBody>
      </p:sp>
      <p:grpSp>
        <p:nvGrpSpPr>
          <p:cNvPr id="4" name="Groupe 3">
            <a:extLst>
              <a:ext uri="{FF2B5EF4-FFF2-40B4-BE49-F238E27FC236}">
                <a16:creationId xmlns:a16="http://schemas.microsoft.com/office/drawing/2014/main" id="{767D2F08-F25B-D85D-547C-AEF7F4B9ABFD}"/>
              </a:ext>
            </a:extLst>
          </p:cNvPr>
          <p:cNvGrpSpPr/>
          <p:nvPr/>
        </p:nvGrpSpPr>
        <p:grpSpPr>
          <a:xfrm>
            <a:off x="644781" y="569101"/>
            <a:ext cx="5040608" cy="6089110"/>
            <a:chOff x="0" y="67447"/>
            <a:chExt cx="3296644" cy="4353394"/>
          </a:xfrm>
        </p:grpSpPr>
        <p:pic>
          <p:nvPicPr>
            <p:cNvPr id="8" name="Image 7">
              <a:extLst>
                <a:ext uri="{FF2B5EF4-FFF2-40B4-BE49-F238E27FC236}">
                  <a16:creationId xmlns:a16="http://schemas.microsoft.com/office/drawing/2014/main" id="{5A0A155D-F076-268A-B79C-968EF88E4F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447"/>
              <a:ext cx="3296644" cy="4353394"/>
            </a:xfrm>
            <a:prstGeom prst="rect">
              <a:avLst/>
            </a:prstGeom>
            <a:ln w="6350">
              <a:solidFill>
                <a:schemeClr val="tx1"/>
              </a:solidFill>
            </a:ln>
          </p:spPr>
        </p:pic>
        <p:sp>
          <p:nvSpPr>
            <p:cNvPr id="9" name="Forme libre : forme 8">
              <a:extLst>
                <a:ext uri="{FF2B5EF4-FFF2-40B4-BE49-F238E27FC236}">
                  <a16:creationId xmlns:a16="http://schemas.microsoft.com/office/drawing/2014/main" id="{717EE5EE-4FC3-6D8F-C010-89D0FE2B9B3B}"/>
                </a:ext>
              </a:extLst>
            </p:cNvPr>
            <p:cNvSpPr/>
            <p:nvPr/>
          </p:nvSpPr>
          <p:spPr>
            <a:xfrm>
              <a:off x="55659" y="1765189"/>
              <a:ext cx="1232452" cy="2274073"/>
            </a:xfrm>
            <a:custGeom>
              <a:avLst/>
              <a:gdLst>
                <a:gd name="connsiteX0" fmla="*/ 0 w 1232452"/>
                <a:gd name="connsiteY0" fmla="*/ 23854 h 2274073"/>
                <a:gd name="connsiteX1" fmla="*/ 15902 w 1232452"/>
                <a:gd name="connsiteY1" fmla="*/ 2274073 h 2274073"/>
                <a:gd name="connsiteX2" fmla="*/ 866692 w 1232452"/>
                <a:gd name="connsiteY2" fmla="*/ 2242268 h 2274073"/>
                <a:gd name="connsiteX3" fmla="*/ 1057523 w 1232452"/>
                <a:gd name="connsiteY3" fmla="*/ 1860605 h 2274073"/>
                <a:gd name="connsiteX4" fmla="*/ 946205 w 1232452"/>
                <a:gd name="connsiteY4" fmla="*/ 1319917 h 2274073"/>
                <a:gd name="connsiteX5" fmla="*/ 1224501 w 1232452"/>
                <a:gd name="connsiteY5" fmla="*/ 1208598 h 2274073"/>
                <a:gd name="connsiteX6" fmla="*/ 1232452 w 1232452"/>
                <a:gd name="connsiteY6" fmla="*/ 962108 h 2274073"/>
                <a:gd name="connsiteX7" fmla="*/ 954156 w 1232452"/>
                <a:gd name="connsiteY7" fmla="*/ 818984 h 2274073"/>
                <a:gd name="connsiteX8" fmla="*/ 914400 w 1232452"/>
                <a:gd name="connsiteY8" fmla="*/ 103367 h 2274073"/>
                <a:gd name="connsiteX9" fmla="*/ 246490 w 1232452"/>
                <a:gd name="connsiteY9" fmla="*/ 0 h 2274073"/>
                <a:gd name="connsiteX10" fmla="*/ 0 w 1232452"/>
                <a:gd name="connsiteY10" fmla="*/ 23854 h 227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2452" h="2274073">
                  <a:moveTo>
                    <a:pt x="0" y="23854"/>
                  </a:moveTo>
                  <a:lnTo>
                    <a:pt x="15902" y="2274073"/>
                  </a:lnTo>
                  <a:lnTo>
                    <a:pt x="866692" y="2242268"/>
                  </a:lnTo>
                  <a:lnTo>
                    <a:pt x="1057523" y="1860605"/>
                  </a:lnTo>
                  <a:lnTo>
                    <a:pt x="946205" y="1319917"/>
                  </a:lnTo>
                  <a:lnTo>
                    <a:pt x="1224501" y="1208598"/>
                  </a:lnTo>
                  <a:lnTo>
                    <a:pt x="1232452" y="962108"/>
                  </a:lnTo>
                  <a:lnTo>
                    <a:pt x="954156" y="818984"/>
                  </a:lnTo>
                  <a:lnTo>
                    <a:pt x="914400" y="103367"/>
                  </a:lnTo>
                  <a:lnTo>
                    <a:pt x="246490" y="0"/>
                  </a:lnTo>
                  <a:lnTo>
                    <a:pt x="0" y="23854"/>
                  </a:lnTo>
                  <a:close/>
                </a:path>
              </a:pathLst>
            </a:cu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grpSp>
      <p:sp>
        <p:nvSpPr>
          <p:cNvPr id="5" name="Rectangle 4">
            <a:extLst>
              <a:ext uri="{FF2B5EF4-FFF2-40B4-BE49-F238E27FC236}">
                <a16:creationId xmlns:a16="http://schemas.microsoft.com/office/drawing/2014/main" id="{A4DB62C8-EE61-FD52-8D37-B54B7BA8E5DF}"/>
              </a:ext>
            </a:extLst>
          </p:cNvPr>
          <p:cNvSpPr/>
          <p:nvPr/>
        </p:nvSpPr>
        <p:spPr>
          <a:xfrm>
            <a:off x="5714999" y="569101"/>
            <a:ext cx="6139170" cy="6097131"/>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Zone de texte 6">
            <a:extLst>
              <a:ext uri="{FF2B5EF4-FFF2-40B4-BE49-F238E27FC236}">
                <a16:creationId xmlns:a16="http://schemas.microsoft.com/office/drawing/2014/main" id="{7BCD7114-4200-C529-7A21-4AAD03B7D500}"/>
              </a:ext>
            </a:extLst>
          </p:cNvPr>
          <p:cNvSpPr txBox="1"/>
          <p:nvPr/>
        </p:nvSpPr>
        <p:spPr>
          <a:xfrm>
            <a:off x="623378" y="221029"/>
            <a:ext cx="10965371" cy="3781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Titre</a:t>
            </a:r>
            <a:r>
              <a:rPr lang="fr-FR" sz="1400" b="1" dirty="0">
                <a:effectLst/>
                <a:latin typeface="Century Gothic" panose="020B0502020202020204" pitchFamily="34" charset="0"/>
                <a:ea typeface="Calibri" panose="020F0502020204030204" pitchFamily="34" charset="0"/>
                <a:cs typeface="Times New Roman" panose="02020603050405020304" pitchFamily="18" charset="0"/>
              </a:rPr>
              <a:t> :  </a:t>
            </a: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48FFB947-43C6-E25E-9546-94C820711872}"/>
              </a:ext>
            </a:extLst>
          </p:cNvPr>
          <p:cNvSpPr txBox="1"/>
          <p:nvPr/>
        </p:nvSpPr>
        <p:spPr>
          <a:xfrm>
            <a:off x="5732761" y="599180"/>
            <a:ext cx="4022255"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1-</a:t>
            </a:r>
            <a:r>
              <a:rPr lang="fr-FR" sz="1600" b="1" dirty="0">
                <a:latin typeface="Century Gothic" panose="020B0502020202020204" pitchFamily="34" charset="0"/>
              </a:rPr>
              <a:t> Un processus d’intégration régionale</a:t>
            </a:r>
          </a:p>
        </p:txBody>
      </p:sp>
      <p:sp>
        <p:nvSpPr>
          <p:cNvPr id="11" name="ZoneTexte 10">
            <a:extLst>
              <a:ext uri="{FF2B5EF4-FFF2-40B4-BE49-F238E27FC236}">
                <a16:creationId xmlns:a16="http://schemas.microsoft.com/office/drawing/2014/main" id="{691E2F91-DB82-57F7-DA08-E22B6C23AD54}"/>
              </a:ext>
            </a:extLst>
          </p:cNvPr>
          <p:cNvSpPr txBox="1"/>
          <p:nvPr/>
        </p:nvSpPr>
        <p:spPr>
          <a:xfrm>
            <a:off x="5763241" y="2133600"/>
            <a:ext cx="6146234"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2-</a:t>
            </a:r>
            <a:r>
              <a:rPr lang="fr-FR" sz="1600" b="1" dirty="0">
                <a:latin typeface="Century Gothic" panose="020B0502020202020204" pitchFamily="34" charset="0"/>
              </a:rPr>
              <a:t> Une association de coopération économique dynamique</a:t>
            </a:r>
          </a:p>
        </p:txBody>
      </p:sp>
      <p:sp>
        <p:nvSpPr>
          <p:cNvPr id="12" name="ZoneTexte 11">
            <a:extLst>
              <a:ext uri="{FF2B5EF4-FFF2-40B4-BE49-F238E27FC236}">
                <a16:creationId xmlns:a16="http://schemas.microsoft.com/office/drawing/2014/main" id="{0D50D5FD-EE15-F93E-9826-A796AD6D3406}"/>
              </a:ext>
            </a:extLst>
          </p:cNvPr>
          <p:cNvSpPr txBox="1"/>
          <p:nvPr/>
        </p:nvSpPr>
        <p:spPr>
          <a:xfrm>
            <a:off x="5789743" y="4419600"/>
            <a:ext cx="4514377"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3-</a:t>
            </a:r>
            <a:r>
              <a:rPr lang="fr-FR" sz="1600" b="1" dirty="0">
                <a:latin typeface="Century Gothic" panose="020B0502020202020204" pitchFamily="34" charset="0"/>
              </a:rPr>
              <a:t> Des déséquilibres et des tensions internes</a:t>
            </a:r>
          </a:p>
        </p:txBody>
      </p:sp>
      <p:grpSp>
        <p:nvGrpSpPr>
          <p:cNvPr id="34" name="Groupe 33">
            <a:extLst>
              <a:ext uri="{FF2B5EF4-FFF2-40B4-BE49-F238E27FC236}">
                <a16:creationId xmlns:a16="http://schemas.microsoft.com/office/drawing/2014/main" id="{EDD07C70-D52C-28AB-A753-BE335F8A0A4A}"/>
              </a:ext>
            </a:extLst>
          </p:cNvPr>
          <p:cNvGrpSpPr/>
          <p:nvPr/>
        </p:nvGrpSpPr>
        <p:grpSpPr>
          <a:xfrm>
            <a:off x="2216728" y="1246908"/>
            <a:ext cx="3422072" cy="3330535"/>
            <a:chOff x="2216728" y="1246908"/>
            <a:chExt cx="3422072" cy="3330535"/>
          </a:xfrm>
        </p:grpSpPr>
        <p:grpSp>
          <p:nvGrpSpPr>
            <p:cNvPr id="32" name="Groupe 31">
              <a:extLst>
                <a:ext uri="{FF2B5EF4-FFF2-40B4-BE49-F238E27FC236}">
                  <a16:creationId xmlns:a16="http://schemas.microsoft.com/office/drawing/2014/main" id="{32F57A6A-CCDA-352F-36F5-4B1BB7287DAB}"/>
                </a:ext>
              </a:extLst>
            </p:cNvPr>
            <p:cNvGrpSpPr/>
            <p:nvPr/>
          </p:nvGrpSpPr>
          <p:grpSpPr>
            <a:xfrm>
              <a:off x="2216728" y="1246908"/>
              <a:ext cx="3422072" cy="3330535"/>
              <a:chOff x="2216728" y="1246908"/>
              <a:chExt cx="3422072" cy="3330535"/>
            </a:xfrm>
          </p:grpSpPr>
          <p:grpSp>
            <p:nvGrpSpPr>
              <p:cNvPr id="30" name="Groupe 29">
                <a:extLst>
                  <a:ext uri="{FF2B5EF4-FFF2-40B4-BE49-F238E27FC236}">
                    <a16:creationId xmlns:a16="http://schemas.microsoft.com/office/drawing/2014/main" id="{D42AC782-E21E-B454-CF39-52047DF3D629}"/>
                  </a:ext>
                </a:extLst>
              </p:cNvPr>
              <p:cNvGrpSpPr/>
              <p:nvPr/>
            </p:nvGrpSpPr>
            <p:grpSpPr>
              <a:xfrm>
                <a:off x="2216728" y="1246908"/>
                <a:ext cx="3422072" cy="3330535"/>
                <a:chOff x="2216728" y="1246908"/>
                <a:chExt cx="3422072" cy="3330535"/>
              </a:xfrm>
            </p:grpSpPr>
            <p:grpSp>
              <p:nvGrpSpPr>
                <p:cNvPr id="28" name="Groupe 27">
                  <a:extLst>
                    <a:ext uri="{FF2B5EF4-FFF2-40B4-BE49-F238E27FC236}">
                      <a16:creationId xmlns:a16="http://schemas.microsoft.com/office/drawing/2014/main" id="{D4506A2D-24E2-B563-9E4F-C40EABCD99B2}"/>
                    </a:ext>
                  </a:extLst>
                </p:cNvPr>
                <p:cNvGrpSpPr/>
                <p:nvPr/>
              </p:nvGrpSpPr>
              <p:grpSpPr>
                <a:xfrm>
                  <a:off x="2216728" y="1246908"/>
                  <a:ext cx="3422072" cy="3330535"/>
                  <a:chOff x="2216728" y="1246908"/>
                  <a:chExt cx="3422072" cy="3330535"/>
                </a:xfrm>
                <a:solidFill>
                  <a:schemeClr val="accent1"/>
                </a:solidFill>
              </p:grpSpPr>
              <p:sp>
                <p:nvSpPr>
                  <p:cNvPr id="25" name="Forme libre : forme 24">
                    <a:extLst>
                      <a:ext uri="{FF2B5EF4-FFF2-40B4-BE49-F238E27FC236}">
                        <a16:creationId xmlns:a16="http://schemas.microsoft.com/office/drawing/2014/main" id="{11AD45B1-DA7D-BEF1-45C4-D1345264829D}"/>
                      </a:ext>
                    </a:extLst>
                  </p:cNvPr>
                  <p:cNvSpPr/>
                  <p:nvPr/>
                </p:nvSpPr>
                <p:spPr>
                  <a:xfrm>
                    <a:off x="2216728" y="1246908"/>
                    <a:ext cx="1497456" cy="2097479"/>
                  </a:xfrm>
                  <a:custGeom>
                    <a:avLst/>
                    <a:gdLst>
                      <a:gd name="connsiteX0" fmla="*/ 1468582 w 1496291"/>
                      <a:gd name="connsiteY0" fmla="*/ 270164 h 2130136"/>
                      <a:gd name="connsiteX1" fmla="*/ 1468582 w 1496291"/>
                      <a:gd name="connsiteY1" fmla="*/ 270164 h 2130136"/>
                      <a:gd name="connsiteX2" fmla="*/ 1420091 w 1496291"/>
                      <a:gd name="connsiteY2" fmla="*/ 290946 h 2130136"/>
                      <a:gd name="connsiteX3" fmla="*/ 1406237 w 1496291"/>
                      <a:gd name="connsiteY3" fmla="*/ 297873 h 2130136"/>
                      <a:gd name="connsiteX4" fmla="*/ 1392382 w 1496291"/>
                      <a:gd name="connsiteY4" fmla="*/ 301336 h 2130136"/>
                      <a:gd name="connsiteX5" fmla="*/ 1354282 w 1496291"/>
                      <a:gd name="connsiteY5" fmla="*/ 311727 h 2130136"/>
                      <a:gd name="connsiteX6" fmla="*/ 1305791 w 1496291"/>
                      <a:gd name="connsiteY6" fmla="*/ 315191 h 2130136"/>
                      <a:gd name="connsiteX7" fmla="*/ 1246909 w 1496291"/>
                      <a:gd name="connsiteY7" fmla="*/ 315191 h 2130136"/>
                      <a:gd name="connsiteX8" fmla="*/ 1229591 w 1496291"/>
                      <a:gd name="connsiteY8" fmla="*/ 308264 h 2130136"/>
                      <a:gd name="connsiteX9" fmla="*/ 1208809 w 1496291"/>
                      <a:gd name="connsiteY9" fmla="*/ 290946 h 2130136"/>
                      <a:gd name="connsiteX10" fmla="*/ 1201882 w 1496291"/>
                      <a:gd name="connsiteY10" fmla="*/ 284018 h 2130136"/>
                      <a:gd name="connsiteX11" fmla="*/ 1184564 w 1496291"/>
                      <a:gd name="connsiteY11" fmla="*/ 259773 h 2130136"/>
                      <a:gd name="connsiteX12" fmla="*/ 1174173 w 1496291"/>
                      <a:gd name="connsiteY12" fmla="*/ 238991 h 2130136"/>
                      <a:gd name="connsiteX13" fmla="*/ 1167246 w 1496291"/>
                      <a:gd name="connsiteY13" fmla="*/ 225136 h 2130136"/>
                      <a:gd name="connsiteX14" fmla="*/ 1170709 w 1496291"/>
                      <a:gd name="connsiteY14" fmla="*/ 152400 h 2130136"/>
                      <a:gd name="connsiteX15" fmla="*/ 1174173 w 1496291"/>
                      <a:gd name="connsiteY15" fmla="*/ 128155 h 2130136"/>
                      <a:gd name="connsiteX16" fmla="*/ 1181100 w 1496291"/>
                      <a:gd name="connsiteY16" fmla="*/ 107373 h 2130136"/>
                      <a:gd name="connsiteX17" fmla="*/ 1177637 w 1496291"/>
                      <a:gd name="connsiteY17" fmla="*/ 20782 h 2130136"/>
                      <a:gd name="connsiteX18" fmla="*/ 1153391 w 1496291"/>
                      <a:gd name="connsiteY18" fmla="*/ 17318 h 2130136"/>
                      <a:gd name="connsiteX19" fmla="*/ 1132609 w 1496291"/>
                      <a:gd name="connsiteY19" fmla="*/ 0 h 2130136"/>
                      <a:gd name="connsiteX20" fmla="*/ 910937 w 1496291"/>
                      <a:gd name="connsiteY20" fmla="*/ 96982 h 2130136"/>
                      <a:gd name="connsiteX21" fmla="*/ 820882 w 1496291"/>
                      <a:gd name="connsiteY21" fmla="*/ 83127 h 2130136"/>
                      <a:gd name="connsiteX22" fmla="*/ 800100 w 1496291"/>
                      <a:gd name="connsiteY22" fmla="*/ 90055 h 2130136"/>
                      <a:gd name="connsiteX23" fmla="*/ 789709 w 1496291"/>
                      <a:gd name="connsiteY23" fmla="*/ 117764 h 2130136"/>
                      <a:gd name="connsiteX24" fmla="*/ 807028 w 1496291"/>
                      <a:gd name="connsiteY24" fmla="*/ 183573 h 2130136"/>
                      <a:gd name="connsiteX25" fmla="*/ 834737 w 1496291"/>
                      <a:gd name="connsiteY25" fmla="*/ 252846 h 2130136"/>
                      <a:gd name="connsiteX26" fmla="*/ 817418 w 1496291"/>
                      <a:gd name="connsiteY26" fmla="*/ 301336 h 2130136"/>
                      <a:gd name="connsiteX27" fmla="*/ 633846 w 1496291"/>
                      <a:gd name="connsiteY27" fmla="*/ 370609 h 2130136"/>
                      <a:gd name="connsiteX28" fmla="*/ 540328 w 1496291"/>
                      <a:gd name="connsiteY28" fmla="*/ 256309 h 2130136"/>
                      <a:gd name="connsiteX29" fmla="*/ 526473 w 1496291"/>
                      <a:gd name="connsiteY29" fmla="*/ 235527 h 2130136"/>
                      <a:gd name="connsiteX30" fmla="*/ 488373 w 1496291"/>
                      <a:gd name="connsiteY30" fmla="*/ 277091 h 2130136"/>
                      <a:gd name="connsiteX31" fmla="*/ 415637 w 1496291"/>
                      <a:gd name="connsiteY31" fmla="*/ 277091 h 2130136"/>
                      <a:gd name="connsiteX32" fmla="*/ 381000 w 1496291"/>
                      <a:gd name="connsiteY32" fmla="*/ 263236 h 2130136"/>
                      <a:gd name="connsiteX33" fmla="*/ 356755 w 1496291"/>
                      <a:gd name="connsiteY33" fmla="*/ 284018 h 2130136"/>
                      <a:gd name="connsiteX34" fmla="*/ 339437 w 1496291"/>
                      <a:gd name="connsiteY34" fmla="*/ 301336 h 2130136"/>
                      <a:gd name="connsiteX35" fmla="*/ 363682 w 1496291"/>
                      <a:gd name="connsiteY35" fmla="*/ 408709 h 2130136"/>
                      <a:gd name="connsiteX36" fmla="*/ 332509 w 1496291"/>
                      <a:gd name="connsiteY36" fmla="*/ 446809 h 2130136"/>
                      <a:gd name="connsiteX37" fmla="*/ 335973 w 1496291"/>
                      <a:gd name="connsiteY37" fmla="*/ 516082 h 2130136"/>
                      <a:gd name="connsiteX38" fmla="*/ 374073 w 1496291"/>
                      <a:gd name="connsiteY38" fmla="*/ 602673 h 2130136"/>
                      <a:gd name="connsiteX39" fmla="*/ 360218 w 1496291"/>
                      <a:gd name="connsiteY39" fmla="*/ 682336 h 2130136"/>
                      <a:gd name="connsiteX40" fmla="*/ 339437 w 1496291"/>
                      <a:gd name="connsiteY40" fmla="*/ 762000 h 2130136"/>
                      <a:gd name="connsiteX41" fmla="*/ 329046 w 1496291"/>
                      <a:gd name="connsiteY41" fmla="*/ 820882 h 2130136"/>
                      <a:gd name="connsiteX42" fmla="*/ 294409 w 1496291"/>
                      <a:gd name="connsiteY42" fmla="*/ 820882 h 2130136"/>
                      <a:gd name="connsiteX43" fmla="*/ 263237 w 1496291"/>
                      <a:gd name="connsiteY43" fmla="*/ 796636 h 2130136"/>
                      <a:gd name="connsiteX44" fmla="*/ 76200 w 1496291"/>
                      <a:gd name="connsiteY44" fmla="*/ 872836 h 2130136"/>
                      <a:gd name="connsiteX45" fmla="*/ 31173 w 1496291"/>
                      <a:gd name="connsiteY45" fmla="*/ 980209 h 2130136"/>
                      <a:gd name="connsiteX46" fmla="*/ 0 w 1496291"/>
                      <a:gd name="connsiteY46" fmla="*/ 1046018 h 2130136"/>
                      <a:gd name="connsiteX47" fmla="*/ 10391 w 1496291"/>
                      <a:gd name="connsiteY47" fmla="*/ 1084118 h 2130136"/>
                      <a:gd name="connsiteX48" fmla="*/ 27709 w 1496291"/>
                      <a:gd name="connsiteY48" fmla="*/ 1201882 h 2130136"/>
                      <a:gd name="connsiteX49" fmla="*/ 176646 w 1496291"/>
                      <a:gd name="connsiteY49" fmla="*/ 1302327 h 2130136"/>
                      <a:gd name="connsiteX50" fmla="*/ 228600 w 1496291"/>
                      <a:gd name="connsiteY50" fmla="*/ 1281546 h 2130136"/>
                      <a:gd name="connsiteX51" fmla="*/ 266700 w 1496291"/>
                      <a:gd name="connsiteY51" fmla="*/ 1285009 h 2130136"/>
                      <a:gd name="connsiteX52" fmla="*/ 297873 w 1496291"/>
                      <a:gd name="connsiteY52" fmla="*/ 1340427 h 2130136"/>
                      <a:gd name="connsiteX53" fmla="*/ 408709 w 1496291"/>
                      <a:gd name="connsiteY53" fmla="*/ 1420091 h 2130136"/>
                      <a:gd name="connsiteX54" fmla="*/ 689264 w 1496291"/>
                      <a:gd name="connsiteY54" fmla="*/ 1291936 h 2130136"/>
                      <a:gd name="connsiteX55" fmla="*/ 720437 w 1496291"/>
                      <a:gd name="connsiteY55" fmla="*/ 1309255 h 2130136"/>
                      <a:gd name="connsiteX56" fmla="*/ 730828 w 1496291"/>
                      <a:gd name="connsiteY56" fmla="*/ 1361209 h 2130136"/>
                      <a:gd name="connsiteX57" fmla="*/ 741218 w 1496291"/>
                      <a:gd name="connsiteY57" fmla="*/ 1395846 h 2130136"/>
                      <a:gd name="connsiteX58" fmla="*/ 775855 w 1496291"/>
                      <a:gd name="connsiteY58" fmla="*/ 1440873 h 2130136"/>
                      <a:gd name="connsiteX59" fmla="*/ 813955 w 1496291"/>
                      <a:gd name="connsiteY59" fmla="*/ 1499755 h 2130136"/>
                      <a:gd name="connsiteX60" fmla="*/ 838200 w 1496291"/>
                      <a:gd name="connsiteY60" fmla="*/ 1530927 h 2130136"/>
                      <a:gd name="connsiteX61" fmla="*/ 921328 w 1496291"/>
                      <a:gd name="connsiteY61" fmla="*/ 1558636 h 2130136"/>
                      <a:gd name="connsiteX62" fmla="*/ 1042555 w 1496291"/>
                      <a:gd name="connsiteY62" fmla="*/ 1600200 h 2130136"/>
                      <a:gd name="connsiteX63" fmla="*/ 1125682 w 1496291"/>
                      <a:gd name="connsiteY63" fmla="*/ 1631373 h 2130136"/>
                      <a:gd name="connsiteX64" fmla="*/ 1208809 w 1496291"/>
                      <a:gd name="connsiteY64" fmla="*/ 1707573 h 2130136"/>
                      <a:gd name="connsiteX65" fmla="*/ 1246909 w 1496291"/>
                      <a:gd name="connsiteY65" fmla="*/ 1794164 h 2130136"/>
                      <a:gd name="connsiteX66" fmla="*/ 1250373 w 1496291"/>
                      <a:gd name="connsiteY66" fmla="*/ 1804555 h 2130136"/>
                      <a:gd name="connsiteX67" fmla="*/ 1319646 w 1496291"/>
                      <a:gd name="connsiteY67" fmla="*/ 1842655 h 2130136"/>
                      <a:gd name="connsiteX68" fmla="*/ 1371600 w 1496291"/>
                      <a:gd name="connsiteY68" fmla="*/ 1866900 h 2130136"/>
                      <a:gd name="connsiteX69" fmla="*/ 1413164 w 1496291"/>
                      <a:gd name="connsiteY69" fmla="*/ 1891146 h 2130136"/>
                      <a:gd name="connsiteX70" fmla="*/ 1472046 w 1496291"/>
                      <a:gd name="connsiteY70" fmla="*/ 1988127 h 2130136"/>
                      <a:gd name="connsiteX71" fmla="*/ 1496291 w 1496291"/>
                      <a:gd name="connsiteY71" fmla="*/ 2060864 h 2130136"/>
                      <a:gd name="connsiteX72" fmla="*/ 1430482 w 1496291"/>
                      <a:gd name="connsiteY72" fmla="*/ 2130136 h 2130136"/>
                      <a:gd name="connsiteX0" fmla="*/ 1468582 w 1497456"/>
                      <a:gd name="connsiteY0" fmla="*/ 270164 h 2097479"/>
                      <a:gd name="connsiteX1" fmla="*/ 1468582 w 1497456"/>
                      <a:gd name="connsiteY1" fmla="*/ 270164 h 2097479"/>
                      <a:gd name="connsiteX2" fmla="*/ 1420091 w 1497456"/>
                      <a:gd name="connsiteY2" fmla="*/ 290946 h 2097479"/>
                      <a:gd name="connsiteX3" fmla="*/ 1406237 w 1497456"/>
                      <a:gd name="connsiteY3" fmla="*/ 297873 h 2097479"/>
                      <a:gd name="connsiteX4" fmla="*/ 1392382 w 1497456"/>
                      <a:gd name="connsiteY4" fmla="*/ 301336 h 2097479"/>
                      <a:gd name="connsiteX5" fmla="*/ 1354282 w 1497456"/>
                      <a:gd name="connsiteY5" fmla="*/ 311727 h 2097479"/>
                      <a:gd name="connsiteX6" fmla="*/ 1305791 w 1497456"/>
                      <a:gd name="connsiteY6" fmla="*/ 315191 h 2097479"/>
                      <a:gd name="connsiteX7" fmla="*/ 1246909 w 1497456"/>
                      <a:gd name="connsiteY7" fmla="*/ 315191 h 2097479"/>
                      <a:gd name="connsiteX8" fmla="*/ 1229591 w 1497456"/>
                      <a:gd name="connsiteY8" fmla="*/ 308264 h 2097479"/>
                      <a:gd name="connsiteX9" fmla="*/ 1208809 w 1497456"/>
                      <a:gd name="connsiteY9" fmla="*/ 290946 h 2097479"/>
                      <a:gd name="connsiteX10" fmla="*/ 1201882 w 1497456"/>
                      <a:gd name="connsiteY10" fmla="*/ 284018 h 2097479"/>
                      <a:gd name="connsiteX11" fmla="*/ 1184564 w 1497456"/>
                      <a:gd name="connsiteY11" fmla="*/ 259773 h 2097479"/>
                      <a:gd name="connsiteX12" fmla="*/ 1174173 w 1497456"/>
                      <a:gd name="connsiteY12" fmla="*/ 238991 h 2097479"/>
                      <a:gd name="connsiteX13" fmla="*/ 1167246 w 1497456"/>
                      <a:gd name="connsiteY13" fmla="*/ 225136 h 2097479"/>
                      <a:gd name="connsiteX14" fmla="*/ 1170709 w 1497456"/>
                      <a:gd name="connsiteY14" fmla="*/ 152400 h 2097479"/>
                      <a:gd name="connsiteX15" fmla="*/ 1174173 w 1497456"/>
                      <a:gd name="connsiteY15" fmla="*/ 128155 h 2097479"/>
                      <a:gd name="connsiteX16" fmla="*/ 1181100 w 1497456"/>
                      <a:gd name="connsiteY16" fmla="*/ 107373 h 2097479"/>
                      <a:gd name="connsiteX17" fmla="*/ 1177637 w 1497456"/>
                      <a:gd name="connsiteY17" fmla="*/ 20782 h 2097479"/>
                      <a:gd name="connsiteX18" fmla="*/ 1153391 w 1497456"/>
                      <a:gd name="connsiteY18" fmla="*/ 17318 h 2097479"/>
                      <a:gd name="connsiteX19" fmla="*/ 1132609 w 1497456"/>
                      <a:gd name="connsiteY19" fmla="*/ 0 h 2097479"/>
                      <a:gd name="connsiteX20" fmla="*/ 910937 w 1497456"/>
                      <a:gd name="connsiteY20" fmla="*/ 96982 h 2097479"/>
                      <a:gd name="connsiteX21" fmla="*/ 820882 w 1497456"/>
                      <a:gd name="connsiteY21" fmla="*/ 83127 h 2097479"/>
                      <a:gd name="connsiteX22" fmla="*/ 800100 w 1497456"/>
                      <a:gd name="connsiteY22" fmla="*/ 90055 h 2097479"/>
                      <a:gd name="connsiteX23" fmla="*/ 789709 w 1497456"/>
                      <a:gd name="connsiteY23" fmla="*/ 117764 h 2097479"/>
                      <a:gd name="connsiteX24" fmla="*/ 807028 w 1497456"/>
                      <a:gd name="connsiteY24" fmla="*/ 183573 h 2097479"/>
                      <a:gd name="connsiteX25" fmla="*/ 834737 w 1497456"/>
                      <a:gd name="connsiteY25" fmla="*/ 252846 h 2097479"/>
                      <a:gd name="connsiteX26" fmla="*/ 817418 w 1497456"/>
                      <a:gd name="connsiteY26" fmla="*/ 301336 h 2097479"/>
                      <a:gd name="connsiteX27" fmla="*/ 633846 w 1497456"/>
                      <a:gd name="connsiteY27" fmla="*/ 370609 h 2097479"/>
                      <a:gd name="connsiteX28" fmla="*/ 540328 w 1497456"/>
                      <a:gd name="connsiteY28" fmla="*/ 256309 h 2097479"/>
                      <a:gd name="connsiteX29" fmla="*/ 526473 w 1497456"/>
                      <a:gd name="connsiteY29" fmla="*/ 235527 h 2097479"/>
                      <a:gd name="connsiteX30" fmla="*/ 488373 w 1497456"/>
                      <a:gd name="connsiteY30" fmla="*/ 277091 h 2097479"/>
                      <a:gd name="connsiteX31" fmla="*/ 415637 w 1497456"/>
                      <a:gd name="connsiteY31" fmla="*/ 277091 h 2097479"/>
                      <a:gd name="connsiteX32" fmla="*/ 381000 w 1497456"/>
                      <a:gd name="connsiteY32" fmla="*/ 263236 h 2097479"/>
                      <a:gd name="connsiteX33" fmla="*/ 356755 w 1497456"/>
                      <a:gd name="connsiteY33" fmla="*/ 284018 h 2097479"/>
                      <a:gd name="connsiteX34" fmla="*/ 339437 w 1497456"/>
                      <a:gd name="connsiteY34" fmla="*/ 301336 h 2097479"/>
                      <a:gd name="connsiteX35" fmla="*/ 363682 w 1497456"/>
                      <a:gd name="connsiteY35" fmla="*/ 408709 h 2097479"/>
                      <a:gd name="connsiteX36" fmla="*/ 332509 w 1497456"/>
                      <a:gd name="connsiteY36" fmla="*/ 446809 h 2097479"/>
                      <a:gd name="connsiteX37" fmla="*/ 335973 w 1497456"/>
                      <a:gd name="connsiteY37" fmla="*/ 516082 h 2097479"/>
                      <a:gd name="connsiteX38" fmla="*/ 374073 w 1497456"/>
                      <a:gd name="connsiteY38" fmla="*/ 602673 h 2097479"/>
                      <a:gd name="connsiteX39" fmla="*/ 360218 w 1497456"/>
                      <a:gd name="connsiteY39" fmla="*/ 682336 h 2097479"/>
                      <a:gd name="connsiteX40" fmla="*/ 339437 w 1497456"/>
                      <a:gd name="connsiteY40" fmla="*/ 762000 h 2097479"/>
                      <a:gd name="connsiteX41" fmla="*/ 329046 w 1497456"/>
                      <a:gd name="connsiteY41" fmla="*/ 820882 h 2097479"/>
                      <a:gd name="connsiteX42" fmla="*/ 294409 w 1497456"/>
                      <a:gd name="connsiteY42" fmla="*/ 820882 h 2097479"/>
                      <a:gd name="connsiteX43" fmla="*/ 263237 w 1497456"/>
                      <a:gd name="connsiteY43" fmla="*/ 796636 h 2097479"/>
                      <a:gd name="connsiteX44" fmla="*/ 76200 w 1497456"/>
                      <a:gd name="connsiteY44" fmla="*/ 872836 h 2097479"/>
                      <a:gd name="connsiteX45" fmla="*/ 31173 w 1497456"/>
                      <a:gd name="connsiteY45" fmla="*/ 980209 h 2097479"/>
                      <a:gd name="connsiteX46" fmla="*/ 0 w 1497456"/>
                      <a:gd name="connsiteY46" fmla="*/ 1046018 h 2097479"/>
                      <a:gd name="connsiteX47" fmla="*/ 10391 w 1497456"/>
                      <a:gd name="connsiteY47" fmla="*/ 1084118 h 2097479"/>
                      <a:gd name="connsiteX48" fmla="*/ 27709 w 1497456"/>
                      <a:gd name="connsiteY48" fmla="*/ 1201882 h 2097479"/>
                      <a:gd name="connsiteX49" fmla="*/ 176646 w 1497456"/>
                      <a:gd name="connsiteY49" fmla="*/ 1302327 h 2097479"/>
                      <a:gd name="connsiteX50" fmla="*/ 228600 w 1497456"/>
                      <a:gd name="connsiteY50" fmla="*/ 1281546 h 2097479"/>
                      <a:gd name="connsiteX51" fmla="*/ 266700 w 1497456"/>
                      <a:gd name="connsiteY51" fmla="*/ 1285009 h 2097479"/>
                      <a:gd name="connsiteX52" fmla="*/ 297873 w 1497456"/>
                      <a:gd name="connsiteY52" fmla="*/ 1340427 h 2097479"/>
                      <a:gd name="connsiteX53" fmla="*/ 408709 w 1497456"/>
                      <a:gd name="connsiteY53" fmla="*/ 1420091 h 2097479"/>
                      <a:gd name="connsiteX54" fmla="*/ 689264 w 1497456"/>
                      <a:gd name="connsiteY54" fmla="*/ 1291936 h 2097479"/>
                      <a:gd name="connsiteX55" fmla="*/ 720437 w 1497456"/>
                      <a:gd name="connsiteY55" fmla="*/ 1309255 h 2097479"/>
                      <a:gd name="connsiteX56" fmla="*/ 730828 w 1497456"/>
                      <a:gd name="connsiteY56" fmla="*/ 1361209 h 2097479"/>
                      <a:gd name="connsiteX57" fmla="*/ 741218 w 1497456"/>
                      <a:gd name="connsiteY57" fmla="*/ 1395846 h 2097479"/>
                      <a:gd name="connsiteX58" fmla="*/ 775855 w 1497456"/>
                      <a:gd name="connsiteY58" fmla="*/ 1440873 h 2097479"/>
                      <a:gd name="connsiteX59" fmla="*/ 813955 w 1497456"/>
                      <a:gd name="connsiteY59" fmla="*/ 1499755 h 2097479"/>
                      <a:gd name="connsiteX60" fmla="*/ 838200 w 1497456"/>
                      <a:gd name="connsiteY60" fmla="*/ 1530927 h 2097479"/>
                      <a:gd name="connsiteX61" fmla="*/ 921328 w 1497456"/>
                      <a:gd name="connsiteY61" fmla="*/ 1558636 h 2097479"/>
                      <a:gd name="connsiteX62" fmla="*/ 1042555 w 1497456"/>
                      <a:gd name="connsiteY62" fmla="*/ 1600200 h 2097479"/>
                      <a:gd name="connsiteX63" fmla="*/ 1125682 w 1497456"/>
                      <a:gd name="connsiteY63" fmla="*/ 1631373 h 2097479"/>
                      <a:gd name="connsiteX64" fmla="*/ 1208809 w 1497456"/>
                      <a:gd name="connsiteY64" fmla="*/ 1707573 h 2097479"/>
                      <a:gd name="connsiteX65" fmla="*/ 1246909 w 1497456"/>
                      <a:gd name="connsiteY65" fmla="*/ 1794164 h 2097479"/>
                      <a:gd name="connsiteX66" fmla="*/ 1250373 w 1497456"/>
                      <a:gd name="connsiteY66" fmla="*/ 1804555 h 2097479"/>
                      <a:gd name="connsiteX67" fmla="*/ 1319646 w 1497456"/>
                      <a:gd name="connsiteY67" fmla="*/ 1842655 h 2097479"/>
                      <a:gd name="connsiteX68" fmla="*/ 1371600 w 1497456"/>
                      <a:gd name="connsiteY68" fmla="*/ 1866900 h 2097479"/>
                      <a:gd name="connsiteX69" fmla="*/ 1413164 w 1497456"/>
                      <a:gd name="connsiteY69" fmla="*/ 1891146 h 2097479"/>
                      <a:gd name="connsiteX70" fmla="*/ 1472046 w 1497456"/>
                      <a:gd name="connsiteY70" fmla="*/ 1988127 h 2097479"/>
                      <a:gd name="connsiteX71" fmla="*/ 1496291 w 1497456"/>
                      <a:gd name="connsiteY71" fmla="*/ 2060864 h 2097479"/>
                      <a:gd name="connsiteX72" fmla="*/ 1490353 w 1497456"/>
                      <a:gd name="connsiteY72" fmla="*/ 2097479 h 20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497456" h="2097479">
                        <a:moveTo>
                          <a:pt x="1468582" y="270164"/>
                        </a:moveTo>
                        <a:lnTo>
                          <a:pt x="1468582" y="270164"/>
                        </a:lnTo>
                        <a:cubicBezTo>
                          <a:pt x="1397161" y="309842"/>
                          <a:pt x="1466449" y="275493"/>
                          <a:pt x="1420091" y="290946"/>
                        </a:cubicBezTo>
                        <a:cubicBezTo>
                          <a:pt x="1415193" y="292579"/>
                          <a:pt x="1411071" y="296060"/>
                          <a:pt x="1406237" y="297873"/>
                        </a:cubicBezTo>
                        <a:cubicBezTo>
                          <a:pt x="1401780" y="299544"/>
                          <a:pt x="1396942" y="299968"/>
                          <a:pt x="1392382" y="301336"/>
                        </a:cubicBezTo>
                        <a:cubicBezTo>
                          <a:pt x="1376263" y="306172"/>
                          <a:pt x="1370498" y="310020"/>
                          <a:pt x="1354282" y="311727"/>
                        </a:cubicBezTo>
                        <a:cubicBezTo>
                          <a:pt x="1338166" y="313423"/>
                          <a:pt x="1321955" y="314036"/>
                          <a:pt x="1305791" y="315191"/>
                        </a:cubicBezTo>
                        <a:cubicBezTo>
                          <a:pt x="1280722" y="321459"/>
                          <a:pt x="1285964" y="321700"/>
                          <a:pt x="1246909" y="315191"/>
                        </a:cubicBezTo>
                        <a:cubicBezTo>
                          <a:pt x="1240776" y="314169"/>
                          <a:pt x="1235364" y="310573"/>
                          <a:pt x="1229591" y="308264"/>
                        </a:cubicBezTo>
                        <a:cubicBezTo>
                          <a:pt x="1213925" y="292596"/>
                          <a:pt x="1233510" y="311530"/>
                          <a:pt x="1208809" y="290946"/>
                        </a:cubicBezTo>
                        <a:cubicBezTo>
                          <a:pt x="1206300" y="288855"/>
                          <a:pt x="1204191" y="286327"/>
                          <a:pt x="1201882" y="284018"/>
                        </a:cubicBezTo>
                        <a:cubicBezTo>
                          <a:pt x="1195253" y="244246"/>
                          <a:pt x="1206846" y="274628"/>
                          <a:pt x="1184564" y="259773"/>
                        </a:cubicBezTo>
                        <a:cubicBezTo>
                          <a:pt x="1177909" y="255336"/>
                          <a:pt x="1176939" y="245444"/>
                          <a:pt x="1174173" y="238991"/>
                        </a:cubicBezTo>
                        <a:cubicBezTo>
                          <a:pt x="1172139" y="234245"/>
                          <a:pt x="1169555" y="229754"/>
                          <a:pt x="1167246" y="225136"/>
                        </a:cubicBezTo>
                        <a:cubicBezTo>
                          <a:pt x="1168400" y="200891"/>
                          <a:pt x="1168980" y="176611"/>
                          <a:pt x="1170709" y="152400"/>
                        </a:cubicBezTo>
                        <a:cubicBezTo>
                          <a:pt x="1171291" y="144257"/>
                          <a:pt x="1172337" y="136110"/>
                          <a:pt x="1174173" y="128155"/>
                        </a:cubicBezTo>
                        <a:cubicBezTo>
                          <a:pt x="1175815" y="121040"/>
                          <a:pt x="1181100" y="107373"/>
                          <a:pt x="1181100" y="107373"/>
                        </a:cubicBezTo>
                        <a:cubicBezTo>
                          <a:pt x="1179946" y="78509"/>
                          <a:pt x="1186132" y="48391"/>
                          <a:pt x="1177637" y="20782"/>
                        </a:cubicBezTo>
                        <a:cubicBezTo>
                          <a:pt x="1175236" y="12979"/>
                          <a:pt x="1161011" y="20249"/>
                          <a:pt x="1153391" y="17318"/>
                        </a:cubicBezTo>
                        <a:cubicBezTo>
                          <a:pt x="1131648" y="8956"/>
                          <a:pt x="1132609" y="10939"/>
                          <a:pt x="1132609" y="0"/>
                        </a:cubicBezTo>
                        <a:lnTo>
                          <a:pt x="910937" y="96982"/>
                        </a:lnTo>
                        <a:lnTo>
                          <a:pt x="820882" y="83127"/>
                        </a:lnTo>
                        <a:lnTo>
                          <a:pt x="800100" y="90055"/>
                        </a:lnTo>
                        <a:lnTo>
                          <a:pt x="789709" y="117764"/>
                        </a:lnTo>
                        <a:lnTo>
                          <a:pt x="807028" y="183573"/>
                        </a:lnTo>
                        <a:lnTo>
                          <a:pt x="834737" y="252846"/>
                        </a:lnTo>
                        <a:lnTo>
                          <a:pt x="817418" y="301336"/>
                        </a:lnTo>
                        <a:lnTo>
                          <a:pt x="633846" y="370609"/>
                        </a:lnTo>
                        <a:lnTo>
                          <a:pt x="540328" y="256309"/>
                        </a:lnTo>
                        <a:lnTo>
                          <a:pt x="526473" y="235527"/>
                        </a:lnTo>
                        <a:lnTo>
                          <a:pt x="488373" y="277091"/>
                        </a:lnTo>
                        <a:lnTo>
                          <a:pt x="415637" y="277091"/>
                        </a:lnTo>
                        <a:lnTo>
                          <a:pt x="381000" y="263236"/>
                        </a:lnTo>
                        <a:lnTo>
                          <a:pt x="356755" y="284018"/>
                        </a:lnTo>
                        <a:lnTo>
                          <a:pt x="339437" y="301336"/>
                        </a:lnTo>
                        <a:lnTo>
                          <a:pt x="363682" y="408709"/>
                        </a:lnTo>
                        <a:lnTo>
                          <a:pt x="332509" y="446809"/>
                        </a:lnTo>
                        <a:lnTo>
                          <a:pt x="335973" y="516082"/>
                        </a:lnTo>
                        <a:lnTo>
                          <a:pt x="374073" y="602673"/>
                        </a:lnTo>
                        <a:lnTo>
                          <a:pt x="360218" y="682336"/>
                        </a:lnTo>
                        <a:lnTo>
                          <a:pt x="339437" y="762000"/>
                        </a:lnTo>
                        <a:lnTo>
                          <a:pt x="329046" y="820882"/>
                        </a:lnTo>
                        <a:lnTo>
                          <a:pt x="294409" y="820882"/>
                        </a:lnTo>
                        <a:lnTo>
                          <a:pt x="263237" y="796636"/>
                        </a:lnTo>
                        <a:lnTo>
                          <a:pt x="76200" y="872836"/>
                        </a:lnTo>
                        <a:lnTo>
                          <a:pt x="31173" y="980209"/>
                        </a:lnTo>
                        <a:lnTo>
                          <a:pt x="0" y="1046018"/>
                        </a:lnTo>
                        <a:lnTo>
                          <a:pt x="10391" y="1084118"/>
                        </a:lnTo>
                        <a:lnTo>
                          <a:pt x="27709" y="1201882"/>
                        </a:lnTo>
                        <a:lnTo>
                          <a:pt x="176646" y="1302327"/>
                        </a:lnTo>
                        <a:lnTo>
                          <a:pt x="228600" y="1281546"/>
                        </a:lnTo>
                        <a:lnTo>
                          <a:pt x="266700" y="1285009"/>
                        </a:lnTo>
                        <a:lnTo>
                          <a:pt x="297873" y="1340427"/>
                        </a:lnTo>
                        <a:lnTo>
                          <a:pt x="408709" y="1420091"/>
                        </a:lnTo>
                        <a:lnTo>
                          <a:pt x="689264" y="1291936"/>
                        </a:lnTo>
                        <a:lnTo>
                          <a:pt x="720437" y="1309255"/>
                        </a:lnTo>
                        <a:lnTo>
                          <a:pt x="730828" y="1361209"/>
                        </a:lnTo>
                        <a:lnTo>
                          <a:pt x="741218" y="1395846"/>
                        </a:lnTo>
                        <a:lnTo>
                          <a:pt x="775855" y="1440873"/>
                        </a:lnTo>
                        <a:lnTo>
                          <a:pt x="813955" y="1499755"/>
                        </a:lnTo>
                        <a:lnTo>
                          <a:pt x="838200" y="1530927"/>
                        </a:lnTo>
                        <a:lnTo>
                          <a:pt x="921328" y="1558636"/>
                        </a:lnTo>
                        <a:lnTo>
                          <a:pt x="1042555" y="1600200"/>
                        </a:lnTo>
                        <a:lnTo>
                          <a:pt x="1125682" y="1631373"/>
                        </a:lnTo>
                        <a:lnTo>
                          <a:pt x="1208809" y="1707573"/>
                        </a:lnTo>
                        <a:lnTo>
                          <a:pt x="1246909" y="1794164"/>
                        </a:lnTo>
                        <a:lnTo>
                          <a:pt x="1250373" y="1804555"/>
                        </a:lnTo>
                        <a:lnTo>
                          <a:pt x="1319646" y="1842655"/>
                        </a:lnTo>
                        <a:lnTo>
                          <a:pt x="1371600" y="1866900"/>
                        </a:lnTo>
                        <a:lnTo>
                          <a:pt x="1413164" y="1891146"/>
                        </a:lnTo>
                        <a:lnTo>
                          <a:pt x="1472046" y="1988127"/>
                        </a:lnTo>
                        <a:lnTo>
                          <a:pt x="1496291" y="2060864"/>
                        </a:lnTo>
                        <a:cubicBezTo>
                          <a:pt x="1474355" y="2083955"/>
                          <a:pt x="1512289" y="2074388"/>
                          <a:pt x="1490353" y="2097479"/>
                        </a:cubicBezTo>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orme libre : forme 26">
                    <a:extLst>
                      <a:ext uri="{FF2B5EF4-FFF2-40B4-BE49-F238E27FC236}">
                        <a16:creationId xmlns:a16="http://schemas.microsoft.com/office/drawing/2014/main" id="{B28E87CD-4E5F-FD2B-0886-6D3AE91E7F63}"/>
                      </a:ext>
                    </a:extLst>
                  </p:cNvPr>
                  <p:cNvSpPr/>
                  <p:nvPr/>
                </p:nvSpPr>
                <p:spPr>
                  <a:xfrm>
                    <a:off x="3641271" y="1344386"/>
                    <a:ext cx="1997529" cy="3233057"/>
                  </a:xfrm>
                  <a:custGeom>
                    <a:avLst/>
                    <a:gdLst>
                      <a:gd name="connsiteX0" fmla="*/ 65315 w 1997529"/>
                      <a:gd name="connsiteY0" fmla="*/ 1959428 h 3233057"/>
                      <a:gd name="connsiteX1" fmla="*/ 21772 w 1997529"/>
                      <a:gd name="connsiteY1" fmla="*/ 2035628 h 3233057"/>
                      <a:gd name="connsiteX2" fmla="*/ 0 w 1997529"/>
                      <a:gd name="connsiteY2" fmla="*/ 2051957 h 3233057"/>
                      <a:gd name="connsiteX3" fmla="*/ 54429 w 1997529"/>
                      <a:gd name="connsiteY3" fmla="*/ 2144485 h 3233057"/>
                      <a:gd name="connsiteX4" fmla="*/ 87086 w 1997529"/>
                      <a:gd name="connsiteY4" fmla="*/ 2209800 h 3233057"/>
                      <a:gd name="connsiteX5" fmla="*/ 81643 w 1997529"/>
                      <a:gd name="connsiteY5" fmla="*/ 2242457 h 3233057"/>
                      <a:gd name="connsiteX6" fmla="*/ 146958 w 1997529"/>
                      <a:gd name="connsiteY6" fmla="*/ 2334985 h 3233057"/>
                      <a:gd name="connsiteX7" fmla="*/ 157843 w 1997529"/>
                      <a:gd name="connsiteY7" fmla="*/ 2318657 h 3233057"/>
                      <a:gd name="connsiteX8" fmla="*/ 234043 w 1997529"/>
                      <a:gd name="connsiteY8" fmla="*/ 2362200 h 3233057"/>
                      <a:gd name="connsiteX9" fmla="*/ 310243 w 1997529"/>
                      <a:gd name="connsiteY9" fmla="*/ 2389414 h 3233057"/>
                      <a:gd name="connsiteX10" fmla="*/ 402772 w 1997529"/>
                      <a:gd name="connsiteY10" fmla="*/ 2454728 h 3233057"/>
                      <a:gd name="connsiteX11" fmla="*/ 419100 w 1997529"/>
                      <a:gd name="connsiteY11" fmla="*/ 2552700 h 3233057"/>
                      <a:gd name="connsiteX12" fmla="*/ 462643 w 1997529"/>
                      <a:gd name="connsiteY12" fmla="*/ 2574471 h 3233057"/>
                      <a:gd name="connsiteX13" fmla="*/ 489858 w 1997529"/>
                      <a:gd name="connsiteY13" fmla="*/ 2639785 h 3233057"/>
                      <a:gd name="connsiteX14" fmla="*/ 489858 w 1997529"/>
                      <a:gd name="connsiteY14" fmla="*/ 2715985 h 3233057"/>
                      <a:gd name="connsiteX15" fmla="*/ 478972 w 1997529"/>
                      <a:gd name="connsiteY15" fmla="*/ 2743200 h 3233057"/>
                      <a:gd name="connsiteX16" fmla="*/ 446315 w 1997529"/>
                      <a:gd name="connsiteY16" fmla="*/ 2781300 h 3233057"/>
                      <a:gd name="connsiteX17" fmla="*/ 402772 w 1997529"/>
                      <a:gd name="connsiteY17" fmla="*/ 2824843 h 3233057"/>
                      <a:gd name="connsiteX18" fmla="*/ 370115 w 1997529"/>
                      <a:gd name="connsiteY18" fmla="*/ 2846614 h 3233057"/>
                      <a:gd name="connsiteX19" fmla="*/ 266700 w 1997529"/>
                      <a:gd name="connsiteY19" fmla="*/ 2901043 h 3233057"/>
                      <a:gd name="connsiteX20" fmla="*/ 272143 w 1997529"/>
                      <a:gd name="connsiteY20" fmla="*/ 2922814 h 3233057"/>
                      <a:gd name="connsiteX21" fmla="*/ 288472 w 1997529"/>
                      <a:gd name="connsiteY21" fmla="*/ 2966357 h 3233057"/>
                      <a:gd name="connsiteX22" fmla="*/ 321129 w 1997529"/>
                      <a:gd name="connsiteY22" fmla="*/ 3009900 h 3233057"/>
                      <a:gd name="connsiteX23" fmla="*/ 370115 w 1997529"/>
                      <a:gd name="connsiteY23" fmla="*/ 3042557 h 3233057"/>
                      <a:gd name="connsiteX24" fmla="*/ 473529 w 1997529"/>
                      <a:gd name="connsiteY24" fmla="*/ 3069771 h 3233057"/>
                      <a:gd name="connsiteX25" fmla="*/ 533400 w 1997529"/>
                      <a:gd name="connsiteY25" fmla="*/ 3113314 h 3233057"/>
                      <a:gd name="connsiteX26" fmla="*/ 571500 w 1997529"/>
                      <a:gd name="connsiteY26" fmla="*/ 3156857 h 3233057"/>
                      <a:gd name="connsiteX27" fmla="*/ 615043 w 1997529"/>
                      <a:gd name="connsiteY27" fmla="*/ 3194957 h 3233057"/>
                      <a:gd name="connsiteX28" fmla="*/ 658586 w 1997529"/>
                      <a:gd name="connsiteY28" fmla="*/ 3233057 h 3233057"/>
                      <a:gd name="connsiteX29" fmla="*/ 685800 w 1997529"/>
                      <a:gd name="connsiteY29" fmla="*/ 3227614 h 3233057"/>
                      <a:gd name="connsiteX30" fmla="*/ 849086 w 1997529"/>
                      <a:gd name="connsiteY30" fmla="*/ 3020785 h 3233057"/>
                      <a:gd name="connsiteX31" fmla="*/ 838200 w 1997529"/>
                      <a:gd name="connsiteY31" fmla="*/ 2960914 h 3233057"/>
                      <a:gd name="connsiteX32" fmla="*/ 919843 w 1997529"/>
                      <a:gd name="connsiteY32" fmla="*/ 2775857 h 3233057"/>
                      <a:gd name="connsiteX33" fmla="*/ 947058 w 1997529"/>
                      <a:gd name="connsiteY33" fmla="*/ 2721428 h 3233057"/>
                      <a:gd name="connsiteX34" fmla="*/ 903515 w 1997529"/>
                      <a:gd name="connsiteY34" fmla="*/ 2618014 h 3233057"/>
                      <a:gd name="connsiteX35" fmla="*/ 914400 w 1997529"/>
                      <a:gd name="connsiteY35" fmla="*/ 2569028 h 3233057"/>
                      <a:gd name="connsiteX36" fmla="*/ 952500 w 1997529"/>
                      <a:gd name="connsiteY36" fmla="*/ 2509157 h 3233057"/>
                      <a:gd name="connsiteX37" fmla="*/ 1083129 w 1997529"/>
                      <a:gd name="connsiteY37" fmla="*/ 2438400 h 3233057"/>
                      <a:gd name="connsiteX38" fmla="*/ 1257300 w 1997529"/>
                      <a:gd name="connsiteY38" fmla="*/ 2378528 h 3233057"/>
                      <a:gd name="connsiteX39" fmla="*/ 1273629 w 1997529"/>
                      <a:gd name="connsiteY39" fmla="*/ 2356757 h 3233057"/>
                      <a:gd name="connsiteX40" fmla="*/ 1382486 w 1997529"/>
                      <a:gd name="connsiteY40" fmla="*/ 2351314 h 3233057"/>
                      <a:gd name="connsiteX41" fmla="*/ 1464129 w 1997529"/>
                      <a:gd name="connsiteY41" fmla="*/ 2324100 h 3233057"/>
                      <a:gd name="connsiteX42" fmla="*/ 1502229 w 1997529"/>
                      <a:gd name="connsiteY42" fmla="*/ 2264228 h 3233057"/>
                      <a:gd name="connsiteX43" fmla="*/ 1572986 w 1997529"/>
                      <a:gd name="connsiteY43" fmla="*/ 2166257 h 3233057"/>
                      <a:gd name="connsiteX44" fmla="*/ 1627415 w 1997529"/>
                      <a:gd name="connsiteY44" fmla="*/ 2008414 h 3233057"/>
                      <a:gd name="connsiteX45" fmla="*/ 1638300 w 1997529"/>
                      <a:gd name="connsiteY45" fmla="*/ 1888671 h 3233057"/>
                      <a:gd name="connsiteX46" fmla="*/ 1638300 w 1997529"/>
                      <a:gd name="connsiteY46" fmla="*/ 1839685 h 3233057"/>
                      <a:gd name="connsiteX47" fmla="*/ 1654629 w 1997529"/>
                      <a:gd name="connsiteY47" fmla="*/ 1779814 h 3233057"/>
                      <a:gd name="connsiteX48" fmla="*/ 1654629 w 1997529"/>
                      <a:gd name="connsiteY48" fmla="*/ 1698171 h 3233057"/>
                      <a:gd name="connsiteX49" fmla="*/ 1649186 w 1997529"/>
                      <a:gd name="connsiteY49" fmla="*/ 1621971 h 3233057"/>
                      <a:gd name="connsiteX50" fmla="*/ 1632858 w 1997529"/>
                      <a:gd name="connsiteY50" fmla="*/ 1556657 h 3233057"/>
                      <a:gd name="connsiteX51" fmla="*/ 1660072 w 1997529"/>
                      <a:gd name="connsiteY51" fmla="*/ 1480457 h 3233057"/>
                      <a:gd name="connsiteX52" fmla="*/ 1725386 w 1997529"/>
                      <a:gd name="connsiteY52" fmla="*/ 1404257 h 3233057"/>
                      <a:gd name="connsiteX53" fmla="*/ 1779815 w 1997529"/>
                      <a:gd name="connsiteY53" fmla="*/ 1360714 h 3233057"/>
                      <a:gd name="connsiteX54" fmla="*/ 1845129 w 1997529"/>
                      <a:gd name="connsiteY54" fmla="*/ 1257300 h 3233057"/>
                      <a:gd name="connsiteX55" fmla="*/ 1894115 w 1997529"/>
                      <a:gd name="connsiteY55" fmla="*/ 1213757 h 3233057"/>
                      <a:gd name="connsiteX56" fmla="*/ 1932215 w 1997529"/>
                      <a:gd name="connsiteY56" fmla="*/ 1148443 h 3233057"/>
                      <a:gd name="connsiteX57" fmla="*/ 1981200 w 1997529"/>
                      <a:gd name="connsiteY57" fmla="*/ 1066800 h 3233057"/>
                      <a:gd name="connsiteX58" fmla="*/ 1997529 w 1997529"/>
                      <a:gd name="connsiteY58" fmla="*/ 985157 h 3233057"/>
                      <a:gd name="connsiteX59" fmla="*/ 1997529 w 1997529"/>
                      <a:gd name="connsiteY59" fmla="*/ 919843 h 3233057"/>
                      <a:gd name="connsiteX60" fmla="*/ 1953986 w 1997529"/>
                      <a:gd name="connsiteY60" fmla="*/ 838200 h 3233057"/>
                      <a:gd name="connsiteX61" fmla="*/ 1845129 w 1997529"/>
                      <a:gd name="connsiteY61" fmla="*/ 789214 h 3233057"/>
                      <a:gd name="connsiteX62" fmla="*/ 1736272 w 1997529"/>
                      <a:gd name="connsiteY62" fmla="*/ 729343 h 3233057"/>
                      <a:gd name="connsiteX63" fmla="*/ 1670958 w 1997529"/>
                      <a:gd name="connsiteY63" fmla="*/ 707571 h 3233057"/>
                      <a:gd name="connsiteX64" fmla="*/ 1605643 w 1997529"/>
                      <a:gd name="connsiteY64" fmla="*/ 658585 h 3233057"/>
                      <a:gd name="connsiteX65" fmla="*/ 1578429 w 1997529"/>
                      <a:gd name="connsiteY65" fmla="*/ 625928 h 3233057"/>
                      <a:gd name="connsiteX66" fmla="*/ 1496786 w 1997529"/>
                      <a:gd name="connsiteY66" fmla="*/ 609600 h 3233057"/>
                      <a:gd name="connsiteX67" fmla="*/ 1366158 w 1997529"/>
                      <a:gd name="connsiteY67" fmla="*/ 587828 h 3233057"/>
                      <a:gd name="connsiteX68" fmla="*/ 1300843 w 1997529"/>
                      <a:gd name="connsiteY68" fmla="*/ 582385 h 3233057"/>
                      <a:gd name="connsiteX69" fmla="*/ 1181100 w 1997529"/>
                      <a:gd name="connsiteY69" fmla="*/ 604157 h 3233057"/>
                      <a:gd name="connsiteX70" fmla="*/ 1115786 w 1997529"/>
                      <a:gd name="connsiteY70" fmla="*/ 620485 h 3233057"/>
                      <a:gd name="connsiteX71" fmla="*/ 1099458 w 1997529"/>
                      <a:gd name="connsiteY71" fmla="*/ 544285 h 3233057"/>
                      <a:gd name="connsiteX72" fmla="*/ 1099458 w 1997529"/>
                      <a:gd name="connsiteY72" fmla="*/ 506185 h 3233057"/>
                      <a:gd name="connsiteX73" fmla="*/ 1050472 w 1997529"/>
                      <a:gd name="connsiteY73" fmla="*/ 473528 h 3233057"/>
                      <a:gd name="connsiteX74" fmla="*/ 963386 w 1997529"/>
                      <a:gd name="connsiteY74" fmla="*/ 435428 h 3233057"/>
                      <a:gd name="connsiteX75" fmla="*/ 936172 w 1997529"/>
                      <a:gd name="connsiteY75" fmla="*/ 408214 h 3233057"/>
                      <a:gd name="connsiteX76" fmla="*/ 903515 w 1997529"/>
                      <a:gd name="connsiteY76" fmla="*/ 408214 h 3233057"/>
                      <a:gd name="connsiteX77" fmla="*/ 849086 w 1997529"/>
                      <a:gd name="connsiteY77" fmla="*/ 446314 h 3233057"/>
                      <a:gd name="connsiteX78" fmla="*/ 778329 w 1997529"/>
                      <a:gd name="connsiteY78" fmla="*/ 506185 h 3233057"/>
                      <a:gd name="connsiteX79" fmla="*/ 751115 w 1997529"/>
                      <a:gd name="connsiteY79" fmla="*/ 533400 h 3233057"/>
                      <a:gd name="connsiteX80" fmla="*/ 685800 w 1997529"/>
                      <a:gd name="connsiteY80" fmla="*/ 538843 h 3233057"/>
                      <a:gd name="connsiteX81" fmla="*/ 620486 w 1997529"/>
                      <a:gd name="connsiteY81" fmla="*/ 511628 h 3233057"/>
                      <a:gd name="connsiteX82" fmla="*/ 560615 w 1997529"/>
                      <a:gd name="connsiteY82" fmla="*/ 484414 h 3233057"/>
                      <a:gd name="connsiteX83" fmla="*/ 522515 w 1997529"/>
                      <a:gd name="connsiteY83" fmla="*/ 468085 h 3233057"/>
                      <a:gd name="connsiteX84" fmla="*/ 457200 w 1997529"/>
                      <a:gd name="connsiteY84" fmla="*/ 473528 h 3233057"/>
                      <a:gd name="connsiteX85" fmla="*/ 440872 w 1997529"/>
                      <a:gd name="connsiteY85" fmla="*/ 473528 h 3233057"/>
                      <a:gd name="connsiteX86" fmla="*/ 451758 w 1997529"/>
                      <a:gd name="connsiteY86" fmla="*/ 424543 h 3233057"/>
                      <a:gd name="connsiteX87" fmla="*/ 500743 w 1997529"/>
                      <a:gd name="connsiteY87" fmla="*/ 370114 h 3233057"/>
                      <a:gd name="connsiteX88" fmla="*/ 625929 w 1997529"/>
                      <a:gd name="connsiteY88" fmla="*/ 217714 h 3233057"/>
                      <a:gd name="connsiteX89" fmla="*/ 576943 w 1997529"/>
                      <a:gd name="connsiteY89" fmla="*/ 136071 h 3233057"/>
                      <a:gd name="connsiteX90" fmla="*/ 566058 w 1997529"/>
                      <a:gd name="connsiteY90" fmla="*/ 81643 h 3233057"/>
                      <a:gd name="connsiteX91" fmla="*/ 538843 w 1997529"/>
                      <a:gd name="connsiteY91" fmla="*/ 27214 h 3233057"/>
                      <a:gd name="connsiteX92" fmla="*/ 517072 w 1997529"/>
                      <a:gd name="connsiteY92" fmla="*/ 0 h 3233057"/>
                      <a:gd name="connsiteX93" fmla="*/ 468086 w 1997529"/>
                      <a:gd name="connsiteY93" fmla="*/ 32657 h 3233057"/>
                      <a:gd name="connsiteX94" fmla="*/ 413658 w 1997529"/>
                      <a:gd name="connsiteY94" fmla="*/ 81643 h 3233057"/>
                      <a:gd name="connsiteX95" fmla="*/ 413658 w 1997529"/>
                      <a:gd name="connsiteY95" fmla="*/ 125185 h 3233057"/>
                      <a:gd name="connsiteX96" fmla="*/ 381000 w 1997529"/>
                      <a:gd name="connsiteY96" fmla="*/ 152400 h 3233057"/>
                      <a:gd name="connsiteX97" fmla="*/ 304800 w 1997529"/>
                      <a:gd name="connsiteY97" fmla="*/ 157843 h 3233057"/>
                      <a:gd name="connsiteX98" fmla="*/ 244929 w 1997529"/>
                      <a:gd name="connsiteY98" fmla="*/ 136071 h 3233057"/>
                      <a:gd name="connsiteX99" fmla="*/ 190500 w 1997529"/>
                      <a:gd name="connsiteY99" fmla="*/ 130628 h 3233057"/>
                      <a:gd name="connsiteX100" fmla="*/ 141515 w 1997529"/>
                      <a:gd name="connsiteY100" fmla="*/ 141514 h 3233057"/>
                      <a:gd name="connsiteX101" fmla="*/ 92529 w 1997529"/>
                      <a:gd name="connsiteY101" fmla="*/ 163285 h 3233057"/>
                      <a:gd name="connsiteX102" fmla="*/ 38100 w 1997529"/>
                      <a:gd name="connsiteY102" fmla="*/ 185057 h 3233057"/>
                      <a:gd name="connsiteX103" fmla="*/ 65315 w 1997529"/>
                      <a:gd name="connsiteY103" fmla="*/ 1959428 h 32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997529" h="3233057">
                        <a:moveTo>
                          <a:pt x="65315" y="1959428"/>
                        </a:moveTo>
                        <a:lnTo>
                          <a:pt x="21772" y="2035628"/>
                        </a:lnTo>
                        <a:lnTo>
                          <a:pt x="0" y="2051957"/>
                        </a:lnTo>
                        <a:lnTo>
                          <a:pt x="54429" y="2144485"/>
                        </a:lnTo>
                        <a:lnTo>
                          <a:pt x="87086" y="2209800"/>
                        </a:lnTo>
                        <a:lnTo>
                          <a:pt x="81643" y="2242457"/>
                        </a:lnTo>
                        <a:lnTo>
                          <a:pt x="146958" y="2334985"/>
                        </a:lnTo>
                        <a:lnTo>
                          <a:pt x="157843" y="2318657"/>
                        </a:lnTo>
                        <a:lnTo>
                          <a:pt x="234043" y="2362200"/>
                        </a:lnTo>
                        <a:lnTo>
                          <a:pt x="310243" y="2389414"/>
                        </a:lnTo>
                        <a:lnTo>
                          <a:pt x="402772" y="2454728"/>
                        </a:lnTo>
                        <a:lnTo>
                          <a:pt x="419100" y="2552700"/>
                        </a:lnTo>
                        <a:lnTo>
                          <a:pt x="462643" y="2574471"/>
                        </a:lnTo>
                        <a:lnTo>
                          <a:pt x="489858" y="2639785"/>
                        </a:lnTo>
                        <a:lnTo>
                          <a:pt x="489858" y="2715985"/>
                        </a:lnTo>
                        <a:lnTo>
                          <a:pt x="478972" y="2743200"/>
                        </a:lnTo>
                        <a:lnTo>
                          <a:pt x="446315" y="2781300"/>
                        </a:lnTo>
                        <a:lnTo>
                          <a:pt x="402772" y="2824843"/>
                        </a:lnTo>
                        <a:lnTo>
                          <a:pt x="370115" y="2846614"/>
                        </a:lnTo>
                        <a:lnTo>
                          <a:pt x="266700" y="2901043"/>
                        </a:lnTo>
                        <a:lnTo>
                          <a:pt x="272143" y="2922814"/>
                        </a:lnTo>
                        <a:lnTo>
                          <a:pt x="288472" y="2966357"/>
                        </a:lnTo>
                        <a:lnTo>
                          <a:pt x="321129" y="3009900"/>
                        </a:lnTo>
                        <a:lnTo>
                          <a:pt x="370115" y="3042557"/>
                        </a:lnTo>
                        <a:lnTo>
                          <a:pt x="473529" y="3069771"/>
                        </a:lnTo>
                        <a:lnTo>
                          <a:pt x="533400" y="3113314"/>
                        </a:lnTo>
                        <a:lnTo>
                          <a:pt x="571500" y="3156857"/>
                        </a:lnTo>
                        <a:lnTo>
                          <a:pt x="615043" y="3194957"/>
                        </a:lnTo>
                        <a:lnTo>
                          <a:pt x="658586" y="3233057"/>
                        </a:lnTo>
                        <a:lnTo>
                          <a:pt x="685800" y="3227614"/>
                        </a:lnTo>
                        <a:lnTo>
                          <a:pt x="849086" y="3020785"/>
                        </a:lnTo>
                        <a:lnTo>
                          <a:pt x="838200" y="2960914"/>
                        </a:lnTo>
                        <a:lnTo>
                          <a:pt x="919843" y="2775857"/>
                        </a:lnTo>
                        <a:lnTo>
                          <a:pt x="947058" y="2721428"/>
                        </a:lnTo>
                        <a:lnTo>
                          <a:pt x="903515" y="2618014"/>
                        </a:lnTo>
                        <a:lnTo>
                          <a:pt x="914400" y="2569028"/>
                        </a:lnTo>
                        <a:lnTo>
                          <a:pt x="952500" y="2509157"/>
                        </a:lnTo>
                        <a:lnTo>
                          <a:pt x="1083129" y="2438400"/>
                        </a:lnTo>
                        <a:lnTo>
                          <a:pt x="1257300" y="2378528"/>
                        </a:lnTo>
                        <a:lnTo>
                          <a:pt x="1273629" y="2356757"/>
                        </a:lnTo>
                        <a:lnTo>
                          <a:pt x="1382486" y="2351314"/>
                        </a:lnTo>
                        <a:lnTo>
                          <a:pt x="1464129" y="2324100"/>
                        </a:lnTo>
                        <a:lnTo>
                          <a:pt x="1502229" y="2264228"/>
                        </a:lnTo>
                        <a:lnTo>
                          <a:pt x="1572986" y="2166257"/>
                        </a:lnTo>
                        <a:lnTo>
                          <a:pt x="1627415" y="2008414"/>
                        </a:lnTo>
                        <a:lnTo>
                          <a:pt x="1638300" y="1888671"/>
                        </a:lnTo>
                        <a:lnTo>
                          <a:pt x="1638300" y="1839685"/>
                        </a:lnTo>
                        <a:lnTo>
                          <a:pt x="1654629" y="1779814"/>
                        </a:lnTo>
                        <a:lnTo>
                          <a:pt x="1654629" y="1698171"/>
                        </a:lnTo>
                        <a:lnTo>
                          <a:pt x="1649186" y="1621971"/>
                        </a:lnTo>
                        <a:lnTo>
                          <a:pt x="1632858" y="1556657"/>
                        </a:lnTo>
                        <a:lnTo>
                          <a:pt x="1660072" y="1480457"/>
                        </a:lnTo>
                        <a:lnTo>
                          <a:pt x="1725386" y="1404257"/>
                        </a:lnTo>
                        <a:lnTo>
                          <a:pt x="1779815" y="1360714"/>
                        </a:lnTo>
                        <a:lnTo>
                          <a:pt x="1845129" y="1257300"/>
                        </a:lnTo>
                        <a:lnTo>
                          <a:pt x="1894115" y="1213757"/>
                        </a:lnTo>
                        <a:lnTo>
                          <a:pt x="1932215" y="1148443"/>
                        </a:lnTo>
                        <a:lnTo>
                          <a:pt x="1981200" y="1066800"/>
                        </a:lnTo>
                        <a:lnTo>
                          <a:pt x="1997529" y="985157"/>
                        </a:lnTo>
                        <a:lnTo>
                          <a:pt x="1997529" y="919843"/>
                        </a:lnTo>
                        <a:lnTo>
                          <a:pt x="1953986" y="838200"/>
                        </a:lnTo>
                        <a:lnTo>
                          <a:pt x="1845129" y="789214"/>
                        </a:lnTo>
                        <a:lnTo>
                          <a:pt x="1736272" y="729343"/>
                        </a:lnTo>
                        <a:lnTo>
                          <a:pt x="1670958" y="707571"/>
                        </a:lnTo>
                        <a:lnTo>
                          <a:pt x="1605643" y="658585"/>
                        </a:lnTo>
                        <a:lnTo>
                          <a:pt x="1578429" y="625928"/>
                        </a:lnTo>
                        <a:lnTo>
                          <a:pt x="1496786" y="609600"/>
                        </a:lnTo>
                        <a:lnTo>
                          <a:pt x="1366158" y="587828"/>
                        </a:lnTo>
                        <a:lnTo>
                          <a:pt x="1300843" y="582385"/>
                        </a:lnTo>
                        <a:lnTo>
                          <a:pt x="1181100" y="604157"/>
                        </a:lnTo>
                        <a:lnTo>
                          <a:pt x="1115786" y="620485"/>
                        </a:lnTo>
                        <a:lnTo>
                          <a:pt x="1099458" y="544285"/>
                        </a:lnTo>
                        <a:lnTo>
                          <a:pt x="1099458" y="506185"/>
                        </a:lnTo>
                        <a:lnTo>
                          <a:pt x="1050472" y="473528"/>
                        </a:lnTo>
                        <a:lnTo>
                          <a:pt x="963386" y="435428"/>
                        </a:lnTo>
                        <a:lnTo>
                          <a:pt x="936172" y="408214"/>
                        </a:lnTo>
                        <a:lnTo>
                          <a:pt x="903515" y="408214"/>
                        </a:lnTo>
                        <a:lnTo>
                          <a:pt x="849086" y="446314"/>
                        </a:lnTo>
                        <a:lnTo>
                          <a:pt x="778329" y="506185"/>
                        </a:lnTo>
                        <a:lnTo>
                          <a:pt x="751115" y="533400"/>
                        </a:lnTo>
                        <a:lnTo>
                          <a:pt x="685800" y="538843"/>
                        </a:lnTo>
                        <a:lnTo>
                          <a:pt x="620486" y="511628"/>
                        </a:lnTo>
                        <a:lnTo>
                          <a:pt x="560615" y="484414"/>
                        </a:lnTo>
                        <a:lnTo>
                          <a:pt x="522515" y="468085"/>
                        </a:lnTo>
                        <a:lnTo>
                          <a:pt x="457200" y="473528"/>
                        </a:lnTo>
                        <a:lnTo>
                          <a:pt x="440872" y="473528"/>
                        </a:lnTo>
                        <a:lnTo>
                          <a:pt x="451758" y="424543"/>
                        </a:lnTo>
                        <a:lnTo>
                          <a:pt x="500743" y="370114"/>
                        </a:lnTo>
                        <a:lnTo>
                          <a:pt x="625929" y="217714"/>
                        </a:lnTo>
                        <a:lnTo>
                          <a:pt x="576943" y="136071"/>
                        </a:lnTo>
                        <a:lnTo>
                          <a:pt x="566058" y="81643"/>
                        </a:lnTo>
                        <a:lnTo>
                          <a:pt x="538843" y="27214"/>
                        </a:lnTo>
                        <a:lnTo>
                          <a:pt x="517072" y="0"/>
                        </a:lnTo>
                        <a:lnTo>
                          <a:pt x="468086" y="32657"/>
                        </a:lnTo>
                        <a:lnTo>
                          <a:pt x="413658" y="81643"/>
                        </a:lnTo>
                        <a:lnTo>
                          <a:pt x="413658" y="125185"/>
                        </a:lnTo>
                        <a:lnTo>
                          <a:pt x="381000" y="152400"/>
                        </a:lnTo>
                        <a:lnTo>
                          <a:pt x="304800" y="157843"/>
                        </a:lnTo>
                        <a:lnTo>
                          <a:pt x="244929" y="136071"/>
                        </a:lnTo>
                        <a:lnTo>
                          <a:pt x="190500" y="130628"/>
                        </a:lnTo>
                        <a:lnTo>
                          <a:pt x="141515" y="141514"/>
                        </a:lnTo>
                        <a:lnTo>
                          <a:pt x="92529" y="163285"/>
                        </a:lnTo>
                        <a:lnTo>
                          <a:pt x="38100" y="185057"/>
                        </a:lnTo>
                        <a:lnTo>
                          <a:pt x="65315" y="1959428"/>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9" name="Rectangle 28">
                  <a:extLst>
                    <a:ext uri="{FF2B5EF4-FFF2-40B4-BE49-F238E27FC236}">
                      <a16:creationId xmlns:a16="http://schemas.microsoft.com/office/drawing/2014/main" id="{480E7B62-6A15-8733-D722-70A240EFF02E}"/>
                    </a:ext>
                  </a:extLst>
                </p:cNvPr>
                <p:cNvSpPr/>
                <p:nvPr/>
              </p:nvSpPr>
              <p:spPr>
                <a:xfrm>
                  <a:off x="3641271" y="1600200"/>
                  <a:ext cx="121155" cy="148477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1" name="Ellipse 30">
                <a:extLst>
                  <a:ext uri="{FF2B5EF4-FFF2-40B4-BE49-F238E27FC236}">
                    <a16:creationId xmlns:a16="http://schemas.microsoft.com/office/drawing/2014/main" id="{DC0A1909-1584-954E-71F7-A05500B95D89}"/>
                  </a:ext>
                </a:extLst>
              </p:cNvPr>
              <p:cNvSpPr/>
              <p:nvPr/>
            </p:nvSpPr>
            <p:spPr>
              <a:xfrm>
                <a:off x="3657586" y="3048000"/>
                <a:ext cx="228614" cy="214045"/>
              </a:xfrm>
              <a:custGeom>
                <a:avLst/>
                <a:gdLst>
                  <a:gd name="connsiteX0" fmla="*/ 0 w 228600"/>
                  <a:gd name="connsiteY0" fmla="*/ 76200 h 152400"/>
                  <a:gd name="connsiteX1" fmla="*/ 114300 w 228600"/>
                  <a:gd name="connsiteY1" fmla="*/ 0 h 152400"/>
                  <a:gd name="connsiteX2" fmla="*/ 228600 w 228600"/>
                  <a:gd name="connsiteY2" fmla="*/ 76200 h 152400"/>
                  <a:gd name="connsiteX3" fmla="*/ 114300 w 228600"/>
                  <a:gd name="connsiteY3" fmla="*/ 152400 h 152400"/>
                  <a:gd name="connsiteX4" fmla="*/ 0 w 228600"/>
                  <a:gd name="connsiteY4" fmla="*/ 76200 h 152400"/>
                  <a:gd name="connsiteX0" fmla="*/ 14 w 228614"/>
                  <a:gd name="connsiteY0" fmla="*/ 76200 h 214045"/>
                  <a:gd name="connsiteX1" fmla="*/ 114314 w 228614"/>
                  <a:gd name="connsiteY1" fmla="*/ 0 h 214045"/>
                  <a:gd name="connsiteX2" fmla="*/ 228614 w 228614"/>
                  <a:gd name="connsiteY2" fmla="*/ 76200 h 214045"/>
                  <a:gd name="connsiteX3" fmla="*/ 120479 w 228614"/>
                  <a:gd name="connsiteY3" fmla="*/ 214045 h 214045"/>
                  <a:gd name="connsiteX4" fmla="*/ 14 w 228614"/>
                  <a:gd name="connsiteY4" fmla="*/ 76200 h 214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14" h="214045">
                    <a:moveTo>
                      <a:pt x="14" y="76200"/>
                    </a:moveTo>
                    <a:cubicBezTo>
                      <a:pt x="-1013" y="40526"/>
                      <a:pt x="51188" y="0"/>
                      <a:pt x="114314" y="0"/>
                    </a:cubicBezTo>
                    <a:cubicBezTo>
                      <a:pt x="177440" y="0"/>
                      <a:pt x="228614" y="34116"/>
                      <a:pt x="228614" y="76200"/>
                    </a:cubicBezTo>
                    <a:cubicBezTo>
                      <a:pt x="228614" y="118284"/>
                      <a:pt x="183605" y="214045"/>
                      <a:pt x="120479" y="214045"/>
                    </a:cubicBezTo>
                    <a:cubicBezTo>
                      <a:pt x="57353" y="214045"/>
                      <a:pt x="1041" y="111874"/>
                      <a:pt x="14" y="76200"/>
                    </a:cubicBezTo>
                    <a:close/>
                  </a:path>
                </a:pathLst>
              </a:cu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3" name="Rectangle : coins arrondis 32">
              <a:extLst>
                <a:ext uri="{FF2B5EF4-FFF2-40B4-BE49-F238E27FC236}">
                  <a16:creationId xmlns:a16="http://schemas.microsoft.com/office/drawing/2014/main" id="{A77C1610-16C1-D666-8A0C-70DF984480DD}"/>
                </a:ext>
              </a:extLst>
            </p:cNvPr>
            <p:cNvSpPr/>
            <p:nvPr/>
          </p:nvSpPr>
          <p:spPr>
            <a:xfrm rot="20442434">
              <a:off x="3606143" y="1550590"/>
              <a:ext cx="168729" cy="45719"/>
            </a:xfrm>
            <a:prstGeom prst="round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4" name="Forme libre : forme 43">
            <a:extLst>
              <a:ext uri="{FF2B5EF4-FFF2-40B4-BE49-F238E27FC236}">
                <a16:creationId xmlns:a16="http://schemas.microsoft.com/office/drawing/2014/main" id="{CDAFC228-48C1-46D9-2533-767872489D95}"/>
              </a:ext>
            </a:extLst>
          </p:cNvPr>
          <p:cNvSpPr/>
          <p:nvPr/>
        </p:nvSpPr>
        <p:spPr>
          <a:xfrm>
            <a:off x="2624952" y="2547231"/>
            <a:ext cx="1085780" cy="1155772"/>
          </a:xfrm>
          <a:custGeom>
            <a:avLst/>
            <a:gdLst>
              <a:gd name="connsiteX0" fmla="*/ 0 w 1034980"/>
              <a:gd name="connsiteY0" fmla="*/ 150869 h 1155704"/>
              <a:gd name="connsiteX1" fmla="*/ 0 w 1034980"/>
              <a:gd name="connsiteY1" fmla="*/ 150869 h 1155704"/>
              <a:gd name="connsiteX2" fmla="*/ 60290 w 1034980"/>
              <a:gd name="connsiteY2" fmla="*/ 221207 h 1155704"/>
              <a:gd name="connsiteX3" fmla="*/ 70338 w 1034980"/>
              <a:gd name="connsiteY3" fmla="*/ 301594 h 1155704"/>
              <a:gd name="connsiteX4" fmla="*/ 50242 w 1034980"/>
              <a:gd name="connsiteY4" fmla="*/ 402077 h 1155704"/>
              <a:gd name="connsiteX5" fmla="*/ 60290 w 1034980"/>
              <a:gd name="connsiteY5" fmla="*/ 542754 h 1155704"/>
              <a:gd name="connsiteX6" fmla="*/ 80387 w 1034980"/>
              <a:gd name="connsiteY6" fmla="*/ 572899 h 1155704"/>
              <a:gd name="connsiteX7" fmla="*/ 90435 w 1034980"/>
              <a:gd name="connsiteY7" fmla="*/ 623141 h 1155704"/>
              <a:gd name="connsiteX8" fmla="*/ 80387 w 1034980"/>
              <a:gd name="connsiteY8" fmla="*/ 653286 h 1155704"/>
              <a:gd name="connsiteX9" fmla="*/ 50242 w 1034980"/>
              <a:gd name="connsiteY9" fmla="*/ 673383 h 1155704"/>
              <a:gd name="connsiteX10" fmla="*/ 60290 w 1034980"/>
              <a:gd name="connsiteY10" fmla="*/ 743721 h 1155704"/>
              <a:gd name="connsiteX11" fmla="*/ 90435 w 1034980"/>
              <a:gd name="connsiteY11" fmla="*/ 804011 h 1155704"/>
              <a:gd name="connsiteX12" fmla="*/ 120580 w 1034980"/>
              <a:gd name="connsiteY12" fmla="*/ 834157 h 1155704"/>
              <a:gd name="connsiteX13" fmla="*/ 140677 w 1034980"/>
              <a:gd name="connsiteY13" fmla="*/ 874350 h 1155704"/>
              <a:gd name="connsiteX14" fmla="*/ 150725 w 1034980"/>
              <a:gd name="connsiteY14" fmla="*/ 914543 h 1155704"/>
              <a:gd name="connsiteX15" fmla="*/ 170822 w 1034980"/>
              <a:gd name="connsiteY15" fmla="*/ 974833 h 1155704"/>
              <a:gd name="connsiteX16" fmla="*/ 180870 w 1034980"/>
              <a:gd name="connsiteY16" fmla="*/ 1004978 h 1155704"/>
              <a:gd name="connsiteX17" fmla="*/ 190918 w 1034980"/>
              <a:gd name="connsiteY17" fmla="*/ 1035124 h 1155704"/>
              <a:gd name="connsiteX18" fmla="*/ 221064 w 1034980"/>
              <a:gd name="connsiteY18" fmla="*/ 1055220 h 1155704"/>
              <a:gd name="connsiteX19" fmla="*/ 281354 w 1034980"/>
              <a:gd name="connsiteY19" fmla="*/ 1155704 h 1155704"/>
              <a:gd name="connsiteX20" fmla="*/ 361740 w 1034980"/>
              <a:gd name="connsiteY20" fmla="*/ 1115510 h 1155704"/>
              <a:gd name="connsiteX21" fmla="*/ 422031 w 1034980"/>
              <a:gd name="connsiteY21" fmla="*/ 1075317 h 1155704"/>
              <a:gd name="connsiteX22" fmla="*/ 622998 w 1034980"/>
              <a:gd name="connsiteY22" fmla="*/ 1075317 h 1155704"/>
              <a:gd name="connsiteX23" fmla="*/ 643094 w 1034980"/>
              <a:gd name="connsiteY23" fmla="*/ 1045172 h 1155704"/>
              <a:gd name="connsiteX24" fmla="*/ 713433 w 1034980"/>
              <a:gd name="connsiteY24" fmla="*/ 1015027 h 1155704"/>
              <a:gd name="connsiteX25" fmla="*/ 753626 w 1034980"/>
              <a:gd name="connsiteY25" fmla="*/ 874350 h 1155704"/>
              <a:gd name="connsiteX26" fmla="*/ 783771 w 1034980"/>
              <a:gd name="connsiteY26" fmla="*/ 844205 h 1155704"/>
              <a:gd name="connsiteX27" fmla="*/ 823965 w 1034980"/>
              <a:gd name="connsiteY27" fmla="*/ 814060 h 1155704"/>
              <a:gd name="connsiteX28" fmla="*/ 854110 w 1034980"/>
              <a:gd name="connsiteY28" fmla="*/ 804011 h 1155704"/>
              <a:gd name="connsiteX29" fmla="*/ 904351 w 1034980"/>
              <a:gd name="connsiteY29" fmla="*/ 814060 h 1155704"/>
              <a:gd name="connsiteX30" fmla="*/ 934496 w 1034980"/>
              <a:gd name="connsiteY30" fmla="*/ 824108 h 1155704"/>
              <a:gd name="connsiteX31" fmla="*/ 974690 w 1034980"/>
              <a:gd name="connsiteY31" fmla="*/ 834157 h 1155704"/>
              <a:gd name="connsiteX32" fmla="*/ 1004835 w 1034980"/>
              <a:gd name="connsiteY32" fmla="*/ 824108 h 1155704"/>
              <a:gd name="connsiteX33" fmla="*/ 1034980 w 1034980"/>
              <a:gd name="connsiteY33" fmla="*/ 723625 h 1155704"/>
              <a:gd name="connsiteX34" fmla="*/ 994787 w 1034980"/>
              <a:gd name="connsiteY34" fmla="*/ 613093 h 1155704"/>
              <a:gd name="connsiteX35" fmla="*/ 974690 w 1034980"/>
              <a:gd name="connsiteY35" fmla="*/ 572899 h 1155704"/>
              <a:gd name="connsiteX36" fmla="*/ 934496 w 1034980"/>
              <a:gd name="connsiteY36" fmla="*/ 542754 h 1155704"/>
              <a:gd name="connsiteX37" fmla="*/ 874206 w 1034980"/>
              <a:gd name="connsiteY37" fmla="*/ 522658 h 1155704"/>
              <a:gd name="connsiteX38" fmla="*/ 813916 w 1034980"/>
              <a:gd name="connsiteY38" fmla="*/ 462367 h 1155704"/>
              <a:gd name="connsiteX39" fmla="*/ 783771 w 1034980"/>
              <a:gd name="connsiteY39" fmla="*/ 432222 h 1155704"/>
              <a:gd name="connsiteX40" fmla="*/ 763675 w 1034980"/>
              <a:gd name="connsiteY40" fmla="*/ 402077 h 1155704"/>
              <a:gd name="connsiteX41" fmla="*/ 693336 w 1034980"/>
              <a:gd name="connsiteY41" fmla="*/ 361884 h 1155704"/>
              <a:gd name="connsiteX42" fmla="*/ 653143 w 1034980"/>
              <a:gd name="connsiteY42" fmla="*/ 331739 h 1155704"/>
              <a:gd name="connsiteX43" fmla="*/ 542611 w 1034980"/>
              <a:gd name="connsiteY43" fmla="*/ 301594 h 1155704"/>
              <a:gd name="connsiteX44" fmla="*/ 532562 w 1034980"/>
              <a:gd name="connsiteY44" fmla="*/ 271449 h 1155704"/>
              <a:gd name="connsiteX45" fmla="*/ 442127 w 1034980"/>
              <a:gd name="connsiteY45" fmla="*/ 241304 h 1155704"/>
              <a:gd name="connsiteX46" fmla="*/ 411982 w 1034980"/>
              <a:gd name="connsiteY46" fmla="*/ 221207 h 1155704"/>
              <a:gd name="connsiteX47" fmla="*/ 401934 w 1034980"/>
              <a:gd name="connsiteY47" fmla="*/ 191062 h 1155704"/>
              <a:gd name="connsiteX48" fmla="*/ 361740 w 1034980"/>
              <a:gd name="connsiteY48" fmla="*/ 120724 h 1155704"/>
              <a:gd name="connsiteX49" fmla="*/ 331595 w 1034980"/>
              <a:gd name="connsiteY49" fmla="*/ 50385 h 1155704"/>
              <a:gd name="connsiteX50" fmla="*/ 301450 w 1034980"/>
              <a:gd name="connsiteY50" fmla="*/ 30288 h 1155704"/>
              <a:gd name="connsiteX51" fmla="*/ 291402 w 1034980"/>
              <a:gd name="connsiteY51" fmla="*/ 143 h 1155704"/>
              <a:gd name="connsiteX52" fmla="*/ 200967 w 1034980"/>
              <a:gd name="connsiteY52" fmla="*/ 20240 h 1155704"/>
              <a:gd name="connsiteX53" fmla="*/ 150725 w 1034980"/>
              <a:gd name="connsiteY53" fmla="*/ 30288 h 1155704"/>
              <a:gd name="connsiteX54" fmla="*/ 10048 w 1034980"/>
              <a:gd name="connsiteY54" fmla="*/ 70482 h 1155704"/>
              <a:gd name="connsiteX55" fmla="*/ 0 w 1034980"/>
              <a:gd name="connsiteY55" fmla="*/ 100627 h 1155704"/>
              <a:gd name="connsiteX56" fmla="*/ 0 w 1034980"/>
              <a:gd name="connsiteY56" fmla="*/ 150869 h 1155704"/>
              <a:gd name="connsiteX0" fmla="*/ 0 w 1034980"/>
              <a:gd name="connsiteY0" fmla="*/ 150978 h 1155813"/>
              <a:gd name="connsiteX1" fmla="*/ 0 w 1034980"/>
              <a:gd name="connsiteY1" fmla="*/ 150978 h 1155813"/>
              <a:gd name="connsiteX2" fmla="*/ 60290 w 1034980"/>
              <a:gd name="connsiteY2" fmla="*/ 221316 h 1155813"/>
              <a:gd name="connsiteX3" fmla="*/ 70338 w 1034980"/>
              <a:gd name="connsiteY3" fmla="*/ 301703 h 1155813"/>
              <a:gd name="connsiteX4" fmla="*/ 50242 w 1034980"/>
              <a:gd name="connsiteY4" fmla="*/ 402186 h 1155813"/>
              <a:gd name="connsiteX5" fmla="*/ 60290 w 1034980"/>
              <a:gd name="connsiteY5" fmla="*/ 542863 h 1155813"/>
              <a:gd name="connsiteX6" fmla="*/ 80387 w 1034980"/>
              <a:gd name="connsiteY6" fmla="*/ 573008 h 1155813"/>
              <a:gd name="connsiteX7" fmla="*/ 90435 w 1034980"/>
              <a:gd name="connsiteY7" fmla="*/ 623250 h 1155813"/>
              <a:gd name="connsiteX8" fmla="*/ 80387 w 1034980"/>
              <a:gd name="connsiteY8" fmla="*/ 653395 h 1155813"/>
              <a:gd name="connsiteX9" fmla="*/ 50242 w 1034980"/>
              <a:gd name="connsiteY9" fmla="*/ 673492 h 1155813"/>
              <a:gd name="connsiteX10" fmla="*/ 60290 w 1034980"/>
              <a:gd name="connsiteY10" fmla="*/ 743830 h 1155813"/>
              <a:gd name="connsiteX11" fmla="*/ 90435 w 1034980"/>
              <a:gd name="connsiteY11" fmla="*/ 804120 h 1155813"/>
              <a:gd name="connsiteX12" fmla="*/ 120580 w 1034980"/>
              <a:gd name="connsiteY12" fmla="*/ 834266 h 1155813"/>
              <a:gd name="connsiteX13" fmla="*/ 140677 w 1034980"/>
              <a:gd name="connsiteY13" fmla="*/ 874459 h 1155813"/>
              <a:gd name="connsiteX14" fmla="*/ 150725 w 1034980"/>
              <a:gd name="connsiteY14" fmla="*/ 914652 h 1155813"/>
              <a:gd name="connsiteX15" fmla="*/ 170822 w 1034980"/>
              <a:gd name="connsiteY15" fmla="*/ 974942 h 1155813"/>
              <a:gd name="connsiteX16" fmla="*/ 180870 w 1034980"/>
              <a:gd name="connsiteY16" fmla="*/ 1005087 h 1155813"/>
              <a:gd name="connsiteX17" fmla="*/ 190918 w 1034980"/>
              <a:gd name="connsiteY17" fmla="*/ 1035233 h 1155813"/>
              <a:gd name="connsiteX18" fmla="*/ 221064 w 1034980"/>
              <a:gd name="connsiteY18" fmla="*/ 1055329 h 1155813"/>
              <a:gd name="connsiteX19" fmla="*/ 281354 w 1034980"/>
              <a:gd name="connsiteY19" fmla="*/ 1155813 h 1155813"/>
              <a:gd name="connsiteX20" fmla="*/ 361740 w 1034980"/>
              <a:gd name="connsiteY20" fmla="*/ 1115619 h 1155813"/>
              <a:gd name="connsiteX21" fmla="*/ 422031 w 1034980"/>
              <a:gd name="connsiteY21" fmla="*/ 1075426 h 1155813"/>
              <a:gd name="connsiteX22" fmla="*/ 622998 w 1034980"/>
              <a:gd name="connsiteY22" fmla="*/ 1075426 h 1155813"/>
              <a:gd name="connsiteX23" fmla="*/ 643094 w 1034980"/>
              <a:gd name="connsiteY23" fmla="*/ 1045281 h 1155813"/>
              <a:gd name="connsiteX24" fmla="*/ 713433 w 1034980"/>
              <a:gd name="connsiteY24" fmla="*/ 1015136 h 1155813"/>
              <a:gd name="connsiteX25" fmla="*/ 753626 w 1034980"/>
              <a:gd name="connsiteY25" fmla="*/ 874459 h 1155813"/>
              <a:gd name="connsiteX26" fmla="*/ 783771 w 1034980"/>
              <a:gd name="connsiteY26" fmla="*/ 844314 h 1155813"/>
              <a:gd name="connsiteX27" fmla="*/ 823965 w 1034980"/>
              <a:gd name="connsiteY27" fmla="*/ 814169 h 1155813"/>
              <a:gd name="connsiteX28" fmla="*/ 854110 w 1034980"/>
              <a:gd name="connsiteY28" fmla="*/ 804120 h 1155813"/>
              <a:gd name="connsiteX29" fmla="*/ 904351 w 1034980"/>
              <a:gd name="connsiteY29" fmla="*/ 814169 h 1155813"/>
              <a:gd name="connsiteX30" fmla="*/ 934496 w 1034980"/>
              <a:gd name="connsiteY30" fmla="*/ 824217 h 1155813"/>
              <a:gd name="connsiteX31" fmla="*/ 974690 w 1034980"/>
              <a:gd name="connsiteY31" fmla="*/ 834266 h 1155813"/>
              <a:gd name="connsiteX32" fmla="*/ 1004835 w 1034980"/>
              <a:gd name="connsiteY32" fmla="*/ 824217 h 1155813"/>
              <a:gd name="connsiteX33" fmla="*/ 1034980 w 1034980"/>
              <a:gd name="connsiteY33" fmla="*/ 723734 h 1155813"/>
              <a:gd name="connsiteX34" fmla="*/ 994787 w 1034980"/>
              <a:gd name="connsiteY34" fmla="*/ 613202 h 1155813"/>
              <a:gd name="connsiteX35" fmla="*/ 974690 w 1034980"/>
              <a:gd name="connsiteY35" fmla="*/ 573008 h 1155813"/>
              <a:gd name="connsiteX36" fmla="*/ 934496 w 1034980"/>
              <a:gd name="connsiteY36" fmla="*/ 542863 h 1155813"/>
              <a:gd name="connsiteX37" fmla="*/ 874206 w 1034980"/>
              <a:gd name="connsiteY37" fmla="*/ 522767 h 1155813"/>
              <a:gd name="connsiteX38" fmla="*/ 813916 w 1034980"/>
              <a:gd name="connsiteY38" fmla="*/ 462476 h 1155813"/>
              <a:gd name="connsiteX39" fmla="*/ 783771 w 1034980"/>
              <a:gd name="connsiteY39" fmla="*/ 432331 h 1155813"/>
              <a:gd name="connsiteX40" fmla="*/ 763675 w 1034980"/>
              <a:gd name="connsiteY40" fmla="*/ 402186 h 1155813"/>
              <a:gd name="connsiteX41" fmla="*/ 693336 w 1034980"/>
              <a:gd name="connsiteY41" fmla="*/ 361993 h 1155813"/>
              <a:gd name="connsiteX42" fmla="*/ 653143 w 1034980"/>
              <a:gd name="connsiteY42" fmla="*/ 331848 h 1155813"/>
              <a:gd name="connsiteX43" fmla="*/ 542611 w 1034980"/>
              <a:gd name="connsiteY43" fmla="*/ 301703 h 1155813"/>
              <a:gd name="connsiteX44" fmla="*/ 532562 w 1034980"/>
              <a:gd name="connsiteY44" fmla="*/ 271558 h 1155813"/>
              <a:gd name="connsiteX45" fmla="*/ 442127 w 1034980"/>
              <a:gd name="connsiteY45" fmla="*/ 241413 h 1155813"/>
              <a:gd name="connsiteX46" fmla="*/ 411982 w 1034980"/>
              <a:gd name="connsiteY46" fmla="*/ 221316 h 1155813"/>
              <a:gd name="connsiteX47" fmla="*/ 401934 w 1034980"/>
              <a:gd name="connsiteY47" fmla="*/ 191171 h 1155813"/>
              <a:gd name="connsiteX48" fmla="*/ 361740 w 1034980"/>
              <a:gd name="connsiteY48" fmla="*/ 120833 h 1155813"/>
              <a:gd name="connsiteX49" fmla="*/ 331595 w 1034980"/>
              <a:gd name="connsiteY49" fmla="*/ 50494 h 1155813"/>
              <a:gd name="connsiteX50" fmla="*/ 301450 w 1034980"/>
              <a:gd name="connsiteY50" fmla="*/ 30397 h 1155813"/>
              <a:gd name="connsiteX51" fmla="*/ 291402 w 1034980"/>
              <a:gd name="connsiteY51" fmla="*/ 252 h 1155813"/>
              <a:gd name="connsiteX52" fmla="*/ 200967 w 1034980"/>
              <a:gd name="connsiteY52" fmla="*/ 20349 h 1155813"/>
              <a:gd name="connsiteX53" fmla="*/ 150725 w 1034980"/>
              <a:gd name="connsiteY53" fmla="*/ 70590 h 1155813"/>
              <a:gd name="connsiteX54" fmla="*/ 10048 w 1034980"/>
              <a:gd name="connsiteY54" fmla="*/ 70591 h 1155813"/>
              <a:gd name="connsiteX55" fmla="*/ 0 w 1034980"/>
              <a:gd name="connsiteY55" fmla="*/ 100736 h 1155813"/>
              <a:gd name="connsiteX56" fmla="*/ 0 w 10349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04835 w 1085780"/>
              <a:gd name="connsiteY32" fmla="*/ 82421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32562 w 1085780"/>
              <a:gd name="connsiteY44" fmla="*/ 27155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32562 w 1085780"/>
              <a:gd name="connsiteY44" fmla="*/ 27155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68383 w 1085780"/>
              <a:gd name="connsiteY42" fmla="*/ 321688 h 1155813"/>
              <a:gd name="connsiteX43" fmla="*/ 542611 w 1085780"/>
              <a:gd name="connsiteY43" fmla="*/ 30170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38694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804091 w 1085780"/>
              <a:gd name="connsiteY39" fmla="*/ 422171 h 1155813"/>
              <a:gd name="connsiteX40" fmla="*/ 763675 w 1085780"/>
              <a:gd name="connsiteY40" fmla="*/ 38694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83771 w 1085780"/>
              <a:gd name="connsiteY26" fmla="*/ 844273 h 1155772"/>
              <a:gd name="connsiteX27" fmla="*/ 823965 w 1085780"/>
              <a:gd name="connsiteY27" fmla="*/ 814128 h 1155772"/>
              <a:gd name="connsiteX28" fmla="*/ 854110 w 1085780"/>
              <a:gd name="connsiteY28" fmla="*/ 80407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23965 w 1085780"/>
              <a:gd name="connsiteY27" fmla="*/ 814128 h 1155772"/>
              <a:gd name="connsiteX28" fmla="*/ 854110 w 1085780"/>
              <a:gd name="connsiteY28" fmla="*/ 80407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23965 w 1085780"/>
              <a:gd name="connsiteY27" fmla="*/ 81412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34125 w 1085780"/>
              <a:gd name="connsiteY27" fmla="*/ 82936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63786 w 1085780"/>
              <a:gd name="connsiteY25" fmla="*/ 889658 h 1155772"/>
              <a:gd name="connsiteX26" fmla="*/ 799011 w 1085780"/>
              <a:gd name="connsiteY26" fmla="*/ 859513 h 1155772"/>
              <a:gd name="connsiteX27" fmla="*/ 834125 w 1085780"/>
              <a:gd name="connsiteY27" fmla="*/ 82936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85780" h="1155772">
                <a:moveTo>
                  <a:pt x="0" y="150937"/>
                </a:moveTo>
                <a:lnTo>
                  <a:pt x="0" y="150937"/>
                </a:lnTo>
                <a:cubicBezTo>
                  <a:pt x="20097" y="174383"/>
                  <a:pt x="47231" y="193292"/>
                  <a:pt x="60290" y="221275"/>
                </a:cubicBezTo>
                <a:cubicBezTo>
                  <a:pt x="71710" y="245746"/>
                  <a:pt x="70338" y="274658"/>
                  <a:pt x="70338" y="301662"/>
                </a:cubicBezTo>
                <a:cubicBezTo>
                  <a:pt x="70338" y="347847"/>
                  <a:pt x="62616" y="365022"/>
                  <a:pt x="50242" y="402145"/>
                </a:cubicBezTo>
                <a:cubicBezTo>
                  <a:pt x="53591" y="449037"/>
                  <a:pt x="52120" y="496526"/>
                  <a:pt x="60290" y="542822"/>
                </a:cubicBezTo>
                <a:cubicBezTo>
                  <a:pt x="62389" y="554715"/>
                  <a:pt x="76147" y="561659"/>
                  <a:pt x="80387" y="572967"/>
                </a:cubicBezTo>
                <a:cubicBezTo>
                  <a:pt x="86384" y="588959"/>
                  <a:pt x="87086" y="606462"/>
                  <a:pt x="90435" y="623209"/>
                </a:cubicBezTo>
                <a:cubicBezTo>
                  <a:pt x="87086" y="633257"/>
                  <a:pt x="87004" y="645083"/>
                  <a:pt x="80387" y="653354"/>
                </a:cubicBezTo>
                <a:cubicBezTo>
                  <a:pt x="72843" y="662784"/>
                  <a:pt x="52862" y="661662"/>
                  <a:pt x="50242" y="673451"/>
                </a:cubicBezTo>
                <a:cubicBezTo>
                  <a:pt x="45104" y="696571"/>
                  <a:pt x="55645" y="720565"/>
                  <a:pt x="60290" y="743789"/>
                </a:cubicBezTo>
                <a:cubicBezTo>
                  <a:pt x="65061" y="767642"/>
                  <a:pt x="74834" y="785358"/>
                  <a:pt x="90435" y="804079"/>
                </a:cubicBezTo>
                <a:cubicBezTo>
                  <a:pt x="99532" y="814996"/>
                  <a:pt x="112320" y="822661"/>
                  <a:pt x="120580" y="834225"/>
                </a:cubicBezTo>
                <a:cubicBezTo>
                  <a:pt x="129286" y="846414"/>
                  <a:pt x="133978" y="861020"/>
                  <a:pt x="140677" y="874418"/>
                </a:cubicBezTo>
                <a:cubicBezTo>
                  <a:pt x="144026" y="887816"/>
                  <a:pt x="146757" y="901383"/>
                  <a:pt x="150725" y="914611"/>
                </a:cubicBezTo>
                <a:cubicBezTo>
                  <a:pt x="156812" y="934901"/>
                  <a:pt x="164123" y="954804"/>
                  <a:pt x="170822" y="974901"/>
                </a:cubicBezTo>
                <a:lnTo>
                  <a:pt x="180870" y="1005046"/>
                </a:lnTo>
                <a:cubicBezTo>
                  <a:pt x="184219" y="1015095"/>
                  <a:pt x="182105" y="1029317"/>
                  <a:pt x="190918" y="1035192"/>
                </a:cubicBezTo>
                <a:lnTo>
                  <a:pt x="221064" y="1055288"/>
                </a:lnTo>
                <a:cubicBezTo>
                  <a:pt x="269566" y="1128042"/>
                  <a:pt x="250455" y="1093975"/>
                  <a:pt x="281354" y="1155772"/>
                </a:cubicBezTo>
                <a:cubicBezTo>
                  <a:pt x="400299" y="1135946"/>
                  <a:pt x="302636" y="1167293"/>
                  <a:pt x="361740" y="1115578"/>
                </a:cubicBezTo>
                <a:cubicBezTo>
                  <a:pt x="379917" y="1099673"/>
                  <a:pt x="422031" y="1075385"/>
                  <a:pt x="422031" y="1075385"/>
                </a:cubicBezTo>
                <a:cubicBezTo>
                  <a:pt x="496892" y="1100338"/>
                  <a:pt x="492202" y="1102921"/>
                  <a:pt x="622998" y="1075385"/>
                </a:cubicBezTo>
                <a:cubicBezTo>
                  <a:pt x="634815" y="1072897"/>
                  <a:pt x="634555" y="1053779"/>
                  <a:pt x="643094" y="1045240"/>
                </a:cubicBezTo>
                <a:cubicBezTo>
                  <a:pt x="666225" y="1022108"/>
                  <a:pt x="682684" y="1022782"/>
                  <a:pt x="713433" y="1015095"/>
                </a:cubicBezTo>
                <a:cubicBezTo>
                  <a:pt x="723024" y="967138"/>
                  <a:pt x="749523" y="915588"/>
                  <a:pt x="763786" y="889658"/>
                </a:cubicBezTo>
                <a:cubicBezTo>
                  <a:pt x="778049" y="863728"/>
                  <a:pt x="787288" y="869561"/>
                  <a:pt x="799011" y="859513"/>
                </a:cubicBezTo>
                <a:cubicBezTo>
                  <a:pt x="810734" y="849465"/>
                  <a:pt x="823249" y="836067"/>
                  <a:pt x="834125" y="829368"/>
                </a:cubicBezTo>
                <a:cubicBezTo>
                  <a:pt x="845001" y="822669"/>
                  <a:pt x="854222" y="822669"/>
                  <a:pt x="864270" y="819319"/>
                </a:cubicBezTo>
                <a:cubicBezTo>
                  <a:pt x="881017" y="822669"/>
                  <a:pt x="892647" y="813319"/>
                  <a:pt x="904351" y="814128"/>
                </a:cubicBezTo>
                <a:cubicBezTo>
                  <a:pt x="916055" y="814937"/>
                  <a:pt x="924312" y="821266"/>
                  <a:pt x="934496" y="824176"/>
                </a:cubicBezTo>
                <a:cubicBezTo>
                  <a:pt x="947775" y="827970"/>
                  <a:pt x="961292" y="830875"/>
                  <a:pt x="974690" y="834225"/>
                </a:cubicBezTo>
                <a:cubicBezTo>
                  <a:pt x="984738" y="830875"/>
                  <a:pt x="1006640" y="856145"/>
                  <a:pt x="1025155" y="839416"/>
                </a:cubicBezTo>
                <a:cubicBezTo>
                  <a:pt x="1043670" y="822687"/>
                  <a:pt x="1081214" y="761247"/>
                  <a:pt x="1085780" y="733853"/>
                </a:cubicBezTo>
                <a:cubicBezTo>
                  <a:pt x="1070266" y="625251"/>
                  <a:pt x="1013302" y="639975"/>
                  <a:pt x="994787" y="613161"/>
                </a:cubicBezTo>
                <a:cubicBezTo>
                  <a:pt x="976272" y="586347"/>
                  <a:pt x="984439" y="584340"/>
                  <a:pt x="974690" y="572967"/>
                </a:cubicBezTo>
                <a:cubicBezTo>
                  <a:pt x="963791" y="560251"/>
                  <a:pt x="949475" y="550312"/>
                  <a:pt x="934496" y="542822"/>
                </a:cubicBezTo>
                <a:cubicBezTo>
                  <a:pt x="915549" y="533349"/>
                  <a:pt x="874206" y="522726"/>
                  <a:pt x="874206" y="522726"/>
                </a:cubicBezTo>
                <a:cubicBezTo>
                  <a:pt x="821138" y="487347"/>
                  <a:pt x="825602" y="479201"/>
                  <a:pt x="813916" y="462435"/>
                </a:cubicBezTo>
                <a:cubicBezTo>
                  <a:pt x="802230" y="445669"/>
                  <a:pt x="812464" y="434718"/>
                  <a:pt x="804091" y="422130"/>
                </a:cubicBezTo>
                <a:cubicBezTo>
                  <a:pt x="795718" y="409542"/>
                  <a:pt x="780441" y="402015"/>
                  <a:pt x="763675" y="386905"/>
                </a:cubicBezTo>
                <a:cubicBezTo>
                  <a:pt x="746909" y="371795"/>
                  <a:pt x="737986" y="342968"/>
                  <a:pt x="703496" y="331472"/>
                </a:cubicBezTo>
                <a:cubicBezTo>
                  <a:pt x="690098" y="321424"/>
                  <a:pt x="689270" y="329155"/>
                  <a:pt x="668383" y="321647"/>
                </a:cubicBezTo>
                <a:cubicBezTo>
                  <a:pt x="647496" y="314139"/>
                  <a:pt x="614926" y="293773"/>
                  <a:pt x="578171" y="286422"/>
                </a:cubicBezTo>
                <a:cubicBezTo>
                  <a:pt x="574821" y="276374"/>
                  <a:pt x="570476" y="273945"/>
                  <a:pt x="547802" y="266437"/>
                </a:cubicBezTo>
                <a:cubicBezTo>
                  <a:pt x="525128" y="258929"/>
                  <a:pt x="464764" y="248899"/>
                  <a:pt x="442127" y="241372"/>
                </a:cubicBezTo>
                <a:cubicBezTo>
                  <a:pt x="419490" y="233845"/>
                  <a:pt x="419526" y="230705"/>
                  <a:pt x="411982" y="221275"/>
                </a:cubicBezTo>
                <a:cubicBezTo>
                  <a:pt x="405365" y="213004"/>
                  <a:pt x="406671" y="200604"/>
                  <a:pt x="401934" y="191130"/>
                </a:cubicBezTo>
                <a:cubicBezTo>
                  <a:pt x="351480" y="90222"/>
                  <a:pt x="414585" y="244098"/>
                  <a:pt x="361740" y="120792"/>
                </a:cubicBezTo>
                <a:cubicBezTo>
                  <a:pt x="350652" y="94919"/>
                  <a:pt x="351202" y="73981"/>
                  <a:pt x="331595" y="50453"/>
                </a:cubicBezTo>
                <a:cubicBezTo>
                  <a:pt x="323864" y="41175"/>
                  <a:pt x="311498" y="37055"/>
                  <a:pt x="301450" y="30356"/>
                </a:cubicBezTo>
                <a:cubicBezTo>
                  <a:pt x="298101" y="20308"/>
                  <a:pt x="301450" y="3560"/>
                  <a:pt x="291402" y="211"/>
                </a:cubicBezTo>
                <a:cubicBezTo>
                  <a:pt x="285343" y="-1809"/>
                  <a:pt x="224413" y="11125"/>
                  <a:pt x="200967" y="20308"/>
                </a:cubicBezTo>
                <a:cubicBezTo>
                  <a:pt x="177521" y="29491"/>
                  <a:pt x="167147" y="50617"/>
                  <a:pt x="150725" y="55309"/>
                </a:cubicBezTo>
                <a:cubicBezTo>
                  <a:pt x="-15170" y="102707"/>
                  <a:pt x="123299" y="47899"/>
                  <a:pt x="10048" y="70550"/>
                </a:cubicBezTo>
                <a:cubicBezTo>
                  <a:pt x="6699" y="80598"/>
                  <a:pt x="0" y="90103"/>
                  <a:pt x="0" y="100695"/>
                </a:cubicBezTo>
                <a:lnTo>
                  <a:pt x="0" y="150937"/>
                </a:lnTo>
                <a:close/>
              </a:path>
            </a:pathLst>
          </a:custGeom>
          <a:solidFill>
            <a:srgbClr val="00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Forme libre : forme 44">
            <a:extLst>
              <a:ext uri="{FF2B5EF4-FFF2-40B4-BE49-F238E27FC236}">
                <a16:creationId xmlns:a16="http://schemas.microsoft.com/office/drawing/2014/main" id="{1BD1AD13-A428-8898-AB48-205669D79E70}"/>
              </a:ext>
            </a:extLst>
          </p:cNvPr>
          <p:cNvSpPr/>
          <p:nvPr/>
        </p:nvSpPr>
        <p:spPr>
          <a:xfrm>
            <a:off x="3291210" y="3353906"/>
            <a:ext cx="759628" cy="727276"/>
          </a:xfrm>
          <a:custGeom>
            <a:avLst/>
            <a:gdLst>
              <a:gd name="connsiteX0" fmla="*/ 111446 w 759628"/>
              <a:gd name="connsiteY0" fmla="*/ 63661 h 727276"/>
              <a:gd name="connsiteX1" fmla="*/ 111446 w 759628"/>
              <a:gd name="connsiteY1" fmla="*/ 63661 h 727276"/>
              <a:gd name="connsiteX2" fmla="*/ 94084 w 759628"/>
              <a:gd name="connsiteY2" fmla="*/ 81023 h 727276"/>
              <a:gd name="connsiteX3" fmla="*/ 88297 w 759628"/>
              <a:gd name="connsiteY3" fmla="*/ 90669 h 727276"/>
              <a:gd name="connsiteX4" fmla="*/ 82509 w 759628"/>
              <a:gd name="connsiteY4" fmla="*/ 98385 h 727276"/>
              <a:gd name="connsiteX5" fmla="*/ 78651 w 759628"/>
              <a:gd name="connsiteY5" fmla="*/ 113818 h 727276"/>
              <a:gd name="connsiteX6" fmla="*/ 74793 w 759628"/>
              <a:gd name="connsiteY6" fmla="*/ 125393 h 727276"/>
              <a:gd name="connsiteX7" fmla="*/ 72864 w 759628"/>
              <a:gd name="connsiteY7" fmla="*/ 131180 h 727276"/>
              <a:gd name="connsiteX8" fmla="*/ 69006 w 759628"/>
              <a:gd name="connsiteY8" fmla="*/ 150471 h 727276"/>
              <a:gd name="connsiteX9" fmla="*/ 67076 w 759628"/>
              <a:gd name="connsiteY9" fmla="*/ 158188 h 727276"/>
              <a:gd name="connsiteX10" fmla="*/ 63218 w 759628"/>
              <a:gd name="connsiteY10" fmla="*/ 163975 h 727276"/>
              <a:gd name="connsiteX11" fmla="*/ 59360 w 759628"/>
              <a:gd name="connsiteY11" fmla="*/ 181337 h 727276"/>
              <a:gd name="connsiteX12" fmla="*/ 49714 w 759628"/>
              <a:gd name="connsiteY12" fmla="*/ 190983 h 727276"/>
              <a:gd name="connsiteX13" fmla="*/ 40069 w 759628"/>
              <a:gd name="connsiteY13" fmla="*/ 202557 h 727276"/>
              <a:gd name="connsiteX14" fmla="*/ 26565 w 759628"/>
              <a:gd name="connsiteY14" fmla="*/ 206416 h 727276"/>
              <a:gd name="connsiteX15" fmla="*/ 11132 w 759628"/>
              <a:gd name="connsiteY15" fmla="*/ 210274 h 727276"/>
              <a:gd name="connsiteX16" fmla="*/ 5345 w 759628"/>
              <a:gd name="connsiteY16" fmla="*/ 214132 h 727276"/>
              <a:gd name="connsiteX17" fmla="*/ 3416 w 759628"/>
              <a:gd name="connsiteY17" fmla="*/ 275864 h 727276"/>
              <a:gd name="connsiteX18" fmla="*/ 7274 w 759628"/>
              <a:gd name="connsiteY18" fmla="*/ 281651 h 727276"/>
              <a:gd name="connsiteX19" fmla="*/ 14990 w 759628"/>
              <a:gd name="connsiteY19" fmla="*/ 293226 h 727276"/>
              <a:gd name="connsiteX20" fmla="*/ 22707 w 759628"/>
              <a:gd name="connsiteY20" fmla="*/ 304800 h 727276"/>
              <a:gd name="connsiteX21" fmla="*/ 34282 w 759628"/>
              <a:gd name="connsiteY21" fmla="*/ 318304 h 727276"/>
              <a:gd name="connsiteX22" fmla="*/ 41998 w 759628"/>
              <a:gd name="connsiteY22" fmla="*/ 327950 h 727276"/>
              <a:gd name="connsiteX23" fmla="*/ 49714 w 759628"/>
              <a:gd name="connsiteY23" fmla="*/ 333737 h 727276"/>
              <a:gd name="connsiteX24" fmla="*/ 53573 w 759628"/>
              <a:gd name="connsiteY24" fmla="*/ 339524 h 727276"/>
              <a:gd name="connsiteX25" fmla="*/ 59360 w 759628"/>
              <a:gd name="connsiteY25" fmla="*/ 343383 h 727276"/>
              <a:gd name="connsiteX26" fmla="*/ 69006 w 759628"/>
              <a:gd name="connsiteY26" fmla="*/ 353028 h 727276"/>
              <a:gd name="connsiteX27" fmla="*/ 82509 w 759628"/>
              <a:gd name="connsiteY27" fmla="*/ 360745 h 727276"/>
              <a:gd name="connsiteX28" fmla="*/ 88297 w 759628"/>
              <a:gd name="connsiteY28" fmla="*/ 362674 h 727276"/>
              <a:gd name="connsiteX29" fmla="*/ 105659 w 759628"/>
              <a:gd name="connsiteY29" fmla="*/ 368461 h 727276"/>
              <a:gd name="connsiteX30" fmla="*/ 117233 w 759628"/>
              <a:gd name="connsiteY30" fmla="*/ 376178 h 727276"/>
              <a:gd name="connsiteX31" fmla="*/ 123021 w 759628"/>
              <a:gd name="connsiteY31" fmla="*/ 381965 h 727276"/>
              <a:gd name="connsiteX32" fmla="*/ 134595 w 759628"/>
              <a:gd name="connsiteY32" fmla="*/ 385823 h 727276"/>
              <a:gd name="connsiteX33" fmla="*/ 142312 w 759628"/>
              <a:gd name="connsiteY33" fmla="*/ 389681 h 727276"/>
              <a:gd name="connsiteX34" fmla="*/ 150028 w 759628"/>
              <a:gd name="connsiteY34" fmla="*/ 395469 h 727276"/>
              <a:gd name="connsiteX35" fmla="*/ 155816 w 759628"/>
              <a:gd name="connsiteY35" fmla="*/ 397398 h 727276"/>
              <a:gd name="connsiteX36" fmla="*/ 175107 w 759628"/>
              <a:gd name="connsiteY36" fmla="*/ 403185 h 727276"/>
              <a:gd name="connsiteX37" fmla="*/ 186682 w 759628"/>
              <a:gd name="connsiteY37" fmla="*/ 407043 h 727276"/>
              <a:gd name="connsiteX38" fmla="*/ 190540 w 759628"/>
              <a:gd name="connsiteY38" fmla="*/ 410902 h 727276"/>
              <a:gd name="connsiteX39" fmla="*/ 196327 w 759628"/>
              <a:gd name="connsiteY39" fmla="*/ 412831 h 727276"/>
              <a:gd name="connsiteX40" fmla="*/ 207902 w 759628"/>
              <a:gd name="connsiteY40" fmla="*/ 420547 h 727276"/>
              <a:gd name="connsiteX41" fmla="*/ 229122 w 759628"/>
              <a:gd name="connsiteY41" fmla="*/ 430193 h 727276"/>
              <a:gd name="connsiteX42" fmla="*/ 248413 w 759628"/>
              <a:gd name="connsiteY42" fmla="*/ 439838 h 727276"/>
              <a:gd name="connsiteX43" fmla="*/ 258059 w 759628"/>
              <a:gd name="connsiteY43" fmla="*/ 441767 h 727276"/>
              <a:gd name="connsiteX44" fmla="*/ 269633 w 759628"/>
              <a:gd name="connsiteY44" fmla="*/ 449484 h 727276"/>
              <a:gd name="connsiteX45" fmla="*/ 292783 w 759628"/>
              <a:gd name="connsiteY45" fmla="*/ 455271 h 727276"/>
              <a:gd name="connsiteX46" fmla="*/ 300499 w 759628"/>
              <a:gd name="connsiteY46" fmla="*/ 459129 h 727276"/>
              <a:gd name="connsiteX47" fmla="*/ 306287 w 759628"/>
              <a:gd name="connsiteY47" fmla="*/ 461059 h 727276"/>
              <a:gd name="connsiteX48" fmla="*/ 312074 w 759628"/>
              <a:gd name="connsiteY48" fmla="*/ 464917 h 727276"/>
              <a:gd name="connsiteX49" fmla="*/ 317861 w 759628"/>
              <a:gd name="connsiteY49" fmla="*/ 466846 h 727276"/>
              <a:gd name="connsiteX50" fmla="*/ 325578 w 759628"/>
              <a:gd name="connsiteY50" fmla="*/ 470704 h 727276"/>
              <a:gd name="connsiteX51" fmla="*/ 331365 w 759628"/>
              <a:gd name="connsiteY51" fmla="*/ 472633 h 727276"/>
              <a:gd name="connsiteX52" fmla="*/ 337152 w 759628"/>
              <a:gd name="connsiteY52" fmla="*/ 476491 h 727276"/>
              <a:gd name="connsiteX53" fmla="*/ 350656 w 759628"/>
              <a:gd name="connsiteY53" fmla="*/ 482279 h 727276"/>
              <a:gd name="connsiteX54" fmla="*/ 356444 w 759628"/>
              <a:gd name="connsiteY54" fmla="*/ 488066 h 727276"/>
              <a:gd name="connsiteX55" fmla="*/ 371876 w 759628"/>
              <a:gd name="connsiteY55" fmla="*/ 499641 h 727276"/>
              <a:gd name="connsiteX56" fmla="*/ 377664 w 759628"/>
              <a:gd name="connsiteY56" fmla="*/ 501570 h 727276"/>
              <a:gd name="connsiteX57" fmla="*/ 383451 w 759628"/>
              <a:gd name="connsiteY57" fmla="*/ 505428 h 727276"/>
              <a:gd name="connsiteX58" fmla="*/ 391168 w 759628"/>
              <a:gd name="connsiteY58" fmla="*/ 511216 h 727276"/>
              <a:gd name="connsiteX59" fmla="*/ 402742 w 759628"/>
              <a:gd name="connsiteY59" fmla="*/ 515074 h 727276"/>
              <a:gd name="connsiteX60" fmla="*/ 418175 w 759628"/>
              <a:gd name="connsiteY60" fmla="*/ 518932 h 727276"/>
              <a:gd name="connsiteX61" fmla="*/ 425892 w 759628"/>
              <a:gd name="connsiteY61" fmla="*/ 520861 h 727276"/>
              <a:gd name="connsiteX62" fmla="*/ 433608 w 759628"/>
              <a:gd name="connsiteY62" fmla="*/ 524719 h 727276"/>
              <a:gd name="connsiteX63" fmla="*/ 441325 w 759628"/>
              <a:gd name="connsiteY63" fmla="*/ 526648 h 727276"/>
              <a:gd name="connsiteX64" fmla="*/ 458687 w 759628"/>
              <a:gd name="connsiteY64" fmla="*/ 536294 h 727276"/>
              <a:gd name="connsiteX65" fmla="*/ 470261 w 759628"/>
              <a:gd name="connsiteY65" fmla="*/ 547869 h 727276"/>
              <a:gd name="connsiteX66" fmla="*/ 474119 w 759628"/>
              <a:gd name="connsiteY66" fmla="*/ 561372 h 727276"/>
              <a:gd name="connsiteX67" fmla="*/ 470261 w 759628"/>
              <a:gd name="connsiteY67" fmla="*/ 578735 h 727276"/>
              <a:gd name="connsiteX68" fmla="*/ 468332 w 759628"/>
              <a:gd name="connsiteY68" fmla="*/ 592238 h 727276"/>
              <a:gd name="connsiteX69" fmla="*/ 462545 w 759628"/>
              <a:gd name="connsiteY69" fmla="*/ 598026 h 727276"/>
              <a:gd name="connsiteX70" fmla="*/ 460616 w 759628"/>
              <a:gd name="connsiteY70" fmla="*/ 613459 h 727276"/>
              <a:gd name="connsiteX71" fmla="*/ 458687 w 759628"/>
              <a:gd name="connsiteY71" fmla="*/ 626962 h 727276"/>
              <a:gd name="connsiteX72" fmla="*/ 454828 w 759628"/>
              <a:gd name="connsiteY72" fmla="*/ 636608 h 727276"/>
              <a:gd name="connsiteX73" fmla="*/ 452899 w 759628"/>
              <a:gd name="connsiteY73" fmla="*/ 644324 h 727276"/>
              <a:gd name="connsiteX74" fmla="*/ 449041 w 759628"/>
              <a:gd name="connsiteY74" fmla="*/ 655899 h 727276"/>
              <a:gd name="connsiteX75" fmla="*/ 447112 w 759628"/>
              <a:gd name="connsiteY75" fmla="*/ 661686 h 727276"/>
              <a:gd name="connsiteX76" fmla="*/ 443254 w 759628"/>
              <a:gd name="connsiteY76" fmla="*/ 675190 h 727276"/>
              <a:gd name="connsiteX77" fmla="*/ 447112 w 759628"/>
              <a:gd name="connsiteY77" fmla="*/ 694481 h 727276"/>
              <a:gd name="connsiteX78" fmla="*/ 450970 w 759628"/>
              <a:gd name="connsiteY78" fmla="*/ 700269 h 727276"/>
              <a:gd name="connsiteX79" fmla="*/ 452899 w 759628"/>
              <a:gd name="connsiteY79" fmla="*/ 706056 h 727276"/>
              <a:gd name="connsiteX80" fmla="*/ 468332 w 759628"/>
              <a:gd name="connsiteY80" fmla="*/ 715702 h 727276"/>
              <a:gd name="connsiteX81" fmla="*/ 485694 w 759628"/>
              <a:gd name="connsiteY81" fmla="*/ 717631 h 727276"/>
              <a:gd name="connsiteX82" fmla="*/ 501127 w 759628"/>
              <a:gd name="connsiteY82" fmla="*/ 719560 h 727276"/>
              <a:gd name="connsiteX83" fmla="*/ 516560 w 759628"/>
              <a:gd name="connsiteY83" fmla="*/ 717631 h 727276"/>
              <a:gd name="connsiteX84" fmla="*/ 535851 w 759628"/>
              <a:gd name="connsiteY84" fmla="*/ 721489 h 727276"/>
              <a:gd name="connsiteX85" fmla="*/ 541638 w 759628"/>
              <a:gd name="connsiteY85" fmla="*/ 725347 h 727276"/>
              <a:gd name="connsiteX86" fmla="*/ 557071 w 759628"/>
              <a:gd name="connsiteY86" fmla="*/ 727276 h 727276"/>
              <a:gd name="connsiteX87" fmla="*/ 584079 w 759628"/>
              <a:gd name="connsiteY87" fmla="*/ 723418 h 727276"/>
              <a:gd name="connsiteX88" fmla="*/ 593725 w 759628"/>
              <a:gd name="connsiteY88" fmla="*/ 721489 h 727276"/>
              <a:gd name="connsiteX89" fmla="*/ 622661 w 759628"/>
              <a:gd name="connsiteY89" fmla="*/ 717631 h 727276"/>
              <a:gd name="connsiteX90" fmla="*/ 624590 w 759628"/>
              <a:gd name="connsiteY90" fmla="*/ 707985 h 727276"/>
              <a:gd name="connsiteX91" fmla="*/ 651598 w 759628"/>
              <a:gd name="connsiteY91" fmla="*/ 702198 h 727276"/>
              <a:gd name="connsiteX92" fmla="*/ 670889 w 759628"/>
              <a:gd name="connsiteY92" fmla="*/ 696410 h 727276"/>
              <a:gd name="connsiteX93" fmla="*/ 680535 w 759628"/>
              <a:gd name="connsiteY93" fmla="*/ 690623 h 727276"/>
              <a:gd name="connsiteX94" fmla="*/ 699826 w 759628"/>
              <a:gd name="connsiteY94" fmla="*/ 684836 h 727276"/>
              <a:gd name="connsiteX95" fmla="*/ 705613 w 759628"/>
              <a:gd name="connsiteY95" fmla="*/ 680978 h 727276"/>
              <a:gd name="connsiteX96" fmla="*/ 713330 w 759628"/>
              <a:gd name="connsiteY96" fmla="*/ 673261 h 727276"/>
              <a:gd name="connsiteX97" fmla="*/ 719117 w 759628"/>
              <a:gd name="connsiteY97" fmla="*/ 661686 h 727276"/>
              <a:gd name="connsiteX98" fmla="*/ 722975 w 759628"/>
              <a:gd name="connsiteY98" fmla="*/ 653970 h 727276"/>
              <a:gd name="connsiteX99" fmla="*/ 728763 w 759628"/>
              <a:gd name="connsiteY99" fmla="*/ 650112 h 727276"/>
              <a:gd name="connsiteX100" fmla="*/ 734550 w 759628"/>
              <a:gd name="connsiteY100" fmla="*/ 632750 h 727276"/>
              <a:gd name="connsiteX101" fmla="*/ 736479 w 759628"/>
              <a:gd name="connsiteY101" fmla="*/ 626962 h 727276"/>
              <a:gd name="connsiteX102" fmla="*/ 738408 w 759628"/>
              <a:gd name="connsiteY102" fmla="*/ 607671 h 727276"/>
              <a:gd name="connsiteX103" fmla="*/ 742266 w 759628"/>
              <a:gd name="connsiteY103" fmla="*/ 601884 h 727276"/>
              <a:gd name="connsiteX104" fmla="*/ 746125 w 759628"/>
              <a:gd name="connsiteY104" fmla="*/ 592238 h 727276"/>
              <a:gd name="connsiteX105" fmla="*/ 748054 w 759628"/>
              <a:gd name="connsiteY105" fmla="*/ 582593 h 727276"/>
              <a:gd name="connsiteX106" fmla="*/ 751912 w 759628"/>
              <a:gd name="connsiteY106" fmla="*/ 572947 h 727276"/>
              <a:gd name="connsiteX107" fmla="*/ 753841 w 759628"/>
              <a:gd name="connsiteY107" fmla="*/ 559443 h 727276"/>
              <a:gd name="connsiteX108" fmla="*/ 755770 w 759628"/>
              <a:gd name="connsiteY108" fmla="*/ 551727 h 727276"/>
              <a:gd name="connsiteX109" fmla="*/ 757699 w 759628"/>
              <a:gd name="connsiteY109" fmla="*/ 528578 h 727276"/>
              <a:gd name="connsiteX110" fmla="*/ 759628 w 759628"/>
              <a:gd name="connsiteY110" fmla="*/ 518932 h 727276"/>
              <a:gd name="connsiteX111" fmla="*/ 757699 w 759628"/>
              <a:gd name="connsiteY111" fmla="*/ 453342 h 727276"/>
              <a:gd name="connsiteX112" fmla="*/ 753841 w 759628"/>
              <a:gd name="connsiteY112" fmla="*/ 447555 h 727276"/>
              <a:gd name="connsiteX113" fmla="*/ 748054 w 759628"/>
              <a:gd name="connsiteY113" fmla="*/ 443697 h 727276"/>
              <a:gd name="connsiteX114" fmla="*/ 744195 w 759628"/>
              <a:gd name="connsiteY114" fmla="*/ 439838 h 727276"/>
              <a:gd name="connsiteX115" fmla="*/ 734550 w 759628"/>
              <a:gd name="connsiteY115" fmla="*/ 437909 h 727276"/>
              <a:gd name="connsiteX116" fmla="*/ 728763 w 759628"/>
              <a:gd name="connsiteY116" fmla="*/ 435980 h 727276"/>
              <a:gd name="connsiteX117" fmla="*/ 721046 w 759628"/>
              <a:gd name="connsiteY117" fmla="*/ 434051 h 727276"/>
              <a:gd name="connsiteX118" fmla="*/ 715259 w 759628"/>
              <a:gd name="connsiteY118" fmla="*/ 428264 h 727276"/>
              <a:gd name="connsiteX119" fmla="*/ 709471 w 759628"/>
              <a:gd name="connsiteY119" fmla="*/ 424405 h 727276"/>
              <a:gd name="connsiteX120" fmla="*/ 705613 w 759628"/>
              <a:gd name="connsiteY120" fmla="*/ 416689 h 727276"/>
              <a:gd name="connsiteX121" fmla="*/ 697897 w 759628"/>
              <a:gd name="connsiteY121" fmla="*/ 407043 h 727276"/>
              <a:gd name="connsiteX122" fmla="*/ 694038 w 759628"/>
              <a:gd name="connsiteY122" fmla="*/ 403185 h 727276"/>
              <a:gd name="connsiteX123" fmla="*/ 684393 w 759628"/>
              <a:gd name="connsiteY123" fmla="*/ 399327 h 727276"/>
              <a:gd name="connsiteX124" fmla="*/ 676676 w 759628"/>
              <a:gd name="connsiteY124" fmla="*/ 395469 h 727276"/>
              <a:gd name="connsiteX125" fmla="*/ 655456 w 759628"/>
              <a:gd name="connsiteY125" fmla="*/ 383894 h 727276"/>
              <a:gd name="connsiteX126" fmla="*/ 641952 w 759628"/>
              <a:gd name="connsiteY126" fmla="*/ 380036 h 727276"/>
              <a:gd name="connsiteX127" fmla="*/ 632307 w 759628"/>
              <a:gd name="connsiteY127" fmla="*/ 376178 h 727276"/>
              <a:gd name="connsiteX128" fmla="*/ 626519 w 759628"/>
              <a:gd name="connsiteY128" fmla="*/ 372319 h 727276"/>
              <a:gd name="connsiteX129" fmla="*/ 620732 w 759628"/>
              <a:gd name="connsiteY129" fmla="*/ 370390 h 727276"/>
              <a:gd name="connsiteX130" fmla="*/ 611087 w 759628"/>
              <a:gd name="connsiteY130" fmla="*/ 366532 h 727276"/>
              <a:gd name="connsiteX131" fmla="*/ 601441 w 759628"/>
              <a:gd name="connsiteY131" fmla="*/ 360745 h 727276"/>
              <a:gd name="connsiteX132" fmla="*/ 589866 w 759628"/>
              <a:gd name="connsiteY132" fmla="*/ 356886 h 727276"/>
              <a:gd name="connsiteX133" fmla="*/ 584079 w 759628"/>
              <a:gd name="connsiteY133" fmla="*/ 354957 h 727276"/>
              <a:gd name="connsiteX134" fmla="*/ 568646 w 759628"/>
              <a:gd name="connsiteY134" fmla="*/ 345312 h 727276"/>
              <a:gd name="connsiteX135" fmla="*/ 549355 w 759628"/>
              <a:gd name="connsiteY135" fmla="*/ 337595 h 727276"/>
              <a:gd name="connsiteX136" fmla="*/ 537780 w 759628"/>
              <a:gd name="connsiteY136" fmla="*/ 335666 h 727276"/>
              <a:gd name="connsiteX137" fmla="*/ 531993 w 759628"/>
              <a:gd name="connsiteY137" fmla="*/ 331808 h 727276"/>
              <a:gd name="connsiteX138" fmla="*/ 522347 w 759628"/>
              <a:gd name="connsiteY138" fmla="*/ 324091 h 727276"/>
              <a:gd name="connsiteX139" fmla="*/ 516560 w 759628"/>
              <a:gd name="connsiteY139" fmla="*/ 322162 h 727276"/>
              <a:gd name="connsiteX140" fmla="*/ 497269 w 759628"/>
              <a:gd name="connsiteY140" fmla="*/ 316375 h 727276"/>
              <a:gd name="connsiteX141" fmla="*/ 489552 w 759628"/>
              <a:gd name="connsiteY141" fmla="*/ 310588 h 727276"/>
              <a:gd name="connsiteX142" fmla="*/ 483765 w 759628"/>
              <a:gd name="connsiteY142" fmla="*/ 302871 h 727276"/>
              <a:gd name="connsiteX143" fmla="*/ 476049 w 759628"/>
              <a:gd name="connsiteY143" fmla="*/ 300942 h 727276"/>
              <a:gd name="connsiteX144" fmla="*/ 470261 w 759628"/>
              <a:gd name="connsiteY144" fmla="*/ 293226 h 727276"/>
              <a:gd name="connsiteX145" fmla="*/ 464474 w 759628"/>
              <a:gd name="connsiteY145" fmla="*/ 287438 h 727276"/>
              <a:gd name="connsiteX146" fmla="*/ 460616 w 759628"/>
              <a:gd name="connsiteY146" fmla="*/ 279722 h 727276"/>
              <a:gd name="connsiteX147" fmla="*/ 449041 w 759628"/>
              <a:gd name="connsiteY147" fmla="*/ 268147 h 727276"/>
              <a:gd name="connsiteX148" fmla="*/ 441325 w 759628"/>
              <a:gd name="connsiteY148" fmla="*/ 254643 h 727276"/>
              <a:gd name="connsiteX149" fmla="*/ 437466 w 759628"/>
              <a:gd name="connsiteY149" fmla="*/ 248856 h 727276"/>
              <a:gd name="connsiteX150" fmla="*/ 435537 w 759628"/>
              <a:gd name="connsiteY150" fmla="*/ 243069 h 727276"/>
              <a:gd name="connsiteX151" fmla="*/ 431679 w 759628"/>
              <a:gd name="connsiteY151" fmla="*/ 235352 h 727276"/>
              <a:gd name="connsiteX152" fmla="*/ 429750 w 759628"/>
              <a:gd name="connsiteY152" fmla="*/ 225707 h 727276"/>
              <a:gd name="connsiteX153" fmla="*/ 425892 w 759628"/>
              <a:gd name="connsiteY153" fmla="*/ 214132 h 727276"/>
              <a:gd name="connsiteX154" fmla="*/ 423963 w 759628"/>
              <a:gd name="connsiteY154" fmla="*/ 175550 h 727276"/>
              <a:gd name="connsiteX155" fmla="*/ 420104 w 759628"/>
              <a:gd name="connsiteY155" fmla="*/ 158188 h 727276"/>
              <a:gd name="connsiteX156" fmla="*/ 416246 w 759628"/>
              <a:gd name="connsiteY156" fmla="*/ 146613 h 727276"/>
              <a:gd name="connsiteX157" fmla="*/ 408530 w 759628"/>
              <a:gd name="connsiteY157" fmla="*/ 131180 h 727276"/>
              <a:gd name="connsiteX158" fmla="*/ 402742 w 759628"/>
              <a:gd name="connsiteY158" fmla="*/ 115747 h 727276"/>
              <a:gd name="connsiteX159" fmla="*/ 396955 w 759628"/>
              <a:gd name="connsiteY159" fmla="*/ 98385 h 727276"/>
              <a:gd name="connsiteX160" fmla="*/ 393097 w 759628"/>
              <a:gd name="connsiteY160" fmla="*/ 92598 h 727276"/>
              <a:gd name="connsiteX161" fmla="*/ 389238 w 759628"/>
              <a:gd name="connsiteY161" fmla="*/ 82952 h 727276"/>
              <a:gd name="connsiteX162" fmla="*/ 385380 w 759628"/>
              <a:gd name="connsiteY162" fmla="*/ 69448 h 727276"/>
              <a:gd name="connsiteX163" fmla="*/ 377664 w 759628"/>
              <a:gd name="connsiteY163" fmla="*/ 57874 h 727276"/>
              <a:gd name="connsiteX164" fmla="*/ 375735 w 759628"/>
              <a:gd name="connsiteY164" fmla="*/ 52086 h 727276"/>
              <a:gd name="connsiteX165" fmla="*/ 362231 w 759628"/>
              <a:gd name="connsiteY165" fmla="*/ 42441 h 727276"/>
              <a:gd name="connsiteX166" fmla="*/ 354514 w 759628"/>
              <a:gd name="connsiteY166" fmla="*/ 40512 h 727276"/>
              <a:gd name="connsiteX167" fmla="*/ 342940 w 759628"/>
              <a:gd name="connsiteY167" fmla="*/ 36654 h 727276"/>
              <a:gd name="connsiteX168" fmla="*/ 331365 w 759628"/>
              <a:gd name="connsiteY168" fmla="*/ 30866 h 727276"/>
              <a:gd name="connsiteX169" fmla="*/ 215618 w 759628"/>
              <a:gd name="connsiteY169" fmla="*/ 0 h 727276"/>
              <a:gd name="connsiteX170" fmla="*/ 111446 w 759628"/>
              <a:gd name="connsiteY170" fmla="*/ 63661 h 72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59628" h="727276">
                <a:moveTo>
                  <a:pt x="111446" y="63661"/>
                </a:moveTo>
                <a:lnTo>
                  <a:pt x="111446" y="63661"/>
                </a:lnTo>
                <a:cubicBezTo>
                  <a:pt x="105659" y="69448"/>
                  <a:pt x="99410" y="74809"/>
                  <a:pt x="94084" y="81023"/>
                </a:cubicBezTo>
                <a:cubicBezTo>
                  <a:pt x="91644" y="83870"/>
                  <a:pt x="90377" y="87549"/>
                  <a:pt x="88297" y="90669"/>
                </a:cubicBezTo>
                <a:cubicBezTo>
                  <a:pt x="86513" y="93344"/>
                  <a:pt x="84438" y="95813"/>
                  <a:pt x="82509" y="98385"/>
                </a:cubicBezTo>
                <a:cubicBezTo>
                  <a:pt x="76657" y="115940"/>
                  <a:pt x="85632" y="88217"/>
                  <a:pt x="78651" y="113818"/>
                </a:cubicBezTo>
                <a:cubicBezTo>
                  <a:pt x="77581" y="117742"/>
                  <a:pt x="76079" y="121535"/>
                  <a:pt x="74793" y="125393"/>
                </a:cubicBezTo>
                <a:lnTo>
                  <a:pt x="72864" y="131180"/>
                </a:lnTo>
                <a:cubicBezTo>
                  <a:pt x="69574" y="154214"/>
                  <a:pt x="72853" y="137009"/>
                  <a:pt x="69006" y="150471"/>
                </a:cubicBezTo>
                <a:cubicBezTo>
                  <a:pt x="68277" y="153021"/>
                  <a:pt x="68121" y="155751"/>
                  <a:pt x="67076" y="158188"/>
                </a:cubicBezTo>
                <a:cubicBezTo>
                  <a:pt x="66163" y="160319"/>
                  <a:pt x="64504" y="162046"/>
                  <a:pt x="63218" y="163975"/>
                </a:cubicBezTo>
                <a:cubicBezTo>
                  <a:pt x="63176" y="164187"/>
                  <a:pt x="60139" y="180169"/>
                  <a:pt x="59360" y="181337"/>
                </a:cubicBezTo>
                <a:cubicBezTo>
                  <a:pt x="56838" y="185120"/>
                  <a:pt x="52236" y="187200"/>
                  <a:pt x="49714" y="190983"/>
                </a:cubicBezTo>
                <a:cubicBezTo>
                  <a:pt x="47498" y="194307"/>
                  <a:pt x="43782" y="200700"/>
                  <a:pt x="40069" y="202557"/>
                </a:cubicBezTo>
                <a:cubicBezTo>
                  <a:pt x="35882" y="204651"/>
                  <a:pt x="31088" y="205210"/>
                  <a:pt x="26565" y="206416"/>
                </a:cubicBezTo>
                <a:cubicBezTo>
                  <a:pt x="21441" y="207782"/>
                  <a:pt x="11132" y="210274"/>
                  <a:pt x="11132" y="210274"/>
                </a:cubicBezTo>
                <a:cubicBezTo>
                  <a:pt x="9203" y="211560"/>
                  <a:pt x="6692" y="212245"/>
                  <a:pt x="5345" y="214132"/>
                </a:cubicBezTo>
                <a:cubicBezTo>
                  <a:pt x="-5348" y="229104"/>
                  <a:pt x="3283" y="274530"/>
                  <a:pt x="3416" y="275864"/>
                </a:cubicBezTo>
                <a:cubicBezTo>
                  <a:pt x="3647" y="278171"/>
                  <a:pt x="6237" y="279577"/>
                  <a:pt x="7274" y="281651"/>
                </a:cubicBezTo>
                <a:cubicBezTo>
                  <a:pt x="16126" y="299356"/>
                  <a:pt x="-367" y="273482"/>
                  <a:pt x="14990" y="293226"/>
                </a:cubicBezTo>
                <a:cubicBezTo>
                  <a:pt x="17837" y="296886"/>
                  <a:pt x="22707" y="304800"/>
                  <a:pt x="22707" y="304800"/>
                </a:cubicBezTo>
                <a:cubicBezTo>
                  <a:pt x="26493" y="316159"/>
                  <a:pt x="21925" y="305948"/>
                  <a:pt x="34282" y="318304"/>
                </a:cubicBezTo>
                <a:cubicBezTo>
                  <a:pt x="46745" y="330767"/>
                  <a:pt x="30541" y="318401"/>
                  <a:pt x="41998" y="327950"/>
                </a:cubicBezTo>
                <a:cubicBezTo>
                  <a:pt x="44468" y="330008"/>
                  <a:pt x="47441" y="331464"/>
                  <a:pt x="49714" y="333737"/>
                </a:cubicBezTo>
                <a:cubicBezTo>
                  <a:pt x="51354" y="335376"/>
                  <a:pt x="51934" y="337885"/>
                  <a:pt x="53573" y="339524"/>
                </a:cubicBezTo>
                <a:cubicBezTo>
                  <a:pt x="55212" y="341163"/>
                  <a:pt x="57615" y="341856"/>
                  <a:pt x="59360" y="343383"/>
                </a:cubicBezTo>
                <a:cubicBezTo>
                  <a:pt x="62782" y="346377"/>
                  <a:pt x="65223" y="350506"/>
                  <a:pt x="69006" y="353028"/>
                </a:cubicBezTo>
                <a:cubicBezTo>
                  <a:pt x="74815" y="356901"/>
                  <a:pt x="75660" y="357810"/>
                  <a:pt x="82509" y="360745"/>
                </a:cubicBezTo>
                <a:cubicBezTo>
                  <a:pt x="84378" y="361546"/>
                  <a:pt x="86393" y="361960"/>
                  <a:pt x="88297" y="362674"/>
                </a:cubicBezTo>
                <a:cubicBezTo>
                  <a:pt x="102827" y="368123"/>
                  <a:pt x="92727" y="365228"/>
                  <a:pt x="105659" y="368461"/>
                </a:cubicBezTo>
                <a:cubicBezTo>
                  <a:pt x="109517" y="371033"/>
                  <a:pt x="113954" y="372899"/>
                  <a:pt x="117233" y="376178"/>
                </a:cubicBezTo>
                <a:cubicBezTo>
                  <a:pt x="119162" y="378107"/>
                  <a:pt x="120636" y="380640"/>
                  <a:pt x="123021" y="381965"/>
                </a:cubicBezTo>
                <a:cubicBezTo>
                  <a:pt x="126576" y="383940"/>
                  <a:pt x="130958" y="384005"/>
                  <a:pt x="134595" y="385823"/>
                </a:cubicBezTo>
                <a:cubicBezTo>
                  <a:pt x="137167" y="387109"/>
                  <a:pt x="139873" y="388157"/>
                  <a:pt x="142312" y="389681"/>
                </a:cubicBezTo>
                <a:cubicBezTo>
                  <a:pt x="145038" y="391385"/>
                  <a:pt x="147236" y="393874"/>
                  <a:pt x="150028" y="395469"/>
                </a:cubicBezTo>
                <a:cubicBezTo>
                  <a:pt x="151794" y="396478"/>
                  <a:pt x="153947" y="396597"/>
                  <a:pt x="155816" y="397398"/>
                </a:cubicBezTo>
                <a:cubicBezTo>
                  <a:pt x="170091" y="403515"/>
                  <a:pt x="156533" y="400090"/>
                  <a:pt x="175107" y="403185"/>
                </a:cubicBezTo>
                <a:cubicBezTo>
                  <a:pt x="178965" y="404471"/>
                  <a:pt x="183807" y="404167"/>
                  <a:pt x="186682" y="407043"/>
                </a:cubicBezTo>
                <a:cubicBezTo>
                  <a:pt x="187968" y="408329"/>
                  <a:pt x="188980" y="409966"/>
                  <a:pt x="190540" y="410902"/>
                </a:cubicBezTo>
                <a:cubicBezTo>
                  <a:pt x="192283" y="411948"/>
                  <a:pt x="194550" y="411844"/>
                  <a:pt x="196327" y="412831"/>
                </a:cubicBezTo>
                <a:cubicBezTo>
                  <a:pt x="200381" y="415083"/>
                  <a:pt x="207902" y="420547"/>
                  <a:pt x="207902" y="420547"/>
                </a:cubicBezTo>
                <a:cubicBezTo>
                  <a:pt x="217907" y="433889"/>
                  <a:pt x="208712" y="425483"/>
                  <a:pt x="229122" y="430193"/>
                </a:cubicBezTo>
                <a:cubicBezTo>
                  <a:pt x="242895" y="433371"/>
                  <a:pt x="235100" y="434513"/>
                  <a:pt x="248413" y="439838"/>
                </a:cubicBezTo>
                <a:cubicBezTo>
                  <a:pt x="251457" y="441056"/>
                  <a:pt x="254844" y="441124"/>
                  <a:pt x="258059" y="441767"/>
                </a:cubicBezTo>
                <a:cubicBezTo>
                  <a:pt x="261917" y="444339"/>
                  <a:pt x="265234" y="448018"/>
                  <a:pt x="269633" y="449484"/>
                </a:cubicBezTo>
                <a:cubicBezTo>
                  <a:pt x="284919" y="454579"/>
                  <a:pt x="277196" y="452673"/>
                  <a:pt x="292783" y="455271"/>
                </a:cubicBezTo>
                <a:cubicBezTo>
                  <a:pt x="295355" y="456557"/>
                  <a:pt x="297856" y="457996"/>
                  <a:pt x="300499" y="459129"/>
                </a:cubicBezTo>
                <a:cubicBezTo>
                  <a:pt x="302368" y="459930"/>
                  <a:pt x="304468" y="460149"/>
                  <a:pt x="306287" y="461059"/>
                </a:cubicBezTo>
                <a:cubicBezTo>
                  <a:pt x="308361" y="462096"/>
                  <a:pt x="310000" y="463880"/>
                  <a:pt x="312074" y="464917"/>
                </a:cubicBezTo>
                <a:cubicBezTo>
                  <a:pt x="313893" y="465826"/>
                  <a:pt x="315992" y="466045"/>
                  <a:pt x="317861" y="466846"/>
                </a:cubicBezTo>
                <a:cubicBezTo>
                  <a:pt x="320504" y="467979"/>
                  <a:pt x="322935" y="469571"/>
                  <a:pt x="325578" y="470704"/>
                </a:cubicBezTo>
                <a:cubicBezTo>
                  <a:pt x="327447" y="471505"/>
                  <a:pt x="329546" y="471724"/>
                  <a:pt x="331365" y="472633"/>
                </a:cubicBezTo>
                <a:cubicBezTo>
                  <a:pt x="333439" y="473670"/>
                  <a:pt x="335078" y="475454"/>
                  <a:pt x="337152" y="476491"/>
                </a:cubicBezTo>
                <a:cubicBezTo>
                  <a:pt x="345546" y="480689"/>
                  <a:pt x="341293" y="475591"/>
                  <a:pt x="350656" y="482279"/>
                </a:cubicBezTo>
                <a:cubicBezTo>
                  <a:pt x="352876" y="483865"/>
                  <a:pt x="354391" y="486269"/>
                  <a:pt x="356444" y="488066"/>
                </a:cubicBezTo>
                <a:cubicBezTo>
                  <a:pt x="358339" y="489724"/>
                  <a:pt x="368046" y="497726"/>
                  <a:pt x="371876" y="499641"/>
                </a:cubicBezTo>
                <a:cubicBezTo>
                  <a:pt x="373695" y="500550"/>
                  <a:pt x="375735" y="500927"/>
                  <a:pt x="377664" y="501570"/>
                </a:cubicBezTo>
                <a:cubicBezTo>
                  <a:pt x="379593" y="502856"/>
                  <a:pt x="381564" y="504080"/>
                  <a:pt x="383451" y="505428"/>
                </a:cubicBezTo>
                <a:cubicBezTo>
                  <a:pt x="386068" y="507297"/>
                  <a:pt x="388292" y="509778"/>
                  <a:pt x="391168" y="511216"/>
                </a:cubicBezTo>
                <a:cubicBezTo>
                  <a:pt x="394805" y="513035"/>
                  <a:pt x="398797" y="514088"/>
                  <a:pt x="402742" y="515074"/>
                </a:cubicBezTo>
                <a:lnTo>
                  <a:pt x="418175" y="518932"/>
                </a:lnTo>
                <a:lnTo>
                  <a:pt x="425892" y="520861"/>
                </a:lnTo>
                <a:cubicBezTo>
                  <a:pt x="428464" y="522147"/>
                  <a:pt x="430915" y="523709"/>
                  <a:pt x="433608" y="524719"/>
                </a:cubicBezTo>
                <a:cubicBezTo>
                  <a:pt x="436091" y="525650"/>
                  <a:pt x="438776" y="525919"/>
                  <a:pt x="441325" y="526648"/>
                </a:cubicBezTo>
                <a:cubicBezTo>
                  <a:pt x="448114" y="528588"/>
                  <a:pt x="453166" y="530773"/>
                  <a:pt x="458687" y="536294"/>
                </a:cubicBezTo>
                <a:lnTo>
                  <a:pt x="470261" y="547869"/>
                </a:lnTo>
                <a:cubicBezTo>
                  <a:pt x="471171" y="550598"/>
                  <a:pt x="474119" y="558950"/>
                  <a:pt x="474119" y="561372"/>
                </a:cubicBezTo>
                <a:cubicBezTo>
                  <a:pt x="474119" y="568162"/>
                  <a:pt x="472250" y="572767"/>
                  <a:pt x="470261" y="578735"/>
                </a:cubicBezTo>
                <a:cubicBezTo>
                  <a:pt x="469618" y="583236"/>
                  <a:pt x="470021" y="588016"/>
                  <a:pt x="468332" y="592238"/>
                </a:cubicBezTo>
                <a:cubicBezTo>
                  <a:pt x="467319" y="594771"/>
                  <a:pt x="463477" y="595462"/>
                  <a:pt x="462545" y="598026"/>
                </a:cubicBezTo>
                <a:cubicBezTo>
                  <a:pt x="460773" y="602898"/>
                  <a:pt x="461301" y="608320"/>
                  <a:pt x="460616" y="613459"/>
                </a:cubicBezTo>
                <a:cubicBezTo>
                  <a:pt x="460015" y="617966"/>
                  <a:pt x="459790" y="622551"/>
                  <a:pt x="458687" y="626962"/>
                </a:cubicBezTo>
                <a:cubicBezTo>
                  <a:pt x="457847" y="630322"/>
                  <a:pt x="455923" y="633323"/>
                  <a:pt x="454828" y="636608"/>
                </a:cubicBezTo>
                <a:cubicBezTo>
                  <a:pt x="453990" y="639123"/>
                  <a:pt x="453661" y="641785"/>
                  <a:pt x="452899" y="644324"/>
                </a:cubicBezTo>
                <a:cubicBezTo>
                  <a:pt x="451730" y="648220"/>
                  <a:pt x="450327" y="652041"/>
                  <a:pt x="449041" y="655899"/>
                </a:cubicBezTo>
                <a:cubicBezTo>
                  <a:pt x="448398" y="657828"/>
                  <a:pt x="447605" y="659713"/>
                  <a:pt x="447112" y="661686"/>
                </a:cubicBezTo>
                <a:cubicBezTo>
                  <a:pt x="444690" y="671376"/>
                  <a:pt x="446021" y="666888"/>
                  <a:pt x="443254" y="675190"/>
                </a:cubicBezTo>
                <a:cubicBezTo>
                  <a:pt x="443965" y="680168"/>
                  <a:pt x="444418" y="689093"/>
                  <a:pt x="447112" y="694481"/>
                </a:cubicBezTo>
                <a:cubicBezTo>
                  <a:pt x="448149" y="696555"/>
                  <a:pt x="449933" y="698195"/>
                  <a:pt x="450970" y="700269"/>
                </a:cubicBezTo>
                <a:cubicBezTo>
                  <a:pt x="451879" y="702088"/>
                  <a:pt x="451597" y="704494"/>
                  <a:pt x="452899" y="706056"/>
                </a:cubicBezTo>
                <a:cubicBezTo>
                  <a:pt x="454974" y="708546"/>
                  <a:pt x="464844" y="714897"/>
                  <a:pt x="468332" y="715702"/>
                </a:cubicBezTo>
                <a:cubicBezTo>
                  <a:pt x="474006" y="717012"/>
                  <a:pt x="479911" y="716951"/>
                  <a:pt x="485694" y="717631"/>
                </a:cubicBezTo>
                <a:lnTo>
                  <a:pt x="501127" y="719560"/>
                </a:lnTo>
                <a:cubicBezTo>
                  <a:pt x="506271" y="718917"/>
                  <a:pt x="511384" y="717343"/>
                  <a:pt x="516560" y="717631"/>
                </a:cubicBezTo>
                <a:cubicBezTo>
                  <a:pt x="523108" y="717995"/>
                  <a:pt x="529583" y="719561"/>
                  <a:pt x="535851" y="721489"/>
                </a:cubicBezTo>
                <a:cubicBezTo>
                  <a:pt x="538067" y="722171"/>
                  <a:pt x="539401" y="724737"/>
                  <a:pt x="541638" y="725347"/>
                </a:cubicBezTo>
                <a:cubicBezTo>
                  <a:pt x="546640" y="726711"/>
                  <a:pt x="551927" y="726633"/>
                  <a:pt x="557071" y="727276"/>
                </a:cubicBezTo>
                <a:cubicBezTo>
                  <a:pt x="566074" y="725990"/>
                  <a:pt x="575162" y="725201"/>
                  <a:pt x="584079" y="723418"/>
                </a:cubicBezTo>
                <a:cubicBezTo>
                  <a:pt x="587294" y="722775"/>
                  <a:pt x="590482" y="721975"/>
                  <a:pt x="593725" y="721489"/>
                </a:cubicBezTo>
                <a:cubicBezTo>
                  <a:pt x="603348" y="720046"/>
                  <a:pt x="613016" y="718917"/>
                  <a:pt x="622661" y="717631"/>
                </a:cubicBezTo>
                <a:cubicBezTo>
                  <a:pt x="623304" y="714416"/>
                  <a:pt x="622684" y="710653"/>
                  <a:pt x="624590" y="707985"/>
                </a:cubicBezTo>
                <a:cubicBezTo>
                  <a:pt x="628743" y="702172"/>
                  <a:pt x="650444" y="702313"/>
                  <a:pt x="651598" y="702198"/>
                </a:cubicBezTo>
                <a:cubicBezTo>
                  <a:pt x="656264" y="701032"/>
                  <a:pt x="667531" y="698424"/>
                  <a:pt x="670889" y="696410"/>
                </a:cubicBezTo>
                <a:cubicBezTo>
                  <a:pt x="674104" y="694481"/>
                  <a:pt x="677121" y="692175"/>
                  <a:pt x="680535" y="690623"/>
                </a:cubicBezTo>
                <a:cubicBezTo>
                  <a:pt x="686277" y="688013"/>
                  <a:pt x="693606" y="686391"/>
                  <a:pt x="699826" y="684836"/>
                </a:cubicBezTo>
                <a:cubicBezTo>
                  <a:pt x="701755" y="683550"/>
                  <a:pt x="703853" y="682487"/>
                  <a:pt x="705613" y="680978"/>
                </a:cubicBezTo>
                <a:cubicBezTo>
                  <a:pt x="708375" y="678611"/>
                  <a:pt x="713330" y="673261"/>
                  <a:pt x="713330" y="673261"/>
                </a:cubicBezTo>
                <a:cubicBezTo>
                  <a:pt x="716866" y="662652"/>
                  <a:pt x="713134" y="672156"/>
                  <a:pt x="719117" y="661686"/>
                </a:cubicBezTo>
                <a:cubicBezTo>
                  <a:pt x="720544" y="659189"/>
                  <a:pt x="721134" y="656179"/>
                  <a:pt x="722975" y="653970"/>
                </a:cubicBezTo>
                <a:cubicBezTo>
                  <a:pt x="724459" y="652189"/>
                  <a:pt x="726834" y="651398"/>
                  <a:pt x="728763" y="650112"/>
                </a:cubicBezTo>
                <a:lnTo>
                  <a:pt x="734550" y="632750"/>
                </a:lnTo>
                <a:lnTo>
                  <a:pt x="736479" y="626962"/>
                </a:lnTo>
                <a:cubicBezTo>
                  <a:pt x="737122" y="620532"/>
                  <a:pt x="736955" y="613968"/>
                  <a:pt x="738408" y="607671"/>
                </a:cubicBezTo>
                <a:cubicBezTo>
                  <a:pt x="738929" y="605412"/>
                  <a:pt x="741229" y="603958"/>
                  <a:pt x="742266" y="601884"/>
                </a:cubicBezTo>
                <a:cubicBezTo>
                  <a:pt x="743815" y="598787"/>
                  <a:pt x="744839" y="595453"/>
                  <a:pt x="746125" y="592238"/>
                </a:cubicBezTo>
                <a:cubicBezTo>
                  <a:pt x="746768" y="589023"/>
                  <a:pt x="747112" y="585733"/>
                  <a:pt x="748054" y="582593"/>
                </a:cubicBezTo>
                <a:cubicBezTo>
                  <a:pt x="749049" y="579276"/>
                  <a:pt x="751072" y="576307"/>
                  <a:pt x="751912" y="572947"/>
                </a:cubicBezTo>
                <a:cubicBezTo>
                  <a:pt x="753015" y="568536"/>
                  <a:pt x="753028" y="563917"/>
                  <a:pt x="753841" y="559443"/>
                </a:cubicBezTo>
                <a:cubicBezTo>
                  <a:pt x="754315" y="556835"/>
                  <a:pt x="755127" y="554299"/>
                  <a:pt x="755770" y="551727"/>
                </a:cubicBezTo>
                <a:cubicBezTo>
                  <a:pt x="756413" y="544011"/>
                  <a:pt x="756794" y="536268"/>
                  <a:pt x="757699" y="528578"/>
                </a:cubicBezTo>
                <a:cubicBezTo>
                  <a:pt x="758082" y="525321"/>
                  <a:pt x="759628" y="522211"/>
                  <a:pt x="759628" y="518932"/>
                </a:cubicBezTo>
                <a:cubicBezTo>
                  <a:pt x="759628" y="497059"/>
                  <a:pt x="759467" y="475143"/>
                  <a:pt x="757699" y="453342"/>
                </a:cubicBezTo>
                <a:cubicBezTo>
                  <a:pt x="757512" y="451031"/>
                  <a:pt x="755480" y="449194"/>
                  <a:pt x="753841" y="447555"/>
                </a:cubicBezTo>
                <a:cubicBezTo>
                  <a:pt x="752202" y="445916"/>
                  <a:pt x="749864" y="445145"/>
                  <a:pt x="748054" y="443697"/>
                </a:cubicBezTo>
                <a:cubicBezTo>
                  <a:pt x="746633" y="442561"/>
                  <a:pt x="745867" y="440555"/>
                  <a:pt x="744195" y="439838"/>
                </a:cubicBezTo>
                <a:cubicBezTo>
                  <a:pt x="741181" y="438546"/>
                  <a:pt x="737731" y="438704"/>
                  <a:pt x="734550" y="437909"/>
                </a:cubicBezTo>
                <a:cubicBezTo>
                  <a:pt x="732577" y="437416"/>
                  <a:pt x="730718" y="436539"/>
                  <a:pt x="728763" y="435980"/>
                </a:cubicBezTo>
                <a:cubicBezTo>
                  <a:pt x="726214" y="435252"/>
                  <a:pt x="723618" y="434694"/>
                  <a:pt x="721046" y="434051"/>
                </a:cubicBezTo>
                <a:cubicBezTo>
                  <a:pt x="719117" y="432122"/>
                  <a:pt x="717355" y="430010"/>
                  <a:pt x="715259" y="428264"/>
                </a:cubicBezTo>
                <a:cubicBezTo>
                  <a:pt x="713478" y="426780"/>
                  <a:pt x="710955" y="426186"/>
                  <a:pt x="709471" y="424405"/>
                </a:cubicBezTo>
                <a:cubicBezTo>
                  <a:pt x="707630" y="422196"/>
                  <a:pt x="707208" y="419082"/>
                  <a:pt x="705613" y="416689"/>
                </a:cubicBezTo>
                <a:cubicBezTo>
                  <a:pt x="703329" y="413263"/>
                  <a:pt x="700577" y="410169"/>
                  <a:pt x="697897" y="407043"/>
                </a:cubicBezTo>
                <a:cubicBezTo>
                  <a:pt x="696713" y="405662"/>
                  <a:pt x="695617" y="404087"/>
                  <a:pt x="694038" y="403185"/>
                </a:cubicBezTo>
                <a:cubicBezTo>
                  <a:pt x="691032" y="401467"/>
                  <a:pt x="687557" y="400733"/>
                  <a:pt x="684393" y="399327"/>
                </a:cubicBezTo>
                <a:cubicBezTo>
                  <a:pt x="681765" y="398159"/>
                  <a:pt x="679190" y="396866"/>
                  <a:pt x="676676" y="395469"/>
                </a:cubicBezTo>
                <a:cubicBezTo>
                  <a:pt x="664471" y="388688"/>
                  <a:pt x="669075" y="389946"/>
                  <a:pt x="655456" y="383894"/>
                </a:cubicBezTo>
                <a:cubicBezTo>
                  <a:pt x="649880" y="381416"/>
                  <a:pt x="648086" y="382081"/>
                  <a:pt x="641952" y="380036"/>
                </a:cubicBezTo>
                <a:cubicBezTo>
                  <a:pt x="638667" y="378941"/>
                  <a:pt x="635404" y="377727"/>
                  <a:pt x="632307" y="376178"/>
                </a:cubicBezTo>
                <a:cubicBezTo>
                  <a:pt x="630233" y="375141"/>
                  <a:pt x="628593" y="373356"/>
                  <a:pt x="626519" y="372319"/>
                </a:cubicBezTo>
                <a:cubicBezTo>
                  <a:pt x="624700" y="371410"/>
                  <a:pt x="622636" y="371104"/>
                  <a:pt x="620732" y="370390"/>
                </a:cubicBezTo>
                <a:cubicBezTo>
                  <a:pt x="617490" y="369174"/>
                  <a:pt x="614184" y="368080"/>
                  <a:pt x="611087" y="366532"/>
                </a:cubicBezTo>
                <a:cubicBezTo>
                  <a:pt x="607733" y="364855"/>
                  <a:pt x="604854" y="362297"/>
                  <a:pt x="601441" y="360745"/>
                </a:cubicBezTo>
                <a:cubicBezTo>
                  <a:pt x="597738" y="359062"/>
                  <a:pt x="593724" y="358172"/>
                  <a:pt x="589866" y="356886"/>
                </a:cubicBezTo>
                <a:lnTo>
                  <a:pt x="584079" y="354957"/>
                </a:lnTo>
                <a:cubicBezTo>
                  <a:pt x="576691" y="349416"/>
                  <a:pt x="576887" y="348844"/>
                  <a:pt x="568646" y="345312"/>
                </a:cubicBezTo>
                <a:cubicBezTo>
                  <a:pt x="562280" y="342584"/>
                  <a:pt x="556187" y="338733"/>
                  <a:pt x="549355" y="337595"/>
                </a:cubicBezTo>
                <a:lnTo>
                  <a:pt x="537780" y="335666"/>
                </a:lnTo>
                <a:cubicBezTo>
                  <a:pt x="535851" y="334380"/>
                  <a:pt x="533848" y="333199"/>
                  <a:pt x="531993" y="331808"/>
                </a:cubicBezTo>
                <a:cubicBezTo>
                  <a:pt x="528699" y="329337"/>
                  <a:pt x="525839" y="326273"/>
                  <a:pt x="522347" y="324091"/>
                </a:cubicBezTo>
                <a:cubicBezTo>
                  <a:pt x="520623" y="323013"/>
                  <a:pt x="518429" y="322963"/>
                  <a:pt x="516560" y="322162"/>
                </a:cubicBezTo>
                <a:cubicBezTo>
                  <a:pt x="502287" y="316045"/>
                  <a:pt x="515841" y="319470"/>
                  <a:pt x="497269" y="316375"/>
                </a:cubicBezTo>
                <a:cubicBezTo>
                  <a:pt x="494697" y="314446"/>
                  <a:pt x="491826" y="312862"/>
                  <a:pt x="489552" y="310588"/>
                </a:cubicBezTo>
                <a:cubicBezTo>
                  <a:pt x="487278" y="308314"/>
                  <a:pt x="486381" y="304740"/>
                  <a:pt x="483765" y="302871"/>
                </a:cubicBezTo>
                <a:cubicBezTo>
                  <a:pt x="481608" y="301330"/>
                  <a:pt x="478621" y="301585"/>
                  <a:pt x="476049" y="300942"/>
                </a:cubicBezTo>
                <a:cubicBezTo>
                  <a:pt x="474120" y="298370"/>
                  <a:pt x="472353" y="295667"/>
                  <a:pt x="470261" y="293226"/>
                </a:cubicBezTo>
                <a:cubicBezTo>
                  <a:pt x="468485" y="291155"/>
                  <a:pt x="466060" y="289658"/>
                  <a:pt x="464474" y="287438"/>
                </a:cubicBezTo>
                <a:cubicBezTo>
                  <a:pt x="462803" y="285098"/>
                  <a:pt x="462412" y="281967"/>
                  <a:pt x="460616" y="279722"/>
                </a:cubicBezTo>
                <a:cubicBezTo>
                  <a:pt x="457207" y="275461"/>
                  <a:pt x="452068" y="272687"/>
                  <a:pt x="449041" y="268147"/>
                </a:cubicBezTo>
                <a:cubicBezTo>
                  <a:pt x="439635" y="254038"/>
                  <a:pt x="451123" y="271789"/>
                  <a:pt x="441325" y="254643"/>
                </a:cubicBezTo>
                <a:cubicBezTo>
                  <a:pt x="440175" y="252630"/>
                  <a:pt x="438752" y="250785"/>
                  <a:pt x="437466" y="248856"/>
                </a:cubicBezTo>
                <a:cubicBezTo>
                  <a:pt x="436823" y="246927"/>
                  <a:pt x="436338" y="244938"/>
                  <a:pt x="435537" y="243069"/>
                </a:cubicBezTo>
                <a:cubicBezTo>
                  <a:pt x="434404" y="240426"/>
                  <a:pt x="432588" y="238080"/>
                  <a:pt x="431679" y="235352"/>
                </a:cubicBezTo>
                <a:cubicBezTo>
                  <a:pt x="430642" y="232242"/>
                  <a:pt x="430613" y="228870"/>
                  <a:pt x="429750" y="225707"/>
                </a:cubicBezTo>
                <a:cubicBezTo>
                  <a:pt x="428680" y="221783"/>
                  <a:pt x="425892" y="214132"/>
                  <a:pt x="425892" y="214132"/>
                </a:cubicBezTo>
                <a:cubicBezTo>
                  <a:pt x="425249" y="201271"/>
                  <a:pt x="424990" y="188386"/>
                  <a:pt x="423963" y="175550"/>
                </a:cubicBezTo>
                <a:cubicBezTo>
                  <a:pt x="423763" y="173051"/>
                  <a:pt x="421009" y="161205"/>
                  <a:pt x="420104" y="158188"/>
                </a:cubicBezTo>
                <a:cubicBezTo>
                  <a:pt x="418935" y="154292"/>
                  <a:pt x="418502" y="149997"/>
                  <a:pt x="416246" y="146613"/>
                </a:cubicBezTo>
                <a:cubicBezTo>
                  <a:pt x="411903" y="140098"/>
                  <a:pt x="411104" y="139762"/>
                  <a:pt x="408530" y="131180"/>
                </a:cubicBezTo>
                <a:cubicBezTo>
                  <a:pt x="403980" y="116012"/>
                  <a:pt x="409952" y="126561"/>
                  <a:pt x="402742" y="115747"/>
                </a:cubicBezTo>
                <a:cubicBezTo>
                  <a:pt x="400813" y="109960"/>
                  <a:pt x="400339" y="103461"/>
                  <a:pt x="396955" y="98385"/>
                </a:cubicBezTo>
                <a:cubicBezTo>
                  <a:pt x="395669" y="96456"/>
                  <a:pt x="394134" y="94672"/>
                  <a:pt x="393097" y="92598"/>
                </a:cubicBezTo>
                <a:cubicBezTo>
                  <a:pt x="391548" y="89501"/>
                  <a:pt x="390333" y="86237"/>
                  <a:pt x="389238" y="82952"/>
                </a:cubicBezTo>
                <a:cubicBezTo>
                  <a:pt x="388406" y="80456"/>
                  <a:pt x="386928" y="72234"/>
                  <a:pt x="385380" y="69448"/>
                </a:cubicBezTo>
                <a:cubicBezTo>
                  <a:pt x="383128" y="65395"/>
                  <a:pt x="380236" y="61732"/>
                  <a:pt x="377664" y="57874"/>
                </a:cubicBezTo>
                <a:cubicBezTo>
                  <a:pt x="377021" y="55945"/>
                  <a:pt x="376863" y="53778"/>
                  <a:pt x="375735" y="52086"/>
                </a:cubicBezTo>
                <a:cubicBezTo>
                  <a:pt x="372461" y="47176"/>
                  <a:pt x="367594" y="44452"/>
                  <a:pt x="362231" y="42441"/>
                </a:cubicBezTo>
                <a:cubicBezTo>
                  <a:pt x="359748" y="41510"/>
                  <a:pt x="357054" y="41274"/>
                  <a:pt x="354514" y="40512"/>
                </a:cubicBezTo>
                <a:cubicBezTo>
                  <a:pt x="350619" y="39344"/>
                  <a:pt x="342940" y="36654"/>
                  <a:pt x="342940" y="36654"/>
                </a:cubicBezTo>
                <a:cubicBezTo>
                  <a:pt x="335788" y="29502"/>
                  <a:pt x="339880" y="30866"/>
                  <a:pt x="331365" y="30866"/>
                </a:cubicBezTo>
                <a:lnTo>
                  <a:pt x="215618" y="0"/>
                </a:lnTo>
                <a:lnTo>
                  <a:pt x="111446" y="63661"/>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Forme libre : forme 45">
            <a:extLst>
              <a:ext uri="{FF2B5EF4-FFF2-40B4-BE49-F238E27FC236}">
                <a16:creationId xmlns:a16="http://schemas.microsoft.com/office/drawing/2014/main" id="{C8B3CCF8-C651-BD2D-B642-B6BD37F3D679}"/>
              </a:ext>
            </a:extLst>
          </p:cNvPr>
          <p:cNvSpPr/>
          <p:nvPr/>
        </p:nvSpPr>
        <p:spPr>
          <a:xfrm>
            <a:off x="3831574" y="4308138"/>
            <a:ext cx="461417" cy="410538"/>
          </a:xfrm>
          <a:custGeom>
            <a:avLst/>
            <a:gdLst>
              <a:gd name="connsiteX0" fmla="*/ 62865 w 461417"/>
              <a:gd name="connsiteY0" fmla="*/ 963 h 410538"/>
              <a:gd name="connsiteX1" fmla="*/ 62865 w 461417"/>
              <a:gd name="connsiteY1" fmla="*/ 963 h 410538"/>
              <a:gd name="connsiteX2" fmla="*/ 57150 w 461417"/>
              <a:gd name="connsiteY2" fmla="*/ 16203 h 410538"/>
              <a:gd name="connsiteX3" fmla="*/ 51435 w 461417"/>
              <a:gd name="connsiteY3" fmla="*/ 23823 h 410538"/>
              <a:gd name="connsiteX4" fmla="*/ 49530 w 461417"/>
              <a:gd name="connsiteY4" fmla="*/ 33348 h 410538"/>
              <a:gd name="connsiteX5" fmla="*/ 47625 w 461417"/>
              <a:gd name="connsiteY5" fmla="*/ 39063 h 410538"/>
              <a:gd name="connsiteX6" fmla="*/ 43815 w 461417"/>
              <a:gd name="connsiteY6" fmla="*/ 52398 h 410538"/>
              <a:gd name="connsiteX7" fmla="*/ 45720 w 461417"/>
              <a:gd name="connsiteY7" fmla="*/ 75258 h 410538"/>
              <a:gd name="connsiteX8" fmla="*/ 47625 w 461417"/>
              <a:gd name="connsiteY8" fmla="*/ 80973 h 410538"/>
              <a:gd name="connsiteX9" fmla="*/ 45720 w 461417"/>
              <a:gd name="connsiteY9" fmla="*/ 100023 h 410538"/>
              <a:gd name="connsiteX10" fmla="*/ 43815 w 461417"/>
              <a:gd name="connsiteY10" fmla="*/ 107643 h 410538"/>
              <a:gd name="connsiteX11" fmla="*/ 30480 w 461417"/>
              <a:gd name="connsiteY11" fmla="*/ 109548 h 410538"/>
              <a:gd name="connsiteX12" fmla="*/ 26670 w 461417"/>
              <a:gd name="connsiteY12" fmla="*/ 122883 h 410538"/>
              <a:gd name="connsiteX13" fmla="*/ 22860 w 461417"/>
              <a:gd name="connsiteY13" fmla="*/ 130503 h 410538"/>
              <a:gd name="connsiteX14" fmla="*/ 20955 w 461417"/>
              <a:gd name="connsiteY14" fmla="*/ 155268 h 410538"/>
              <a:gd name="connsiteX15" fmla="*/ 15240 w 461417"/>
              <a:gd name="connsiteY15" fmla="*/ 159078 h 410538"/>
              <a:gd name="connsiteX16" fmla="*/ 9525 w 461417"/>
              <a:gd name="connsiteY16" fmla="*/ 166698 h 410538"/>
              <a:gd name="connsiteX17" fmla="*/ 5715 w 461417"/>
              <a:gd name="connsiteY17" fmla="*/ 172413 h 410538"/>
              <a:gd name="connsiteX18" fmla="*/ 0 w 461417"/>
              <a:gd name="connsiteY18" fmla="*/ 176223 h 410538"/>
              <a:gd name="connsiteX19" fmla="*/ 1905 w 461417"/>
              <a:gd name="connsiteY19" fmla="*/ 237183 h 410538"/>
              <a:gd name="connsiteX20" fmla="*/ 3810 w 461417"/>
              <a:gd name="connsiteY20" fmla="*/ 244803 h 410538"/>
              <a:gd name="connsiteX21" fmla="*/ 7620 w 461417"/>
              <a:gd name="connsiteY21" fmla="*/ 261948 h 410538"/>
              <a:gd name="connsiteX22" fmla="*/ 9525 w 461417"/>
              <a:gd name="connsiteY22" fmla="*/ 313383 h 410538"/>
              <a:gd name="connsiteX23" fmla="*/ 13335 w 461417"/>
              <a:gd name="connsiteY23" fmla="*/ 319098 h 410538"/>
              <a:gd name="connsiteX24" fmla="*/ 20955 w 461417"/>
              <a:gd name="connsiteY24" fmla="*/ 332433 h 410538"/>
              <a:gd name="connsiteX25" fmla="*/ 30480 w 461417"/>
              <a:gd name="connsiteY25" fmla="*/ 345768 h 410538"/>
              <a:gd name="connsiteX26" fmla="*/ 47625 w 461417"/>
              <a:gd name="connsiteY26" fmla="*/ 355293 h 410538"/>
              <a:gd name="connsiteX27" fmla="*/ 60960 w 461417"/>
              <a:gd name="connsiteY27" fmla="*/ 357198 h 410538"/>
              <a:gd name="connsiteX28" fmla="*/ 72390 w 461417"/>
              <a:gd name="connsiteY28" fmla="*/ 364818 h 410538"/>
              <a:gd name="connsiteX29" fmla="*/ 78105 w 461417"/>
              <a:gd name="connsiteY29" fmla="*/ 368628 h 410538"/>
              <a:gd name="connsiteX30" fmla="*/ 89535 w 461417"/>
              <a:gd name="connsiteY30" fmla="*/ 380058 h 410538"/>
              <a:gd name="connsiteX31" fmla="*/ 100965 w 461417"/>
              <a:gd name="connsiteY31" fmla="*/ 385773 h 410538"/>
              <a:gd name="connsiteX32" fmla="*/ 108585 w 461417"/>
              <a:gd name="connsiteY32" fmla="*/ 387678 h 410538"/>
              <a:gd name="connsiteX33" fmla="*/ 118110 w 461417"/>
              <a:gd name="connsiteY33" fmla="*/ 391488 h 410538"/>
              <a:gd name="connsiteX34" fmla="*/ 139065 w 461417"/>
              <a:gd name="connsiteY34" fmla="*/ 393393 h 410538"/>
              <a:gd name="connsiteX35" fmla="*/ 169545 w 461417"/>
              <a:gd name="connsiteY35" fmla="*/ 399108 h 410538"/>
              <a:gd name="connsiteX36" fmla="*/ 175260 w 461417"/>
              <a:gd name="connsiteY36" fmla="*/ 401013 h 410538"/>
              <a:gd name="connsiteX37" fmla="*/ 180975 w 461417"/>
              <a:gd name="connsiteY37" fmla="*/ 404823 h 410538"/>
              <a:gd name="connsiteX38" fmla="*/ 190500 w 461417"/>
              <a:gd name="connsiteY38" fmla="*/ 406728 h 410538"/>
              <a:gd name="connsiteX39" fmla="*/ 203835 w 461417"/>
              <a:gd name="connsiteY39" fmla="*/ 410538 h 410538"/>
              <a:gd name="connsiteX40" fmla="*/ 224790 w 461417"/>
              <a:gd name="connsiteY40" fmla="*/ 408633 h 410538"/>
              <a:gd name="connsiteX41" fmla="*/ 255270 w 461417"/>
              <a:gd name="connsiteY41" fmla="*/ 406728 h 410538"/>
              <a:gd name="connsiteX42" fmla="*/ 260985 w 461417"/>
              <a:gd name="connsiteY42" fmla="*/ 402918 h 410538"/>
              <a:gd name="connsiteX43" fmla="*/ 299085 w 461417"/>
              <a:gd name="connsiteY43" fmla="*/ 399108 h 410538"/>
              <a:gd name="connsiteX44" fmla="*/ 363855 w 461417"/>
              <a:gd name="connsiteY44" fmla="*/ 401013 h 410538"/>
              <a:gd name="connsiteX45" fmla="*/ 371475 w 461417"/>
              <a:gd name="connsiteY45" fmla="*/ 399108 h 410538"/>
              <a:gd name="connsiteX46" fmla="*/ 386715 w 461417"/>
              <a:gd name="connsiteY46" fmla="*/ 395298 h 410538"/>
              <a:gd name="connsiteX47" fmla="*/ 394335 w 461417"/>
              <a:gd name="connsiteY47" fmla="*/ 391488 h 410538"/>
              <a:gd name="connsiteX48" fmla="*/ 415290 w 461417"/>
              <a:gd name="connsiteY48" fmla="*/ 383868 h 410538"/>
              <a:gd name="connsiteX49" fmla="*/ 432435 w 461417"/>
              <a:gd name="connsiteY49" fmla="*/ 362913 h 410538"/>
              <a:gd name="connsiteX50" fmla="*/ 443865 w 461417"/>
              <a:gd name="connsiteY50" fmla="*/ 357198 h 410538"/>
              <a:gd name="connsiteX51" fmla="*/ 459105 w 461417"/>
              <a:gd name="connsiteY51" fmla="*/ 340053 h 410538"/>
              <a:gd name="connsiteX52" fmla="*/ 459105 w 461417"/>
              <a:gd name="connsiteY52" fmla="*/ 279093 h 410538"/>
              <a:gd name="connsiteX53" fmla="*/ 451485 w 461417"/>
              <a:gd name="connsiteY53" fmla="*/ 277188 h 410538"/>
              <a:gd name="connsiteX54" fmla="*/ 447675 w 461417"/>
              <a:gd name="connsiteY54" fmla="*/ 267663 h 410538"/>
              <a:gd name="connsiteX55" fmla="*/ 443865 w 461417"/>
              <a:gd name="connsiteY55" fmla="*/ 261948 h 410538"/>
              <a:gd name="connsiteX56" fmla="*/ 440055 w 461417"/>
              <a:gd name="connsiteY56" fmla="*/ 252423 h 410538"/>
              <a:gd name="connsiteX57" fmla="*/ 426720 w 461417"/>
              <a:gd name="connsiteY57" fmla="*/ 239088 h 410538"/>
              <a:gd name="connsiteX58" fmla="*/ 417195 w 461417"/>
              <a:gd name="connsiteY58" fmla="*/ 237183 h 410538"/>
              <a:gd name="connsiteX59" fmla="*/ 409575 w 461417"/>
              <a:gd name="connsiteY59" fmla="*/ 233373 h 410538"/>
              <a:gd name="connsiteX60" fmla="*/ 398145 w 461417"/>
              <a:gd name="connsiteY60" fmla="*/ 225753 h 410538"/>
              <a:gd name="connsiteX61" fmla="*/ 384810 w 461417"/>
              <a:gd name="connsiteY61" fmla="*/ 212418 h 410538"/>
              <a:gd name="connsiteX62" fmla="*/ 377190 w 461417"/>
              <a:gd name="connsiteY62" fmla="*/ 204798 h 410538"/>
              <a:gd name="connsiteX63" fmla="*/ 373380 w 461417"/>
              <a:gd name="connsiteY63" fmla="*/ 199083 h 410538"/>
              <a:gd name="connsiteX64" fmla="*/ 361950 w 461417"/>
              <a:gd name="connsiteY64" fmla="*/ 187653 h 410538"/>
              <a:gd name="connsiteX65" fmla="*/ 360045 w 461417"/>
              <a:gd name="connsiteY65" fmla="*/ 181938 h 410538"/>
              <a:gd name="connsiteX66" fmla="*/ 348615 w 461417"/>
              <a:gd name="connsiteY66" fmla="*/ 172413 h 410538"/>
              <a:gd name="connsiteX67" fmla="*/ 337185 w 461417"/>
              <a:gd name="connsiteY67" fmla="*/ 159078 h 410538"/>
              <a:gd name="connsiteX68" fmla="*/ 333375 w 461417"/>
              <a:gd name="connsiteY68" fmla="*/ 153363 h 410538"/>
              <a:gd name="connsiteX69" fmla="*/ 327660 w 461417"/>
              <a:gd name="connsiteY69" fmla="*/ 149553 h 410538"/>
              <a:gd name="connsiteX70" fmla="*/ 316230 w 461417"/>
              <a:gd name="connsiteY70" fmla="*/ 132408 h 410538"/>
              <a:gd name="connsiteX71" fmla="*/ 310515 w 461417"/>
              <a:gd name="connsiteY71" fmla="*/ 128598 h 410538"/>
              <a:gd name="connsiteX72" fmla="*/ 299085 w 461417"/>
              <a:gd name="connsiteY72" fmla="*/ 124788 h 410538"/>
              <a:gd name="connsiteX73" fmla="*/ 297180 w 461417"/>
              <a:gd name="connsiteY73" fmla="*/ 119073 h 410538"/>
              <a:gd name="connsiteX74" fmla="*/ 278130 w 461417"/>
              <a:gd name="connsiteY74" fmla="*/ 113358 h 410538"/>
              <a:gd name="connsiteX75" fmla="*/ 266700 w 461417"/>
              <a:gd name="connsiteY75" fmla="*/ 107643 h 410538"/>
              <a:gd name="connsiteX76" fmla="*/ 249555 w 461417"/>
              <a:gd name="connsiteY76" fmla="*/ 100023 h 410538"/>
              <a:gd name="connsiteX77" fmla="*/ 241935 w 461417"/>
              <a:gd name="connsiteY77" fmla="*/ 98118 h 410538"/>
              <a:gd name="connsiteX78" fmla="*/ 230505 w 461417"/>
              <a:gd name="connsiteY78" fmla="*/ 96213 h 410538"/>
              <a:gd name="connsiteX79" fmla="*/ 224790 w 461417"/>
              <a:gd name="connsiteY79" fmla="*/ 94308 h 410538"/>
              <a:gd name="connsiteX80" fmla="*/ 203835 w 461417"/>
              <a:gd name="connsiteY80" fmla="*/ 88593 h 410538"/>
              <a:gd name="connsiteX81" fmla="*/ 192405 w 461417"/>
              <a:gd name="connsiteY81" fmla="*/ 84783 h 410538"/>
              <a:gd name="connsiteX82" fmla="*/ 177165 w 461417"/>
              <a:gd name="connsiteY82" fmla="*/ 80973 h 410538"/>
              <a:gd name="connsiteX83" fmla="*/ 161925 w 461417"/>
              <a:gd name="connsiteY83" fmla="*/ 71448 h 410538"/>
              <a:gd name="connsiteX84" fmla="*/ 154305 w 461417"/>
              <a:gd name="connsiteY84" fmla="*/ 69543 h 410538"/>
              <a:gd name="connsiteX85" fmla="*/ 142875 w 461417"/>
              <a:gd name="connsiteY85" fmla="*/ 63828 h 410538"/>
              <a:gd name="connsiteX86" fmla="*/ 137160 w 461417"/>
              <a:gd name="connsiteY86" fmla="*/ 56208 h 410538"/>
              <a:gd name="connsiteX87" fmla="*/ 133350 w 461417"/>
              <a:gd name="connsiteY87" fmla="*/ 50493 h 410538"/>
              <a:gd name="connsiteX88" fmla="*/ 127635 w 461417"/>
              <a:gd name="connsiteY88" fmla="*/ 46683 h 410538"/>
              <a:gd name="connsiteX89" fmla="*/ 116205 w 461417"/>
              <a:gd name="connsiteY89" fmla="*/ 31443 h 410538"/>
              <a:gd name="connsiteX90" fmla="*/ 104775 w 461417"/>
              <a:gd name="connsiteY90" fmla="*/ 23823 h 410538"/>
              <a:gd name="connsiteX91" fmla="*/ 95250 w 461417"/>
              <a:gd name="connsiteY91" fmla="*/ 14298 h 410538"/>
              <a:gd name="connsiteX92" fmla="*/ 83820 w 461417"/>
              <a:gd name="connsiteY92" fmla="*/ 4773 h 410538"/>
              <a:gd name="connsiteX93" fmla="*/ 62865 w 461417"/>
              <a:gd name="connsiteY93" fmla="*/ 963 h 41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61417" h="410538">
                <a:moveTo>
                  <a:pt x="62865" y="963"/>
                </a:moveTo>
                <a:lnTo>
                  <a:pt x="62865" y="963"/>
                </a:lnTo>
                <a:cubicBezTo>
                  <a:pt x="60960" y="6043"/>
                  <a:pt x="59576" y="11350"/>
                  <a:pt x="57150" y="16203"/>
                </a:cubicBezTo>
                <a:cubicBezTo>
                  <a:pt x="55730" y="19043"/>
                  <a:pt x="52724" y="20922"/>
                  <a:pt x="51435" y="23823"/>
                </a:cubicBezTo>
                <a:cubicBezTo>
                  <a:pt x="50120" y="26782"/>
                  <a:pt x="50315" y="30207"/>
                  <a:pt x="49530" y="33348"/>
                </a:cubicBezTo>
                <a:cubicBezTo>
                  <a:pt x="49043" y="35296"/>
                  <a:pt x="48177" y="37132"/>
                  <a:pt x="47625" y="39063"/>
                </a:cubicBezTo>
                <a:cubicBezTo>
                  <a:pt x="42841" y="55807"/>
                  <a:pt x="48383" y="38695"/>
                  <a:pt x="43815" y="52398"/>
                </a:cubicBezTo>
                <a:cubicBezTo>
                  <a:pt x="44450" y="60018"/>
                  <a:pt x="44709" y="67679"/>
                  <a:pt x="45720" y="75258"/>
                </a:cubicBezTo>
                <a:cubicBezTo>
                  <a:pt x="45985" y="77248"/>
                  <a:pt x="47625" y="78965"/>
                  <a:pt x="47625" y="80973"/>
                </a:cubicBezTo>
                <a:cubicBezTo>
                  <a:pt x="47625" y="87355"/>
                  <a:pt x="46623" y="93705"/>
                  <a:pt x="45720" y="100023"/>
                </a:cubicBezTo>
                <a:cubicBezTo>
                  <a:pt x="45350" y="102615"/>
                  <a:pt x="46035" y="106255"/>
                  <a:pt x="43815" y="107643"/>
                </a:cubicBezTo>
                <a:cubicBezTo>
                  <a:pt x="40007" y="110023"/>
                  <a:pt x="34925" y="108913"/>
                  <a:pt x="30480" y="109548"/>
                </a:cubicBezTo>
                <a:cubicBezTo>
                  <a:pt x="29513" y="113415"/>
                  <a:pt x="28310" y="119057"/>
                  <a:pt x="26670" y="122883"/>
                </a:cubicBezTo>
                <a:cubicBezTo>
                  <a:pt x="25551" y="125493"/>
                  <a:pt x="24130" y="127963"/>
                  <a:pt x="22860" y="130503"/>
                </a:cubicBezTo>
                <a:cubicBezTo>
                  <a:pt x="22225" y="138758"/>
                  <a:pt x="23088" y="147268"/>
                  <a:pt x="20955" y="155268"/>
                </a:cubicBezTo>
                <a:cubicBezTo>
                  <a:pt x="20365" y="157480"/>
                  <a:pt x="16859" y="157459"/>
                  <a:pt x="15240" y="159078"/>
                </a:cubicBezTo>
                <a:cubicBezTo>
                  <a:pt x="12995" y="161323"/>
                  <a:pt x="11370" y="164114"/>
                  <a:pt x="9525" y="166698"/>
                </a:cubicBezTo>
                <a:cubicBezTo>
                  <a:pt x="8194" y="168561"/>
                  <a:pt x="7334" y="170794"/>
                  <a:pt x="5715" y="172413"/>
                </a:cubicBezTo>
                <a:cubicBezTo>
                  <a:pt x="4096" y="174032"/>
                  <a:pt x="1905" y="174953"/>
                  <a:pt x="0" y="176223"/>
                </a:cubicBezTo>
                <a:cubicBezTo>
                  <a:pt x="635" y="196543"/>
                  <a:pt x="777" y="216884"/>
                  <a:pt x="1905" y="237183"/>
                </a:cubicBezTo>
                <a:cubicBezTo>
                  <a:pt x="2050" y="239797"/>
                  <a:pt x="3297" y="242236"/>
                  <a:pt x="3810" y="244803"/>
                </a:cubicBezTo>
                <a:cubicBezTo>
                  <a:pt x="7163" y="261566"/>
                  <a:pt x="3913" y="250826"/>
                  <a:pt x="7620" y="261948"/>
                </a:cubicBezTo>
                <a:cubicBezTo>
                  <a:pt x="8255" y="279093"/>
                  <a:pt x="7818" y="296311"/>
                  <a:pt x="9525" y="313383"/>
                </a:cubicBezTo>
                <a:cubicBezTo>
                  <a:pt x="9753" y="315661"/>
                  <a:pt x="12311" y="317050"/>
                  <a:pt x="13335" y="319098"/>
                </a:cubicBezTo>
                <a:cubicBezTo>
                  <a:pt x="21579" y="335585"/>
                  <a:pt x="5600" y="310936"/>
                  <a:pt x="20955" y="332433"/>
                </a:cubicBezTo>
                <a:cubicBezTo>
                  <a:pt x="23171" y="335536"/>
                  <a:pt x="28044" y="343602"/>
                  <a:pt x="30480" y="345768"/>
                </a:cubicBezTo>
                <a:cubicBezTo>
                  <a:pt x="34915" y="349710"/>
                  <a:pt x="41366" y="354041"/>
                  <a:pt x="47625" y="355293"/>
                </a:cubicBezTo>
                <a:cubicBezTo>
                  <a:pt x="52028" y="356174"/>
                  <a:pt x="56515" y="356563"/>
                  <a:pt x="60960" y="357198"/>
                </a:cubicBezTo>
                <a:lnTo>
                  <a:pt x="72390" y="364818"/>
                </a:lnTo>
                <a:cubicBezTo>
                  <a:pt x="74295" y="366088"/>
                  <a:pt x="76486" y="367009"/>
                  <a:pt x="78105" y="368628"/>
                </a:cubicBezTo>
                <a:cubicBezTo>
                  <a:pt x="81915" y="372438"/>
                  <a:pt x="84423" y="378354"/>
                  <a:pt x="89535" y="380058"/>
                </a:cubicBezTo>
                <a:cubicBezTo>
                  <a:pt x="113616" y="388085"/>
                  <a:pt x="75115" y="374694"/>
                  <a:pt x="100965" y="385773"/>
                </a:cubicBezTo>
                <a:cubicBezTo>
                  <a:pt x="103371" y="386804"/>
                  <a:pt x="106101" y="386850"/>
                  <a:pt x="108585" y="387678"/>
                </a:cubicBezTo>
                <a:cubicBezTo>
                  <a:pt x="111829" y="388759"/>
                  <a:pt x="114749" y="390858"/>
                  <a:pt x="118110" y="391488"/>
                </a:cubicBezTo>
                <a:cubicBezTo>
                  <a:pt x="125004" y="392781"/>
                  <a:pt x="132080" y="392758"/>
                  <a:pt x="139065" y="393393"/>
                </a:cubicBezTo>
                <a:cubicBezTo>
                  <a:pt x="159272" y="398445"/>
                  <a:pt x="149109" y="396554"/>
                  <a:pt x="169545" y="399108"/>
                </a:cubicBezTo>
                <a:cubicBezTo>
                  <a:pt x="171450" y="399743"/>
                  <a:pt x="173464" y="400115"/>
                  <a:pt x="175260" y="401013"/>
                </a:cubicBezTo>
                <a:cubicBezTo>
                  <a:pt x="177308" y="402037"/>
                  <a:pt x="178831" y="404019"/>
                  <a:pt x="180975" y="404823"/>
                </a:cubicBezTo>
                <a:cubicBezTo>
                  <a:pt x="184007" y="405960"/>
                  <a:pt x="187339" y="406026"/>
                  <a:pt x="190500" y="406728"/>
                </a:cubicBezTo>
                <a:cubicBezTo>
                  <a:pt x="197676" y="408323"/>
                  <a:pt x="197471" y="408417"/>
                  <a:pt x="203835" y="410538"/>
                </a:cubicBezTo>
                <a:lnTo>
                  <a:pt x="224790" y="408633"/>
                </a:lnTo>
                <a:cubicBezTo>
                  <a:pt x="234942" y="407881"/>
                  <a:pt x="245215" y="408316"/>
                  <a:pt x="255270" y="406728"/>
                </a:cubicBezTo>
                <a:cubicBezTo>
                  <a:pt x="257532" y="406371"/>
                  <a:pt x="258729" y="403310"/>
                  <a:pt x="260985" y="402918"/>
                </a:cubicBezTo>
                <a:cubicBezTo>
                  <a:pt x="273560" y="400731"/>
                  <a:pt x="286385" y="400378"/>
                  <a:pt x="299085" y="399108"/>
                </a:cubicBezTo>
                <a:cubicBezTo>
                  <a:pt x="320675" y="399743"/>
                  <a:pt x="342256" y="401013"/>
                  <a:pt x="363855" y="401013"/>
                </a:cubicBezTo>
                <a:cubicBezTo>
                  <a:pt x="366473" y="401013"/>
                  <a:pt x="368919" y="399676"/>
                  <a:pt x="371475" y="399108"/>
                </a:cubicBezTo>
                <a:cubicBezTo>
                  <a:pt x="377668" y="397732"/>
                  <a:pt x="381216" y="397655"/>
                  <a:pt x="386715" y="395298"/>
                </a:cubicBezTo>
                <a:cubicBezTo>
                  <a:pt x="389325" y="394179"/>
                  <a:pt x="391666" y="392458"/>
                  <a:pt x="394335" y="391488"/>
                </a:cubicBezTo>
                <a:cubicBezTo>
                  <a:pt x="419581" y="382308"/>
                  <a:pt x="397896" y="392565"/>
                  <a:pt x="415290" y="383868"/>
                </a:cubicBezTo>
                <a:cubicBezTo>
                  <a:pt x="416310" y="382509"/>
                  <a:pt x="427332" y="366315"/>
                  <a:pt x="432435" y="362913"/>
                </a:cubicBezTo>
                <a:cubicBezTo>
                  <a:pt x="445675" y="354086"/>
                  <a:pt x="430376" y="369188"/>
                  <a:pt x="443865" y="357198"/>
                </a:cubicBezTo>
                <a:cubicBezTo>
                  <a:pt x="454541" y="347708"/>
                  <a:pt x="453314" y="348739"/>
                  <a:pt x="459105" y="340053"/>
                </a:cubicBezTo>
                <a:cubicBezTo>
                  <a:pt x="460522" y="321637"/>
                  <a:pt x="463510" y="296713"/>
                  <a:pt x="459105" y="279093"/>
                </a:cubicBezTo>
                <a:cubicBezTo>
                  <a:pt x="458470" y="276553"/>
                  <a:pt x="454025" y="277823"/>
                  <a:pt x="451485" y="277188"/>
                </a:cubicBezTo>
                <a:cubicBezTo>
                  <a:pt x="450215" y="274013"/>
                  <a:pt x="449204" y="270722"/>
                  <a:pt x="447675" y="267663"/>
                </a:cubicBezTo>
                <a:cubicBezTo>
                  <a:pt x="446651" y="265615"/>
                  <a:pt x="444889" y="263996"/>
                  <a:pt x="443865" y="261948"/>
                </a:cubicBezTo>
                <a:cubicBezTo>
                  <a:pt x="442336" y="258889"/>
                  <a:pt x="442107" y="255159"/>
                  <a:pt x="440055" y="252423"/>
                </a:cubicBezTo>
                <a:cubicBezTo>
                  <a:pt x="436283" y="247394"/>
                  <a:pt x="432884" y="240321"/>
                  <a:pt x="426720" y="239088"/>
                </a:cubicBezTo>
                <a:lnTo>
                  <a:pt x="417195" y="237183"/>
                </a:lnTo>
                <a:cubicBezTo>
                  <a:pt x="414655" y="235913"/>
                  <a:pt x="411886" y="235024"/>
                  <a:pt x="409575" y="233373"/>
                </a:cubicBezTo>
                <a:cubicBezTo>
                  <a:pt x="397089" y="224454"/>
                  <a:pt x="410404" y="229839"/>
                  <a:pt x="398145" y="225753"/>
                </a:cubicBezTo>
                <a:lnTo>
                  <a:pt x="384810" y="212418"/>
                </a:lnTo>
                <a:cubicBezTo>
                  <a:pt x="382270" y="209878"/>
                  <a:pt x="379183" y="207787"/>
                  <a:pt x="377190" y="204798"/>
                </a:cubicBezTo>
                <a:cubicBezTo>
                  <a:pt x="375920" y="202893"/>
                  <a:pt x="374901" y="200794"/>
                  <a:pt x="373380" y="199083"/>
                </a:cubicBezTo>
                <a:cubicBezTo>
                  <a:pt x="369800" y="195056"/>
                  <a:pt x="361950" y="187653"/>
                  <a:pt x="361950" y="187653"/>
                </a:cubicBezTo>
                <a:cubicBezTo>
                  <a:pt x="361315" y="185748"/>
                  <a:pt x="361159" y="183609"/>
                  <a:pt x="360045" y="181938"/>
                </a:cubicBezTo>
                <a:cubicBezTo>
                  <a:pt x="357111" y="177538"/>
                  <a:pt x="352832" y="175224"/>
                  <a:pt x="348615" y="172413"/>
                </a:cubicBezTo>
                <a:cubicBezTo>
                  <a:pt x="339868" y="159293"/>
                  <a:pt x="351043" y="175246"/>
                  <a:pt x="337185" y="159078"/>
                </a:cubicBezTo>
                <a:cubicBezTo>
                  <a:pt x="335695" y="157340"/>
                  <a:pt x="334994" y="154982"/>
                  <a:pt x="333375" y="153363"/>
                </a:cubicBezTo>
                <a:cubicBezTo>
                  <a:pt x="331756" y="151744"/>
                  <a:pt x="329279" y="151172"/>
                  <a:pt x="327660" y="149553"/>
                </a:cubicBezTo>
                <a:cubicBezTo>
                  <a:pt x="316693" y="138586"/>
                  <a:pt x="327113" y="145105"/>
                  <a:pt x="316230" y="132408"/>
                </a:cubicBezTo>
                <a:cubicBezTo>
                  <a:pt x="314740" y="130670"/>
                  <a:pt x="312607" y="129528"/>
                  <a:pt x="310515" y="128598"/>
                </a:cubicBezTo>
                <a:cubicBezTo>
                  <a:pt x="306845" y="126967"/>
                  <a:pt x="299085" y="124788"/>
                  <a:pt x="299085" y="124788"/>
                </a:cubicBezTo>
                <a:cubicBezTo>
                  <a:pt x="298450" y="122883"/>
                  <a:pt x="298814" y="120240"/>
                  <a:pt x="297180" y="119073"/>
                </a:cubicBezTo>
                <a:cubicBezTo>
                  <a:pt x="294683" y="117289"/>
                  <a:pt x="282204" y="114376"/>
                  <a:pt x="278130" y="113358"/>
                </a:cubicBezTo>
                <a:cubicBezTo>
                  <a:pt x="261752" y="102439"/>
                  <a:pt x="282474" y="115530"/>
                  <a:pt x="266700" y="107643"/>
                </a:cubicBezTo>
                <a:cubicBezTo>
                  <a:pt x="254190" y="101388"/>
                  <a:pt x="269214" y="104938"/>
                  <a:pt x="249555" y="100023"/>
                </a:cubicBezTo>
                <a:cubicBezTo>
                  <a:pt x="247015" y="99388"/>
                  <a:pt x="244502" y="98631"/>
                  <a:pt x="241935" y="98118"/>
                </a:cubicBezTo>
                <a:cubicBezTo>
                  <a:pt x="238147" y="97360"/>
                  <a:pt x="234276" y="97051"/>
                  <a:pt x="230505" y="96213"/>
                </a:cubicBezTo>
                <a:cubicBezTo>
                  <a:pt x="228545" y="95777"/>
                  <a:pt x="226738" y="94795"/>
                  <a:pt x="224790" y="94308"/>
                </a:cubicBezTo>
                <a:cubicBezTo>
                  <a:pt x="203249" y="88923"/>
                  <a:pt x="228356" y="96767"/>
                  <a:pt x="203835" y="88593"/>
                </a:cubicBezTo>
                <a:cubicBezTo>
                  <a:pt x="200025" y="87323"/>
                  <a:pt x="196343" y="85571"/>
                  <a:pt x="192405" y="84783"/>
                </a:cubicBezTo>
                <a:cubicBezTo>
                  <a:pt x="180911" y="82484"/>
                  <a:pt x="185952" y="83902"/>
                  <a:pt x="177165" y="80973"/>
                </a:cubicBezTo>
                <a:cubicBezTo>
                  <a:pt x="171171" y="76478"/>
                  <a:pt x="168898" y="74063"/>
                  <a:pt x="161925" y="71448"/>
                </a:cubicBezTo>
                <a:cubicBezTo>
                  <a:pt x="159474" y="70529"/>
                  <a:pt x="156822" y="70262"/>
                  <a:pt x="154305" y="69543"/>
                </a:cubicBezTo>
                <a:cubicBezTo>
                  <a:pt x="149967" y="68303"/>
                  <a:pt x="146215" y="67168"/>
                  <a:pt x="142875" y="63828"/>
                </a:cubicBezTo>
                <a:cubicBezTo>
                  <a:pt x="140630" y="61583"/>
                  <a:pt x="139005" y="58792"/>
                  <a:pt x="137160" y="56208"/>
                </a:cubicBezTo>
                <a:cubicBezTo>
                  <a:pt x="135829" y="54345"/>
                  <a:pt x="134969" y="52112"/>
                  <a:pt x="133350" y="50493"/>
                </a:cubicBezTo>
                <a:cubicBezTo>
                  <a:pt x="131731" y="48874"/>
                  <a:pt x="129540" y="47953"/>
                  <a:pt x="127635" y="46683"/>
                </a:cubicBezTo>
                <a:cubicBezTo>
                  <a:pt x="123487" y="38387"/>
                  <a:pt x="124228" y="37862"/>
                  <a:pt x="116205" y="31443"/>
                </a:cubicBezTo>
                <a:cubicBezTo>
                  <a:pt x="112629" y="28582"/>
                  <a:pt x="104775" y="23823"/>
                  <a:pt x="104775" y="23823"/>
                </a:cubicBezTo>
                <a:cubicBezTo>
                  <a:pt x="97790" y="13346"/>
                  <a:pt x="104775" y="22235"/>
                  <a:pt x="95250" y="14298"/>
                </a:cubicBezTo>
                <a:cubicBezTo>
                  <a:pt x="80582" y="2075"/>
                  <a:pt x="98009" y="14233"/>
                  <a:pt x="83820" y="4773"/>
                </a:cubicBezTo>
                <a:cubicBezTo>
                  <a:pt x="81761" y="-3463"/>
                  <a:pt x="66358" y="1598"/>
                  <a:pt x="62865" y="963"/>
                </a:cubicBez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orme libre : forme 46">
            <a:extLst>
              <a:ext uri="{FF2B5EF4-FFF2-40B4-BE49-F238E27FC236}">
                <a16:creationId xmlns:a16="http://schemas.microsoft.com/office/drawing/2014/main" id="{E19ADA1B-8D03-0048-50B0-B880D0D0E7F2}"/>
              </a:ext>
            </a:extLst>
          </p:cNvPr>
          <p:cNvSpPr/>
          <p:nvPr/>
        </p:nvSpPr>
        <p:spPr>
          <a:xfrm>
            <a:off x="2788635" y="3580394"/>
            <a:ext cx="1341120" cy="2651760"/>
          </a:xfrm>
          <a:custGeom>
            <a:avLst/>
            <a:gdLst>
              <a:gd name="connsiteX0" fmla="*/ 495300 w 1341120"/>
              <a:gd name="connsiteY0" fmla="*/ 0 h 2651760"/>
              <a:gd name="connsiteX1" fmla="*/ 495300 w 1341120"/>
              <a:gd name="connsiteY1" fmla="*/ 0 h 2651760"/>
              <a:gd name="connsiteX2" fmla="*/ 411480 w 1341120"/>
              <a:gd name="connsiteY2" fmla="*/ 53340 h 2651760"/>
              <a:gd name="connsiteX3" fmla="*/ 365760 w 1341120"/>
              <a:gd name="connsiteY3" fmla="*/ 68580 h 2651760"/>
              <a:gd name="connsiteX4" fmla="*/ 281940 w 1341120"/>
              <a:gd name="connsiteY4" fmla="*/ 45720 h 2651760"/>
              <a:gd name="connsiteX5" fmla="*/ 220980 w 1341120"/>
              <a:gd name="connsiteY5" fmla="*/ 53340 h 2651760"/>
              <a:gd name="connsiteX6" fmla="*/ 182880 w 1341120"/>
              <a:gd name="connsiteY6" fmla="*/ 91440 h 2651760"/>
              <a:gd name="connsiteX7" fmla="*/ 175260 w 1341120"/>
              <a:gd name="connsiteY7" fmla="*/ 114300 h 2651760"/>
              <a:gd name="connsiteX8" fmla="*/ 137160 w 1341120"/>
              <a:gd name="connsiteY8" fmla="*/ 121920 h 2651760"/>
              <a:gd name="connsiteX9" fmla="*/ 114300 w 1341120"/>
              <a:gd name="connsiteY9" fmla="*/ 129540 h 2651760"/>
              <a:gd name="connsiteX10" fmla="*/ 91440 w 1341120"/>
              <a:gd name="connsiteY10" fmla="*/ 220980 h 2651760"/>
              <a:gd name="connsiteX11" fmla="*/ 83820 w 1341120"/>
              <a:gd name="connsiteY11" fmla="*/ 243840 h 2651760"/>
              <a:gd name="connsiteX12" fmla="*/ 76200 w 1341120"/>
              <a:gd name="connsiteY12" fmla="*/ 274320 h 2651760"/>
              <a:gd name="connsiteX13" fmla="*/ 83820 w 1341120"/>
              <a:gd name="connsiteY13" fmla="*/ 312420 h 2651760"/>
              <a:gd name="connsiteX14" fmla="*/ 99060 w 1341120"/>
              <a:gd name="connsiteY14" fmla="*/ 373380 h 2651760"/>
              <a:gd name="connsiteX15" fmla="*/ 114300 w 1341120"/>
              <a:gd name="connsiteY15" fmla="*/ 419100 h 2651760"/>
              <a:gd name="connsiteX16" fmla="*/ 91440 w 1341120"/>
              <a:gd name="connsiteY16" fmla="*/ 487680 h 2651760"/>
              <a:gd name="connsiteX17" fmla="*/ 45720 w 1341120"/>
              <a:gd name="connsiteY17" fmla="*/ 525780 h 2651760"/>
              <a:gd name="connsiteX18" fmla="*/ 45720 w 1341120"/>
              <a:gd name="connsiteY18" fmla="*/ 525780 h 2651760"/>
              <a:gd name="connsiteX19" fmla="*/ 15240 w 1341120"/>
              <a:gd name="connsiteY19" fmla="*/ 594360 h 2651760"/>
              <a:gd name="connsiteX20" fmla="*/ 7620 w 1341120"/>
              <a:gd name="connsiteY20" fmla="*/ 624840 h 2651760"/>
              <a:gd name="connsiteX21" fmla="*/ 0 w 1341120"/>
              <a:gd name="connsiteY21" fmla="*/ 708660 h 2651760"/>
              <a:gd name="connsiteX22" fmla="*/ 7620 w 1341120"/>
              <a:gd name="connsiteY22" fmla="*/ 754380 h 2651760"/>
              <a:gd name="connsiteX23" fmla="*/ 7620 w 1341120"/>
              <a:gd name="connsiteY23" fmla="*/ 815340 h 2651760"/>
              <a:gd name="connsiteX24" fmla="*/ 7620 w 1341120"/>
              <a:gd name="connsiteY24" fmla="*/ 845820 h 2651760"/>
              <a:gd name="connsiteX25" fmla="*/ 53340 w 1341120"/>
              <a:gd name="connsiteY25" fmla="*/ 952500 h 2651760"/>
              <a:gd name="connsiteX26" fmla="*/ 91440 w 1341120"/>
              <a:gd name="connsiteY26" fmla="*/ 1005840 h 2651760"/>
              <a:gd name="connsiteX27" fmla="*/ 106680 w 1341120"/>
              <a:gd name="connsiteY27" fmla="*/ 1059180 h 2651760"/>
              <a:gd name="connsiteX28" fmla="*/ 99060 w 1341120"/>
              <a:gd name="connsiteY28" fmla="*/ 1082040 h 2651760"/>
              <a:gd name="connsiteX29" fmla="*/ 99060 w 1341120"/>
              <a:gd name="connsiteY29" fmla="*/ 1135380 h 2651760"/>
              <a:gd name="connsiteX30" fmla="*/ 121920 w 1341120"/>
              <a:gd name="connsiteY30" fmla="*/ 1211580 h 2651760"/>
              <a:gd name="connsiteX31" fmla="*/ 121920 w 1341120"/>
              <a:gd name="connsiteY31" fmla="*/ 1257300 h 2651760"/>
              <a:gd name="connsiteX32" fmla="*/ 83820 w 1341120"/>
              <a:gd name="connsiteY32" fmla="*/ 1310640 h 2651760"/>
              <a:gd name="connsiteX33" fmla="*/ 114300 w 1341120"/>
              <a:gd name="connsiteY33" fmla="*/ 1440180 h 2651760"/>
              <a:gd name="connsiteX34" fmla="*/ 152400 w 1341120"/>
              <a:gd name="connsiteY34" fmla="*/ 1539240 h 2651760"/>
              <a:gd name="connsiteX35" fmla="*/ 167640 w 1341120"/>
              <a:gd name="connsiteY35" fmla="*/ 1600200 h 2651760"/>
              <a:gd name="connsiteX36" fmla="*/ 167640 w 1341120"/>
              <a:gd name="connsiteY36" fmla="*/ 1668780 h 2651760"/>
              <a:gd name="connsiteX37" fmla="*/ 236220 w 1341120"/>
              <a:gd name="connsiteY37" fmla="*/ 1760220 h 2651760"/>
              <a:gd name="connsiteX38" fmla="*/ 243840 w 1341120"/>
              <a:gd name="connsiteY38" fmla="*/ 1828800 h 2651760"/>
              <a:gd name="connsiteX39" fmla="*/ 358140 w 1341120"/>
              <a:gd name="connsiteY39" fmla="*/ 2011680 h 2651760"/>
              <a:gd name="connsiteX40" fmla="*/ 381000 w 1341120"/>
              <a:gd name="connsiteY40" fmla="*/ 2118360 h 2651760"/>
              <a:gd name="connsiteX41" fmla="*/ 396240 w 1341120"/>
              <a:gd name="connsiteY41" fmla="*/ 2194560 h 2651760"/>
              <a:gd name="connsiteX42" fmla="*/ 411480 w 1341120"/>
              <a:gd name="connsiteY42" fmla="*/ 2286000 h 2651760"/>
              <a:gd name="connsiteX43" fmla="*/ 419100 w 1341120"/>
              <a:gd name="connsiteY43" fmla="*/ 2339340 h 2651760"/>
              <a:gd name="connsiteX44" fmla="*/ 419100 w 1341120"/>
              <a:gd name="connsiteY44" fmla="*/ 2377440 h 2651760"/>
              <a:gd name="connsiteX45" fmla="*/ 403860 w 1341120"/>
              <a:gd name="connsiteY45" fmla="*/ 2400300 h 2651760"/>
              <a:gd name="connsiteX46" fmla="*/ 419100 w 1341120"/>
              <a:gd name="connsiteY46" fmla="*/ 2453640 h 2651760"/>
              <a:gd name="connsiteX47" fmla="*/ 441960 w 1341120"/>
              <a:gd name="connsiteY47" fmla="*/ 2476500 h 2651760"/>
              <a:gd name="connsiteX48" fmla="*/ 472440 w 1341120"/>
              <a:gd name="connsiteY48" fmla="*/ 2484120 h 2651760"/>
              <a:gd name="connsiteX49" fmla="*/ 502920 w 1341120"/>
              <a:gd name="connsiteY49" fmla="*/ 2491740 h 2651760"/>
              <a:gd name="connsiteX50" fmla="*/ 541020 w 1341120"/>
              <a:gd name="connsiteY50" fmla="*/ 2529840 h 2651760"/>
              <a:gd name="connsiteX51" fmla="*/ 571500 w 1341120"/>
              <a:gd name="connsiteY51" fmla="*/ 2590800 h 2651760"/>
              <a:gd name="connsiteX52" fmla="*/ 647700 w 1341120"/>
              <a:gd name="connsiteY52" fmla="*/ 2621280 h 2651760"/>
              <a:gd name="connsiteX53" fmla="*/ 670560 w 1341120"/>
              <a:gd name="connsiteY53" fmla="*/ 2651760 h 2651760"/>
              <a:gd name="connsiteX54" fmla="*/ 769620 w 1341120"/>
              <a:gd name="connsiteY54" fmla="*/ 2621280 h 2651760"/>
              <a:gd name="connsiteX55" fmla="*/ 777240 w 1341120"/>
              <a:gd name="connsiteY55" fmla="*/ 2522220 h 2651760"/>
              <a:gd name="connsiteX56" fmla="*/ 792480 w 1341120"/>
              <a:gd name="connsiteY56" fmla="*/ 2453640 h 2651760"/>
              <a:gd name="connsiteX57" fmla="*/ 845820 w 1341120"/>
              <a:gd name="connsiteY57" fmla="*/ 2346960 h 2651760"/>
              <a:gd name="connsiteX58" fmla="*/ 861060 w 1341120"/>
              <a:gd name="connsiteY58" fmla="*/ 2308860 h 2651760"/>
              <a:gd name="connsiteX59" fmla="*/ 853440 w 1341120"/>
              <a:gd name="connsiteY59" fmla="*/ 2232660 h 2651760"/>
              <a:gd name="connsiteX60" fmla="*/ 815340 w 1341120"/>
              <a:gd name="connsiteY60" fmla="*/ 2217420 h 2651760"/>
              <a:gd name="connsiteX61" fmla="*/ 769620 w 1341120"/>
              <a:gd name="connsiteY61" fmla="*/ 2186940 h 2651760"/>
              <a:gd name="connsiteX62" fmla="*/ 731520 w 1341120"/>
              <a:gd name="connsiteY62" fmla="*/ 2156460 h 2651760"/>
              <a:gd name="connsiteX63" fmla="*/ 716280 w 1341120"/>
              <a:gd name="connsiteY63" fmla="*/ 2118360 h 2651760"/>
              <a:gd name="connsiteX64" fmla="*/ 723900 w 1341120"/>
              <a:gd name="connsiteY64" fmla="*/ 2057400 h 2651760"/>
              <a:gd name="connsiteX65" fmla="*/ 777240 w 1341120"/>
              <a:gd name="connsiteY65" fmla="*/ 2004060 h 2651760"/>
              <a:gd name="connsiteX66" fmla="*/ 807720 w 1341120"/>
              <a:gd name="connsiteY66" fmla="*/ 1973580 h 2651760"/>
              <a:gd name="connsiteX67" fmla="*/ 807720 w 1341120"/>
              <a:gd name="connsiteY67" fmla="*/ 1943100 h 2651760"/>
              <a:gd name="connsiteX68" fmla="*/ 807720 w 1341120"/>
              <a:gd name="connsiteY68" fmla="*/ 1897380 h 2651760"/>
              <a:gd name="connsiteX69" fmla="*/ 838200 w 1341120"/>
              <a:gd name="connsiteY69" fmla="*/ 1836420 h 2651760"/>
              <a:gd name="connsiteX70" fmla="*/ 769620 w 1341120"/>
              <a:gd name="connsiteY70" fmla="*/ 1790700 h 2651760"/>
              <a:gd name="connsiteX71" fmla="*/ 746760 w 1341120"/>
              <a:gd name="connsiteY71" fmla="*/ 1744980 h 2651760"/>
              <a:gd name="connsiteX72" fmla="*/ 716280 w 1341120"/>
              <a:gd name="connsiteY72" fmla="*/ 1714500 h 2651760"/>
              <a:gd name="connsiteX73" fmla="*/ 701040 w 1341120"/>
              <a:gd name="connsiteY73" fmla="*/ 1661160 h 2651760"/>
              <a:gd name="connsiteX74" fmla="*/ 784860 w 1341120"/>
              <a:gd name="connsiteY74" fmla="*/ 1691640 h 2651760"/>
              <a:gd name="connsiteX75" fmla="*/ 853440 w 1341120"/>
              <a:gd name="connsiteY75" fmla="*/ 1706880 h 2651760"/>
              <a:gd name="connsiteX76" fmla="*/ 906780 w 1341120"/>
              <a:gd name="connsiteY76" fmla="*/ 1691640 h 2651760"/>
              <a:gd name="connsiteX77" fmla="*/ 914400 w 1341120"/>
              <a:gd name="connsiteY77" fmla="*/ 1638300 h 2651760"/>
              <a:gd name="connsiteX78" fmla="*/ 906780 w 1341120"/>
              <a:gd name="connsiteY78" fmla="*/ 1592580 h 2651760"/>
              <a:gd name="connsiteX79" fmla="*/ 891540 w 1341120"/>
              <a:gd name="connsiteY79" fmla="*/ 1554480 h 2651760"/>
              <a:gd name="connsiteX80" fmla="*/ 914400 w 1341120"/>
              <a:gd name="connsiteY80" fmla="*/ 1501140 h 2651760"/>
              <a:gd name="connsiteX81" fmla="*/ 967740 w 1341120"/>
              <a:gd name="connsiteY81" fmla="*/ 1501140 h 2651760"/>
              <a:gd name="connsiteX82" fmla="*/ 1120140 w 1341120"/>
              <a:gd name="connsiteY82" fmla="*/ 1478280 h 2651760"/>
              <a:gd name="connsiteX83" fmla="*/ 1211580 w 1341120"/>
              <a:gd name="connsiteY83" fmla="*/ 1440180 h 2651760"/>
              <a:gd name="connsiteX84" fmla="*/ 1257300 w 1341120"/>
              <a:gd name="connsiteY84" fmla="*/ 1379220 h 2651760"/>
              <a:gd name="connsiteX85" fmla="*/ 1257300 w 1341120"/>
              <a:gd name="connsiteY85" fmla="*/ 1333500 h 2651760"/>
              <a:gd name="connsiteX86" fmla="*/ 1219200 w 1341120"/>
              <a:gd name="connsiteY86" fmla="*/ 1257300 h 2651760"/>
              <a:gd name="connsiteX87" fmla="*/ 1173480 w 1341120"/>
              <a:gd name="connsiteY87" fmla="*/ 1211580 h 2651760"/>
              <a:gd name="connsiteX88" fmla="*/ 1150620 w 1341120"/>
              <a:gd name="connsiteY88" fmla="*/ 1165860 h 2651760"/>
              <a:gd name="connsiteX89" fmla="*/ 1104900 w 1341120"/>
              <a:gd name="connsiteY89" fmla="*/ 1135380 h 2651760"/>
              <a:gd name="connsiteX90" fmla="*/ 1104900 w 1341120"/>
              <a:gd name="connsiteY90" fmla="*/ 1089660 h 2651760"/>
              <a:gd name="connsiteX91" fmla="*/ 1066800 w 1341120"/>
              <a:gd name="connsiteY91" fmla="*/ 1059180 h 2651760"/>
              <a:gd name="connsiteX92" fmla="*/ 1059180 w 1341120"/>
              <a:gd name="connsiteY92" fmla="*/ 1013460 h 2651760"/>
              <a:gd name="connsiteX93" fmla="*/ 1059180 w 1341120"/>
              <a:gd name="connsiteY93" fmla="*/ 967740 h 2651760"/>
              <a:gd name="connsiteX94" fmla="*/ 1043940 w 1341120"/>
              <a:gd name="connsiteY94" fmla="*/ 906780 h 2651760"/>
              <a:gd name="connsiteX95" fmla="*/ 1043940 w 1341120"/>
              <a:gd name="connsiteY95" fmla="*/ 906780 h 2651760"/>
              <a:gd name="connsiteX96" fmla="*/ 1082040 w 1341120"/>
              <a:gd name="connsiteY96" fmla="*/ 822960 h 2651760"/>
              <a:gd name="connsiteX97" fmla="*/ 1120140 w 1341120"/>
              <a:gd name="connsiteY97" fmla="*/ 723900 h 2651760"/>
              <a:gd name="connsiteX98" fmla="*/ 1127760 w 1341120"/>
              <a:gd name="connsiteY98" fmla="*/ 662940 h 2651760"/>
              <a:gd name="connsiteX99" fmla="*/ 1226820 w 1341120"/>
              <a:gd name="connsiteY99" fmla="*/ 586740 h 2651760"/>
              <a:gd name="connsiteX100" fmla="*/ 1318260 w 1341120"/>
              <a:gd name="connsiteY100" fmla="*/ 525780 h 2651760"/>
              <a:gd name="connsiteX101" fmla="*/ 1341120 w 1341120"/>
              <a:gd name="connsiteY101" fmla="*/ 419100 h 2651760"/>
              <a:gd name="connsiteX102" fmla="*/ 1318260 w 1341120"/>
              <a:gd name="connsiteY102" fmla="*/ 335280 h 2651760"/>
              <a:gd name="connsiteX103" fmla="*/ 1272540 w 1341120"/>
              <a:gd name="connsiteY103" fmla="*/ 312420 h 2651760"/>
              <a:gd name="connsiteX104" fmla="*/ 1242060 w 1341120"/>
              <a:gd name="connsiteY104" fmla="*/ 396240 h 2651760"/>
              <a:gd name="connsiteX105" fmla="*/ 1226820 w 1341120"/>
              <a:gd name="connsiteY105" fmla="*/ 441960 h 2651760"/>
              <a:gd name="connsiteX106" fmla="*/ 1158240 w 1341120"/>
              <a:gd name="connsiteY106" fmla="*/ 472440 h 2651760"/>
              <a:gd name="connsiteX107" fmla="*/ 1089660 w 1341120"/>
              <a:gd name="connsiteY107" fmla="*/ 495300 h 2651760"/>
              <a:gd name="connsiteX108" fmla="*/ 998220 w 1341120"/>
              <a:gd name="connsiteY108" fmla="*/ 487680 h 2651760"/>
              <a:gd name="connsiteX109" fmla="*/ 944880 w 1341120"/>
              <a:gd name="connsiteY109" fmla="*/ 449580 h 2651760"/>
              <a:gd name="connsiteX110" fmla="*/ 975360 w 1341120"/>
              <a:gd name="connsiteY110" fmla="*/ 358140 h 2651760"/>
              <a:gd name="connsiteX111" fmla="*/ 960120 w 1341120"/>
              <a:gd name="connsiteY111" fmla="*/ 312420 h 2651760"/>
              <a:gd name="connsiteX112" fmla="*/ 868680 w 1341120"/>
              <a:gd name="connsiteY112" fmla="*/ 266700 h 2651760"/>
              <a:gd name="connsiteX113" fmla="*/ 723900 w 1341120"/>
              <a:gd name="connsiteY113" fmla="*/ 198120 h 2651760"/>
              <a:gd name="connsiteX114" fmla="*/ 571500 w 1341120"/>
              <a:gd name="connsiteY114" fmla="*/ 121920 h 2651760"/>
              <a:gd name="connsiteX115" fmla="*/ 518160 w 1341120"/>
              <a:gd name="connsiteY115" fmla="*/ 53340 h 2651760"/>
              <a:gd name="connsiteX116" fmla="*/ 495300 w 1341120"/>
              <a:gd name="connsiteY116"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341120" h="2651760">
                <a:moveTo>
                  <a:pt x="495300" y="0"/>
                </a:moveTo>
                <a:lnTo>
                  <a:pt x="495300" y="0"/>
                </a:lnTo>
                <a:cubicBezTo>
                  <a:pt x="423333" y="61686"/>
                  <a:pt x="469453" y="35948"/>
                  <a:pt x="411480" y="53340"/>
                </a:cubicBezTo>
                <a:cubicBezTo>
                  <a:pt x="396093" y="57956"/>
                  <a:pt x="365760" y="68580"/>
                  <a:pt x="365760" y="68580"/>
                </a:cubicBezTo>
                <a:cubicBezTo>
                  <a:pt x="335157" y="56339"/>
                  <a:pt x="316480" y="45720"/>
                  <a:pt x="281940" y="45720"/>
                </a:cubicBezTo>
                <a:cubicBezTo>
                  <a:pt x="261462" y="45720"/>
                  <a:pt x="241300" y="50800"/>
                  <a:pt x="220980" y="53340"/>
                </a:cubicBezTo>
                <a:cubicBezTo>
                  <a:pt x="198120" y="68580"/>
                  <a:pt x="195580" y="66040"/>
                  <a:pt x="182880" y="91440"/>
                </a:cubicBezTo>
                <a:cubicBezTo>
                  <a:pt x="179288" y="98624"/>
                  <a:pt x="181943" y="109845"/>
                  <a:pt x="175260" y="114300"/>
                </a:cubicBezTo>
                <a:cubicBezTo>
                  <a:pt x="164484" y="121484"/>
                  <a:pt x="149725" y="118779"/>
                  <a:pt x="137160" y="121920"/>
                </a:cubicBezTo>
                <a:cubicBezTo>
                  <a:pt x="129368" y="123868"/>
                  <a:pt x="121920" y="127000"/>
                  <a:pt x="114300" y="129540"/>
                </a:cubicBezTo>
                <a:cubicBezTo>
                  <a:pt x="83505" y="221924"/>
                  <a:pt x="111962" y="128631"/>
                  <a:pt x="91440" y="220980"/>
                </a:cubicBezTo>
                <a:cubicBezTo>
                  <a:pt x="89698" y="228821"/>
                  <a:pt x="86027" y="236117"/>
                  <a:pt x="83820" y="243840"/>
                </a:cubicBezTo>
                <a:cubicBezTo>
                  <a:pt x="80943" y="253910"/>
                  <a:pt x="78740" y="264160"/>
                  <a:pt x="76200" y="274320"/>
                </a:cubicBezTo>
                <a:cubicBezTo>
                  <a:pt x="85426" y="301999"/>
                  <a:pt x="83820" y="289148"/>
                  <a:pt x="83820" y="312420"/>
                </a:cubicBezTo>
                <a:lnTo>
                  <a:pt x="99060" y="373380"/>
                </a:lnTo>
                <a:lnTo>
                  <a:pt x="114300" y="419100"/>
                </a:lnTo>
                <a:lnTo>
                  <a:pt x="91440" y="487680"/>
                </a:lnTo>
                <a:lnTo>
                  <a:pt x="45720" y="525780"/>
                </a:lnTo>
                <a:lnTo>
                  <a:pt x="45720" y="525780"/>
                </a:lnTo>
                <a:lnTo>
                  <a:pt x="15240" y="594360"/>
                </a:lnTo>
                <a:lnTo>
                  <a:pt x="7620" y="624840"/>
                </a:lnTo>
                <a:lnTo>
                  <a:pt x="0" y="708660"/>
                </a:lnTo>
                <a:lnTo>
                  <a:pt x="7620" y="754380"/>
                </a:lnTo>
                <a:lnTo>
                  <a:pt x="7620" y="815340"/>
                </a:lnTo>
                <a:lnTo>
                  <a:pt x="7620" y="845820"/>
                </a:lnTo>
                <a:lnTo>
                  <a:pt x="53340" y="952500"/>
                </a:lnTo>
                <a:lnTo>
                  <a:pt x="91440" y="1005840"/>
                </a:lnTo>
                <a:lnTo>
                  <a:pt x="106680" y="1059180"/>
                </a:lnTo>
                <a:lnTo>
                  <a:pt x="99060" y="1082040"/>
                </a:lnTo>
                <a:lnTo>
                  <a:pt x="99060" y="1135380"/>
                </a:lnTo>
                <a:lnTo>
                  <a:pt x="121920" y="1211580"/>
                </a:lnTo>
                <a:lnTo>
                  <a:pt x="121920" y="1257300"/>
                </a:lnTo>
                <a:lnTo>
                  <a:pt x="83820" y="1310640"/>
                </a:lnTo>
                <a:lnTo>
                  <a:pt x="114300" y="1440180"/>
                </a:lnTo>
                <a:lnTo>
                  <a:pt x="152400" y="1539240"/>
                </a:lnTo>
                <a:lnTo>
                  <a:pt x="167640" y="1600200"/>
                </a:lnTo>
                <a:lnTo>
                  <a:pt x="167640" y="1668780"/>
                </a:lnTo>
                <a:lnTo>
                  <a:pt x="236220" y="1760220"/>
                </a:lnTo>
                <a:lnTo>
                  <a:pt x="243840" y="1828800"/>
                </a:lnTo>
                <a:lnTo>
                  <a:pt x="358140" y="2011680"/>
                </a:lnTo>
                <a:lnTo>
                  <a:pt x="381000" y="2118360"/>
                </a:lnTo>
                <a:lnTo>
                  <a:pt x="396240" y="2194560"/>
                </a:lnTo>
                <a:lnTo>
                  <a:pt x="411480" y="2286000"/>
                </a:lnTo>
                <a:lnTo>
                  <a:pt x="419100" y="2339340"/>
                </a:lnTo>
                <a:lnTo>
                  <a:pt x="419100" y="2377440"/>
                </a:lnTo>
                <a:lnTo>
                  <a:pt x="403860" y="2400300"/>
                </a:lnTo>
                <a:lnTo>
                  <a:pt x="419100" y="2453640"/>
                </a:lnTo>
                <a:lnTo>
                  <a:pt x="441960" y="2476500"/>
                </a:lnTo>
                <a:lnTo>
                  <a:pt x="472440" y="2484120"/>
                </a:lnTo>
                <a:lnTo>
                  <a:pt x="502920" y="2491740"/>
                </a:lnTo>
                <a:lnTo>
                  <a:pt x="541020" y="2529840"/>
                </a:lnTo>
                <a:lnTo>
                  <a:pt x="571500" y="2590800"/>
                </a:lnTo>
                <a:lnTo>
                  <a:pt x="647700" y="2621280"/>
                </a:lnTo>
                <a:lnTo>
                  <a:pt x="670560" y="2651760"/>
                </a:lnTo>
                <a:lnTo>
                  <a:pt x="769620" y="2621280"/>
                </a:lnTo>
                <a:lnTo>
                  <a:pt x="777240" y="2522220"/>
                </a:lnTo>
                <a:lnTo>
                  <a:pt x="792480" y="2453640"/>
                </a:lnTo>
                <a:lnTo>
                  <a:pt x="845820" y="2346960"/>
                </a:lnTo>
                <a:lnTo>
                  <a:pt x="861060" y="2308860"/>
                </a:lnTo>
                <a:lnTo>
                  <a:pt x="853440" y="2232660"/>
                </a:lnTo>
                <a:lnTo>
                  <a:pt x="815340" y="2217420"/>
                </a:lnTo>
                <a:lnTo>
                  <a:pt x="769620" y="2186940"/>
                </a:lnTo>
                <a:lnTo>
                  <a:pt x="731520" y="2156460"/>
                </a:lnTo>
                <a:lnTo>
                  <a:pt x="716280" y="2118360"/>
                </a:lnTo>
                <a:lnTo>
                  <a:pt x="723900" y="2057400"/>
                </a:lnTo>
                <a:lnTo>
                  <a:pt x="777240" y="2004060"/>
                </a:lnTo>
                <a:lnTo>
                  <a:pt x="807720" y="1973580"/>
                </a:lnTo>
                <a:lnTo>
                  <a:pt x="807720" y="1943100"/>
                </a:lnTo>
                <a:lnTo>
                  <a:pt x="807720" y="1897380"/>
                </a:lnTo>
                <a:lnTo>
                  <a:pt x="838200" y="1836420"/>
                </a:lnTo>
                <a:lnTo>
                  <a:pt x="769620" y="1790700"/>
                </a:lnTo>
                <a:lnTo>
                  <a:pt x="746760" y="1744980"/>
                </a:lnTo>
                <a:lnTo>
                  <a:pt x="716280" y="1714500"/>
                </a:lnTo>
                <a:lnTo>
                  <a:pt x="701040" y="1661160"/>
                </a:lnTo>
                <a:lnTo>
                  <a:pt x="784860" y="1691640"/>
                </a:lnTo>
                <a:lnTo>
                  <a:pt x="853440" y="1706880"/>
                </a:lnTo>
                <a:lnTo>
                  <a:pt x="906780" y="1691640"/>
                </a:lnTo>
                <a:lnTo>
                  <a:pt x="914400" y="1638300"/>
                </a:lnTo>
                <a:lnTo>
                  <a:pt x="906780" y="1592580"/>
                </a:lnTo>
                <a:lnTo>
                  <a:pt x="891540" y="1554480"/>
                </a:lnTo>
                <a:lnTo>
                  <a:pt x="914400" y="1501140"/>
                </a:lnTo>
                <a:lnTo>
                  <a:pt x="967740" y="1501140"/>
                </a:lnTo>
                <a:lnTo>
                  <a:pt x="1120140" y="1478280"/>
                </a:lnTo>
                <a:lnTo>
                  <a:pt x="1211580" y="1440180"/>
                </a:lnTo>
                <a:lnTo>
                  <a:pt x="1257300" y="1379220"/>
                </a:lnTo>
                <a:lnTo>
                  <a:pt x="1257300" y="1333500"/>
                </a:lnTo>
                <a:lnTo>
                  <a:pt x="1219200" y="1257300"/>
                </a:lnTo>
                <a:lnTo>
                  <a:pt x="1173480" y="1211580"/>
                </a:lnTo>
                <a:lnTo>
                  <a:pt x="1150620" y="1165860"/>
                </a:lnTo>
                <a:lnTo>
                  <a:pt x="1104900" y="1135380"/>
                </a:lnTo>
                <a:lnTo>
                  <a:pt x="1104900" y="1089660"/>
                </a:lnTo>
                <a:lnTo>
                  <a:pt x="1066800" y="1059180"/>
                </a:lnTo>
                <a:lnTo>
                  <a:pt x="1059180" y="1013460"/>
                </a:lnTo>
                <a:lnTo>
                  <a:pt x="1059180" y="967740"/>
                </a:lnTo>
                <a:lnTo>
                  <a:pt x="1043940" y="906780"/>
                </a:lnTo>
                <a:lnTo>
                  <a:pt x="1043940" y="906780"/>
                </a:lnTo>
                <a:lnTo>
                  <a:pt x="1082040" y="822960"/>
                </a:lnTo>
                <a:lnTo>
                  <a:pt x="1120140" y="723900"/>
                </a:lnTo>
                <a:lnTo>
                  <a:pt x="1127760" y="662940"/>
                </a:lnTo>
                <a:lnTo>
                  <a:pt x="1226820" y="586740"/>
                </a:lnTo>
                <a:lnTo>
                  <a:pt x="1318260" y="525780"/>
                </a:lnTo>
                <a:lnTo>
                  <a:pt x="1341120" y="419100"/>
                </a:lnTo>
                <a:lnTo>
                  <a:pt x="1318260" y="335280"/>
                </a:lnTo>
                <a:lnTo>
                  <a:pt x="1272540" y="312420"/>
                </a:lnTo>
                <a:lnTo>
                  <a:pt x="1242060" y="396240"/>
                </a:lnTo>
                <a:lnTo>
                  <a:pt x="1226820" y="441960"/>
                </a:lnTo>
                <a:lnTo>
                  <a:pt x="1158240" y="472440"/>
                </a:lnTo>
                <a:lnTo>
                  <a:pt x="1089660" y="495300"/>
                </a:lnTo>
                <a:lnTo>
                  <a:pt x="998220" y="487680"/>
                </a:lnTo>
                <a:lnTo>
                  <a:pt x="944880" y="449580"/>
                </a:lnTo>
                <a:lnTo>
                  <a:pt x="975360" y="358140"/>
                </a:lnTo>
                <a:lnTo>
                  <a:pt x="960120" y="312420"/>
                </a:lnTo>
                <a:lnTo>
                  <a:pt x="868680" y="266700"/>
                </a:lnTo>
                <a:lnTo>
                  <a:pt x="723900" y="198120"/>
                </a:lnTo>
                <a:lnTo>
                  <a:pt x="571500" y="121920"/>
                </a:lnTo>
                <a:lnTo>
                  <a:pt x="518160" y="53340"/>
                </a:lnTo>
                <a:lnTo>
                  <a:pt x="495300"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Forme libre : forme 47">
            <a:extLst>
              <a:ext uri="{FF2B5EF4-FFF2-40B4-BE49-F238E27FC236}">
                <a16:creationId xmlns:a16="http://schemas.microsoft.com/office/drawing/2014/main" id="{000632FB-4501-4F4E-D599-00C068C1B65B}"/>
              </a:ext>
            </a:extLst>
          </p:cNvPr>
          <p:cNvSpPr/>
          <p:nvPr/>
        </p:nvSpPr>
        <p:spPr>
          <a:xfrm>
            <a:off x="2598414" y="3255582"/>
            <a:ext cx="967740" cy="3070860"/>
          </a:xfrm>
          <a:custGeom>
            <a:avLst/>
            <a:gdLst>
              <a:gd name="connsiteX0" fmla="*/ 53340 w 967740"/>
              <a:gd name="connsiteY0" fmla="*/ 0 h 3070860"/>
              <a:gd name="connsiteX1" fmla="*/ 0 w 967740"/>
              <a:gd name="connsiteY1" fmla="*/ 83820 h 3070860"/>
              <a:gd name="connsiteX2" fmla="*/ 0 w 967740"/>
              <a:gd name="connsiteY2" fmla="*/ 121920 h 3070860"/>
              <a:gd name="connsiteX3" fmla="*/ 22860 w 967740"/>
              <a:gd name="connsiteY3" fmla="*/ 160020 h 3070860"/>
              <a:gd name="connsiteX4" fmla="*/ 60960 w 967740"/>
              <a:gd name="connsiteY4" fmla="*/ 213360 h 3070860"/>
              <a:gd name="connsiteX5" fmla="*/ 60960 w 967740"/>
              <a:gd name="connsiteY5" fmla="*/ 251460 h 3070860"/>
              <a:gd name="connsiteX6" fmla="*/ 76200 w 967740"/>
              <a:gd name="connsiteY6" fmla="*/ 342900 h 3070860"/>
              <a:gd name="connsiteX7" fmla="*/ 91440 w 967740"/>
              <a:gd name="connsiteY7" fmla="*/ 388620 h 3070860"/>
              <a:gd name="connsiteX8" fmla="*/ 68580 w 967740"/>
              <a:gd name="connsiteY8" fmla="*/ 464820 h 3070860"/>
              <a:gd name="connsiteX9" fmla="*/ 60960 w 967740"/>
              <a:gd name="connsiteY9" fmla="*/ 495300 h 3070860"/>
              <a:gd name="connsiteX10" fmla="*/ 45720 w 967740"/>
              <a:gd name="connsiteY10" fmla="*/ 525780 h 3070860"/>
              <a:gd name="connsiteX11" fmla="*/ 45720 w 967740"/>
              <a:gd name="connsiteY11" fmla="*/ 571500 h 3070860"/>
              <a:gd name="connsiteX12" fmla="*/ 45720 w 967740"/>
              <a:gd name="connsiteY12" fmla="*/ 601980 h 3070860"/>
              <a:gd name="connsiteX13" fmla="*/ 53340 w 967740"/>
              <a:gd name="connsiteY13" fmla="*/ 640080 h 3070860"/>
              <a:gd name="connsiteX14" fmla="*/ 91440 w 967740"/>
              <a:gd name="connsiteY14" fmla="*/ 678180 h 3070860"/>
              <a:gd name="connsiteX15" fmla="*/ 91440 w 967740"/>
              <a:gd name="connsiteY15" fmla="*/ 762000 h 3070860"/>
              <a:gd name="connsiteX16" fmla="*/ 68580 w 967740"/>
              <a:gd name="connsiteY16" fmla="*/ 800100 h 3070860"/>
              <a:gd name="connsiteX17" fmla="*/ 60960 w 967740"/>
              <a:gd name="connsiteY17" fmla="*/ 853440 h 3070860"/>
              <a:gd name="connsiteX18" fmla="*/ 60960 w 967740"/>
              <a:gd name="connsiteY18" fmla="*/ 883920 h 3070860"/>
              <a:gd name="connsiteX19" fmla="*/ 53340 w 967740"/>
              <a:gd name="connsiteY19" fmla="*/ 914400 h 3070860"/>
              <a:gd name="connsiteX20" fmla="*/ 53340 w 967740"/>
              <a:gd name="connsiteY20" fmla="*/ 975360 h 3070860"/>
              <a:gd name="connsiteX21" fmla="*/ 53340 w 967740"/>
              <a:gd name="connsiteY21" fmla="*/ 1005840 h 3070860"/>
              <a:gd name="connsiteX22" fmla="*/ 68580 w 967740"/>
              <a:gd name="connsiteY22" fmla="*/ 1021080 h 3070860"/>
              <a:gd name="connsiteX23" fmla="*/ 68580 w 967740"/>
              <a:gd name="connsiteY23" fmla="*/ 1059180 h 3070860"/>
              <a:gd name="connsiteX24" fmla="*/ 91440 w 967740"/>
              <a:gd name="connsiteY24" fmla="*/ 1120140 h 3070860"/>
              <a:gd name="connsiteX25" fmla="*/ 114300 w 967740"/>
              <a:gd name="connsiteY25" fmla="*/ 1150620 h 3070860"/>
              <a:gd name="connsiteX26" fmla="*/ 114300 w 967740"/>
              <a:gd name="connsiteY26" fmla="*/ 1150620 h 3070860"/>
              <a:gd name="connsiteX27" fmla="*/ 129540 w 967740"/>
              <a:gd name="connsiteY27" fmla="*/ 1287780 h 3070860"/>
              <a:gd name="connsiteX28" fmla="*/ 152400 w 967740"/>
              <a:gd name="connsiteY28" fmla="*/ 1325880 h 3070860"/>
              <a:gd name="connsiteX29" fmla="*/ 152400 w 967740"/>
              <a:gd name="connsiteY29" fmla="*/ 1577340 h 3070860"/>
              <a:gd name="connsiteX30" fmla="*/ 121920 w 967740"/>
              <a:gd name="connsiteY30" fmla="*/ 1653540 h 3070860"/>
              <a:gd name="connsiteX31" fmla="*/ 121920 w 967740"/>
              <a:gd name="connsiteY31" fmla="*/ 1737360 h 3070860"/>
              <a:gd name="connsiteX32" fmla="*/ 144780 w 967740"/>
              <a:gd name="connsiteY32" fmla="*/ 1790700 h 3070860"/>
              <a:gd name="connsiteX33" fmla="*/ 144780 w 967740"/>
              <a:gd name="connsiteY33" fmla="*/ 1790700 h 3070860"/>
              <a:gd name="connsiteX34" fmla="*/ 182880 w 967740"/>
              <a:gd name="connsiteY34" fmla="*/ 1866900 h 3070860"/>
              <a:gd name="connsiteX35" fmla="*/ 167640 w 967740"/>
              <a:gd name="connsiteY35" fmla="*/ 1889760 h 3070860"/>
              <a:gd name="connsiteX36" fmla="*/ 167640 w 967740"/>
              <a:gd name="connsiteY36" fmla="*/ 1927860 h 3070860"/>
              <a:gd name="connsiteX37" fmla="*/ 167640 w 967740"/>
              <a:gd name="connsiteY37" fmla="*/ 1927860 h 3070860"/>
              <a:gd name="connsiteX38" fmla="*/ 190500 w 967740"/>
              <a:gd name="connsiteY38" fmla="*/ 1981200 h 3070860"/>
              <a:gd name="connsiteX39" fmla="*/ 213360 w 967740"/>
              <a:gd name="connsiteY39" fmla="*/ 2042160 h 3070860"/>
              <a:gd name="connsiteX40" fmla="*/ 236220 w 967740"/>
              <a:gd name="connsiteY40" fmla="*/ 2072640 h 3070860"/>
              <a:gd name="connsiteX41" fmla="*/ 289560 w 967740"/>
              <a:gd name="connsiteY41" fmla="*/ 2118360 h 3070860"/>
              <a:gd name="connsiteX42" fmla="*/ 335280 w 967740"/>
              <a:gd name="connsiteY42" fmla="*/ 2156460 h 3070860"/>
              <a:gd name="connsiteX43" fmla="*/ 335280 w 967740"/>
              <a:gd name="connsiteY43" fmla="*/ 2179320 h 3070860"/>
              <a:gd name="connsiteX44" fmla="*/ 335280 w 967740"/>
              <a:gd name="connsiteY44" fmla="*/ 2209800 h 3070860"/>
              <a:gd name="connsiteX45" fmla="*/ 342900 w 967740"/>
              <a:gd name="connsiteY45" fmla="*/ 2240280 h 3070860"/>
              <a:gd name="connsiteX46" fmla="*/ 358140 w 967740"/>
              <a:gd name="connsiteY46" fmla="*/ 2270760 h 3070860"/>
              <a:gd name="connsiteX47" fmla="*/ 373380 w 967740"/>
              <a:gd name="connsiteY47" fmla="*/ 2293620 h 3070860"/>
              <a:gd name="connsiteX48" fmla="*/ 388620 w 967740"/>
              <a:gd name="connsiteY48" fmla="*/ 2308860 h 3070860"/>
              <a:gd name="connsiteX49" fmla="*/ 411480 w 967740"/>
              <a:gd name="connsiteY49" fmla="*/ 2346960 h 3070860"/>
              <a:gd name="connsiteX50" fmla="*/ 411480 w 967740"/>
              <a:gd name="connsiteY50" fmla="*/ 2377440 h 3070860"/>
              <a:gd name="connsiteX51" fmla="*/ 396240 w 967740"/>
              <a:gd name="connsiteY51" fmla="*/ 2423160 h 3070860"/>
              <a:gd name="connsiteX52" fmla="*/ 396240 w 967740"/>
              <a:gd name="connsiteY52" fmla="*/ 2453640 h 3070860"/>
              <a:gd name="connsiteX53" fmla="*/ 388620 w 967740"/>
              <a:gd name="connsiteY53" fmla="*/ 2476500 h 3070860"/>
              <a:gd name="connsiteX54" fmla="*/ 358140 w 967740"/>
              <a:gd name="connsiteY54" fmla="*/ 2476500 h 3070860"/>
              <a:gd name="connsiteX55" fmla="*/ 304800 w 967740"/>
              <a:gd name="connsiteY55" fmla="*/ 2491740 h 3070860"/>
              <a:gd name="connsiteX56" fmla="*/ 327660 w 967740"/>
              <a:gd name="connsiteY56" fmla="*/ 2529840 h 3070860"/>
              <a:gd name="connsiteX57" fmla="*/ 350520 w 967740"/>
              <a:gd name="connsiteY57" fmla="*/ 2537460 h 3070860"/>
              <a:gd name="connsiteX58" fmla="*/ 381000 w 967740"/>
              <a:gd name="connsiteY58" fmla="*/ 2552700 h 3070860"/>
              <a:gd name="connsiteX59" fmla="*/ 403860 w 967740"/>
              <a:gd name="connsiteY59" fmla="*/ 2560320 h 3070860"/>
              <a:gd name="connsiteX60" fmla="*/ 449580 w 967740"/>
              <a:gd name="connsiteY60" fmla="*/ 2613660 h 3070860"/>
              <a:gd name="connsiteX61" fmla="*/ 480060 w 967740"/>
              <a:gd name="connsiteY61" fmla="*/ 2689860 h 3070860"/>
              <a:gd name="connsiteX62" fmla="*/ 510540 w 967740"/>
              <a:gd name="connsiteY62" fmla="*/ 2750820 h 3070860"/>
              <a:gd name="connsiteX63" fmla="*/ 541020 w 967740"/>
              <a:gd name="connsiteY63" fmla="*/ 2819400 h 3070860"/>
              <a:gd name="connsiteX64" fmla="*/ 579120 w 967740"/>
              <a:gd name="connsiteY64" fmla="*/ 2865120 h 3070860"/>
              <a:gd name="connsiteX65" fmla="*/ 601980 w 967740"/>
              <a:gd name="connsiteY65" fmla="*/ 2895600 h 3070860"/>
              <a:gd name="connsiteX66" fmla="*/ 647700 w 967740"/>
              <a:gd name="connsiteY66" fmla="*/ 2941320 h 3070860"/>
              <a:gd name="connsiteX67" fmla="*/ 693420 w 967740"/>
              <a:gd name="connsiteY67" fmla="*/ 2971800 h 3070860"/>
              <a:gd name="connsiteX68" fmla="*/ 723900 w 967740"/>
              <a:gd name="connsiteY68" fmla="*/ 3009900 h 3070860"/>
              <a:gd name="connsiteX69" fmla="*/ 754380 w 967740"/>
              <a:gd name="connsiteY69" fmla="*/ 3055620 h 3070860"/>
              <a:gd name="connsiteX70" fmla="*/ 807720 w 967740"/>
              <a:gd name="connsiteY70" fmla="*/ 3040380 h 3070860"/>
              <a:gd name="connsiteX71" fmla="*/ 845820 w 967740"/>
              <a:gd name="connsiteY71" fmla="*/ 3048000 h 3070860"/>
              <a:gd name="connsiteX72" fmla="*/ 868680 w 967740"/>
              <a:gd name="connsiteY72" fmla="*/ 3070860 h 3070860"/>
              <a:gd name="connsiteX73" fmla="*/ 944880 w 967740"/>
              <a:gd name="connsiteY73" fmla="*/ 3040380 h 3070860"/>
              <a:gd name="connsiteX74" fmla="*/ 967740 w 967740"/>
              <a:gd name="connsiteY74" fmla="*/ 2994660 h 3070860"/>
              <a:gd name="connsiteX75" fmla="*/ 960120 w 967740"/>
              <a:gd name="connsiteY75" fmla="*/ 2971800 h 3070860"/>
              <a:gd name="connsiteX76" fmla="*/ 899160 w 967740"/>
              <a:gd name="connsiteY76" fmla="*/ 2987040 h 3070860"/>
              <a:gd name="connsiteX77" fmla="*/ 876300 w 967740"/>
              <a:gd name="connsiteY77" fmla="*/ 2994660 h 3070860"/>
              <a:gd name="connsiteX78" fmla="*/ 800100 w 967740"/>
              <a:gd name="connsiteY78" fmla="*/ 2948940 h 3070860"/>
              <a:gd name="connsiteX79" fmla="*/ 754380 w 967740"/>
              <a:gd name="connsiteY79" fmla="*/ 2918460 h 3070860"/>
              <a:gd name="connsiteX80" fmla="*/ 723900 w 967740"/>
              <a:gd name="connsiteY80" fmla="*/ 2872740 h 3070860"/>
              <a:gd name="connsiteX81" fmla="*/ 678180 w 967740"/>
              <a:gd name="connsiteY81" fmla="*/ 2842260 h 3070860"/>
              <a:gd name="connsiteX82" fmla="*/ 601980 w 967740"/>
              <a:gd name="connsiteY82" fmla="*/ 2796540 h 3070860"/>
              <a:gd name="connsiteX83" fmla="*/ 594360 w 967740"/>
              <a:gd name="connsiteY83" fmla="*/ 2743200 h 3070860"/>
              <a:gd name="connsiteX84" fmla="*/ 601980 w 967740"/>
              <a:gd name="connsiteY84" fmla="*/ 2682240 h 3070860"/>
              <a:gd name="connsiteX85" fmla="*/ 601980 w 967740"/>
              <a:gd name="connsiteY85" fmla="*/ 2651760 h 3070860"/>
              <a:gd name="connsiteX86" fmla="*/ 586740 w 967740"/>
              <a:gd name="connsiteY86" fmla="*/ 2613660 h 3070860"/>
              <a:gd name="connsiteX87" fmla="*/ 586740 w 967740"/>
              <a:gd name="connsiteY87" fmla="*/ 2567940 h 3070860"/>
              <a:gd name="connsiteX88" fmla="*/ 571500 w 967740"/>
              <a:gd name="connsiteY88" fmla="*/ 2484120 h 3070860"/>
              <a:gd name="connsiteX89" fmla="*/ 541020 w 967740"/>
              <a:gd name="connsiteY89" fmla="*/ 2362200 h 3070860"/>
              <a:gd name="connsiteX90" fmla="*/ 502920 w 967740"/>
              <a:gd name="connsiteY90" fmla="*/ 2293620 h 3070860"/>
              <a:gd name="connsiteX91" fmla="*/ 434340 w 967740"/>
              <a:gd name="connsiteY91" fmla="*/ 2171700 h 3070860"/>
              <a:gd name="connsiteX92" fmla="*/ 403860 w 967740"/>
              <a:gd name="connsiteY92" fmla="*/ 2087880 h 3070860"/>
              <a:gd name="connsiteX93" fmla="*/ 373380 w 967740"/>
              <a:gd name="connsiteY93" fmla="*/ 2049780 h 3070860"/>
              <a:gd name="connsiteX94" fmla="*/ 350520 w 967740"/>
              <a:gd name="connsiteY94" fmla="*/ 2004060 h 3070860"/>
              <a:gd name="connsiteX95" fmla="*/ 350520 w 967740"/>
              <a:gd name="connsiteY95" fmla="*/ 1958340 h 3070860"/>
              <a:gd name="connsiteX96" fmla="*/ 342900 w 967740"/>
              <a:gd name="connsiteY96" fmla="*/ 1889760 h 3070860"/>
              <a:gd name="connsiteX97" fmla="*/ 320040 w 967740"/>
              <a:gd name="connsiteY97" fmla="*/ 1851660 h 3070860"/>
              <a:gd name="connsiteX98" fmla="*/ 304800 w 967740"/>
              <a:gd name="connsiteY98" fmla="*/ 1790700 h 3070860"/>
              <a:gd name="connsiteX99" fmla="*/ 281940 w 967740"/>
              <a:gd name="connsiteY99" fmla="*/ 1706880 h 3070860"/>
              <a:gd name="connsiteX100" fmla="*/ 281940 w 967740"/>
              <a:gd name="connsiteY100" fmla="*/ 1638300 h 3070860"/>
              <a:gd name="connsiteX101" fmla="*/ 304800 w 967740"/>
              <a:gd name="connsiteY101" fmla="*/ 1592580 h 3070860"/>
              <a:gd name="connsiteX102" fmla="*/ 304800 w 967740"/>
              <a:gd name="connsiteY102" fmla="*/ 1554480 h 3070860"/>
              <a:gd name="connsiteX103" fmla="*/ 289560 w 967740"/>
              <a:gd name="connsiteY103" fmla="*/ 1501140 h 3070860"/>
              <a:gd name="connsiteX104" fmla="*/ 289560 w 967740"/>
              <a:gd name="connsiteY104" fmla="*/ 1478280 h 3070860"/>
              <a:gd name="connsiteX105" fmla="*/ 281940 w 967740"/>
              <a:gd name="connsiteY105" fmla="*/ 1417320 h 3070860"/>
              <a:gd name="connsiteX106" fmla="*/ 289560 w 967740"/>
              <a:gd name="connsiteY106" fmla="*/ 1402080 h 3070860"/>
              <a:gd name="connsiteX107" fmla="*/ 259080 w 967740"/>
              <a:gd name="connsiteY107" fmla="*/ 1333500 h 3070860"/>
              <a:gd name="connsiteX108" fmla="*/ 228600 w 967740"/>
              <a:gd name="connsiteY108" fmla="*/ 1272540 h 3070860"/>
              <a:gd name="connsiteX109" fmla="*/ 190500 w 967740"/>
              <a:gd name="connsiteY109" fmla="*/ 1196340 h 3070860"/>
              <a:gd name="connsiteX110" fmla="*/ 190500 w 967740"/>
              <a:gd name="connsiteY110" fmla="*/ 1127760 h 3070860"/>
              <a:gd name="connsiteX111" fmla="*/ 182880 w 967740"/>
              <a:gd name="connsiteY111" fmla="*/ 1051560 h 3070860"/>
              <a:gd name="connsiteX112" fmla="*/ 190500 w 967740"/>
              <a:gd name="connsiteY112" fmla="*/ 960120 h 3070860"/>
              <a:gd name="connsiteX113" fmla="*/ 236220 w 967740"/>
              <a:gd name="connsiteY113" fmla="*/ 876300 h 3070860"/>
              <a:gd name="connsiteX114" fmla="*/ 274320 w 967740"/>
              <a:gd name="connsiteY114" fmla="*/ 815340 h 3070860"/>
              <a:gd name="connsiteX115" fmla="*/ 289560 w 967740"/>
              <a:gd name="connsiteY115" fmla="*/ 762000 h 3070860"/>
              <a:gd name="connsiteX116" fmla="*/ 274320 w 967740"/>
              <a:gd name="connsiteY116" fmla="*/ 723900 h 3070860"/>
              <a:gd name="connsiteX117" fmla="*/ 266700 w 967740"/>
              <a:gd name="connsiteY117" fmla="*/ 678180 h 3070860"/>
              <a:gd name="connsiteX118" fmla="*/ 259080 w 967740"/>
              <a:gd name="connsiteY118" fmla="*/ 617220 h 3070860"/>
              <a:gd name="connsiteX119" fmla="*/ 259080 w 967740"/>
              <a:gd name="connsiteY119" fmla="*/ 586740 h 3070860"/>
              <a:gd name="connsiteX120" fmla="*/ 281940 w 967740"/>
              <a:gd name="connsiteY120" fmla="*/ 518160 h 3070860"/>
              <a:gd name="connsiteX121" fmla="*/ 297180 w 967740"/>
              <a:gd name="connsiteY121" fmla="*/ 449580 h 3070860"/>
              <a:gd name="connsiteX122" fmla="*/ 259080 w 967740"/>
              <a:gd name="connsiteY122" fmla="*/ 411480 h 3070860"/>
              <a:gd name="connsiteX123" fmla="*/ 236220 w 967740"/>
              <a:gd name="connsiteY123" fmla="*/ 373380 h 3070860"/>
              <a:gd name="connsiteX124" fmla="*/ 213360 w 967740"/>
              <a:gd name="connsiteY124" fmla="*/ 342900 h 3070860"/>
              <a:gd name="connsiteX125" fmla="*/ 198120 w 967740"/>
              <a:gd name="connsiteY125" fmla="*/ 297180 h 3070860"/>
              <a:gd name="connsiteX126" fmla="*/ 190500 w 967740"/>
              <a:gd name="connsiteY126" fmla="*/ 266700 h 3070860"/>
              <a:gd name="connsiteX127" fmla="*/ 160020 w 967740"/>
              <a:gd name="connsiteY127" fmla="*/ 182880 h 3070860"/>
              <a:gd name="connsiteX128" fmla="*/ 129540 w 967740"/>
              <a:gd name="connsiteY128" fmla="*/ 137160 h 3070860"/>
              <a:gd name="connsiteX129" fmla="*/ 106680 w 967740"/>
              <a:gd name="connsiteY129" fmla="*/ 114300 h 3070860"/>
              <a:gd name="connsiteX130" fmla="*/ 76200 w 967740"/>
              <a:gd name="connsiteY130" fmla="*/ 68580 h 3070860"/>
              <a:gd name="connsiteX131" fmla="*/ 53340 w 967740"/>
              <a:gd name="connsiteY131" fmla="*/ 0 h 307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967740" h="3070860">
                <a:moveTo>
                  <a:pt x="53340" y="0"/>
                </a:moveTo>
                <a:lnTo>
                  <a:pt x="0" y="83820"/>
                </a:lnTo>
                <a:lnTo>
                  <a:pt x="0" y="121920"/>
                </a:lnTo>
                <a:lnTo>
                  <a:pt x="22860" y="160020"/>
                </a:lnTo>
                <a:lnTo>
                  <a:pt x="60960" y="213360"/>
                </a:lnTo>
                <a:lnTo>
                  <a:pt x="60960" y="251460"/>
                </a:lnTo>
                <a:lnTo>
                  <a:pt x="76200" y="342900"/>
                </a:lnTo>
                <a:lnTo>
                  <a:pt x="91440" y="388620"/>
                </a:lnTo>
                <a:lnTo>
                  <a:pt x="68580" y="464820"/>
                </a:lnTo>
                <a:lnTo>
                  <a:pt x="60960" y="495300"/>
                </a:lnTo>
                <a:lnTo>
                  <a:pt x="45720" y="525780"/>
                </a:lnTo>
                <a:lnTo>
                  <a:pt x="45720" y="571500"/>
                </a:lnTo>
                <a:lnTo>
                  <a:pt x="45720" y="601980"/>
                </a:lnTo>
                <a:lnTo>
                  <a:pt x="53340" y="640080"/>
                </a:lnTo>
                <a:lnTo>
                  <a:pt x="91440" y="678180"/>
                </a:lnTo>
                <a:lnTo>
                  <a:pt x="91440" y="762000"/>
                </a:lnTo>
                <a:lnTo>
                  <a:pt x="68580" y="800100"/>
                </a:lnTo>
                <a:lnTo>
                  <a:pt x="60960" y="853440"/>
                </a:lnTo>
                <a:lnTo>
                  <a:pt x="60960" y="883920"/>
                </a:lnTo>
                <a:lnTo>
                  <a:pt x="53340" y="914400"/>
                </a:lnTo>
                <a:lnTo>
                  <a:pt x="53340" y="975360"/>
                </a:lnTo>
                <a:lnTo>
                  <a:pt x="53340" y="1005840"/>
                </a:lnTo>
                <a:lnTo>
                  <a:pt x="68580" y="1021080"/>
                </a:lnTo>
                <a:lnTo>
                  <a:pt x="68580" y="1059180"/>
                </a:lnTo>
                <a:lnTo>
                  <a:pt x="91440" y="1120140"/>
                </a:lnTo>
                <a:lnTo>
                  <a:pt x="114300" y="1150620"/>
                </a:lnTo>
                <a:lnTo>
                  <a:pt x="114300" y="1150620"/>
                </a:lnTo>
                <a:lnTo>
                  <a:pt x="129540" y="1287780"/>
                </a:lnTo>
                <a:lnTo>
                  <a:pt x="152400" y="1325880"/>
                </a:lnTo>
                <a:lnTo>
                  <a:pt x="152400" y="1577340"/>
                </a:lnTo>
                <a:lnTo>
                  <a:pt x="121920" y="1653540"/>
                </a:lnTo>
                <a:lnTo>
                  <a:pt x="121920" y="1737360"/>
                </a:lnTo>
                <a:lnTo>
                  <a:pt x="144780" y="1790700"/>
                </a:lnTo>
                <a:lnTo>
                  <a:pt x="144780" y="1790700"/>
                </a:lnTo>
                <a:lnTo>
                  <a:pt x="182880" y="1866900"/>
                </a:lnTo>
                <a:lnTo>
                  <a:pt x="167640" y="1889760"/>
                </a:lnTo>
                <a:lnTo>
                  <a:pt x="167640" y="1927860"/>
                </a:lnTo>
                <a:lnTo>
                  <a:pt x="167640" y="1927860"/>
                </a:lnTo>
                <a:lnTo>
                  <a:pt x="190500" y="1981200"/>
                </a:lnTo>
                <a:lnTo>
                  <a:pt x="213360" y="2042160"/>
                </a:lnTo>
                <a:lnTo>
                  <a:pt x="236220" y="2072640"/>
                </a:lnTo>
                <a:lnTo>
                  <a:pt x="289560" y="2118360"/>
                </a:lnTo>
                <a:lnTo>
                  <a:pt x="335280" y="2156460"/>
                </a:lnTo>
                <a:lnTo>
                  <a:pt x="335280" y="2179320"/>
                </a:lnTo>
                <a:lnTo>
                  <a:pt x="335280" y="2209800"/>
                </a:lnTo>
                <a:lnTo>
                  <a:pt x="342900" y="2240280"/>
                </a:lnTo>
                <a:lnTo>
                  <a:pt x="358140" y="2270760"/>
                </a:lnTo>
                <a:lnTo>
                  <a:pt x="373380" y="2293620"/>
                </a:lnTo>
                <a:lnTo>
                  <a:pt x="388620" y="2308860"/>
                </a:lnTo>
                <a:lnTo>
                  <a:pt x="411480" y="2346960"/>
                </a:lnTo>
                <a:lnTo>
                  <a:pt x="411480" y="2377440"/>
                </a:lnTo>
                <a:lnTo>
                  <a:pt x="396240" y="2423160"/>
                </a:lnTo>
                <a:lnTo>
                  <a:pt x="396240" y="2453640"/>
                </a:lnTo>
                <a:lnTo>
                  <a:pt x="388620" y="2476500"/>
                </a:lnTo>
                <a:lnTo>
                  <a:pt x="358140" y="2476500"/>
                </a:lnTo>
                <a:lnTo>
                  <a:pt x="304800" y="2491740"/>
                </a:lnTo>
                <a:lnTo>
                  <a:pt x="327660" y="2529840"/>
                </a:lnTo>
                <a:lnTo>
                  <a:pt x="350520" y="2537460"/>
                </a:lnTo>
                <a:lnTo>
                  <a:pt x="381000" y="2552700"/>
                </a:lnTo>
                <a:lnTo>
                  <a:pt x="403860" y="2560320"/>
                </a:lnTo>
                <a:lnTo>
                  <a:pt x="449580" y="2613660"/>
                </a:lnTo>
                <a:lnTo>
                  <a:pt x="480060" y="2689860"/>
                </a:lnTo>
                <a:lnTo>
                  <a:pt x="510540" y="2750820"/>
                </a:lnTo>
                <a:lnTo>
                  <a:pt x="541020" y="2819400"/>
                </a:lnTo>
                <a:lnTo>
                  <a:pt x="579120" y="2865120"/>
                </a:lnTo>
                <a:lnTo>
                  <a:pt x="601980" y="2895600"/>
                </a:lnTo>
                <a:lnTo>
                  <a:pt x="647700" y="2941320"/>
                </a:lnTo>
                <a:lnTo>
                  <a:pt x="693420" y="2971800"/>
                </a:lnTo>
                <a:lnTo>
                  <a:pt x="723900" y="3009900"/>
                </a:lnTo>
                <a:lnTo>
                  <a:pt x="754380" y="3055620"/>
                </a:lnTo>
                <a:lnTo>
                  <a:pt x="807720" y="3040380"/>
                </a:lnTo>
                <a:lnTo>
                  <a:pt x="845820" y="3048000"/>
                </a:lnTo>
                <a:lnTo>
                  <a:pt x="868680" y="3070860"/>
                </a:lnTo>
                <a:lnTo>
                  <a:pt x="944880" y="3040380"/>
                </a:lnTo>
                <a:lnTo>
                  <a:pt x="967740" y="2994660"/>
                </a:lnTo>
                <a:lnTo>
                  <a:pt x="960120" y="2971800"/>
                </a:lnTo>
                <a:lnTo>
                  <a:pt x="899160" y="2987040"/>
                </a:lnTo>
                <a:lnTo>
                  <a:pt x="876300" y="2994660"/>
                </a:lnTo>
                <a:lnTo>
                  <a:pt x="800100" y="2948940"/>
                </a:lnTo>
                <a:lnTo>
                  <a:pt x="754380" y="2918460"/>
                </a:lnTo>
                <a:lnTo>
                  <a:pt x="723900" y="2872740"/>
                </a:lnTo>
                <a:lnTo>
                  <a:pt x="678180" y="2842260"/>
                </a:lnTo>
                <a:lnTo>
                  <a:pt x="601980" y="2796540"/>
                </a:lnTo>
                <a:lnTo>
                  <a:pt x="594360" y="2743200"/>
                </a:lnTo>
                <a:lnTo>
                  <a:pt x="601980" y="2682240"/>
                </a:lnTo>
                <a:lnTo>
                  <a:pt x="601980" y="2651760"/>
                </a:lnTo>
                <a:lnTo>
                  <a:pt x="586740" y="2613660"/>
                </a:lnTo>
                <a:lnTo>
                  <a:pt x="586740" y="2567940"/>
                </a:lnTo>
                <a:lnTo>
                  <a:pt x="571500" y="2484120"/>
                </a:lnTo>
                <a:lnTo>
                  <a:pt x="541020" y="2362200"/>
                </a:lnTo>
                <a:lnTo>
                  <a:pt x="502920" y="2293620"/>
                </a:lnTo>
                <a:lnTo>
                  <a:pt x="434340" y="2171700"/>
                </a:lnTo>
                <a:lnTo>
                  <a:pt x="403860" y="2087880"/>
                </a:lnTo>
                <a:lnTo>
                  <a:pt x="373380" y="2049780"/>
                </a:lnTo>
                <a:lnTo>
                  <a:pt x="350520" y="2004060"/>
                </a:lnTo>
                <a:lnTo>
                  <a:pt x="350520" y="1958340"/>
                </a:lnTo>
                <a:lnTo>
                  <a:pt x="342900" y="1889760"/>
                </a:lnTo>
                <a:lnTo>
                  <a:pt x="320040" y="1851660"/>
                </a:lnTo>
                <a:lnTo>
                  <a:pt x="304800" y="1790700"/>
                </a:lnTo>
                <a:lnTo>
                  <a:pt x="281940" y="1706880"/>
                </a:lnTo>
                <a:lnTo>
                  <a:pt x="281940" y="1638300"/>
                </a:lnTo>
                <a:lnTo>
                  <a:pt x="304800" y="1592580"/>
                </a:lnTo>
                <a:lnTo>
                  <a:pt x="304800" y="1554480"/>
                </a:lnTo>
                <a:lnTo>
                  <a:pt x="289560" y="1501140"/>
                </a:lnTo>
                <a:lnTo>
                  <a:pt x="289560" y="1478280"/>
                </a:lnTo>
                <a:lnTo>
                  <a:pt x="281940" y="1417320"/>
                </a:lnTo>
                <a:lnTo>
                  <a:pt x="289560" y="1402080"/>
                </a:lnTo>
                <a:lnTo>
                  <a:pt x="259080" y="1333500"/>
                </a:lnTo>
                <a:lnTo>
                  <a:pt x="228600" y="1272540"/>
                </a:lnTo>
                <a:lnTo>
                  <a:pt x="190500" y="1196340"/>
                </a:lnTo>
                <a:lnTo>
                  <a:pt x="190500" y="1127760"/>
                </a:lnTo>
                <a:lnTo>
                  <a:pt x="182880" y="1051560"/>
                </a:lnTo>
                <a:lnTo>
                  <a:pt x="190500" y="960120"/>
                </a:lnTo>
                <a:lnTo>
                  <a:pt x="236220" y="876300"/>
                </a:lnTo>
                <a:lnTo>
                  <a:pt x="274320" y="815340"/>
                </a:lnTo>
                <a:lnTo>
                  <a:pt x="289560" y="762000"/>
                </a:lnTo>
                <a:lnTo>
                  <a:pt x="274320" y="723900"/>
                </a:lnTo>
                <a:lnTo>
                  <a:pt x="266700" y="678180"/>
                </a:lnTo>
                <a:lnTo>
                  <a:pt x="259080" y="617220"/>
                </a:lnTo>
                <a:lnTo>
                  <a:pt x="259080" y="586740"/>
                </a:lnTo>
                <a:lnTo>
                  <a:pt x="281940" y="518160"/>
                </a:lnTo>
                <a:lnTo>
                  <a:pt x="297180" y="449580"/>
                </a:lnTo>
                <a:lnTo>
                  <a:pt x="259080" y="411480"/>
                </a:lnTo>
                <a:lnTo>
                  <a:pt x="236220" y="373380"/>
                </a:lnTo>
                <a:lnTo>
                  <a:pt x="213360" y="342900"/>
                </a:lnTo>
                <a:lnTo>
                  <a:pt x="198120" y="297180"/>
                </a:lnTo>
                <a:lnTo>
                  <a:pt x="190500" y="266700"/>
                </a:lnTo>
                <a:lnTo>
                  <a:pt x="160020" y="182880"/>
                </a:lnTo>
                <a:lnTo>
                  <a:pt x="129540" y="137160"/>
                </a:lnTo>
                <a:lnTo>
                  <a:pt x="106680" y="114300"/>
                </a:lnTo>
                <a:lnTo>
                  <a:pt x="76200" y="68580"/>
                </a:lnTo>
                <a:lnTo>
                  <a:pt x="53340"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Forme libre : forme 48">
            <a:extLst>
              <a:ext uri="{FF2B5EF4-FFF2-40B4-BE49-F238E27FC236}">
                <a16:creationId xmlns:a16="http://schemas.microsoft.com/office/drawing/2014/main" id="{43F8F923-0049-F0AB-9A1F-187D547A141F}"/>
              </a:ext>
            </a:extLst>
          </p:cNvPr>
          <p:cNvSpPr/>
          <p:nvPr/>
        </p:nvSpPr>
        <p:spPr>
          <a:xfrm>
            <a:off x="1553822" y="1690348"/>
            <a:ext cx="1150620" cy="1623060"/>
          </a:xfrm>
          <a:custGeom>
            <a:avLst/>
            <a:gdLst>
              <a:gd name="connsiteX0" fmla="*/ 1028700 w 1150620"/>
              <a:gd name="connsiteY0" fmla="*/ 1623060 h 1623060"/>
              <a:gd name="connsiteX1" fmla="*/ 960120 w 1150620"/>
              <a:gd name="connsiteY1" fmla="*/ 1546860 h 1623060"/>
              <a:gd name="connsiteX2" fmla="*/ 883920 w 1150620"/>
              <a:gd name="connsiteY2" fmla="*/ 1493520 h 1623060"/>
              <a:gd name="connsiteX3" fmla="*/ 845820 w 1150620"/>
              <a:gd name="connsiteY3" fmla="*/ 1470660 h 1623060"/>
              <a:gd name="connsiteX4" fmla="*/ 800100 w 1150620"/>
              <a:gd name="connsiteY4" fmla="*/ 1424940 h 1623060"/>
              <a:gd name="connsiteX5" fmla="*/ 769620 w 1150620"/>
              <a:gd name="connsiteY5" fmla="*/ 1394460 h 1623060"/>
              <a:gd name="connsiteX6" fmla="*/ 678180 w 1150620"/>
              <a:gd name="connsiteY6" fmla="*/ 1363980 h 1623060"/>
              <a:gd name="connsiteX7" fmla="*/ 632460 w 1150620"/>
              <a:gd name="connsiteY7" fmla="*/ 1333500 h 1623060"/>
              <a:gd name="connsiteX8" fmla="*/ 579120 w 1150620"/>
              <a:gd name="connsiteY8" fmla="*/ 1287780 h 1623060"/>
              <a:gd name="connsiteX9" fmla="*/ 548640 w 1150620"/>
              <a:gd name="connsiteY9" fmla="*/ 1264920 h 1623060"/>
              <a:gd name="connsiteX10" fmla="*/ 487680 w 1150620"/>
              <a:gd name="connsiteY10" fmla="*/ 1188720 h 1623060"/>
              <a:gd name="connsiteX11" fmla="*/ 449580 w 1150620"/>
              <a:gd name="connsiteY11" fmla="*/ 1127760 h 1623060"/>
              <a:gd name="connsiteX12" fmla="*/ 434340 w 1150620"/>
              <a:gd name="connsiteY12" fmla="*/ 1082040 h 1623060"/>
              <a:gd name="connsiteX13" fmla="*/ 403860 w 1150620"/>
              <a:gd name="connsiteY13" fmla="*/ 1051560 h 1623060"/>
              <a:gd name="connsiteX14" fmla="*/ 373380 w 1150620"/>
              <a:gd name="connsiteY14" fmla="*/ 990600 h 1623060"/>
              <a:gd name="connsiteX15" fmla="*/ 350520 w 1150620"/>
              <a:gd name="connsiteY15" fmla="*/ 960120 h 1623060"/>
              <a:gd name="connsiteX16" fmla="*/ 312420 w 1150620"/>
              <a:gd name="connsiteY16" fmla="*/ 914400 h 1623060"/>
              <a:gd name="connsiteX17" fmla="*/ 281940 w 1150620"/>
              <a:gd name="connsiteY17" fmla="*/ 891540 h 1623060"/>
              <a:gd name="connsiteX18" fmla="*/ 228600 w 1150620"/>
              <a:gd name="connsiteY18" fmla="*/ 792480 h 1623060"/>
              <a:gd name="connsiteX19" fmla="*/ 220980 w 1150620"/>
              <a:gd name="connsiteY19" fmla="*/ 708660 h 1623060"/>
              <a:gd name="connsiteX20" fmla="*/ 99060 w 1150620"/>
              <a:gd name="connsiteY20" fmla="*/ 579120 h 1623060"/>
              <a:gd name="connsiteX21" fmla="*/ 22860 w 1150620"/>
              <a:gd name="connsiteY21" fmla="*/ 533400 h 1623060"/>
              <a:gd name="connsiteX22" fmla="*/ 22860 w 1150620"/>
              <a:gd name="connsiteY22" fmla="*/ 533400 h 1623060"/>
              <a:gd name="connsiteX23" fmla="*/ 0 w 1150620"/>
              <a:gd name="connsiteY23" fmla="*/ 419100 h 1623060"/>
              <a:gd name="connsiteX24" fmla="*/ 7620 w 1150620"/>
              <a:gd name="connsiteY24" fmla="*/ 365760 h 1623060"/>
              <a:gd name="connsiteX25" fmla="*/ 22860 w 1150620"/>
              <a:gd name="connsiteY25" fmla="*/ 365760 h 1623060"/>
              <a:gd name="connsiteX26" fmla="*/ 60960 w 1150620"/>
              <a:gd name="connsiteY26" fmla="*/ 388620 h 1623060"/>
              <a:gd name="connsiteX27" fmla="*/ 137160 w 1150620"/>
              <a:gd name="connsiteY27" fmla="*/ 403860 h 1623060"/>
              <a:gd name="connsiteX28" fmla="*/ 198120 w 1150620"/>
              <a:gd name="connsiteY28" fmla="*/ 403860 h 1623060"/>
              <a:gd name="connsiteX29" fmla="*/ 251460 w 1150620"/>
              <a:gd name="connsiteY29" fmla="*/ 281940 h 1623060"/>
              <a:gd name="connsiteX30" fmla="*/ 320040 w 1150620"/>
              <a:gd name="connsiteY30" fmla="*/ 266700 h 1623060"/>
              <a:gd name="connsiteX31" fmla="*/ 381000 w 1150620"/>
              <a:gd name="connsiteY31" fmla="*/ 213360 h 1623060"/>
              <a:gd name="connsiteX32" fmla="*/ 411480 w 1150620"/>
              <a:gd name="connsiteY32" fmla="*/ 175260 h 1623060"/>
              <a:gd name="connsiteX33" fmla="*/ 472440 w 1150620"/>
              <a:gd name="connsiteY33" fmla="*/ 121920 h 1623060"/>
              <a:gd name="connsiteX34" fmla="*/ 510540 w 1150620"/>
              <a:gd name="connsiteY34" fmla="*/ 76200 h 1623060"/>
              <a:gd name="connsiteX35" fmla="*/ 518160 w 1150620"/>
              <a:gd name="connsiteY35" fmla="*/ 22860 h 1623060"/>
              <a:gd name="connsiteX36" fmla="*/ 525780 w 1150620"/>
              <a:gd name="connsiteY36" fmla="*/ 0 h 1623060"/>
              <a:gd name="connsiteX37" fmla="*/ 594360 w 1150620"/>
              <a:gd name="connsiteY37" fmla="*/ 53340 h 1623060"/>
              <a:gd name="connsiteX38" fmla="*/ 624840 w 1150620"/>
              <a:gd name="connsiteY38" fmla="*/ 91440 h 1623060"/>
              <a:gd name="connsiteX39" fmla="*/ 640080 w 1150620"/>
              <a:gd name="connsiteY39" fmla="*/ 121920 h 1623060"/>
              <a:gd name="connsiteX40" fmla="*/ 685800 w 1150620"/>
              <a:gd name="connsiteY40" fmla="*/ 182880 h 1623060"/>
              <a:gd name="connsiteX41" fmla="*/ 708660 w 1150620"/>
              <a:gd name="connsiteY41" fmla="*/ 205740 h 1623060"/>
              <a:gd name="connsiteX42" fmla="*/ 800100 w 1150620"/>
              <a:gd name="connsiteY42" fmla="*/ 175260 h 1623060"/>
              <a:gd name="connsiteX43" fmla="*/ 876300 w 1150620"/>
              <a:gd name="connsiteY43" fmla="*/ 198120 h 1623060"/>
              <a:gd name="connsiteX44" fmla="*/ 922020 w 1150620"/>
              <a:gd name="connsiteY44" fmla="*/ 220980 h 1623060"/>
              <a:gd name="connsiteX45" fmla="*/ 929640 w 1150620"/>
              <a:gd name="connsiteY45" fmla="*/ 228600 h 1623060"/>
              <a:gd name="connsiteX46" fmla="*/ 937260 w 1150620"/>
              <a:gd name="connsiteY46" fmla="*/ 243840 h 1623060"/>
              <a:gd name="connsiteX47" fmla="*/ 914400 w 1150620"/>
              <a:gd name="connsiteY47" fmla="*/ 274320 h 1623060"/>
              <a:gd name="connsiteX48" fmla="*/ 922020 w 1150620"/>
              <a:gd name="connsiteY48" fmla="*/ 304800 h 1623060"/>
              <a:gd name="connsiteX49" fmla="*/ 922020 w 1150620"/>
              <a:gd name="connsiteY49" fmla="*/ 350520 h 1623060"/>
              <a:gd name="connsiteX50" fmla="*/ 876300 w 1150620"/>
              <a:gd name="connsiteY50" fmla="*/ 365760 h 1623060"/>
              <a:gd name="connsiteX51" fmla="*/ 838200 w 1150620"/>
              <a:gd name="connsiteY51" fmla="*/ 388620 h 1623060"/>
              <a:gd name="connsiteX52" fmla="*/ 784860 w 1150620"/>
              <a:gd name="connsiteY52" fmla="*/ 403860 h 1623060"/>
              <a:gd name="connsiteX53" fmla="*/ 739140 w 1150620"/>
              <a:gd name="connsiteY53" fmla="*/ 434340 h 1623060"/>
              <a:gd name="connsiteX54" fmla="*/ 708660 w 1150620"/>
              <a:gd name="connsiteY54" fmla="*/ 480060 h 1623060"/>
              <a:gd name="connsiteX55" fmla="*/ 670560 w 1150620"/>
              <a:gd name="connsiteY55" fmla="*/ 548640 h 1623060"/>
              <a:gd name="connsiteX56" fmla="*/ 670560 w 1150620"/>
              <a:gd name="connsiteY56" fmla="*/ 601980 h 1623060"/>
              <a:gd name="connsiteX57" fmla="*/ 662940 w 1150620"/>
              <a:gd name="connsiteY57" fmla="*/ 647700 h 1623060"/>
              <a:gd name="connsiteX58" fmla="*/ 678180 w 1150620"/>
              <a:gd name="connsiteY58" fmla="*/ 693420 h 1623060"/>
              <a:gd name="connsiteX59" fmla="*/ 685800 w 1150620"/>
              <a:gd name="connsiteY59" fmla="*/ 754380 h 1623060"/>
              <a:gd name="connsiteX60" fmla="*/ 723900 w 1150620"/>
              <a:gd name="connsiteY60" fmla="*/ 777240 h 1623060"/>
              <a:gd name="connsiteX61" fmla="*/ 754380 w 1150620"/>
              <a:gd name="connsiteY61" fmla="*/ 807720 h 1623060"/>
              <a:gd name="connsiteX62" fmla="*/ 807720 w 1150620"/>
              <a:gd name="connsiteY62" fmla="*/ 845820 h 1623060"/>
              <a:gd name="connsiteX63" fmla="*/ 853440 w 1150620"/>
              <a:gd name="connsiteY63" fmla="*/ 853440 h 1623060"/>
              <a:gd name="connsiteX64" fmla="*/ 891540 w 1150620"/>
              <a:gd name="connsiteY64" fmla="*/ 838200 h 1623060"/>
              <a:gd name="connsiteX65" fmla="*/ 929640 w 1150620"/>
              <a:gd name="connsiteY65" fmla="*/ 845820 h 1623060"/>
              <a:gd name="connsiteX66" fmla="*/ 975360 w 1150620"/>
              <a:gd name="connsiteY66" fmla="*/ 906780 h 1623060"/>
              <a:gd name="connsiteX67" fmla="*/ 1036320 w 1150620"/>
              <a:gd name="connsiteY67" fmla="*/ 944880 h 1623060"/>
              <a:gd name="connsiteX68" fmla="*/ 1059180 w 1150620"/>
              <a:gd name="connsiteY68" fmla="*/ 960120 h 1623060"/>
              <a:gd name="connsiteX69" fmla="*/ 1074420 w 1150620"/>
              <a:gd name="connsiteY69" fmla="*/ 1021080 h 1623060"/>
              <a:gd name="connsiteX70" fmla="*/ 1127760 w 1150620"/>
              <a:gd name="connsiteY70" fmla="*/ 1097280 h 1623060"/>
              <a:gd name="connsiteX71" fmla="*/ 1120140 w 1150620"/>
              <a:gd name="connsiteY71" fmla="*/ 1219200 h 1623060"/>
              <a:gd name="connsiteX72" fmla="*/ 1104900 w 1150620"/>
              <a:gd name="connsiteY72" fmla="*/ 1257300 h 1623060"/>
              <a:gd name="connsiteX73" fmla="*/ 1112520 w 1150620"/>
              <a:gd name="connsiteY73" fmla="*/ 1318260 h 1623060"/>
              <a:gd name="connsiteX74" fmla="*/ 1120140 w 1150620"/>
              <a:gd name="connsiteY74" fmla="*/ 1356360 h 1623060"/>
              <a:gd name="connsiteX75" fmla="*/ 1127760 w 1150620"/>
              <a:gd name="connsiteY75" fmla="*/ 1417320 h 1623060"/>
              <a:gd name="connsiteX76" fmla="*/ 1150620 w 1150620"/>
              <a:gd name="connsiteY76" fmla="*/ 1470660 h 1623060"/>
              <a:gd name="connsiteX77" fmla="*/ 1120140 w 1150620"/>
              <a:gd name="connsiteY77" fmla="*/ 1524000 h 1623060"/>
              <a:gd name="connsiteX78" fmla="*/ 1089660 w 1150620"/>
              <a:gd name="connsiteY78" fmla="*/ 1577340 h 1623060"/>
              <a:gd name="connsiteX79" fmla="*/ 1028700 w 1150620"/>
              <a:gd name="connsiteY79" fmla="*/ 1623060 h 16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50620" h="1623060">
                <a:moveTo>
                  <a:pt x="1028700" y="1623060"/>
                </a:moveTo>
                <a:lnTo>
                  <a:pt x="960120" y="1546860"/>
                </a:lnTo>
                <a:lnTo>
                  <a:pt x="883920" y="1493520"/>
                </a:lnTo>
                <a:lnTo>
                  <a:pt x="845820" y="1470660"/>
                </a:lnTo>
                <a:lnTo>
                  <a:pt x="800100" y="1424940"/>
                </a:lnTo>
                <a:lnTo>
                  <a:pt x="769620" y="1394460"/>
                </a:lnTo>
                <a:lnTo>
                  <a:pt x="678180" y="1363980"/>
                </a:lnTo>
                <a:lnTo>
                  <a:pt x="632460" y="1333500"/>
                </a:lnTo>
                <a:lnTo>
                  <a:pt x="579120" y="1287780"/>
                </a:lnTo>
                <a:lnTo>
                  <a:pt x="548640" y="1264920"/>
                </a:lnTo>
                <a:lnTo>
                  <a:pt x="487680" y="1188720"/>
                </a:lnTo>
                <a:lnTo>
                  <a:pt x="449580" y="1127760"/>
                </a:lnTo>
                <a:lnTo>
                  <a:pt x="434340" y="1082040"/>
                </a:lnTo>
                <a:lnTo>
                  <a:pt x="403860" y="1051560"/>
                </a:lnTo>
                <a:lnTo>
                  <a:pt x="373380" y="990600"/>
                </a:lnTo>
                <a:lnTo>
                  <a:pt x="350520" y="960120"/>
                </a:lnTo>
                <a:lnTo>
                  <a:pt x="312420" y="914400"/>
                </a:lnTo>
                <a:lnTo>
                  <a:pt x="281940" y="891540"/>
                </a:lnTo>
                <a:lnTo>
                  <a:pt x="228600" y="792480"/>
                </a:lnTo>
                <a:lnTo>
                  <a:pt x="220980" y="708660"/>
                </a:lnTo>
                <a:lnTo>
                  <a:pt x="99060" y="579120"/>
                </a:lnTo>
                <a:lnTo>
                  <a:pt x="22860" y="533400"/>
                </a:lnTo>
                <a:lnTo>
                  <a:pt x="22860" y="533400"/>
                </a:lnTo>
                <a:lnTo>
                  <a:pt x="0" y="419100"/>
                </a:lnTo>
                <a:lnTo>
                  <a:pt x="7620" y="365760"/>
                </a:lnTo>
                <a:lnTo>
                  <a:pt x="22860" y="365760"/>
                </a:lnTo>
                <a:lnTo>
                  <a:pt x="60960" y="388620"/>
                </a:lnTo>
                <a:lnTo>
                  <a:pt x="137160" y="403860"/>
                </a:lnTo>
                <a:lnTo>
                  <a:pt x="198120" y="403860"/>
                </a:lnTo>
                <a:lnTo>
                  <a:pt x="251460" y="281940"/>
                </a:lnTo>
                <a:lnTo>
                  <a:pt x="320040" y="266700"/>
                </a:lnTo>
                <a:lnTo>
                  <a:pt x="381000" y="213360"/>
                </a:lnTo>
                <a:lnTo>
                  <a:pt x="411480" y="175260"/>
                </a:lnTo>
                <a:lnTo>
                  <a:pt x="472440" y="121920"/>
                </a:lnTo>
                <a:lnTo>
                  <a:pt x="510540" y="76200"/>
                </a:lnTo>
                <a:lnTo>
                  <a:pt x="518160" y="22860"/>
                </a:lnTo>
                <a:lnTo>
                  <a:pt x="525780" y="0"/>
                </a:lnTo>
                <a:lnTo>
                  <a:pt x="594360" y="53340"/>
                </a:lnTo>
                <a:lnTo>
                  <a:pt x="624840" y="91440"/>
                </a:lnTo>
                <a:lnTo>
                  <a:pt x="640080" y="121920"/>
                </a:lnTo>
                <a:lnTo>
                  <a:pt x="685800" y="182880"/>
                </a:lnTo>
                <a:lnTo>
                  <a:pt x="708660" y="205740"/>
                </a:lnTo>
                <a:lnTo>
                  <a:pt x="800100" y="175260"/>
                </a:lnTo>
                <a:lnTo>
                  <a:pt x="876300" y="198120"/>
                </a:lnTo>
                <a:lnTo>
                  <a:pt x="922020" y="220980"/>
                </a:lnTo>
                <a:lnTo>
                  <a:pt x="929640" y="228600"/>
                </a:lnTo>
                <a:lnTo>
                  <a:pt x="937260" y="243840"/>
                </a:lnTo>
                <a:lnTo>
                  <a:pt x="914400" y="274320"/>
                </a:lnTo>
                <a:lnTo>
                  <a:pt x="922020" y="304800"/>
                </a:lnTo>
                <a:lnTo>
                  <a:pt x="922020" y="350520"/>
                </a:lnTo>
                <a:lnTo>
                  <a:pt x="876300" y="365760"/>
                </a:lnTo>
                <a:lnTo>
                  <a:pt x="838200" y="388620"/>
                </a:lnTo>
                <a:lnTo>
                  <a:pt x="784860" y="403860"/>
                </a:lnTo>
                <a:lnTo>
                  <a:pt x="739140" y="434340"/>
                </a:lnTo>
                <a:lnTo>
                  <a:pt x="708660" y="480060"/>
                </a:lnTo>
                <a:lnTo>
                  <a:pt x="670560" y="548640"/>
                </a:lnTo>
                <a:lnTo>
                  <a:pt x="670560" y="601980"/>
                </a:lnTo>
                <a:lnTo>
                  <a:pt x="662940" y="647700"/>
                </a:lnTo>
                <a:lnTo>
                  <a:pt x="678180" y="693420"/>
                </a:lnTo>
                <a:lnTo>
                  <a:pt x="685800" y="754380"/>
                </a:lnTo>
                <a:lnTo>
                  <a:pt x="723900" y="777240"/>
                </a:lnTo>
                <a:lnTo>
                  <a:pt x="754380" y="807720"/>
                </a:lnTo>
                <a:lnTo>
                  <a:pt x="807720" y="845820"/>
                </a:lnTo>
                <a:lnTo>
                  <a:pt x="853440" y="853440"/>
                </a:lnTo>
                <a:lnTo>
                  <a:pt x="891540" y="838200"/>
                </a:lnTo>
                <a:lnTo>
                  <a:pt x="929640" y="845820"/>
                </a:lnTo>
                <a:lnTo>
                  <a:pt x="975360" y="906780"/>
                </a:lnTo>
                <a:lnTo>
                  <a:pt x="1036320" y="944880"/>
                </a:lnTo>
                <a:lnTo>
                  <a:pt x="1059180" y="960120"/>
                </a:lnTo>
                <a:lnTo>
                  <a:pt x="1074420" y="1021080"/>
                </a:lnTo>
                <a:lnTo>
                  <a:pt x="1127760" y="1097280"/>
                </a:lnTo>
                <a:lnTo>
                  <a:pt x="1120140" y="1219200"/>
                </a:lnTo>
                <a:lnTo>
                  <a:pt x="1104900" y="1257300"/>
                </a:lnTo>
                <a:lnTo>
                  <a:pt x="1112520" y="1318260"/>
                </a:lnTo>
                <a:lnTo>
                  <a:pt x="1120140" y="1356360"/>
                </a:lnTo>
                <a:lnTo>
                  <a:pt x="1127760" y="1417320"/>
                </a:lnTo>
                <a:lnTo>
                  <a:pt x="1150620" y="1470660"/>
                </a:lnTo>
                <a:lnTo>
                  <a:pt x="1120140" y="1524000"/>
                </a:lnTo>
                <a:lnTo>
                  <a:pt x="1089660" y="1577340"/>
                </a:lnTo>
                <a:lnTo>
                  <a:pt x="1028700" y="162306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Forme libre : forme 49">
            <a:extLst>
              <a:ext uri="{FF2B5EF4-FFF2-40B4-BE49-F238E27FC236}">
                <a16:creationId xmlns:a16="http://schemas.microsoft.com/office/drawing/2014/main" id="{67388BD3-DE6A-5FF3-1349-97A20BC13A42}"/>
              </a:ext>
            </a:extLst>
          </p:cNvPr>
          <p:cNvSpPr/>
          <p:nvPr/>
        </p:nvSpPr>
        <p:spPr>
          <a:xfrm>
            <a:off x="1584960" y="1584960"/>
            <a:ext cx="487680" cy="510540"/>
          </a:xfrm>
          <a:custGeom>
            <a:avLst/>
            <a:gdLst>
              <a:gd name="connsiteX0" fmla="*/ 144780 w 487680"/>
              <a:gd name="connsiteY0" fmla="*/ 0 h 510540"/>
              <a:gd name="connsiteX1" fmla="*/ 91440 w 487680"/>
              <a:gd name="connsiteY1" fmla="*/ 60960 h 510540"/>
              <a:gd name="connsiteX2" fmla="*/ 30480 w 487680"/>
              <a:gd name="connsiteY2" fmla="*/ 152400 h 510540"/>
              <a:gd name="connsiteX3" fmla="*/ 15240 w 487680"/>
              <a:gd name="connsiteY3" fmla="*/ 236220 h 510540"/>
              <a:gd name="connsiteX4" fmla="*/ 45720 w 487680"/>
              <a:gd name="connsiteY4" fmla="*/ 281940 h 510540"/>
              <a:gd name="connsiteX5" fmla="*/ 99060 w 487680"/>
              <a:gd name="connsiteY5" fmla="*/ 320040 h 510540"/>
              <a:gd name="connsiteX6" fmla="*/ 60960 w 487680"/>
              <a:gd name="connsiteY6" fmla="*/ 388620 h 510540"/>
              <a:gd name="connsiteX7" fmla="*/ 0 w 487680"/>
              <a:gd name="connsiteY7" fmla="*/ 464820 h 510540"/>
              <a:gd name="connsiteX8" fmla="*/ 60960 w 487680"/>
              <a:gd name="connsiteY8" fmla="*/ 510540 h 510540"/>
              <a:gd name="connsiteX9" fmla="*/ 175260 w 487680"/>
              <a:gd name="connsiteY9" fmla="*/ 487680 h 510540"/>
              <a:gd name="connsiteX10" fmla="*/ 213360 w 487680"/>
              <a:gd name="connsiteY10" fmla="*/ 403860 h 510540"/>
              <a:gd name="connsiteX11" fmla="*/ 236220 w 487680"/>
              <a:gd name="connsiteY11" fmla="*/ 381000 h 510540"/>
              <a:gd name="connsiteX12" fmla="*/ 297180 w 487680"/>
              <a:gd name="connsiteY12" fmla="*/ 381000 h 510540"/>
              <a:gd name="connsiteX13" fmla="*/ 342900 w 487680"/>
              <a:gd name="connsiteY13" fmla="*/ 320040 h 510540"/>
              <a:gd name="connsiteX14" fmla="*/ 373380 w 487680"/>
              <a:gd name="connsiteY14" fmla="*/ 304800 h 510540"/>
              <a:gd name="connsiteX15" fmla="*/ 434340 w 487680"/>
              <a:gd name="connsiteY15" fmla="*/ 228600 h 510540"/>
              <a:gd name="connsiteX16" fmla="*/ 472440 w 487680"/>
              <a:gd name="connsiteY16" fmla="*/ 182880 h 510540"/>
              <a:gd name="connsiteX17" fmla="*/ 487680 w 487680"/>
              <a:gd name="connsiteY17" fmla="*/ 114300 h 510540"/>
              <a:gd name="connsiteX18" fmla="*/ 396240 w 487680"/>
              <a:gd name="connsiteY18" fmla="*/ 91440 h 510540"/>
              <a:gd name="connsiteX19" fmla="*/ 365760 w 487680"/>
              <a:gd name="connsiteY19" fmla="*/ 91440 h 510540"/>
              <a:gd name="connsiteX20" fmla="*/ 365760 w 487680"/>
              <a:gd name="connsiteY20" fmla="*/ 91440 h 510540"/>
              <a:gd name="connsiteX21" fmla="*/ 297180 w 487680"/>
              <a:gd name="connsiteY21" fmla="*/ 83820 h 510540"/>
              <a:gd name="connsiteX22" fmla="*/ 281940 w 487680"/>
              <a:gd name="connsiteY22" fmla="*/ 53340 h 510540"/>
              <a:gd name="connsiteX23" fmla="*/ 243840 w 487680"/>
              <a:gd name="connsiteY23" fmla="*/ 30480 h 510540"/>
              <a:gd name="connsiteX24" fmla="*/ 144780 w 487680"/>
              <a:gd name="connsiteY24" fmla="*/ 0 h 51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7680" h="510540">
                <a:moveTo>
                  <a:pt x="144780" y="0"/>
                </a:moveTo>
                <a:lnTo>
                  <a:pt x="91440" y="60960"/>
                </a:lnTo>
                <a:lnTo>
                  <a:pt x="30480" y="152400"/>
                </a:lnTo>
                <a:lnTo>
                  <a:pt x="15240" y="236220"/>
                </a:lnTo>
                <a:lnTo>
                  <a:pt x="45720" y="281940"/>
                </a:lnTo>
                <a:lnTo>
                  <a:pt x="99060" y="320040"/>
                </a:lnTo>
                <a:lnTo>
                  <a:pt x="60960" y="388620"/>
                </a:lnTo>
                <a:lnTo>
                  <a:pt x="0" y="464820"/>
                </a:lnTo>
                <a:lnTo>
                  <a:pt x="60960" y="510540"/>
                </a:lnTo>
                <a:lnTo>
                  <a:pt x="175260" y="487680"/>
                </a:lnTo>
                <a:lnTo>
                  <a:pt x="213360" y="403860"/>
                </a:lnTo>
                <a:lnTo>
                  <a:pt x="236220" y="381000"/>
                </a:lnTo>
                <a:lnTo>
                  <a:pt x="297180" y="381000"/>
                </a:lnTo>
                <a:lnTo>
                  <a:pt x="342900" y="320040"/>
                </a:lnTo>
                <a:lnTo>
                  <a:pt x="373380" y="304800"/>
                </a:lnTo>
                <a:lnTo>
                  <a:pt x="434340" y="228600"/>
                </a:lnTo>
                <a:lnTo>
                  <a:pt x="472440" y="182880"/>
                </a:lnTo>
                <a:lnTo>
                  <a:pt x="487680" y="114300"/>
                </a:lnTo>
                <a:lnTo>
                  <a:pt x="396240" y="91440"/>
                </a:lnTo>
                <a:lnTo>
                  <a:pt x="365760" y="91440"/>
                </a:lnTo>
                <a:lnTo>
                  <a:pt x="365760" y="91440"/>
                </a:lnTo>
                <a:lnTo>
                  <a:pt x="297180" y="83820"/>
                </a:lnTo>
                <a:lnTo>
                  <a:pt x="281940" y="53340"/>
                </a:lnTo>
                <a:lnTo>
                  <a:pt x="243840" y="30480"/>
                </a:lnTo>
                <a:lnTo>
                  <a:pt x="144780"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Forme libre : forme 50">
            <a:extLst>
              <a:ext uri="{FF2B5EF4-FFF2-40B4-BE49-F238E27FC236}">
                <a16:creationId xmlns:a16="http://schemas.microsoft.com/office/drawing/2014/main" id="{7B5A21A4-A6D8-4818-7503-B84593EA752F}"/>
              </a:ext>
            </a:extLst>
          </p:cNvPr>
          <p:cNvSpPr/>
          <p:nvPr/>
        </p:nvSpPr>
        <p:spPr>
          <a:xfrm>
            <a:off x="1752600" y="601980"/>
            <a:ext cx="1021080" cy="1470660"/>
          </a:xfrm>
          <a:custGeom>
            <a:avLst/>
            <a:gdLst>
              <a:gd name="connsiteX0" fmla="*/ 0 w 1021080"/>
              <a:gd name="connsiteY0" fmla="*/ 967740 h 1470660"/>
              <a:gd name="connsiteX1" fmla="*/ 129540 w 1021080"/>
              <a:gd name="connsiteY1" fmla="*/ 792480 h 1470660"/>
              <a:gd name="connsiteX2" fmla="*/ 167640 w 1021080"/>
              <a:gd name="connsiteY2" fmla="*/ 693420 h 1470660"/>
              <a:gd name="connsiteX3" fmla="*/ 167640 w 1021080"/>
              <a:gd name="connsiteY3" fmla="*/ 647700 h 1470660"/>
              <a:gd name="connsiteX4" fmla="*/ 167640 w 1021080"/>
              <a:gd name="connsiteY4" fmla="*/ 571500 h 1470660"/>
              <a:gd name="connsiteX5" fmla="*/ 121920 w 1021080"/>
              <a:gd name="connsiteY5" fmla="*/ 464820 h 1470660"/>
              <a:gd name="connsiteX6" fmla="*/ 114300 w 1021080"/>
              <a:gd name="connsiteY6" fmla="*/ 449580 h 1470660"/>
              <a:gd name="connsiteX7" fmla="*/ 213360 w 1021080"/>
              <a:gd name="connsiteY7" fmla="*/ 365760 h 1470660"/>
              <a:gd name="connsiteX8" fmla="*/ 281940 w 1021080"/>
              <a:gd name="connsiteY8" fmla="*/ 259080 h 1470660"/>
              <a:gd name="connsiteX9" fmla="*/ 342900 w 1021080"/>
              <a:gd name="connsiteY9" fmla="*/ 220980 h 1470660"/>
              <a:gd name="connsiteX10" fmla="*/ 373380 w 1021080"/>
              <a:gd name="connsiteY10" fmla="*/ 144780 h 1470660"/>
              <a:gd name="connsiteX11" fmla="*/ 434340 w 1021080"/>
              <a:gd name="connsiteY11" fmla="*/ 121920 h 1470660"/>
              <a:gd name="connsiteX12" fmla="*/ 487680 w 1021080"/>
              <a:gd name="connsiteY12" fmla="*/ 99060 h 1470660"/>
              <a:gd name="connsiteX13" fmla="*/ 518160 w 1021080"/>
              <a:gd name="connsiteY13" fmla="*/ 99060 h 1470660"/>
              <a:gd name="connsiteX14" fmla="*/ 563880 w 1021080"/>
              <a:gd name="connsiteY14" fmla="*/ 53340 h 1470660"/>
              <a:gd name="connsiteX15" fmla="*/ 647700 w 1021080"/>
              <a:gd name="connsiteY15" fmla="*/ 7620 h 1470660"/>
              <a:gd name="connsiteX16" fmla="*/ 708660 w 1021080"/>
              <a:gd name="connsiteY16" fmla="*/ 0 h 1470660"/>
              <a:gd name="connsiteX17" fmla="*/ 716280 w 1021080"/>
              <a:gd name="connsiteY17" fmla="*/ 30480 h 1470660"/>
              <a:gd name="connsiteX18" fmla="*/ 670560 w 1021080"/>
              <a:gd name="connsiteY18" fmla="*/ 60960 h 1470660"/>
              <a:gd name="connsiteX19" fmla="*/ 624840 w 1021080"/>
              <a:gd name="connsiteY19" fmla="*/ 76200 h 1470660"/>
              <a:gd name="connsiteX20" fmla="*/ 609600 w 1021080"/>
              <a:gd name="connsiteY20" fmla="*/ 91440 h 1470660"/>
              <a:gd name="connsiteX21" fmla="*/ 594360 w 1021080"/>
              <a:gd name="connsiteY21" fmla="*/ 121920 h 1470660"/>
              <a:gd name="connsiteX22" fmla="*/ 579120 w 1021080"/>
              <a:gd name="connsiteY22" fmla="*/ 152400 h 1470660"/>
              <a:gd name="connsiteX23" fmla="*/ 563880 w 1021080"/>
              <a:gd name="connsiteY23" fmla="*/ 190500 h 1470660"/>
              <a:gd name="connsiteX24" fmla="*/ 533400 w 1021080"/>
              <a:gd name="connsiteY24" fmla="*/ 236220 h 1470660"/>
              <a:gd name="connsiteX25" fmla="*/ 525780 w 1021080"/>
              <a:gd name="connsiteY25" fmla="*/ 251460 h 1470660"/>
              <a:gd name="connsiteX26" fmla="*/ 518160 w 1021080"/>
              <a:gd name="connsiteY26" fmla="*/ 289560 h 1470660"/>
              <a:gd name="connsiteX27" fmla="*/ 541020 w 1021080"/>
              <a:gd name="connsiteY27" fmla="*/ 335280 h 1470660"/>
              <a:gd name="connsiteX28" fmla="*/ 579120 w 1021080"/>
              <a:gd name="connsiteY28" fmla="*/ 381000 h 1470660"/>
              <a:gd name="connsiteX29" fmla="*/ 601980 w 1021080"/>
              <a:gd name="connsiteY29" fmla="*/ 411480 h 1470660"/>
              <a:gd name="connsiteX30" fmla="*/ 662940 w 1021080"/>
              <a:gd name="connsiteY30" fmla="*/ 449580 h 1470660"/>
              <a:gd name="connsiteX31" fmla="*/ 685800 w 1021080"/>
              <a:gd name="connsiteY31" fmla="*/ 472440 h 1470660"/>
              <a:gd name="connsiteX32" fmla="*/ 731520 w 1021080"/>
              <a:gd name="connsiteY32" fmla="*/ 502920 h 1470660"/>
              <a:gd name="connsiteX33" fmla="*/ 754380 w 1021080"/>
              <a:gd name="connsiteY33" fmla="*/ 518160 h 1470660"/>
              <a:gd name="connsiteX34" fmla="*/ 800100 w 1021080"/>
              <a:gd name="connsiteY34" fmla="*/ 541020 h 1470660"/>
              <a:gd name="connsiteX35" fmla="*/ 853440 w 1021080"/>
              <a:gd name="connsiteY35" fmla="*/ 533400 h 1470660"/>
              <a:gd name="connsiteX36" fmla="*/ 891540 w 1021080"/>
              <a:gd name="connsiteY36" fmla="*/ 541020 h 1470660"/>
              <a:gd name="connsiteX37" fmla="*/ 944880 w 1021080"/>
              <a:gd name="connsiteY37" fmla="*/ 541020 h 1470660"/>
              <a:gd name="connsiteX38" fmla="*/ 975360 w 1021080"/>
              <a:gd name="connsiteY38" fmla="*/ 563880 h 1470660"/>
              <a:gd name="connsiteX39" fmla="*/ 990600 w 1021080"/>
              <a:gd name="connsiteY39" fmla="*/ 594360 h 1470660"/>
              <a:gd name="connsiteX40" fmla="*/ 982980 w 1021080"/>
              <a:gd name="connsiteY40" fmla="*/ 655320 h 1470660"/>
              <a:gd name="connsiteX41" fmla="*/ 982980 w 1021080"/>
              <a:gd name="connsiteY41" fmla="*/ 693420 h 1470660"/>
              <a:gd name="connsiteX42" fmla="*/ 1013460 w 1021080"/>
              <a:gd name="connsiteY42" fmla="*/ 731520 h 1470660"/>
              <a:gd name="connsiteX43" fmla="*/ 1005840 w 1021080"/>
              <a:gd name="connsiteY43" fmla="*/ 784860 h 1470660"/>
              <a:gd name="connsiteX44" fmla="*/ 982980 w 1021080"/>
              <a:gd name="connsiteY44" fmla="*/ 800100 h 1470660"/>
              <a:gd name="connsiteX45" fmla="*/ 982980 w 1021080"/>
              <a:gd name="connsiteY45" fmla="*/ 830580 h 1470660"/>
              <a:gd name="connsiteX46" fmla="*/ 998220 w 1021080"/>
              <a:gd name="connsiteY46" fmla="*/ 845820 h 1470660"/>
              <a:gd name="connsiteX47" fmla="*/ 1021080 w 1021080"/>
              <a:gd name="connsiteY47" fmla="*/ 861060 h 1470660"/>
              <a:gd name="connsiteX48" fmla="*/ 998220 w 1021080"/>
              <a:gd name="connsiteY48" fmla="*/ 891540 h 1470660"/>
              <a:gd name="connsiteX49" fmla="*/ 975360 w 1021080"/>
              <a:gd name="connsiteY49" fmla="*/ 914400 h 1470660"/>
              <a:gd name="connsiteX50" fmla="*/ 937260 w 1021080"/>
              <a:gd name="connsiteY50" fmla="*/ 937260 h 1470660"/>
              <a:gd name="connsiteX51" fmla="*/ 876300 w 1021080"/>
              <a:gd name="connsiteY51" fmla="*/ 922020 h 1470660"/>
              <a:gd name="connsiteX52" fmla="*/ 822960 w 1021080"/>
              <a:gd name="connsiteY52" fmla="*/ 929640 h 1470660"/>
              <a:gd name="connsiteX53" fmla="*/ 807720 w 1021080"/>
              <a:gd name="connsiteY53" fmla="*/ 960120 h 1470660"/>
              <a:gd name="connsiteX54" fmla="*/ 807720 w 1021080"/>
              <a:gd name="connsiteY54" fmla="*/ 960120 h 1470660"/>
              <a:gd name="connsiteX55" fmla="*/ 830580 w 1021080"/>
              <a:gd name="connsiteY55" fmla="*/ 1059180 h 1470660"/>
              <a:gd name="connsiteX56" fmla="*/ 807720 w 1021080"/>
              <a:gd name="connsiteY56" fmla="*/ 1074420 h 1470660"/>
              <a:gd name="connsiteX57" fmla="*/ 800100 w 1021080"/>
              <a:gd name="connsiteY57" fmla="*/ 1104900 h 1470660"/>
              <a:gd name="connsiteX58" fmla="*/ 800100 w 1021080"/>
              <a:gd name="connsiteY58" fmla="*/ 1135380 h 1470660"/>
              <a:gd name="connsiteX59" fmla="*/ 800100 w 1021080"/>
              <a:gd name="connsiteY59" fmla="*/ 1181100 h 1470660"/>
              <a:gd name="connsiteX60" fmla="*/ 822960 w 1021080"/>
              <a:gd name="connsiteY60" fmla="*/ 1211580 h 1470660"/>
              <a:gd name="connsiteX61" fmla="*/ 838200 w 1021080"/>
              <a:gd name="connsiteY61" fmla="*/ 1249680 h 1470660"/>
              <a:gd name="connsiteX62" fmla="*/ 830580 w 1021080"/>
              <a:gd name="connsiteY62" fmla="*/ 1303020 h 1470660"/>
              <a:gd name="connsiteX63" fmla="*/ 815340 w 1021080"/>
              <a:gd name="connsiteY63" fmla="*/ 1348740 h 1470660"/>
              <a:gd name="connsiteX64" fmla="*/ 800100 w 1021080"/>
              <a:gd name="connsiteY64" fmla="*/ 1402080 h 1470660"/>
              <a:gd name="connsiteX65" fmla="*/ 792480 w 1021080"/>
              <a:gd name="connsiteY65" fmla="*/ 1455420 h 1470660"/>
              <a:gd name="connsiteX66" fmla="*/ 792480 w 1021080"/>
              <a:gd name="connsiteY66" fmla="*/ 1470660 h 1470660"/>
              <a:gd name="connsiteX67" fmla="*/ 754380 w 1021080"/>
              <a:gd name="connsiteY67" fmla="*/ 1470660 h 1470660"/>
              <a:gd name="connsiteX68" fmla="*/ 731520 w 1021080"/>
              <a:gd name="connsiteY68" fmla="*/ 1432560 h 1470660"/>
              <a:gd name="connsiteX69" fmla="*/ 731520 w 1021080"/>
              <a:gd name="connsiteY69" fmla="*/ 1386840 h 1470660"/>
              <a:gd name="connsiteX70" fmla="*/ 723900 w 1021080"/>
              <a:gd name="connsiteY70" fmla="*/ 1356360 h 1470660"/>
              <a:gd name="connsiteX71" fmla="*/ 731520 w 1021080"/>
              <a:gd name="connsiteY71" fmla="*/ 1318260 h 1470660"/>
              <a:gd name="connsiteX72" fmla="*/ 662940 w 1021080"/>
              <a:gd name="connsiteY72" fmla="*/ 1287780 h 1470660"/>
              <a:gd name="connsiteX73" fmla="*/ 609600 w 1021080"/>
              <a:gd name="connsiteY73" fmla="*/ 1264920 h 1470660"/>
              <a:gd name="connsiteX74" fmla="*/ 594360 w 1021080"/>
              <a:gd name="connsiteY74" fmla="*/ 1272540 h 1470660"/>
              <a:gd name="connsiteX75" fmla="*/ 525780 w 1021080"/>
              <a:gd name="connsiteY75" fmla="*/ 1295400 h 1470660"/>
              <a:gd name="connsiteX76" fmla="*/ 510540 w 1021080"/>
              <a:gd name="connsiteY76" fmla="*/ 1295400 h 1470660"/>
              <a:gd name="connsiteX77" fmla="*/ 480060 w 1021080"/>
              <a:gd name="connsiteY77" fmla="*/ 1257300 h 1470660"/>
              <a:gd name="connsiteX78" fmla="*/ 441960 w 1021080"/>
              <a:gd name="connsiteY78" fmla="*/ 1188720 h 1470660"/>
              <a:gd name="connsiteX79" fmla="*/ 403860 w 1021080"/>
              <a:gd name="connsiteY79" fmla="*/ 1165860 h 1470660"/>
              <a:gd name="connsiteX80" fmla="*/ 381000 w 1021080"/>
              <a:gd name="connsiteY80" fmla="*/ 1127760 h 1470660"/>
              <a:gd name="connsiteX81" fmla="*/ 342900 w 1021080"/>
              <a:gd name="connsiteY81" fmla="*/ 1097280 h 1470660"/>
              <a:gd name="connsiteX82" fmla="*/ 312420 w 1021080"/>
              <a:gd name="connsiteY82" fmla="*/ 1089660 h 1470660"/>
              <a:gd name="connsiteX83" fmla="*/ 259080 w 1021080"/>
              <a:gd name="connsiteY83" fmla="*/ 1082040 h 1470660"/>
              <a:gd name="connsiteX84" fmla="*/ 198120 w 1021080"/>
              <a:gd name="connsiteY84" fmla="*/ 1066800 h 1470660"/>
              <a:gd name="connsiteX85" fmla="*/ 137160 w 1021080"/>
              <a:gd name="connsiteY85" fmla="*/ 1066800 h 1470660"/>
              <a:gd name="connsiteX86" fmla="*/ 137160 w 1021080"/>
              <a:gd name="connsiteY86" fmla="*/ 1066800 h 1470660"/>
              <a:gd name="connsiteX87" fmla="*/ 121920 w 1021080"/>
              <a:gd name="connsiteY87" fmla="*/ 1043940 h 1470660"/>
              <a:gd name="connsiteX88" fmla="*/ 91440 w 1021080"/>
              <a:gd name="connsiteY88" fmla="*/ 1013460 h 1470660"/>
              <a:gd name="connsiteX89" fmla="*/ 68580 w 1021080"/>
              <a:gd name="connsiteY89" fmla="*/ 1005840 h 1470660"/>
              <a:gd name="connsiteX90" fmla="*/ 0 w 1021080"/>
              <a:gd name="connsiteY90" fmla="*/ 967740 h 147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21080" h="1470660">
                <a:moveTo>
                  <a:pt x="0" y="967740"/>
                </a:moveTo>
                <a:lnTo>
                  <a:pt x="129540" y="792480"/>
                </a:lnTo>
                <a:lnTo>
                  <a:pt x="167640" y="693420"/>
                </a:lnTo>
                <a:lnTo>
                  <a:pt x="167640" y="647700"/>
                </a:lnTo>
                <a:lnTo>
                  <a:pt x="167640" y="571500"/>
                </a:lnTo>
                <a:lnTo>
                  <a:pt x="121920" y="464820"/>
                </a:lnTo>
                <a:lnTo>
                  <a:pt x="114300" y="449580"/>
                </a:lnTo>
                <a:lnTo>
                  <a:pt x="213360" y="365760"/>
                </a:lnTo>
                <a:lnTo>
                  <a:pt x="281940" y="259080"/>
                </a:lnTo>
                <a:lnTo>
                  <a:pt x="342900" y="220980"/>
                </a:lnTo>
                <a:lnTo>
                  <a:pt x="373380" y="144780"/>
                </a:lnTo>
                <a:lnTo>
                  <a:pt x="434340" y="121920"/>
                </a:lnTo>
                <a:lnTo>
                  <a:pt x="487680" y="99060"/>
                </a:lnTo>
                <a:lnTo>
                  <a:pt x="518160" y="99060"/>
                </a:lnTo>
                <a:lnTo>
                  <a:pt x="563880" y="53340"/>
                </a:lnTo>
                <a:lnTo>
                  <a:pt x="647700" y="7620"/>
                </a:lnTo>
                <a:lnTo>
                  <a:pt x="708660" y="0"/>
                </a:lnTo>
                <a:lnTo>
                  <a:pt x="716280" y="30480"/>
                </a:lnTo>
                <a:lnTo>
                  <a:pt x="670560" y="60960"/>
                </a:lnTo>
                <a:lnTo>
                  <a:pt x="624840" y="76200"/>
                </a:lnTo>
                <a:lnTo>
                  <a:pt x="609600" y="91440"/>
                </a:lnTo>
                <a:lnTo>
                  <a:pt x="594360" y="121920"/>
                </a:lnTo>
                <a:lnTo>
                  <a:pt x="579120" y="152400"/>
                </a:lnTo>
                <a:lnTo>
                  <a:pt x="563880" y="190500"/>
                </a:lnTo>
                <a:lnTo>
                  <a:pt x="533400" y="236220"/>
                </a:lnTo>
                <a:lnTo>
                  <a:pt x="525780" y="251460"/>
                </a:lnTo>
                <a:lnTo>
                  <a:pt x="518160" y="289560"/>
                </a:lnTo>
                <a:lnTo>
                  <a:pt x="541020" y="335280"/>
                </a:lnTo>
                <a:lnTo>
                  <a:pt x="579120" y="381000"/>
                </a:lnTo>
                <a:lnTo>
                  <a:pt x="601980" y="411480"/>
                </a:lnTo>
                <a:lnTo>
                  <a:pt x="662940" y="449580"/>
                </a:lnTo>
                <a:lnTo>
                  <a:pt x="685800" y="472440"/>
                </a:lnTo>
                <a:lnTo>
                  <a:pt x="731520" y="502920"/>
                </a:lnTo>
                <a:lnTo>
                  <a:pt x="754380" y="518160"/>
                </a:lnTo>
                <a:lnTo>
                  <a:pt x="800100" y="541020"/>
                </a:lnTo>
                <a:lnTo>
                  <a:pt x="853440" y="533400"/>
                </a:lnTo>
                <a:lnTo>
                  <a:pt x="891540" y="541020"/>
                </a:lnTo>
                <a:lnTo>
                  <a:pt x="944880" y="541020"/>
                </a:lnTo>
                <a:lnTo>
                  <a:pt x="975360" y="563880"/>
                </a:lnTo>
                <a:lnTo>
                  <a:pt x="990600" y="594360"/>
                </a:lnTo>
                <a:lnTo>
                  <a:pt x="982980" y="655320"/>
                </a:lnTo>
                <a:lnTo>
                  <a:pt x="982980" y="693420"/>
                </a:lnTo>
                <a:lnTo>
                  <a:pt x="1013460" y="731520"/>
                </a:lnTo>
                <a:lnTo>
                  <a:pt x="1005840" y="784860"/>
                </a:lnTo>
                <a:lnTo>
                  <a:pt x="982980" y="800100"/>
                </a:lnTo>
                <a:lnTo>
                  <a:pt x="982980" y="830580"/>
                </a:lnTo>
                <a:lnTo>
                  <a:pt x="998220" y="845820"/>
                </a:lnTo>
                <a:lnTo>
                  <a:pt x="1021080" y="861060"/>
                </a:lnTo>
                <a:lnTo>
                  <a:pt x="998220" y="891540"/>
                </a:lnTo>
                <a:lnTo>
                  <a:pt x="975360" y="914400"/>
                </a:lnTo>
                <a:lnTo>
                  <a:pt x="937260" y="937260"/>
                </a:lnTo>
                <a:lnTo>
                  <a:pt x="876300" y="922020"/>
                </a:lnTo>
                <a:lnTo>
                  <a:pt x="822960" y="929640"/>
                </a:lnTo>
                <a:lnTo>
                  <a:pt x="807720" y="960120"/>
                </a:lnTo>
                <a:lnTo>
                  <a:pt x="807720" y="960120"/>
                </a:lnTo>
                <a:lnTo>
                  <a:pt x="830580" y="1059180"/>
                </a:lnTo>
                <a:lnTo>
                  <a:pt x="807720" y="1074420"/>
                </a:lnTo>
                <a:lnTo>
                  <a:pt x="800100" y="1104900"/>
                </a:lnTo>
                <a:lnTo>
                  <a:pt x="800100" y="1135380"/>
                </a:lnTo>
                <a:lnTo>
                  <a:pt x="800100" y="1181100"/>
                </a:lnTo>
                <a:lnTo>
                  <a:pt x="822960" y="1211580"/>
                </a:lnTo>
                <a:lnTo>
                  <a:pt x="838200" y="1249680"/>
                </a:lnTo>
                <a:lnTo>
                  <a:pt x="830580" y="1303020"/>
                </a:lnTo>
                <a:lnTo>
                  <a:pt x="815340" y="1348740"/>
                </a:lnTo>
                <a:lnTo>
                  <a:pt x="800100" y="1402080"/>
                </a:lnTo>
                <a:lnTo>
                  <a:pt x="792480" y="1455420"/>
                </a:lnTo>
                <a:lnTo>
                  <a:pt x="792480" y="1470660"/>
                </a:lnTo>
                <a:lnTo>
                  <a:pt x="754380" y="1470660"/>
                </a:lnTo>
                <a:lnTo>
                  <a:pt x="731520" y="1432560"/>
                </a:lnTo>
                <a:lnTo>
                  <a:pt x="731520" y="1386840"/>
                </a:lnTo>
                <a:lnTo>
                  <a:pt x="723900" y="1356360"/>
                </a:lnTo>
                <a:lnTo>
                  <a:pt x="731520" y="1318260"/>
                </a:lnTo>
                <a:lnTo>
                  <a:pt x="662940" y="1287780"/>
                </a:lnTo>
                <a:lnTo>
                  <a:pt x="609600" y="1264920"/>
                </a:lnTo>
                <a:lnTo>
                  <a:pt x="594360" y="1272540"/>
                </a:lnTo>
                <a:lnTo>
                  <a:pt x="525780" y="1295400"/>
                </a:lnTo>
                <a:lnTo>
                  <a:pt x="510540" y="1295400"/>
                </a:lnTo>
                <a:lnTo>
                  <a:pt x="480060" y="1257300"/>
                </a:lnTo>
                <a:lnTo>
                  <a:pt x="441960" y="1188720"/>
                </a:lnTo>
                <a:lnTo>
                  <a:pt x="403860" y="1165860"/>
                </a:lnTo>
                <a:lnTo>
                  <a:pt x="381000" y="1127760"/>
                </a:lnTo>
                <a:lnTo>
                  <a:pt x="342900" y="1097280"/>
                </a:lnTo>
                <a:lnTo>
                  <a:pt x="312420" y="1089660"/>
                </a:lnTo>
                <a:lnTo>
                  <a:pt x="259080" y="1082040"/>
                </a:lnTo>
                <a:lnTo>
                  <a:pt x="198120" y="1066800"/>
                </a:lnTo>
                <a:lnTo>
                  <a:pt x="137160" y="1066800"/>
                </a:lnTo>
                <a:lnTo>
                  <a:pt x="137160" y="1066800"/>
                </a:lnTo>
                <a:lnTo>
                  <a:pt x="121920" y="1043940"/>
                </a:lnTo>
                <a:lnTo>
                  <a:pt x="91440" y="1013460"/>
                </a:lnTo>
                <a:lnTo>
                  <a:pt x="68580" y="1005840"/>
                </a:lnTo>
                <a:lnTo>
                  <a:pt x="0" y="96774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orme libre : forme 23">
            <a:extLst>
              <a:ext uri="{FF2B5EF4-FFF2-40B4-BE49-F238E27FC236}">
                <a16:creationId xmlns:a16="http://schemas.microsoft.com/office/drawing/2014/main" id="{E802FF88-698B-EB46-31A0-3259E22F540D}"/>
              </a:ext>
            </a:extLst>
          </p:cNvPr>
          <p:cNvSpPr/>
          <p:nvPr/>
        </p:nvSpPr>
        <p:spPr>
          <a:xfrm>
            <a:off x="3324511" y="943521"/>
            <a:ext cx="362210" cy="623190"/>
          </a:xfrm>
          <a:custGeom>
            <a:avLst/>
            <a:gdLst>
              <a:gd name="connsiteX0" fmla="*/ 110659 w 355276"/>
              <a:gd name="connsiteY0" fmla="*/ 0 h 623190"/>
              <a:gd name="connsiteX1" fmla="*/ 110659 w 355276"/>
              <a:gd name="connsiteY1" fmla="*/ 0 h 623190"/>
              <a:gd name="connsiteX2" fmla="*/ 93187 w 355276"/>
              <a:gd name="connsiteY2" fmla="*/ 46594 h 623190"/>
              <a:gd name="connsiteX3" fmla="*/ 81538 w 355276"/>
              <a:gd name="connsiteY3" fmla="*/ 58242 h 623190"/>
              <a:gd name="connsiteX4" fmla="*/ 58242 w 355276"/>
              <a:gd name="connsiteY4" fmla="*/ 87363 h 623190"/>
              <a:gd name="connsiteX5" fmla="*/ 29121 w 355276"/>
              <a:gd name="connsiteY5" fmla="*/ 133957 h 623190"/>
              <a:gd name="connsiteX6" fmla="*/ 11648 w 355276"/>
              <a:gd name="connsiteY6" fmla="*/ 163078 h 623190"/>
              <a:gd name="connsiteX7" fmla="*/ 0 w 355276"/>
              <a:gd name="connsiteY7" fmla="*/ 192199 h 623190"/>
              <a:gd name="connsiteX8" fmla="*/ 5824 w 355276"/>
              <a:gd name="connsiteY8" fmla="*/ 209671 h 623190"/>
              <a:gd name="connsiteX9" fmla="*/ 17472 w 355276"/>
              <a:gd name="connsiteY9" fmla="*/ 232968 h 623190"/>
              <a:gd name="connsiteX10" fmla="*/ 34945 w 355276"/>
              <a:gd name="connsiteY10" fmla="*/ 314507 h 623190"/>
              <a:gd name="connsiteX11" fmla="*/ 46593 w 355276"/>
              <a:gd name="connsiteY11" fmla="*/ 331980 h 623190"/>
              <a:gd name="connsiteX12" fmla="*/ 69890 w 355276"/>
              <a:gd name="connsiteY12" fmla="*/ 337804 h 623190"/>
              <a:gd name="connsiteX13" fmla="*/ 87363 w 355276"/>
              <a:gd name="connsiteY13" fmla="*/ 384397 h 623190"/>
              <a:gd name="connsiteX14" fmla="*/ 64066 w 355276"/>
              <a:gd name="connsiteY14" fmla="*/ 471761 h 623190"/>
              <a:gd name="connsiteX15" fmla="*/ 64066 w 355276"/>
              <a:gd name="connsiteY15" fmla="*/ 524178 h 623190"/>
              <a:gd name="connsiteX16" fmla="*/ 81538 w 355276"/>
              <a:gd name="connsiteY16" fmla="*/ 570772 h 623190"/>
              <a:gd name="connsiteX17" fmla="*/ 128132 w 355276"/>
              <a:gd name="connsiteY17" fmla="*/ 623190 h 623190"/>
              <a:gd name="connsiteX18" fmla="*/ 203847 w 355276"/>
              <a:gd name="connsiteY18" fmla="*/ 617366 h 623190"/>
              <a:gd name="connsiteX19" fmla="*/ 285386 w 355276"/>
              <a:gd name="connsiteY19" fmla="*/ 605717 h 623190"/>
              <a:gd name="connsiteX20" fmla="*/ 285386 w 355276"/>
              <a:gd name="connsiteY20" fmla="*/ 605717 h 623190"/>
              <a:gd name="connsiteX21" fmla="*/ 355276 w 355276"/>
              <a:gd name="connsiteY21" fmla="*/ 576596 h 623190"/>
              <a:gd name="connsiteX22" fmla="*/ 349452 w 355276"/>
              <a:gd name="connsiteY22" fmla="*/ 559124 h 623190"/>
              <a:gd name="connsiteX23" fmla="*/ 337803 w 355276"/>
              <a:gd name="connsiteY23" fmla="*/ 512530 h 623190"/>
              <a:gd name="connsiteX24" fmla="*/ 326155 w 355276"/>
              <a:gd name="connsiteY24" fmla="*/ 471761 h 623190"/>
              <a:gd name="connsiteX25" fmla="*/ 308682 w 355276"/>
              <a:gd name="connsiteY25" fmla="*/ 430991 h 623190"/>
              <a:gd name="connsiteX26" fmla="*/ 297034 w 355276"/>
              <a:gd name="connsiteY26" fmla="*/ 390222 h 623190"/>
              <a:gd name="connsiteX27" fmla="*/ 273737 w 355276"/>
              <a:gd name="connsiteY27" fmla="*/ 378573 h 623190"/>
              <a:gd name="connsiteX28" fmla="*/ 267913 w 355276"/>
              <a:gd name="connsiteY28" fmla="*/ 349452 h 623190"/>
              <a:gd name="connsiteX29" fmla="*/ 267913 w 355276"/>
              <a:gd name="connsiteY29" fmla="*/ 320331 h 623190"/>
              <a:gd name="connsiteX30" fmla="*/ 291210 w 355276"/>
              <a:gd name="connsiteY30" fmla="*/ 308683 h 623190"/>
              <a:gd name="connsiteX31" fmla="*/ 349452 w 355276"/>
              <a:gd name="connsiteY31" fmla="*/ 262089 h 623190"/>
              <a:gd name="connsiteX32" fmla="*/ 355276 w 355276"/>
              <a:gd name="connsiteY32" fmla="*/ 221320 h 623190"/>
              <a:gd name="connsiteX33" fmla="*/ 337803 w 355276"/>
              <a:gd name="connsiteY33" fmla="*/ 203847 h 623190"/>
              <a:gd name="connsiteX34" fmla="*/ 279561 w 355276"/>
              <a:gd name="connsiteY34" fmla="*/ 174726 h 623190"/>
              <a:gd name="connsiteX35" fmla="*/ 250440 w 355276"/>
              <a:gd name="connsiteY35" fmla="*/ 157254 h 623190"/>
              <a:gd name="connsiteX36" fmla="*/ 221319 w 355276"/>
              <a:gd name="connsiteY36" fmla="*/ 133957 h 623190"/>
              <a:gd name="connsiteX37" fmla="*/ 192198 w 355276"/>
              <a:gd name="connsiteY37" fmla="*/ 99011 h 623190"/>
              <a:gd name="connsiteX38" fmla="*/ 180550 w 355276"/>
              <a:gd name="connsiteY38" fmla="*/ 75715 h 623190"/>
              <a:gd name="connsiteX39" fmla="*/ 163077 w 355276"/>
              <a:gd name="connsiteY39" fmla="*/ 46594 h 623190"/>
              <a:gd name="connsiteX40" fmla="*/ 110659 w 355276"/>
              <a:gd name="connsiteY40" fmla="*/ 0 h 623190"/>
              <a:gd name="connsiteX0" fmla="*/ 110659 w 355276"/>
              <a:gd name="connsiteY0" fmla="*/ 0 h 623190"/>
              <a:gd name="connsiteX1" fmla="*/ 110659 w 355276"/>
              <a:gd name="connsiteY1" fmla="*/ 0 h 623190"/>
              <a:gd name="connsiteX2" fmla="*/ 93187 w 355276"/>
              <a:gd name="connsiteY2" fmla="*/ 46594 h 623190"/>
              <a:gd name="connsiteX3" fmla="*/ 81538 w 355276"/>
              <a:gd name="connsiteY3" fmla="*/ 58242 h 623190"/>
              <a:gd name="connsiteX4" fmla="*/ 46593 w 355276"/>
              <a:gd name="connsiteY4" fmla="*/ 69890 h 623190"/>
              <a:gd name="connsiteX5" fmla="*/ 29121 w 355276"/>
              <a:gd name="connsiteY5" fmla="*/ 133957 h 623190"/>
              <a:gd name="connsiteX6" fmla="*/ 11648 w 355276"/>
              <a:gd name="connsiteY6" fmla="*/ 163078 h 623190"/>
              <a:gd name="connsiteX7" fmla="*/ 0 w 355276"/>
              <a:gd name="connsiteY7" fmla="*/ 192199 h 623190"/>
              <a:gd name="connsiteX8" fmla="*/ 5824 w 355276"/>
              <a:gd name="connsiteY8" fmla="*/ 209671 h 623190"/>
              <a:gd name="connsiteX9" fmla="*/ 17472 w 355276"/>
              <a:gd name="connsiteY9" fmla="*/ 232968 h 623190"/>
              <a:gd name="connsiteX10" fmla="*/ 34945 w 355276"/>
              <a:gd name="connsiteY10" fmla="*/ 314507 h 623190"/>
              <a:gd name="connsiteX11" fmla="*/ 46593 w 355276"/>
              <a:gd name="connsiteY11" fmla="*/ 331980 h 623190"/>
              <a:gd name="connsiteX12" fmla="*/ 69890 w 355276"/>
              <a:gd name="connsiteY12" fmla="*/ 337804 h 623190"/>
              <a:gd name="connsiteX13" fmla="*/ 87363 w 355276"/>
              <a:gd name="connsiteY13" fmla="*/ 384397 h 623190"/>
              <a:gd name="connsiteX14" fmla="*/ 64066 w 355276"/>
              <a:gd name="connsiteY14" fmla="*/ 471761 h 623190"/>
              <a:gd name="connsiteX15" fmla="*/ 64066 w 355276"/>
              <a:gd name="connsiteY15" fmla="*/ 524178 h 623190"/>
              <a:gd name="connsiteX16" fmla="*/ 81538 w 355276"/>
              <a:gd name="connsiteY16" fmla="*/ 570772 h 623190"/>
              <a:gd name="connsiteX17" fmla="*/ 128132 w 355276"/>
              <a:gd name="connsiteY17" fmla="*/ 623190 h 623190"/>
              <a:gd name="connsiteX18" fmla="*/ 203847 w 355276"/>
              <a:gd name="connsiteY18" fmla="*/ 617366 h 623190"/>
              <a:gd name="connsiteX19" fmla="*/ 285386 w 355276"/>
              <a:gd name="connsiteY19" fmla="*/ 605717 h 623190"/>
              <a:gd name="connsiteX20" fmla="*/ 285386 w 355276"/>
              <a:gd name="connsiteY20" fmla="*/ 605717 h 623190"/>
              <a:gd name="connsiteX21" fmla="*/ 355276 w 355276"/>
              <a:gd name="connsiteY21" fmla="*/ 576596 h 623190"/>
              <a:gd name="connsiteX22" fmla="*/ 349452 w 355276"/>
              <a:gd name="connsiteY22" fmla="*/ 559124 h 623190"/>
              <a:gd name="connsiteX23" fmla="*/ 337803 w 355276"/>
              <a:gd name="connsiteY23" fmla="*/ 512530 h 623190"/>
              <a:gd name="connsiteX24" fmla="*/ 326155 w 355276"/>
              <a:gd name="connsiteY24" fmla="*/ 471761 h 623190"/>
              <a:gd name="connsiteX25" fmla="*/ 308682 w 355276"/>
              <a:gd name="connsiteY25" fmla="*/ 430991 h 623190"/>
              <a:gd name="connsiteX26" fmla="*/ 297034 w 355276"/>
              <a:gd name="connsiteY26" fmla="*/ 390222 h 623190"/>
              <a:gd name="connsiteX27" fmla="*/ 273737 w 355276"/>
              <a:gd name="connsiteY27" fmla="*/ 378573 h 623190"/>
              <a:gd name="connsiteX28" fmla="*/ 267913 w 355276"/>
              <a:gd name="connsiteY28" fmla="*/ 349452 h 623190"/>
              <a:gd name="connsiteX29" fmla="*/ 267913 w 355276"/>
              <a:gd name="connsiteY29" fmla="*/ 320331 h 623190"/>
              <a:gd name="connsiteX30" fmla="*/ 291210 w 355276"/>
              <a:gd name="connsiteY30" fmla="*/ 308683 h 623190"/>
              <a:gd name="connsiteX31" fmla="*/ 349452 w 355276"/>
              <a:gd name="connsiteY31" fmla="*/ 262089 h 623190"/>
              <a:gd name="connsiteX32" fmla="*/ 355276 w 355276"/>
              <a:gd name="connsiteY32" fmla="*/ 221320 h 623190"/>
              <a:gd name="connsiteX33" fmla="*/ 337803 w 355276"/>
              <a:gd name="connsiteY33" fmla="*/ 203847 h 623190"/>
              <a:gd name="connsiteX34" fmla="*/ 279561 w 355276"/>
              <a:gd name="connsiteY34" fmla="*/ 174726 h 623190"/>
              <a:gd name="connsiteX35" fmla="*/ 250440 w 355276"/>
              <a:gd name="connsiteY35" fmla="*/ 157254 h 623190"/>
              <a:gd name="connsiteX36" fmla="*/ 221319 w 355276"/>
              <a:gd name="connsiteY36" fmla="*/ 133957 h 623190"/>
              <a:gd name="connsiteX37" fmla="*/ 192198 w 355276"/>
              <a:gd name="connsiteY37" fmla="*/ 99011 h 623190"/>
              <a:gd name="connsiteX38" fmla="*/ 180550 w 355276"/>
              <a:gd name="connsiteY38" fmla="*/ 75715 h 623190"/>
              <a:gd name="connsiteX39" fmla="*/ 163077 w 355276"/>
              <a:gd name="connsiteY39" fmla="*/ 46594 h 623190"/>
              <a:gd name="connsiteX40" fmla="*/ 110659 w 355276"/>
              <a:gd name="connsiteY40" fmla="*/ 0 h 623190"/>
              <a:gd name="connsiteX0" fmla="*/ 117593 w 362210"/>
              <a:gd name="connsiteY0" fmla="*/ 0 h 623190"/>
              <a:gd name="connsiteX1" fmla="*/ 117593 w 362210"/>
              <a:gd name="connsiteY1" fmla="*/ 0 h 623190"/>
              <a:gd name="connsiteX2" fmla="*/ 100121 w 362210"/>
              <a:gd name="connsiteY2" fmla="*/ 46594 h 623190"/>
              <a:gd name="connsiteX3" fmla="*/ 88472 w 362210"/>
              <a:gd name="connsiteY3" fmla="*/ 58242 h 623190"/>
              <a:gd name="connsiteX4" fmla="*/ 53527 w 362210"/>
              <a:gd name="connsiteY4" fmla="*/ 69890 h 623190"/>
              <a:gd name="connsiteX5" fmla="*/ 36055 w 362210"/>
              <a:gd name="connsiteY5" fmla="*/ 133957 h 623190"/>
              <a:gd name="connsiteX6" fmla="*/ 1109 w 362210"/>
              <a:gd name="connsiteY6" fmla="*/ 145605 h 623190"/>
              <a:gd name="connsiteX7" fmla="*/ 6934 w 362210"/>
              <a:gd name="connsiteY7" fmla="*/ 192199 h 623190"/>
              <a:gd name="connsiteX8" fmla="*/ 12758 w 362210"/>
              <a:gd name="connsiteY8" fmla="*/ 209671 h 623190"/>
              <a:gd name="connsiteX9" fmla="*/ 24406 w 362210"/>
              <a:gd name="connsiteY9" fmla="*/ 232968 h 623190"/>
              <a:gd name="connsiteX10" fmla="*/ 41879 w 362210"/>
              <a:gd name="connsiteY10" fmla="*/ 314507 h 623190"/>
              <a:gd name="connsiteX11" fmla="*/ 53527 w 362210"/>
              <a:gd name="connsiteY11" fmla="*/ 331980 h 623190"/>
              <a:gd name="connsiteX12" fmla="*/ 76824 w 362210"/>
              <a:gd name="connsiteY12" fmla="*/ 337804 h 623190"/>
              <a:gd name="connsiteX13" fmla="*/ 94297 w 362210"/>
              <a:gd name="connsiteY13" fmla="*/ 384397 h 623190"/>
              <a:gd name="connsiteX14" fmla="*/ 71000 w 362210"/>
              <a:gd name="connsiteY14" fmla="*/ 471761 h 623190"/>
              <a:gd name="connsiteX15" fmla="*/ 71000 w 362210"/>
              <a:gd name="connsiteY15" fmla="*/ 524178 h 623190"/>
              <a:gd name="connsiteX16" fmla="*/ 88472 w 362210"/>
              <a:gd name="connsiteY16" fmla="*/ 570772 h 623190"/>
              <a:gd name="connsiteX17" fmla="*/ 135066 w 362210"/>
              <a:gd name="connsiteY17" fmla="*/ 623190 h 623190"/>
              <a:gd name="connsiteX18" fmla="*/ 210781 w 362210"/>
              <a:gd name="connsiteY18" fmla="*/ 617366 h 623190"/>
              <a:gd name="connsiteX19" fmla="*/ 292320 w 362210"/>
              <a:gd name="connsiteY19" fmla="*/ 605717 h 623190"/>
              <a:gd name="connsiteX20" fmla="*/ 292320 w 362210"/>
              <a:gd name="connsiteY20" fmla="*/ 605717 h 623190"/>
              <a:gd name="connsiteX21" fmla="*/ 362210 w 362210"/>
              <a:gd name="connsiteY21" fmla="*/ 576596 h 623190"/>
              <a:gd name="connsiteX22" fmla="*/ 356386 w 362210"/>
              <a:gd name="connsiteY22" fmla="*/ 559124 h 623190"/>
              <a:gd name="connsiteX23" fmla="*/ 344737 w 362210"/>
              <a:gd name="connsiteY23" fmla="*/ 512530 h 623190"/>
              <a:gd name="connsiteX24" fmla="*/ 333089 w 362210"/>
              <a:gd name="connsiteY24" fmla="*/ 471761 h 623190"/>
              <a:gd name="connsiteX25" fmla="*/ 315616 w 362210"/>
              <a:gd name="connsiteY25" fmla="*/ 430991 h 623190"/>
              <a:gd name="connsiteX26" fmla="*/ 303968 w 362210"/>
              <a:gd name="connsiteY26" fmla="*/ 390222 h 623190"/>
              <a:gd name="connsiteX27" fmla="*/ 280671 w 362210"/>
              <a:gd name="connsiteY27" fmla="*/ 378573 h 623190"/>
              <a:gd name="connsiteX28" fmla="*/ 274847 w 362210"/>
              <a:gd name="connsiteY28" fmla="*/ 349452 h 623190"/>
              <a:gd name="connsiteX29" fmla="*/ 274847 w 362210"/>
              <a:gd name="connsiteY29" fmla="*/ 320331 h 623190"/>
              <a:gd name="connsiteX30" fmla="*/ 298144 w 362210"/>
              <a:gd name="connsiteY30" fmla="*/ 308683 h 623190"/>
              <a:gd name="connsiteX31" fmla="*/ 356386 w 362210"/>
              <a:gd name="connsiteY31" fmla="*/ 262089 h 623190"/>
              <a:gd name="connsiteX32" fmla="*/ 362210 w 362210"/>
              <a:gd name="connsiteY32" fmla="*/ 221320 h 623190"/>
              <a:gd name="connsiteX33" fmla="*/ 344737 w 362210"/>
              <a:gd name="connsiteY33" fmla="*/ 203847 h 623190"/>
              <a:gd name="connsiteX34" fmla="*/ 286495 w 362210"/>
              <a:gd name="connsiteY34" fmla="*/ 174726 h 623190"/>
              <a:gd name="connsiteX35" fmla="*/ 257374 w 362210"/>
              <a:gd name="connsiteY35" fmla="*/ 157254 h 623190"/>
              <a:gd name="connsiteX36" fmla="*/ 228253 w 362210"/>
              <a:gd name="connsiteY36" fmla="*/ 133957 h 623190"/>
              <a:gd name="connsiteX37" fmla="*/ 199132 w 362210"/>
              <a:gd name="connsiteY37" fmla="*/ 99011 h 623190"/>
              <a:gd name="connsiteX38" fmla="*/ 187484 w 362210"/>
              <a:gd name="connsiteY38" fmla="*/ 75715 h 623190"/>
              <a:gd name="connsiteX39" fmla="*/ 170011 w 362210"/>
              <a:gd name="connsiteY39" fmla="*/ 46594 h 623190"/>
              <a:gd name="connsiteX40" fmla="*/ 117593 w 362210"/>
              <a:gd name="connsiteY40" fmla="*/ 0 h 62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2210" h="623190">
                <a:moveTo>
                  <a:pt x="117593" y="0"/>
                </a:moveTo>
                <a:lnTo>
                  <a:pt x="117593" y="0"/>
                </a:lnTo>
                <a:cubicBezTo>
                  <a:pt x="111769" y="15531"/>
                  <a:pt x="107539" y="31758"/>
                  <a:pt x="100121" y="46594"/>
                </a:cubicBezTo>
                <a:cubicBezTo>
                  <a:pt x="97665" y="51505"/>
                  <a:pt x="96238" y="54359"/>
                  <a:pt x="88472" y="58242"/>
                </a:cubicBezTo>
                <a:cubicBezTo>
                  <a:pt x="80706" y="62125"/>
                  <a:pt x="88328" y="46690"/>
                  <a:pt x="53527" y="69890"/>
                </a:cubicBezTo>
                <a:cubicBezTo>
                  <a:pt x="39664" y="111476"/>
                  <a:pt x="63743" y="115497"/>
                  <a:pt x="36055" y="133957"/>
                </a:cubicBezTo>
                <a:cubicBezTo>
                  <a:pt x="17763" y="188824"/>
                  <a:pt x="26696" y="100826"/>
                  <a:pt x="1109" y="145605"/>
                </a:cubicBezTo>
                <a:cubicBezTo>
                  <a:pt x="-4078" y="154682"/>
                  <a:pt x="10817" y="182492"/>
                  <a:pt x="6934" y="192199"/>
                </a:cubicBezTo>
                <a:cubicBezTo>
                  <a:pt x="8875" y="198023"/>
                  <a:pt x="10340" y="204028"/>
                  <a:pt x="12758" y="209671"/>
                </a:cubicBezTo>
                <a:cubicBezTo>
                  <a:pt x="16178" y="217651"/>
                  <a:pt x="21911" y="224652"/>
                  <a:pt x="24406" y="232968"/>
                </a:cubicBezTo>
                <a:cubicBezTo>
                  <a:pt x="30565" y="253498"/>
                  <a:pt x="30480" y="297407"/>
                  <a:pt x="41879" y="314507"/>
                </a:cubicBezTo>
                <a:cubicBezTo>
                  <a:pt x="45762" y="320331"/>
                  <a:pt x="47703" y="328097"/>
                  <a:pt x="53527" y="331980"/>
                </a:cubicBezTo>
                <a:cubicBezTo>
                  <a:pt x="60187" y="336420"/>
                  <a:pt x="69058" y="335863"/>
                  <a:pt x="76824" y="337804"/>
                </a:cubicBezTo>
                <a:cubicBezTo>
                  <a:pt x="98956" y="367313"/>
                  <a:pt x="94297" y="351394"/>
                  <a:pt x="94297" y="384397"/>
                </a:cubicBezTo>
                <a:lnTo>
                  <a:pt x="71000" y="471761"/>
                </a:lnTo>
                <a:lnTo>
                  <a:pt x="71000" y="524178"/>
                </a:lnTo>
                <a:lnTo>
                  <a:pt x="88472" y="570772"/>
                </a:lnTo>
                <a:lnTo>
                  <a:pt x="135066" y="623190"/>
                </a:lnTo>
                <a:lnTo>
                  <a:pt x="210781" y="617366"/>
                </a:lnTo>
                <a:lnTo>
                  <a:pt x="292320" y="605717"/>
                </a:lnTo>
                <a:lnTo>
                  <a:pt x="292320" y="605717"/>
                </a:lnTo>
                <a:lnTo>
                  <a:pt x="362210" y="576596"/>
                </a:lnTo>
                <a:lnTo>
                  <a:pt x="356386" y="559124"/>
                </a:lnTo>
                <a:lnTo>
                  <a:pt x="344737" y="512530"/>
                </a:lnTo>
                <a:lnTo>
                  <a:pt x="333089" y="471761"/>
                </a:lnTo>
                <a:lnTo>
                  <a:pt x="315616" y="430991"/>
                </a:lnTo>
                <a:lnTo>
                  <a:pt x="303968" y="390222"/>
                </a:lnTo>
                <a:lnTo>
                  <a:pt x="280671" y="378573"/>
                </a:lnTo>
                <a:lnTo>
                  <a:pt x="274847" y="349452"/>
                </a:lnTo>
                <a:lnTo>
                  <a:pt x="274847" y="320331"/>
                </a:lnTo>
                <a:lnTo>
                  <a:pt x="298144" y="308683"/>
                </a:lnTo>
                <a:lnTo>
                  <a:pt x="356386" y="262089"/>
                </a:lnTo>
                <a:lnTo>
                  <a:pt x="362210" y="221320"/>
                </a:lnTo>
                <a:lnTo>
                  <a:pt x="344737" y="203847"/>
                </a:lnTo>
                <a:lnTo>
                  <a:pt x="286495" y="174726"/>
                </a:lnTo>
                <a:lnTo>
                  <a:pt x="257374" y="157254"/>
                </a:lnTo>
                <a:lnTo>
                  <a:pt x="228253" y="133957"/>
                </a:lnTo>
                <a:lnTo>
                  <a:pt x="199132" y="99011"/>
                </a:lnTo>
                <a:lnTo>
                  <a:pt x="187484" y="75715"/>
                </a:lnTo>
                <a:lnTo>
                  <a:pt x="170011" y="46594"/>
                </a:lnTo>
                <a:lnTo>
                  <a:pt x="117593"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Forme libre : forme 51">
            <a:extLst>
              <a:ext uri="{FF2B5EF4-FFF2-40B4-BE49-F238E27FC236}">
                <a16:creationId xmlns:a16="http://schemas.microsoft.com/office/drawing/2014/main" id="{AB666293-834D-E0EB-7DD3-3813F4372E55}"/>
              </a:ext>
            </a:extLst>
          </p:cNvPr>
          <p:cNvSpPr/>
          <p:nvPr/>
        </p:nvSpPr>
        <p:spPr>
          <a:xfrm>
            <a:off x="2278380" y="662940"/>
            <a:ext cx="1150620" cy="952500"/>
          </a:xfrm>
          <a:custGeom>
            <a:avLst/>
            <a:gdLst>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43940 w 1150620"/>
              <a:gd name="connsiteY8" fmla="*/ 586740 h 952500"/>
              <a:gd name="connsiteX9" fmla="*/ 1059180 w 1150620"/>
              <a:gd name="connsiteY9" fmla="*/ 51054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59180 w 1150620"/>
              <a:gd name="connsiteY9" fmla="*/ 51054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74420 w 1150620"/>
              <a:gd name="connsiteY9" fmla="*/ 53340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74420 w 1150620"/>
              <a:gd name="connsiteY9" fmla="*/ 53340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87680 w 1150620"/>
              <a:gd name="connsiteY64" fmla="*/ 52578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50620" h="952500">
                <a:moveTo>
                  <a:pt x="487680" y="845820"/>
                </a:moveTo>
                <a:lnTo>
                  <a:pt x="571500" y="952500"/>
                </a:lnTo>
                <a:lnTo>
                  <a:pt x="754380" y="899160"/>
                </a:lnTo>
                <a:lnTo>
                  <a:pt x="769620" y="822960"/>
                </a:lnTo>
                <a:lnTo>
                  <a:pt x="739140" y="762000"/>
                </a:lnTo>
                <a:lnTo>
                  <a:pt x="739140" y="708660"/>
                </a:lnTo>
                <a:lnTo>
                  <a:pt x="739140" y="670560"/>
                </a:lnTo>
                <a:lnTo>
                  <a:pt x="861060" y="685800"/>
                </a:lnTo>
                <a:lnTo>
                  <a:pt x="1066800" y="579120"/>
                </a:lnTo>
                <a:lnTo>
                  <a:pt x="1074420" y="533400"/>
                </a:lnTo>
                <a:lnTo>
                  <a:pt x="1036320" y="449580"/>
                </a:lnTo>
                <a:lnTo>
                  <a:pt x="1043940" y="426720"/>
                </a:lnTo>
                <a:lnTo>
                  <a:pt x="1074420" y="396240"/>
                </a:lnTo>
                <a:lnTo>
                  <a:pt x="1104900" y="335280"/>
                </a:lnTo>
                <a:lnTo>
                  <a:pt x="1135380" y="297180"/>
                </a:lnTo>
                <a:lnTo>
                  <a:pt x="1150620" y="281940"/>
                </a:lnTo>
                <a:lnTo>
                  <a:pt x="1074420" y="220980"/>
                </a:lnTo>
                <a:lnTo>
                  <a:pt x="990600" y="182880"/>
                </a:lnTo>
                <a:lnTo>
                  <a:pt x="914400" y="152400"/>
                </a:lnTo>
                <a:lnTo>
                  <a:pt x="876300" y="152400"/>
                </a:lnTo>
                <a:lnTo>
                  <a:pt x="845820" y="129540"/>
                </a:lnTo>
                <a:lnTo>
                  <a:pt x="845820" y="129540"/>
                </a:lnTo>
                <a:lnTo>
                  <a:pt x="762000" y="129540"/>
                </a:lnTo>
                <a:lnTo>
                  <a:pt x="731520" y="144780"/>
                </a:lnTo>
                <a:lnTo>
                  <a:pt x="678180" y="121920"/>
                </a:lnTo>
                <a:lnTo>
                  <a:pt x="632460" y="114300"/>
                </a:lnTo>
                <a:lnTo>
                  <a:pt x="586740" y="106680"/>
                </a:lnTo>
                <a:lnTo>
                  <a:pt x="556260" y="99060"/>
                </a:lnTo>
                <a:lnTo>
                  <a:pt x="487680" y="83820"/>
                </a:lnTo>
                <a:lnTo>
                  <a:pt x="434340" y="45720"/>
                </a:lnTo>
                <a:lnTo>
                  <a:pt x="396240" y="22860"/>
                </a:lnTo>
                <a:lnTo>
                  <a:pt x="320040" y="0"/>
                </a:lnTo>
                <a:lnTo>
                  <a:pt x="281940" y="7620"/>
                </a:lnTo>
                <a:lnTo>
                  <a:pt x="228600" y="22860"/>
                </a:lnTo>
                <a:lnTo>
                  <a:pt x="198120" y="45720"/>
                </a:lnTo>
                <a:lnTo>
                  <a:pt x="190500" y="106680"/>
                </a:lnTo>
                <a:lnTo>
                  <a:pt x="190500" y="106680"/>
                </a:lnTo>
                <a:lnTo>
                  <a:pt x="205740" y="114300"/>
                </a:lnTo>
                <a:lnTo>
                  <a:pt x="205740" y="167640"/>
                </a:lnTo>
                <a:lnTo>
                  <a:pt x="190500" y="205740"/>
                </a:lnTo>
                <a:lnTo>
                  <a:pt x="167640" y="236220"/>
                </a:lnTo>
                <a:lnTo>
                  <a:pt x="152400" y="243840"/>
                </a:lnTo>
                <a:lnTo>
                  <a:pt x="121920" y="213360"/>
                </a:lnTo>
                <a:lnTo>
                  <a:pt x="121920" y="190500"/>
                </a:lnTo>
                <a:lnTo>
                  <a:pt x="99060" y="167640"/>
                </a:lnTo>
                <a:lnTo>
                  <a:pt x="106680" y="129540"/>
                </a:lnTo>
                <a:lnTo>
                  <a:pt x="129540" y="38100"/>
                </a:lnTo>
                <a:lnTo>
                  <a:pt x="129540" y="7620"/>
                </a:lnTo>
                <a:lnTo>
                  <a:pt x="129540" y="7620"/>
                </a:lnTo>
                <a:lnTo>
                  <a:pt x="83820" y="45720"/>
                </a:lnTo>
                <a:lnTo>
                  <a:pt x="60960" y="106680"/>
                </a:lnTo>
                <a:lnTo>
                  <a:pt x="30480" y="144780"/>
                </a:lnTo>
                <a:lnTo>
                  <a:pt x="0" y="213360"/>
                </a:lnTo>
                <a:lnTo>
                  <a:pt x="7620" y="274320"/>
                </a:lnTo>
                <a:lnTo>
                  <a:pt x="38100" y="274320"/>
                </a:lnTo>
                <a:lnTo>
                  <a:pt x="60960" y="327660"/>
                </a:lnTo>
                <a:lnTo>
                  <a:pt x="99060" y="358140"/>
                </a:lnTo>
                <a:lnTo>
                  <a:pt x="152400" y="403860"/>
                </a:lnTo>
                <a:lnTo>
                  <a:pt x="198120" y="441960"/>
                </a:lnTo>
                <a:lnTo>
                  <a:pt x="243840" y="464820"/>
                </a:lnTo>
                <a:lnTo>
                  <a:pt x="335280" y="472440"/>
                </a:lnTo>
                <a:lnTo>
                  <a:pt x="396240" y="472440"/>
                </a:lnTo>
                <a:lnTo>
                  <a:pt x="434340" y="480060"/>
                </a:lnTo>
                <a:lnTo>
                  <a:pt x="472440" y="502920"/>
                </a:lnTo>
                <a:lnTo>
                  <a:pt x="487680" y="525780"/>
                </a:lnTo>
                <a:lnTo>
                  <a:pt x="472440" y="594360"/>
                </a:lnTo>
                <a:lnTo>
                  <a:pt x="472440" y="647700"/>
                </a:lnTo>
                <a:lnTo>
                  <a:pt x="487680" y="670560"/>
                </a:lnTo>
                <a:lnTo>
                  <a:pt x="480060" y="731520"/>
                </a:lnTo>
                <a:lnTo>
                  <a:pt x="472440" y="762000"/>
                </a:lnTo>
                <a:lnTo>
                  <a:pt x="472440" y="784860"/>
                </a:lnTo>
                <a:lnTo>
                  <a:pt x="487680" y="845820"/>
                </a:lnTo>
                <a:close/>
              </a:path>
            </a:pathLst>
          </a:cu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Forme libre : forme 25">
            <a:extLst>
              <a:ext uri="{FF2B5EF4-FFF2-40B4-BE49-F238E27FC236}">
                <a16:creationId xmlns:a16="http://schemas.microsoft.com/office/drawing/2014/main" id="{5CC9FE5B-A12C-4D86-0250-D123A4D7489D}"/>
              </a:ext>
            </a:extLst>
          </p:cNvPr>
          <p:cNvSpPr/>
          <p:nvPr/>
        </p:nvSpPr>
        <p:spPr>
          <a:xfrm>
            <a:off x="3598332" y="1159933"/>
            <a:ext cx="313267" cy="347134"/>
          </a:xfrm>
          <a:custGeom>
            <a:avLst/>
            <a:gdLst>
              <a:gd name="connsiteX0" fmla="*/ 304800 w 304800"/>
              <a:gd name="connsiteY0" fmla="*/ 16934 h 347134"/>
              <a:gd name="connsiteX1" fmla="*/ 279400 w 304800"/>
              <a:gd name="connsiteY1" fmla="*/ 93134 h 347134"/>
              <a:gd name="connsiteX2" fmla="*/ 254000 w 304800"/>
              <a:gd name="connsiteY2" fmla="*/ 101600 h 347134"/>
              <a:gd name="connsiteX3" fmla="*/ 279400 w 304800"/>
              <a:gd name="connsiteY3" fmla="*/ 152400 h 347134"/>
              <a:gd name="connsiteX4" fmla="*/ 304800 w 304800"/>
              <a:gd name="connsiteY4" fmla="*/ 177800 h 347134"/>
              <a:gd name="connsiteX5" fmla="*/ 304800 w 304800"/>
              <a:gd name="connsiteY5" fmla="*/ 220134 h 347134"/>
              <a:gd name="connsiteX6" fmla="*/ 304800 w 304800"/>
              <a:gd name="connsiteY6" fmla="*/ 262467 h 347134"/>
              <a:gd name="connsiteX7" fmla="*/ 296333 w 304800"/>
              <a:gd name="connsiteY7" fmla="*/ 296334 h 347134"/>
              <a:gd name="connsiteX8" fmla="*/ 279400 w 304800"/>
              <a:gd name="connsiteY8" fmla="*/ 330200 h 347134"/>
              <a:gd name="connsiteX9" fmla="*/ 279400 w 304800"/>
              <a:gd name="connsiteY9" fmla="*/ 330200 h 347134"/>
              <a:gd name="connsiteX10" fmla="*/ 169333 w 304800"/>
              <a:gd name="connsiteY10" fmla="*/ 330200 h 347134"/>
              <a:gd name="connsiteX11" fmla="*/ 93133 w 304800"/>
              <a:gd name="connsiteY11" fmla="*/ 347134 h 347134"/>
              <a:gd name="connsiteX12" fmla="*/ 93133 w 304800"/>
              <a:gd name="connsiteY12" fmla="*/ 347134 h 347134"/>
              <a:gd name="connsiteX13" fmla="*/ 67733 w 304800"/>
              <a:gd name="connsiteY13" fmla="*/ 304800 h 347134"/>
              <a:gd name="connsiteX14" fmla="*/ 67733 w 304800"/>
              <a:gd name="connsiteY14" fmla="*/ 304800 h 347134"/>
              <a:gd name="connsiteX15" fmla="*/ 42333 w 304800"/>
              <a:gd name="connsiteY15" fmla="*/ 211667 h 347134"/>
              <a:gd name="connsiteX16" fmla="*/ 42333 w 304800"/>
              <a:gd name="connsiteY16" fmla="*/ 211667 h 347134"/>
              <a:gd name="connsiteX17" fmla="*/ 8467 w 304800"/>
              <a:gd name="connsiteY17" fmla="*/ 152400 h 347134"/>
              <a:gd name="connsiteX18" fmla="*/ 0 w 304800"/>
              <a:gd name="connsiteY18" fmla="*/ 152400 h 347134"/>
              <a:gd name="connsiteX19" fmla="*/ 0 w 304800"/>
              <a:gd name="connsiteY19" fmla="*/ 152400 h 347134"/>
              <a:gd name="connsiteX20" fmla="*/ 16933 w 304800"/>
              <a:gd name="connsiteY20" fmla="*/ 93134 h 347134"/>
              <a:gd name="connsiteX21" fmla="*/ 50800 w 304800"/>
              <a:gd name="connsiteY21" fmla="*/ 59267 h 347134"/>
              <a:gd name="connsiteX22" fmla="*/ 59267 w 304800"/>
              <a:gd name="connsiteY22" fmla="*/ 50800 h 347134"/>
              <a:gd name="connsiteX23" fmla="*/ 76200 w 304800"/>
              <a:gd name="connsiteY23" fmla="*/ 0 h 347134"/>
              <a:gd name="connsiteX24" fmla="*/ 143933 w 304800"/>
              <a:gd name="connsiteY24" fmla="*/ 0 h 347134"/>
              <a:gd name="connsiteX25" fmla="*/ 237067 w 304800"/>
              <a:gd name="connsiteY25" fmla="*/ 16934 h 347134"/>
              <a:gd name="connsiteX26" fmla="*/ 304800 w 304800"/>
              <a:gd name="connsiteY26" fmla="*/ 16934 h 347134"/>
              <a:gd name="connsiteX0" fmla="*/ 313267 w 313267"/>
              <a:gd name="connsiteY0" fmla="*/ 16934 h 347134"/>
              <a:gd name="connsiteX1" fmla="*/ 287867 w 313267"/>
              <a:gd name="connsiteY1" fmla="*/ 93134 h 347134"/>
              <a:gd name="connsiteX2" fmla="*/ 262467 w 313267"/>
              <a:gd name="connsiteY2" fmla="*/ 101600 h 347134"/>
              <a:gd name="connsiteX3" fmla="*/ 287867 w 313267"/>
              <a:gd name="connsiteY3" fmla="*/ 152400 h 347134"/>
              <a:gd name="connsiteX4" fmla="*/ 313267 w 313267"/>
              <a:gd name="connsiteY4" fmla="*/ 177800 h 347134"/>
              <a:gd name="connsiteX5" fmla="*/ 313267 w 313267"/>
              <a:gd name="connsiteY5" fmla="*/ 220134 h 347134"/>
              <a:gd name="connsiteX6" fmla="*/ 313267 w 313267"/>
              <a:gd name="connsiteY6" fmla="*/ 262467 h 347134"/>
              <a:gd name="connsiteX7" fmla="*/ 304800 w 313267"/>
              <a:gd name="connsiteY7" fmla="*/ 296334 h 347134"/>
              <a:gd name="connsiteX8" fmla="*/ 287867 w 313267"/>
              <a:gd name="connsiteY8" fmla="*/ 330200 h 347134"/>
              <a:gd name="connsiteX9" fmla="*/ 287867 w 313267"/>
              <a:gd name="connsiteY9" fmla="*/ 330200 h 347134"/>
              <a:gd name="connsiteX10" fmla="*/ 177800 w 313267"/>
              <a:gd name="connsiteY10" fmla="*/ 330200 h 347134"/>
              <a:gd name="connsiteX11" fmla="*/ 101600 w 313267"/>
              <a:gd name="connsiteY11" fmla="*/ 347134 h 347134"/>
              <a:gd name="connsiteX12" fmla="*/ 101600 w 313267"/>
              <a:gd name="connsiteY12" fmla="*/ 347134 h 347134"/>
              <a:gd name="connsiteX13" fmla="*/ 76200 w 313267"/>
              <a:gd name="connsiteY13" fmla="*/ 304800 h 347134"/>
              <a:gd name="connsiteX14" fmla="*/ 76200 w 313267"/>
              <a:gd name="connsiteY14" fmla="*/ 304800 h 347134"/>
              <a:gd name="connsiteX15" fmla="*/ 50800 w 313267"/>
              <a:gd name="connsiteY15" fmla="*/ 211667 h 347134"/>
              <a:gd name="connsiteX16" fmla="*/ 50800 w 313267"/>
              <a:gd name="connsiteY16" fmla="*/ 211667 h 347134"/>
              <a:gd name="connsiteX17" fmla="*/ 16934 w 313267"/>
              <a:gd name="connsiteY17" fmla="*/ 152400 h 347134"/>
              <a:gd name="connsiteX18" fmla="*/ 8467 w 313267"/>
              <a:gd name="connsiteY18" fmla="*/ 152400 h 347134"/>
              <a:gd name="connsiteX19" fmla="*/ 8467 w 313267"/>
              <a:gd name="connsiteY19" fmla="*/ 152400 h 347134"/>
              <a:gd name="connsiteX20" fmla="*/ 0 w 313267"/>
              <a:gd name="connsiteY20" fmla="*/ 76201 h 347134"/>
              <a:gd name="connsiteX21" fmla="*/ 59267 w 313267"/>
              <a:gd name="connsiteY21" fmla="*/ 59267 h 347134"/>
              <a:gd name="connsiteX22" fmla="*/ 67734 w 313267"/>
              <a:gd name="connsiteY22" fmla="*/ 50800 h 347134"/>
              <a:gd name="connsiteX23" fmla="*/ 84667 w 313267"/>
              <a:gd name="connsiteY23" fmla="*/ 0 h 347134"/>
              <a:gd name="connsiteX24" fmla="*/ 152400 w 313267"/>
              <a:gd name="connsiteY24" fmla="*/ 0 h 347134"/>
              <a:gd name="connsiteX25" fmla="*/ 245534 w 313267"/>
              <a:gd name="connsiteY25" fmla="*/ 16934 h 347134"/>
              <a:gd name="connsiteX26" fmla="*/ 313267 w 313267"/>
              <a:gd name="connsiteY26" fmla="*/ 16934 h 347134"/>
              <a:gd name="connsiteX0" fmla="*/ 313267 w 313267"/>
              <a:gd name="connsiteY0" fmla="*/ 16934 h 347134"/>
              <a:gd name="connsiteX1" fmla="*/ 287867 w 313267"/>
              <a:gd name="connsiteY1" fmla="*/ 93134 h 347134"/>
              <a:gd name="connsiteX2" fmla="*/ 262467 w 313267"/>
              <a:gd name="connsiteY2" fmla="*/ 101600 h 347134"/>
              <a:gd name="connsiteX3" fmla="*/ 287867 w 313267"/>
              <a:gd name="connsiteY3" fmla="*/ 152400 h 347134"/>
              <a:gd name="connsiteX4" fmla="*/ 313267 w 313267"/>
              <a:gd name="connsiteY4" fmla="*/ 177800 h 347134"/>
              <a:gd name="connsiteX5" fmla="*/ 313267 w 313267"/>
              <a:gd name="connsiteY5" fmla="*/ 220134 h 347134"/>
              <a:gd name="connsiteX6" fmla="*/ 313267 w 313267"/>
              <a:gd name="connsiteY6" fmla="*/ 262467 h 347134"/>
              <a:gd name="connsiteX7" fmla="*/ 304800 w 313267"/>
              <a:gd name="connsiteY7" fmla="*/ 296334 h 347134"/>
              <a:gd name="connsiteX8" fmla="*/ 287867 w 313267"/>
              <a:gd name="connsiteY8" fmla="*/ 330200 h 347134"/>
              <a:gd name="connsiteX9" fmla="*/ 287867 w 313267"/>
              <a:gd name="connsiteY9" fmla="*/ 330200 h 347134"/>
              <a:gd name="connsiteX10" fmla="*/ 177800 w 313267"/>
              <a:gd name="connsiteY10" fmla="*/ 330200 h 347134"/>
              <a:gd name="connsiteX11" fmla="*/ 101600 w 313267"/>
              <a:gd name="connsiteY11" fmla="*/ 347134 h 347134"/>
              <a:gd name="connsiteX12" fmla="*/ 101600 w 313267"/>
              <a:gd name="connsiteY12" fmla="*/ 347134 h 347134"/>
              <a:gd name="connsiteX13" fmla="*/ 76200 w 313267"/>
              <a:gd name="connsiteY13" fmla="*/ 304800 h 347134"/>
              <a:gd name="connsiteX14" fmla="*/ 76200 w 313267"/>
              <a:gd name="connsiteY14" fmla="*/ 304800 h 347134"/>
              <a:gd name="connsiteX15" fmla="*/ 50800 w 313267"/>
              <a:gd name="connsiteY15" fmla="*/ 211667 h 347134"/>
              <a:gd name="connsiteX16" fmla="*/ 50800 w 313267"/>
              <a:gd name="connsiteY16" fmla="*/ 211667 h 347134"/>
              <a:gd name="connsiteX17" fmla="*/ 16934 w 313267"/>
              <a:gd name="connsiteY17" fmla="*/ 152400 h 347134"/>
              <a:gd name="connsiteX18" fmla="*/ 8467 w 313267"/>
              <a:gd name="connsiteY18" fmla="*/ 152400 h 347134"/>
              <a:gd name="connsiteX19" fmla="*/ 8467 w 313267"/>
              <a:gd name="connsiteY19" fmla="*/ 152400 h 347134"/>
              <a:gd name="connsiteX20" fmla="*/ 0 w 313267"/>
              <a:gd name="connsiteY20" fmla="*/ 76201 h 347134"/>
              <a:gd name="connsiteX21" fmla="*/ 59267 w 313267"/>
              <a:gd name="connsiteY21" fmla="*/ 59267 h 347134"/>
              <a:gd name="connsiteX22" fmla="*/ 59267 w 313267"/>
              <a:gd name="connsiteY22" fmla="*/ 8467 h 347134"/>
              <a:gd name="connsiteX23" fmla="*/ 84667 w 313267"/>
              <a:gd name="connsiteY23" fmla="*/ 0 h 347134"/>
              <a:gd name="connsiteX24" fmla="*/ 152400 w 313267"/>
              <a:gd name="connsiteY24" fmla="*/ 0 h 347134"/>
              <a:gd name="connsiteX25" fmla="*/ 245534 w 313267"/>
              <a:gd name="connsiteY25" fmla="*/ 16934 h 347134"/>
              <a:gd name="connsiteX26" fmla="*/ 313267 w 313267"/>
              <a:gd name="connsiteY26" fmla="*/ 16934 h 34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3267" h="347134">
                <a:moveTo>
                  <a:pt x="313267" y="16934"/>
                </a:moveTo>
                <a:lnTo>
                  <a:pt x="287867" y="93134"/>
                </a:lnTo>
                <a:lnTo>
                  <a:pt x="262467" y="101600"/>
                </a:lnTo>
                <a:lnTo>
                  <a:pt x="287867" y="152400"/>
                </a:lnTo>
                <a:lnTo>
                  <a:pt x="313267" y="177800"/>
                </a:lnTo>
                <a:lnTo>
                  <a:pt x="313267" y="220134"/>
                </a:lnTo>
                <a:lnTo>
                  <a:pt x="313267" y="262467"/>
                </a:lnTo>
                <a:lnTo>
                  <a:pt x="304800" y="296334"/>
                </a:lnTo>
                <a:lnTo>
                  <a:pt x="287867" y="330200"/>
                </a:lnTo>
                <a:lnTo>
                  <a:pt x="287867" y="330200"/>
                </a:lnTo>
                <a:lnTo>
                  <a:pt x="177800" y="330200"/>
                </a:lnTo>
                <a:lnTo>
                  <a:pt x="101600" y="347134"/>
                </a:lnTo>
                <a:lnTo>
                  <a:pt x="101600" y="347134"/>
                </a:lnTo>
                <a:lnTo>
                  <a:pt x="76200" y="304800"/>
                </a:lnTo>
                <a:lnTo>
                  <a:pt x="76200" y="304800"/>
                </a:lnTo>
                <a:lnTo>
                  <a:pt x="50800" y="211667"/>
                </a:lnTo>
                <a:lnTo>
                  <a:pt x="50800" y="211667"/>
                </a:lnTo>
                <a:lnTo>
                  <a:pt x="16934" y="152400"/>
                </a:lnTo>
                <a:lnTo>
                  <a:pt x="8467" y="152400"/>
                </a:lnTo>
                <a:lnTo>
                  <a:pt x="8467" y="152400"/>
                </a:lnTo>
                <a:lnTo>
                  <a:pt x="0" y="76201"/>
                </a:lnTo>
                <a:lnTo>
                  <a:pt x="59267" y="59267"/>
                </a:lnTo>
                <a:lnTo>
                  <a:pt x="59267" y="8467"/>
                </a:lnTo>
                <a:lnTo>
                  <a:pt x="84667" y="0"/>
                </a:lnTo>
                <a:lnTo>
                  <a:pt x="152400" y="0"/>
                </a:lnTo>
                <a:lnTo>
                  <a:pt x="245534" y="16934"/>
                </a:lnTo>
                <a:lnTo>
                  <a:pt x="313267" y="16934"/>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Forme libre : forme 54">
            <a:extLst>
              <a:ext uri="{FF2B5EF4-FFF2-40B4-BE49-F238E27FC236}">
                <a16:creationId xmlns:a16="http://schemas.microsoft.com/office/drawing/2014/main" id="{22E99E69-8815-5859-D6B7-D6E50FB28375}"/>
              </a:ext>
            </a:extLst>
          </p:cNvPr>
          <p:cNvSpPr/>
          <p:nvPr/>
        </p:nvSpPr>
        <p:spPr>
          <a:xfrm>
            <a:off x="3586655" y="6306208"/>
            <a:ext cx="236483" cy="204952"/>
          </a:xfrm>
          <a:custGeom>
            <a:avLst/>
            <a:gdLst>
              <a:gd name="connsiteX0" fmla="*/ 86711 w 236483"/>
              <a:gd name="connsiteY0" fmla="*/ 0 h 157655"/>
              <a:gd name="connsiteX1" fmla="*/ 141890 w 236483"/>
              <a:gd name="connsiteY1" fmla="*/ 70945 h 157655"/>
              <a:gd name="connsiteX2" fmla="*/ 181304 w 236483"/>
              <a:gd name="connsiteY2" fmla="*/ 110359 h 157655"/>
              <a:gd name="connsiteX3" fmla="*/ 236483 w 236483"/>
              <a:gd name="connsiteY3" fmla="*/ 157655 h 157655"/>
              <a:gd name="connsiteX4" fmla="*/ 236483 w 236483"/>
              <a:gd name="connsiteY4" fmla="*/ 157655 h 157655"/>
              <a:gd name="connsiteX5" fmla="*/ 236483 w 236483"/>
              <a:gd name="connsiteY5" fmla="*/ 157655 h 157655"/>
              <a:gd name="connsiteX6" fmla="*/ 63062 w 236483"/>
              <a:gd name="connsiteY6" fmla="*/ 134007 h 157655"/>
              <a:gd name="connsiteX7" fmla="*/ 0 w 236483"/>
              <a:gd name="connsiteY7" fmla="*/ 86710 h 157655"/>
              <a:gd name="connsiteX8" fmla="*/ 0 w 236483"/>
              <a:gd name="connsiteY8" fmla="*/ 86710 h 157655"/>
              <a:gd name="connsiteX9" fmla="*/ 23648 w 236483"/>
              <a:gd name="connsiteY9" fmla="*/ 0 h 157655"/>
              <a:gd name="connsiteX10" fmla="*/ 86711 w 236483"/>
              <a:gd name="connsiteY10" fmla="*/ 0 h 157655"/>
              <a:gd name="connsiteX0" fmla="*/ 86711 w 236483"/>
              <a:gd name="connsiteY0" fmla="*/ 0 h 157655"/>
              <a:gd name="connsiteX1" fmla="*/ 141890 w 236483"/>
              <a:gd name="connsiteY1" fmla="*/ 70945 h 157655"/>
              <a:gd name="connsiteX2" fmla="*/ 181304 w 236483"/>
              <a:gd name="connsiteY2" fmla="*/ 110359 h 157655"/>
              <a:gd name="connsiteX3" fmla="*/ 236483 w 236483"/>
              <a:gd name="connsiteY3" fmla="*/ 157655 h 157655"/>
              <a:gd name="connsiteX4" fmla="*/ 236483 w 236483"/>
              <a:gd name="connsiteY4" fmla="*/ 157655 h 157655"/>
              <a:gd name="connsiteX5" fmla="*/ 236483 w 236483"/>
              <a:gd name="connsiteY5" fmla="*/ 157655 h 157655"/>
              <a:gd name="connsiteX6" fmla="*/ 94593 w 236483"/>
              <a:gd name="connsiteY6" fmla="*/ 134007 h 157655"/>
              <a:gd name="connsiteX7" fmla="*/ 0 w 236483"/>
              <a:gd name="connsiteY7" fmla="*/ 86710 h 157655"/>
              <a:gd name="connsiteX8" fmla="*/ 0 w 236483"/>
              <a:gd name="connsiteY8" fmla="*/ 86710 h 157655"/>
              <a:gd name="connsiteX9" fmla="*/ 23648 w 236483"/>
              <a:gd name="connsiteY9" fmla="*/ 0 h 157655"/>
              <a:gd name="connsiteX10" fmla="*/ 86711 w 236483"/>
              <a:gd name="connsiteY10" fmla="*/ 0 h 157655"/>
              <a:gd name="connsiteX0" fmla="*/ 86711 w 236483"/>
              <a:gd name="connsiteY0" fmla="*/ 0 h 204952"/>
              <a:gd name="connsiteX1" fmla="*/ 141890 w 236483"/>
              <a:gd name="connsiteY1" fmla="*/ 70945 h 204952"/>
              <a:gd name="connsiteX2" fmla="*/ 181304 w 236483"/>
              <a:gd name="connsiteY2" fmla="*/ 110359 h 204952"/>
              <a:gd name="connsiteX3" fmla="*/ 236483 w 236483"/>
              <a:gd name="connsiteY3" fmla="*/ 157655 h 204952"/>
              <a:gd name="connsiteX4" fmla="*/ 236483 w 236483"/>
              <a:gd name="connsiteY4" fmla="*/ 157655 h 204952"/>
              <a:gd name="connsiteX5" fmla="*/ 212835 w 236483"/>
              <a:gd name="connsiteY5" fmla="*/ 204952 h 204952"/>
              <a:gd name="connsiteX6" fmla="*/ 94593 w 236483"/>
              <a:gd name="connsiteY6" fmla="*/ 134007 h 204952"/>
              <a:gd name="connsiteX7" fmla="*/ 0 w 236483"/>
              <a:gd name="connsiteY7" fmla="*/ 86710 h 204952"/>
              <a:gd name="connsiteX8" fmla="*/ 0 w 236483"/>
              <a:gd name="connsiteY8" fmla="*/ 86710 h 204952"/>
              <a:gd name="connsiteX9" fmla="*/ 23648 w 236483"/>
              <a:gd name="connsiteY9" fmla="*/ 0 h 204952"/>
              <a:gd name="connsiteX10" fmla="*/ 86711 w 236483"/>
              <a:gd name="connsiteY10" fmla="*/ 0 h 204952"/>
              <a:gd name="connsiteX0" fmla="*/ 86711 w 236483"/>
              <a:gd name="connsiteY0" fmla="*/ 0 h 204952"/>
              <a:gd name="connsiteX1" fmla="*/ 141890 w 236483"/>
              <a:gd name="connsiteY1" fmla="*/ 70945 h 204952"/>
              <a:gd name="connsiteX2" fmla="*/ 181304 w 236483"/>
              <a:gd name="connsiteY2" fmla="*/ 110359 h 204952"/>
              <a:gd name="connsiteX3" fmla="*/ 236483 w 236483"/>
              <a:gd name="connsiteY3" fmla="*/ 157655 h 204952"/>
              <a:gd name="connsiteX4" fmla="*/ 236483 w 236483"/>
              <a:gd name="connsiteY4" fmla="*/ 157655 h 204952"/>
              <a:gd name="connsiteX5" fmla="*/ 212835 w 236483"/>
              <a:gd name="connsiteY5" fmla="*/ 204952 h 204952"/>
              <a:gd name="connsiteX6" fmla="*/ 63062 w 236483"/>
              <a:gd name="connsiteY6" fmla="*/ 149773 h 204952"/>
              <a:gd name="connsiteX7" fmla="*/ 0 w 236483"/>
              <a:gd name="connsiteY7" fmla="*/ 86710 h 204952"/>
              <a:gd name="connsiteX8" fmla="*/ 0 w 236483"/>
              <a:gd name="connsiteY8" fmla="*/ 86710 h 204952"/>
              <a:gd name="connsiteX9" fmla="*/ 23648 w 236483"/>
              <a:gd name="connsiteY9" fmla="*/ 0 h 204952"/>
              <a:gd name="connsiteX10" fmla="*/ 86711 w 236483"/>
              <a:gd name="connsiteY10" fmla="*/ 0 h 20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483" h="204952">
                <a:moveTo>
                  <a:pt x="86711" y="0"/>
                </a:moveTo>
                <a:lnTo>
                  <a:pt x="141890" y="70945"/>
                </a:lnTo>
                <a:lnTo>
                  <a:pt x="181304" y="110359"/>
                </a:lnTo>
                <a:lnTo>
                  <a:pt x="236483" y="157655"/>
                </a:lnTo>
                <a:lnTo>
                  <a:pt x="236483" y="157655"/>
                </a:lnTo>
                <a:lnTo>
                  <a:pt x="212835" y="204952"/>
                </a:lnTo>
                <a:lnTo>
                  <a:pt x="63062" y="149773"/>
                </a:lnTo>
                <a:lnTo>
                  <a:pt x="0" y="86710"/>
                </a:lnTo>
                <a:lnTo>
                  <a:pt x="0" y="86710"/>
                </a:lnTo>
                <a:lnTo>
                  <a:pt x="23648" y="0"/>
                </a:lnTo>
                <a:lnTo>
                  <a:pt x="86711"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Forme libre : forme 56">
            <a:extLst>
              <a:ext uri="{FF2B5EF4-FFF2-40B4-BE49-F238E27FC236}">
                <a16:creationId xmlns:a16="http://schemas.microsoft.com/office/drawing/2014/main" id="{8ACAA8D9-2A4C-0331-23A8-B4884442444A}"/>
              </a:ext>
            </a:extLst>
          </p:cNvPr>
          <p:cNvSpPr/>
          <p:nvPr/>
        </p:nvSpPr>
        <p:spPr>
          <a:xfrm>
            <a:off x="3689131" y="6290441"/>
            <a:ext cx="386255" cy="212835"/>
          </a:xfrm>
          <a:custGeom>
            <a:avLst/>
            <a:gdLst>
              <a:gd name="connsiteX0" fmla="*/ 0 w 386255"/>
              <a:gd name="connsiteY0" fmla="*/ 0 h 212835"/>
              <a:gd name="connsiteX1" fmla="*/ 70945 w 386255"/>
              <a:gd name="connsiteY1" fmla="*/ 47297 h 212835"/>
              <a:gd name="connsiteX2" fmla="*/ 204952 w 386255"/>
              <a:gd name="connsiteY2" fmla="*/ 102476 h 212835"/>
              <a:gd name="connsiteX3" fmla="*/ 323193 w 386255"/>
              <a:gd name="connsiteY3" fmla="*/ 149773 h 212835"/>
              <a:gd name="connsiteX4" fmla="*/ 386255 w 386255"/>
              <a:gd name="connsiteY4" fmla="*/ 173421 h 212835"/>
              <a:gd name="connsiteX5" fmla="*/ 378372 w 386255"/>
              <a:gd name="connsiteY5" fmla="*/ 197069 h 212835"/>
              <a:gd name="connsiteX6" fmla="*/ 354724 w 386255"/>
              <a:gd name="connsiteY6" fmla="*/ 212835 h 212835"/>
              <a:gd name="connsiteX7" fmla="*/ 315310 w 386255"/>
              <a:gd name="connsiteY7" fmla="*/ 197069 h 212835"/>
              <a:gd name="connsiteX8" fmla="*/ 283779 w 386255"/>
              <a:gd name="connsiteY8" fmla="*/ 197069 h 212835"/>
              <a:gd name="connsiteX9" fmla="*/ 212835 w 386255"/>
              <a:gd name="connsiteY9" fmla="*/ 197069 h 212835"/>
              <a:gd name="connsiteX10" fmla="*/ 212835 w 386255"/>
              <a:gd name="connsiteY10" fmla="*/ 197069 h 212835"/>
              <a:gd name="connsiteX11" fmla="*/ 149772 w 386255"/>
              <a:gd name="connsiteY11" fmla="*/ 181304 h 212835"/>
              <a:gd name="connsiteX12" fmla="*/ 134007 w 386255"/>
              <a:gd name="connsiteY12" fmla="*/ 173421 h 212835"/>
              <a:gd name="connsiteX13" fmla="*/ 102476 w 386255"/>
              <a:gd name="connsiteY13" fmla="*/ 141890 h 212835"/>
              <a:gd name="connsiteX14" fmla="*/ 31531 w 386255"/>
              <a:gd name="connsiteY14" fmla="*/ 86711 h 212835"/>
              <a:gd name="connsiteX15" fmla="*/ 0 w 386255"/>
              <a:gd name="connsiteY15" fmla="*/ 0 h 21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255" h="212835">
                <a:moveTo>
                  <a:pt x="0" y="0"/>
                </a:moveTo>
                <a:lnTo>
                  <a:pt x="70945" y="47297"/>
                </a:lnTo>
                <a:lnTo>
                  <a:pt x="204952" y="102476"/>
                </a:lnTo>
                <a:lnTo>
                  <a:pt x="323193" y="149773"/>
                </a:lnTo>
                <a:lnTo>
                  <a:pt x="386255" y="173421"/>
                </a:lnTo>
                <a:lnTo>
                  <a:pt x="378372" y="197069"/>
                </a:lnTo>
                <a:lnTo>
                  <a:pt x="354724" y="212835"/>
                </a:lnTo>
                <a:lnTo>
                  <a:pt x="315310" y="197069"/>
                </a:lnTo>
                <a:lnTo>
                  <a:pt x="283779" y="197069"/>
                </a:lnTo>
                <a:lnTo>
                  <a:pt x="212835" y="197069"/>
                </a:lnTo>
                <a:lnTo>
                  <a:pt x="212835" y="197069"/>
                </a:lnTo>
                <a:lnTo>
                  <a:pt x="149772" y="181304"/>
                </a:lnTo>
                <a:lnTo>
                  <a:pt x="134007" y="173421"/>
                </a:lnTo>
                <a:lnTo>
                  <a:pt x="102476" y="141890"/>
                </a:lnTo>
                <a:lnTo>
                  <a:pt x="31531" y="86711"/>
                </a:lnTo>
                <a:lnTo>
                  <a:pt x="0"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Forme libre : forme 58">
            <a:extLst>
              <a:ext uri="{FF2B5EF4-FFF2-40B4-BE49-F238E27FC236}">
                <a16:creationId xmlns:a16="http://schemas.microsoft.com/office/drawing/2014/main" id="{6E2C061B-7CB4-AA8A-DEA8-D59810C32836}"/>
              </a:ext>
            </a:extLst>
          </p:cNvPr>
          <p:cNvSpPr/>
          <p:nvPr/>
        </p:nvSpPr>
        <p:spPr>
          <a:xfrm>
            <a:off x="4256690" y="1679028"/>
            <a:ext cx="173420" cy="110358"/>
          </a:xfrm>
          <a:custGeom>
            <a:avLst/>
            <a:gdLst>
              <a:gd name="connsiteX0" fmla="*/ 39413 w 173420"/>
              <a:gd name="connsiteY0" fmla="*/ 0 h 110358"/>
              <a:gd name="connsiteX1" fmla="*/ 0 w 173420"/>
              <a:gd name="connsiteY1" fmla="*/ 63062 h 110358"/>
              <a:gd name="connsiteX2" fmla="*/ 31531 w 173420"/>
              <a:gd name="connsiteY2" fmla="*/ 94593 h 110358"/>
              <a:gd name="connsiteX3" fmla="*/ 78827 w 173420"/>
              <a:gd name="connsiteY3" fmla="*/ 102475 h 110358"/>
              <a:gd name="connsiteX4" fmla="*/ 78827 w 173420"/>
              <a:gd name="connsiteY4" fmla="*/ 102475 h 110358"/>
              <a:gd name="connsiteX5" fmla="*/ 149772 w 173420"/>
              <a:gd name="connsiteY5" fmla="*/ 110358 h 110358"/>
              <a:gd name="connsiteX6" fmla="*/ 173420 w 173420"/>
              <a:gd name="connsiteY6" fmla="*/ 70944 h 110358"/>
              <a:gd name="connsiteX7" fmla="*/ 157655 w 173420"/>
              <a:gd name="connsiteY7" fmla="*/ 47296 h 110358"/>
              <a:gd name="connsiteX8" fmla="*/ 149772 w 173420"/>
              <a:gd name="connsiteY8" fmla="*/ 23648 h 110358"/>
              <a:gd name="connsiteX9" fmla="*/ 118241 w 173420"/>
              <a:gd name="connsiteY9" fmla="*/ 7882 h 110358"/>
              <a:gd name="connsiteX10" fmla="*/ 39413 w 173420"/>
              <a:gd name="connsiteY10" fmla="*/ 0 h 11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20" h="110358">
                <a:moveTo>
                  <a:pt x="39413" y="0"/>
                </a:moveTo>
                <a:lnTo>
                  <a:pt x="0" y="63062"/>
                </a:lnTo>
                <a:lnTo>
                  <a:pt x="31531" y="94593"/>
                </a:lnTo>
                <a:lnTo>
                  <a:pt x="78827" y="102475"/>
                </a:lnTo>
                <a:lnTo>
                  <a:pt x="78827" y="102475"/>
                </a:lnTo>
                <a:lnTo>
                  <a:pt x="149772" y="110358"/>
                </a:lnTo>
                <a:lnTo>
                  <a:pt x="173420" y="70944"/>
                </a:lnTo>
                <a:lnTo>
                  <a:pt x="157655" y="47296"/>
                </a:lnTo>
                <a:lnTo>
                  <a:pt x="149772" y="23648"/>
                </a:lnTo>
                <a:lnTo>
                  <a:pt x="118241" y="7882"/>
                </a:lnTo>
                <a:lnTo>
                  <a:pt x="39413"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Forme libre : forme 59">
            <a:extLst>
              <a:ext uri="{FF2B5EF4-FFF2-40B4-BE49-F238E27FC236}">
                <a16:creationId xmlns:a16="http://schemas.microsoft.com/office/drawing/2014/main" id="{73F4CAB6-E547-94D1-7796-93C717AB586D}"/>
              </a:ext>
            </a:extLst>
          </p:cNvPr>
          <p:cNvSpPr/>
          <p:nvPr/>
        </p:nvSpPr>
        <p:spPr>
          <a:xfrm>
            <a:off x="3247697" y="717331"/>
            <a:ext cx="110358" cy="94593"/>
          </a:xfrm>
          <a:custGeom>
            <a:avLst/>
            <a:gdLst>
              <a:gd name="connsiteX0" fmla="*/ 0 w 86710"/>
              <a:gd name="connsiteY0" fmla="*/ 0 h 78827"/>
              <a:gd name="connsiteX1" fmla="*/ 7883 w 86710"/>
              <a:gd name="connsiteY1" fmla="*/ 78827 h 78827"/>
              <a:gd name="connsiteX2" fmla="*/ 70945 w 86710"/>
              <a:gd name="connsiteY2" fmla="*/ 78827 h 78827"/>
              <a:gd name="connsiteX3" fmla="*/ 78827 w 86710"/>
              <a:gd name="connsiteY3" fmla="*/ 39413 h 78827"/>
              <a:gd name="connsiteX4" fmla="*/ 86710 w 86710"/>
              <a:gd name="connsiteY4" fmla="*/ 23648 h 78827"/>
              <a:gd name="connsiteX5" fmla="*/ 63062 w 86710"/>
              <a:gd name="connsiteY5" fmla="*/ 7882 h 78827"/>
              <a:gd name="connsiteX6" fmla="*/ 0 w 86710"/>
              <a:gd name="connsiteY6" fmla="*/ 0 h 78827"/>
              <a:gd name="connsiteX0" fmla="*/ 0 w 110358"/>
              <a:gd name="connsiteY0" fmla="*/ 0 h 94593"/>
              <a:gd name="connsiteX1" fmla="*/ 31531 w 110358"/>
              <a:gd name="connsiteY1" fmla="*/ 94593 h 94593"/>
              <a:gd name="connsiteX2" fmla="*/ 94593 w 110358"/>
              <a:gd name="connsiteY2" fmla="*/ 94593 h 94593"/>
              <a:gd name="connsiteX3" fmla="*/ 102475 w 110358"/>
              <a:gd name="connsiteY3" fmla="*/ 55179 h 94593"/>
              <a:gd name="connsiteX4" fmla="*/ 110358 w 110358"/>
              <a:gd name="connsiteY4" fmla="*/ 39414 h 94593"/>
              <a:gd name="connsiteX5" fmla="*/ 86710 w 110358"/>
              <a:gd name="connsiteY5" fmla="*/ 23648 h 94593"/>
              <a:gd name="connsiteX6" fmla="*/ 0 w 110358"/>
              <a:gd name="connsiteY6" fmla="*/ 0 h 94593"/>
              <a:gd name="connsiteX0" fmla="*/ 0 w 110358"/>
              <a:gd name="connsiteY0" fmla="*/ 0 h 94593"/>
              <a:gd name="connsiteX1" fmla="*/ 7882 w 110358"/>
              <a:gd name="connsiteY1" fmla="*/ 94593 h 94593"/>
              <a:gd name="connsiteX2" fmla="*/ 94593 w 110358"/>
              <a:gd name="connsiteY2" fmla="*/ 94593 h 94593"/>
              <a:gd name="connsiteX3" fmla="*/ 102475 w 110358"/>
              <a:gd name="connsiteY3" fmla="*/ 55179 h 94593"/>
              <a:gd name="connsiteX4" fmla="*/ 110358 w 110358"/>
              <a:gd name="connsiteY4" fmla="*/ 39414 h 94593"/>
              <a:gd name="connsiteX5" fmla="*/ 86710 w 110358"/>
              <a:gd name="connsiteY5" fmla="*/ 23648 h 94593"/>
              <a:gd name="connsiteX6" fmla="*/ 0 w 110358"/>
              <a:gd name="connsiteY6" fmla="*/ 0 h 9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58" h="94593">
                <a:moveTo>
                  <a:pt x="0" y="0"/>
                </a:moveTo>
                <a:lnTo>
                  <a:pt x="7882" y="94593"/>
                </a:lnTo>
                <a:lnTo>
                  <a:pt x="94593" y="94593"/>
                </a:lnTo>
                <a:lnTo>
                  <a:pt x="102475" y="55179"/>
                </a:lnTo>
                <a:lnTo>
                  <a:pt x="110358" y="39414"/>
                </a:lnTo>
                <a:lnTo>
                  <a:pt x="86710" y="23648"/>
                </a:lnTo>
                <a:lnTo>
                  <a:pt x="0" y="0"/>
                </a:lnTo>
                <a:close/>
              </a:path>
            </a:pathLst>
          </a:cu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Forme libre : forme 60">
            <a:extLst>
              <a:ext uri="{FF2B5EF4-FFF2-40B4-BE49-F238E27FC236}">
                <a16:creationId xmlns:a16="http://schemas.microsoft.com/office/drawing/2014/main" id="{DEC5C703-E8BC-678F-796A-CCC5D7FA9D1A}"/>
              </a:ext>
            </a:extLst>
          </p:cNvPr>
          <p:cNvSpPr/>
          <p:nvPr/>
        </p:nvSpPr>
        <p:spPr>
          <a:xfrm>
            <a:off x="3338283" y="683842"/>
            <a:ext cx="56362" cy="44013"/>
          </a:xfrm>
          <a:custGeom>
            <a:avLst/>
            <a:gdLst>
              <a:gd name="connsiteX0" fmla="*/ 0 w 47297"/>
              <a:gd name="connsiteY0" fmla="*/ 0 h 63063"/>
              <a:gd name="connsiteX1" fmla="*/ 47297 w 47297"/>
              <a:gd name="connsiteY1" fmla="*/ 55180 h 63063"/>
              <a:gd name="connsiteX2" fmla="*/ 39414 w 47297"/>
              <a:gd name="connsiteY2" fmla="*/ 63063 h 63063"/>
              <a:gd name="connsiteX3" fmla="*/ 0 w 47297"/>
              <a:gd name="connsiteY3" fmla="*/ 63063 h 63063"/>
              <a:gd name="connsiteX4" fmla="*/ 0 w 47297"/>
              <a:gd name="connsiteY4" fmla="*/ 0 h 63063"/>
              <a:gd name="connsiteX0" fmla="*/ 3429 w 47297"/>
              <a:gd name="connsiteY0" fmla="*/ 0 h 44013"/>
              <a:gd name="connsiteX1" fmla="*/ 47297 w 47297"/>
              <a:gd name="connsiteY1" fmla="*/ 36130 h 44013"/>
              <a:gd name="connsiteX2" fmla="*/ 39414 w 47297"/>
              <a:gd name="connsiteY2" fmla="*/ 44013 h 44013"/>
              <a:gd name="connsiteX3" fmla="*/ 0 w 47297"/>
              <a:gd name="connsiteY3" fmla="*/ 44013 h 44013"/>
              <a:gd name="connsiteX4" fmla="*/ 3429 w 47297"/>
              <a:gd name="connsiteY4" fmla="*/ 0 h 44013"/>
              <a:gd name="connsiteX0" fmla="*/ 10287 w 54155"/>
              <a:gd name="connsiteY0" fmla="*/ 0 h 44013"/>
              <a:gd name="connsiteX1" fmla="*/ 54155 w 54155"/>
              <a:gd name="connsiteY1" fmla="*/ 36130 h 44013"/>
              <a:gd name="connsiteX2" fmla="*/ 46272 w 54155"/>
              <a:gd name="connsiteY2" fmla="*/ 44013 h 44013"/>
              <a:gd name="connsiteX3" fmla="*/ 0 w 54155"/>
              <a:gd name="connsiteY3" fmla="*/ 28773 h 44013"/>
              <a:gd name="connsiteX4" fmla="*/ 10287 w 54155"/>
              <a:gd name="connsiteY4" fmla="*/ 0 h 44013"/>
              <a:gd name="connsiteX0" fmla="*/ 10287 w 54155"/>
              <a:gd name="connsiteY0" fmla="*/ 0 h 44013"/>
              <a:gd name="connsiteX1" fmla="*/ 37718 w 54155"/>
              <a:gd name="connsiteY1" fmla="*/ 11956 h 44013"/>
              <a:gd name="connsiteX2" fmla="*/ 54155 w 54155"/>
              <a:gd name="connsiteY2" fmla="*/ 36130 h 44013"/>
              <a:gd name="connsiteX3" fmla="*/ 46272 w 54155"/>
              <a:gd name="connsiteY3" fmla="*/ 44013 h 44013"/>
              <a:gd name="connsiteX4" fmla="*/ 0 w 54155"/>
              <a:gd name="connsiteY4" fmla="*/ 28773 h 44013"/>
              <a:gd name="connsiteX5" fmla="*/ 10287 w 54155"/>
              <a:gd name="connsiteY5" fmla="*/ 0 h 44013"/>
              <a:gd name="connsiteX0" fmla="*/ 6858 w 50726"/>
              <a:gd name="connsiteY0" fmla="*/ 0 h 44013"/>
              <a:gd name="connsiteX1" fmla="*/ 34289 w 50726"/>
              <a:gd name="connsiteY1" fmla="*/ 11956 h 44013"/>
              <a:gd name="connsiteX2" fmla="*/ 50726 w 50726"/>
              <a:gd name="connsiteY2" fmla="*/ 36130 h 44013"/>
              <a:gd name="connsiteX3" fmla="*/ 42843 w 50726"/>
              <a:gd name="connsiteY3" fmla="*/ 44013 h 44013"/>
              <a:gd name="connsiteX4" fmla="*/ 0 w 50726"/>
              <a:gd name="connsiteY4" fmla="*/ 28773 h 44013"/>
              <a:gd name="connsiteX5" fmla="*/ 6858 w 50726"/>
              <a:gd name="connsiteY5" fmla="*/ 0 h 44013"/>
              <a:gd name="connsiteX0" fmla="*/ 6858 w 50726"/>
              <a:gd name="connsiteY0" fmla="*/ 0 h 44013"/>
              <a:gd name="connsiteX1" fmla="*/ 34289 w 50726"/>
              <a:gd name="connsiteY1" fmla="*/ 11956 h 44013"/>
              <a:gd name="connsiteX2" fmla="*/ 50726 w 50726"/>
              <a:gd name="connsiteY2" fmla="*/ 36130 h 44013"/>
              <a:gd name="connsiteX3" fmla="*/ 42843 w 50726"/>
              <a:gd name="connsiteY3" fmla="*/ 44013 h 44013"/>
              <a:gd name="connsiteX4" fmla="*/ 0 w 50726"/>
              <a:gd name="connsiteY4" fmla="*/ 28773 h 44013"/>
              <a:gd name="connsiteX5" fmla="*/ 6858 w 50726"/>
              <a:gd name="connsiteY5" fmla="*/ 0 h 4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26" h="44013">
                <a:moveTo>
                  <a:pt x="6858" y="0"/>
                </a:moveTo>
                <a:cubicBezTo>
                  <a:pt x="14859" y="8430"/>
                  <a:pt x="26288" y="3526"/>
                  <a:pt x="34289" y="11956"/>
                </a:cubicBezTo>
                <a:lnTo>
                  <a:pt x="50726" y="36130"/>
                </a:lnTo>
                <a:lnTo>
                  <a:pt x="42843" y="44013"/>
                </a:lnTo>
                <a:cubicBezTo>
                  <a:pt x="28562" y="38933"/>
                  <a:pt x="14281" y="39568"/>
                  <a:pt x="0" y="28773"/>
                </a:cubicBezTo>
                <a:lnTo>
                  <a:pt x="6858" y="0"/>
                </a:lnTo>
                <a:close/>
              </a:path>
            </a:pathLst>
          </a:custGeom>
          <a:solidFill>
            <a:srgbClr val="00B050"/>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0BC8C87D-43ED-7EE9-79B8-022F1EA7E19F}"/>
              </a:ext>
            </a:extLst>
          </p:cNvPr>
          <p:cNvCxnSpPr>
            <a:cxnSpLocks/>
          </p:cNvCxnSpPr>
          <p:nvPr/>
        </p:nvCxnSpPr>
        <p:spPr>
          <a:xfrm flipV="1">
            <a:off x="2241216" y="1768929"/>
            <a:ext cx="1851813" cy="642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AC07E77E-61AB-884D-2F61-D69B4B326714}"/>
              </a:ext>
            </a:extLst>
          </p:cNvPr>
          <p:cNvCxnSpPr>
            <a:cxnSpLocks/>
          </p:cNvCxnSpPr>
          <p:nvPr/>
        </p:nvCxnSpPr>
        <p:spPr>
          <a:xfrm flipV="1">
            <a:off x="2266029" y="1562100"/>
            <a:ext cx="2001171" cy="6489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476024F4-172A-A51D-B42A-A5BFC71C85B5}"/>
              </a:ext>
            </a:extLst>
          </p:cNvPr>
          <p:cNvCxnSpPr>
            <a:cxnSpLocks/>
          </p:cNvCxnSpPr>
          <p:nvPr/>
        </p:nvCxnSpPr>
        <p:spPr>
          <a:xfrm flipV="1">
            <a:off x="2557826" y="1434082"/>
            <a:ext cx="1662049" cy="528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88B04672-A20A-6A01-657B-41CF2F17EFE6}"/>
              </a:ext>
            </a:extLst>
          </p:cNvPr>
          <p:cNvCxnSpPr>
            <a:cxnSpLocks/>
          </p:cNvCxnSpPr>
          <p:nvPr/>
        </p:nvCxnSpPr>
        <p:spPr>
          <a:xfrm flipV="1">
            <a:off x="2376442" y="1856014"/>
            <a:ext cx="1885315" cy="6912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7D7D8D88-3EF4-8B16-8346-C8DA8A65DBE1}"/>
              </a:ext>
            </a:extLst>
          </p:cNvPr>
          <p:cNvCxnSpPr>
            <a:cxnSpLocks/>
          </p:cNvCxnSpPr>
          <p:nvPr/>
        </p:nvCxnSpPr>
        <p:spPr>
          <a:xfrm flipV="1">
            <a:off x="2888678" y="1850491"/>
            <a:ext cx="1834737" cy="688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247E1421-D10A-5861-A233-A60CC3D18863}"/>
              </a:ext>
            </a:extLst>
          </p:cNvPr>
          <p:cNvCxnSpPr>
            <a:cxnSpLocks/>
          </p:cNvCxnSpPr>
          <p:nvPr/>
        </p:nvCxnSpPr>
        <p:spPr>
          <a:xfrm flipV="1">
            <a:off x="2992583" y="1948543"/>
            <a:ext cx="1829788" cy="739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51DC95AA-4AD3-E6F9-ECF5-3408087248F1}"/>
              </a:ext>
            </a:extLst>
          </p:cNvPr>
          <p:cNvCxnSpPr>
            <a:cxnSpLocks/>
          </p:cNvCxnSpPr>
          <p:nvPr/>
        </p:nvCxnSpPr>
        <p:spPr>
          <a:xfrm flipV="1">
            <a:off x="3129427" y="1955280"/>
            <a:ext cx="2046946" cy="843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4CCD45E9-94D0-BEA7-938B-BB30CC864727}"/>
              </a:ext>
            </a:extLst>
          </p:cNvPr>
          <p:cNvCxnSpPr>
            <a:cxnSpLocks/>
          </p:cNvCxnSpPr>
          <p:nvPr/>
        </p:nvCxnSpPr>
        <p:spPr>
          <a:xfrm flipV="1">
            <a:off x="3328448" y="2051957"/>
            <a:ext cx="1983781" cy="8267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4472B684-E3F1-62F8-5B0F-C7AD36709052}"/>
              </a:ext>
            </a:extLst>
          </p:cNvPr>
          <p:cNvCxnSpPr>
            <a:cxnSpLocks/>
          </p:cNvCxnSpPr>
          <p:nvPr/>
        </p:nvCxnSpPr>
        <p:spPr>
          <a:xfrm flipV="1">
            <a:off x="2559955" y="1518376"/>
            <a:ext cx="850771" cy="271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93ED6128-A87B-F3CE-F94C-782599E48B08}"/>
              </a:ext>
            </a:extLst>
          </p:cNvPr>
          <p:cNvCxnSpPr>
            <a:cxnSpLocks/>
          </p:cNvCxnSpPr>
          <p:nvPr/>
        </p:nvCxnSpPr>
        <p:spPr>
          <a:xfrm flipV="1">
            <a:off x="2580896" y="1357844"/>
            <a:ext cx="850771" cy="271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471278BB-BDB2-5CF3-6B5A-F24979CAA852}"/>
              </a:ext>
            </a:extLst>
          </p:cNvPr>
          <p:cNvCxnSpPr>
            <a:cxnSpLocks/>
          </p:cNvCxnSpPr>
          <p:nvPr/>
        </p:nvCxnSpPr>
        <p:spPr>
          <a:xfrm flipV="1">
            <a:off x="3451749" y="2133600"/>
            <a:ext cx="2034651" cy="862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AB5A5279-8C18-D9AE-E10F-EA1F9FF9CD03}"/>
              </a:ext>
            </a:extLst>
          </p:cNvPr>
          <p:cNvCxnSpPr>
            <a:cxnSpLocks/>
          </p:cNvCxnSpPr>
          <p:nvPr/>
        </p:nvCxnSpPr>
        <p:spPr>
          <a:xfrm flipV="1">
            <a:off x="3584315" y="2237637"/>
            <a:ext cx="2034651" cy="862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D61693EA-8C9B-BC19-16A7-A40F345DF8BB}"/>
              </a:ext>
            </a:extLst>
          </p:cNvPr>
          <p:cNvCxnSpPr>
            <a:cxnSpLocks/>
          </p:cNvCxnSpPr>
          <p:nvPr/>
        </p:nvCxnSpPr>
        <p:spPr>
          <a:xfrm flipV="1">
            <a:off x="3701848" y="2411186"/>
            <a:ext cx="1920623" cy="803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a16="http://schemas.microsoft.com/office/drawing/2014/main" id="{6EB7C1D2-4898-4C0B-F32A-2103906EB3C5}"/>
              </a:ext>
            </a:extLst>
          </p:cNvPr>
          <p:cNvCxnSpPr>
            <a:cxnSpLocks/>
          </p:cNvCxnSpPr>
          <p:nvPr/>
        </p:nvCxnSpPr>
        <p:spPr>
          <a:xfrm flipV="1">
            <a:off x="3682389" y="2705100"/>
            <a:ext cx="1738697" cy="7303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02F83B09-8619-5162-8F3F-F3C8E365FD0B}"/>
              </a:ext>
            </a:extLst>
          </p:cNvPr>
          <p:cNvCxnSpPr>
            <a:cxnSpLocks/>
          </p:cNvCxnSpPr>
          <p:nvPr/>
        </p:nvCxnSpPr>
        <p:spPr>
          <a:xfrm flipV="1">
            <a:off x="3720548" y="2966357"/>
            <a:ext cx="1569909" cy="6180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195C7112-64A4-94E4-0921-1EEF2EC895BB}"/>
              </a:ext>
            </a:extLst>
          </p:cNvPr>
          <p:cNvCxnSpPr>
            <a:cxnSpLocks/>
          </p:cNvCxnSpPr>
          <p:nvPr/>
        </p:nvCxnSpPr>
        <p:spPr>
          <a:xfrm flipV="1">
            <a:off x="3875314" y="3154782"/>
            <a:ext cx="1434602" cy="551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F2DCCBFE-B874-BC8B-EEBE-C849CD776DAF}"/>
              </a:ext>
            </a:extLst>
          </p:cNvPr>
          <p:cNvCxnSpPr>
            <a:cxnSpLocks/>
          </p:cNvCxnSpPr>
          <p:nvPr/>
        </p:nvCxnSpPr>
        <p:spPr>
          <a:xfrm flipV="1">
            <a:off x="4115875" y="3510643"/>
            <a:ext cx="1098382" cy="4258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165A1502-0CB6-ABA9-CDFD-5AB57341254F}"/>
              </a:ext>
            </a:extLst>
          </p:cNvPr>
          <p:cNvCxnSpPr>
            <a:cxnSpLocks/>
          </p:cNvCxnSpPr>
          <p:nvPr/>
        </p:nvCxnSpPr>
        <p:spPr>
          <a:xfrm flipV="1">
            <a:off x="4050838" y="3335237"/>
            <a:ext cx="1212682" cy="455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A0E6F8FA-98DA-0A4C-AE2E-BBFF8CE3B60F}"/>
              </a:ext>
            </a:extLst>
          </p:cNvPr>
          <p:cNvCxnSpPr>
            <a:cxnSpLocks/>
          </p:cNvCxnSpPr>
          <p:nvPr/>
        </p:nvCxnSpPr>
        <p:spPr>
          <a:xfrm flipV="1">
            <a:off x="4103732" y="3923526"/>
            <a:ext cx="458950" cy="1658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id="{92F078E4-E5CC-8F70-2DCD-5FF7C89A7946}"/>
              </a:ext>
            </a:extLst>
          </p:cNvPr>
          <p:cNvCxnSpPr>
            <a:cxnSpLocks/>
          </p:cNvCxnSpPr>
          <p:nvPr/>
        </p:nvCxnSpPr>
        <p:spPr>
          <a:xfrm flipV="1">
            <a:off x="3938223" y="4065814"/>
            <a:ext cx="650106" cy="240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id="{48763734-D5C8-3216-491C-35643111046E}"/>
              </a:ext>
            </a:extLst>
          </p:cNvPr>
          <p:cNvCxnSpPr>
            <a:cxnSpLocks/>
          </p:cNvCxnSpPr>
          <p:nvPr/>
        </p:nvCxnSpPr>
        <p:spPr>
          <a:xfrm flipV="1">
            <a:off x="4041773" y="4221561"/>
            <a:ext cx="471303" cy="180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a16="http://schemas.microsoft.com/office/drawing/2014/main" id="{41C8610B-388B-96FD-A1CD-FAF8F9E81FA0}"/>
              </a:ext>
            </a:extLst>
          </p:cNvPr>
          <p:cNvCxnSpPr>
            <a:cxnSpLocks/>
          </p:cNvCxnSpPr>
          <p:nvPr/>
        </p:nvCxnSpPr>
        <p:spPr>
          <a:xfrm flipV="1">
            <a:off x="4193763" y="4365171"/>
            <a:ext cx="296594" cy="135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7DE0E534-170E-EDD4-314C-2E874F5366A0}"/>
              </a:ext>
            </a:extLst>
          </p:cNvPr>
          <p:cNvSpPr/>
          <p:nvPr/>
        </p:nvSpPr>
        <p:spPr>
          <a:xfrm rot="20128713">
            <a:off x="2825828" y="1495514"/>
            <a:ext cx="197198" cy="45719"/>
          </a:xfrm>
          <a:prstGeom prst="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llipse 36">
            <a:extLst>
              <a:ext uri="{FF2B5EF4-FFF2-40B4-BE49-F238E27FC236}">
                <a16:creationId xmlns:a16="http://schemas.microsoft.com/office/drawing/2014/main" id="{E538B37E-3392-8780-24BE-1D861F6EFE80}"/>
              </a:ext>
            </a:extLst>
          </p:cNvPr>
          <p:cNvSpPr/>
          <p:nvPr/>
        </p:nvSpPr>
        <p:spPr>
          <a:xfrm rot="20085373">
            <a:off x="4220851" y="1618740"/>
            <a:ext cx="323813" cy="177403"/>
          </a:xfrm>
          <a:custGeom>
            <a:avLst/>
            <a:gdLst>
              <a:gd name="connsiteX0" fmla="*/ 0 w 304800"/>
              <a:gd name="connsiteY0" fmla="*/ 85179 h 170358"/>
              <a:gd name="connsiteX1" fmla="*/ 152400 w 304800"/>
              <a:gd name="connsiteY1" fmla="*/ 0 h 170358"/>
              <a:gd name="connsiteX2" fmla="*/ 304800 w 304800"/>
              <a:gd name="connsiteY2" fmla="*/ 85179 h 170358"/>
              <a:gd name="connsiteX3" fmla="*/ 152400 w 304800"/>
              <a:gd name="connsiteY3" fmla="*/ 170358 h 170358"/>
              <a:gd name="connsiteX4" fmla="*/ 0 w 304800"/>
              <a:gd name="connsiteY4" fmla="*/ 85179 h 170358"/>
              <a:gd name="connsiteX0" fmla="*/ 5438 w 310238"/>
              <a:gd name="connsiteY0" fmla="*/ 87341 h 172520"/>
              <a:gd name="connsiteX1" fmla="*/ 45646 w 310238"/>
              <a:gd name="connsiteY1" fmla="*/ 30644 h 172520"/>
              <a:gd name="connsiteX2" fmla="*/ 157838 w 310238"/>
              <a:gd name="connsiteY2" fmla="*/ 2162 h 172520"/>
              <a:gd name="connsiteX3" fmla="*/ 310238 w 310238"/>
              <a:gd name="connsiteY3" fmla="*/ 87341 h 172520"/>
              <a:gd name="connsiteX4" fmla="*/ 157838 w 310238"/>
              <a:gd name="connsiteY4" fmla="*/ 172520 h 172520"/>
              <a:gd name="connsiteX5" fmla="*/ 5438 w 310238"/>
              <a:gd name="connsiteY5" fmla="*/ 87341 h 172520"/>
              <a:gd name="connsiteX0" fmla="*/ 19013 w 323813"/>
              <a:gd name="connsiteY0" fmla="*/ 87341 h 172520"/>
              <a:gd name="connsiteX1" fmla="*/ 59221 w 323813"/>
              <a:gd name="connsiteY1" fmla="*/ 30644 h 172520"/>
              <a:gd name="connsiteX2" fmla="*/ 171413 w 323813"/>
              <a:gd name="connsiteY2" fmla="*/ 2162 h 172520"/>
              <a:gd name="connsiteX3" fmla="*/ 323813 w 323813"/>
              <a:gd name="connsiteY3" fmla="*/ 87341 h 172520"/>
              <a:gd name="connsiteX4" fmla="*/ 171413 w 323813"/>
              <a:gd name="connsiteY4" fmla="*/ 172520 h 172520"/>
              <a:gd name="connsiteX5" fmla="*/ 19013 w 323813"/>
              <a:gd name="connsiteY5" fmla="*/ 87341 h 172520"/>
              <a:gd name="connsiteX0" fmla="*/ 19013 w 323813"/>
              <a:gd name="connsiteY0" fmla="*/ 92224 h 177403"/>
              <a:gd name="connsiteX1" fmla="*/ 59221 w 323813"/>
              <a:gd name="connsiteY1" fmla="*/ 35527 h 177403"/>
              <a:gd name="connsiteX2" fmla="*/ 171413 w 323813"/>
              <a:gd name="connsiteY2" fmla="*/ 7045 h 177403"/>
              <a:gd name="connsiteX3" fmla="*/ 323813 w 323813"/>
              <a:gd name="connsiteY3" fmla="*/ 92224 h 177403"/>
              <a:gd name="connsiteX4" fmla="*/ 171413 w 323813"/>
              <a:gd name="connsiteY4" fmla="*/ 177403 h 177403"/>
              <a:gd name="connsiteX5" fmla="*/ 19013 w 323813"/>
              <a:gd name="connsiteY5" fmla="*/ 92224 h 17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813" h="177403">
                <a:moveTo>
                  <a:pt x="19013" y="92224"/>
                </a:moveTo>
                <a:cubicBezTo>
                  <a:pt x="314" y="68578"/>
                  <a:pt x="-25911" y="869"/>
                  <a:pt x="59221" y="35527"/>
                </a:cubicBezTo>
                <a:cubicBezTo>
                  <a:pt x="75536" y="-9556"/>
                  <a:pt x="127314" y="-2405"/>
                  <a:pt x="171413" y="7045"/>
                </a:cubicBezTo>
                <a:cubicBezTo>
                  <a:pt x="215512" y="16495"/>
                  <a:pt x="323813" y="45181"/>
                  <a:pt x="323813" y="92224"/>
                </a:cubicBezTo>
                <a:cubicBezTo>
                  <a:pt x="323813" y="139267"/>
                  <a:pt x="255581" y="177403"/>
                  <a:pt x="171413" y="177403"/>
                </a:cubicBezTo>
                <a:cubicBezTo>
                  <a:pt x="87245" y="177403"/>
                  <a:pt x="19013" y="139267"/>
                  <a:pt x="19013" y="92224"/>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Ellipse 37">
            <a:extLst>
              <a:ext uri="{FF2B5EF4-FFF2-40B4-BE49-F238E27FC236}">
                <a16:creationId xmlns:a16="http://schemas.microsoft.com/office/drawing/2014/main" id="{705D3A7F-3D38-23E8-6C94-00990C336802}"/>
              </a:ext>
            </a:extLst>
          </p:cNvPr>
          <p:cNvSpPr/>
          <p:nvPr/>
        </p:nvSpPr>
        <p:spPr>
          <a:xfrm rot="987089">
            <a:off x="3212922" y="584972"/>
            <a:ext cx="306024" cy="270002"/>
          </a:xfrm>
          <a:custGeom>
            <a:avLst/>
            <a:gdLst>
              <a:gd name="connsiteX0" fmla="*/ 0 w 304800"/>
              <a:gd name="connsiteY0" fmla="*/ 105850 h 211699"/>
              <a:gd name="connsiteX1" fmla="*/ 152400 w 304800"/>
              <a:gd name="connsiteY1" fmla="*/ 0 h 211699"/>
              <a:gd name="connsiteX2" fmla="*/ 304800 w 304800"/>
              <a:gd name="connsiteY2" fmla="*/ 105850 h 211699"/>
              <a:gd name="connsiteX3" fmla="*/ 152400 w 304800"/>
              <a:gd name="connsiteY3" fmla="*/ 211700 h 211699"/>
              <a:gd name="connsiteX4" fmla="*/ 0 w 304800"/>
              <a:gd name="connsiteY4" fmla="*/ 105850 h 211699"/>
              <a:gd name="connsiteX0" fmla="*/ 1773 w 306573"/>
              <a:gd name="connsiteY0" fmla="*/ 105850 h 227525"/>
              <a:gd name="connsiteX1" fmla="*/ 154173 w 306573"/>
              <a:gd name="connsiteY1" fmla="*/ 0 h 227525"/>
              <a:gd name="connsiteX2" fmla="*/ 306573 w 306573"/>
              <a:gd name="connsiteY2" fmla="*/ 105850 h 227525"/>
              <a:gd name="connsiteX3" fmla="*/ 100581 w 306573"/>
              <a:gd name="connsiteY3" fmla="*/ 227525 h 227525"/>
              <a:gd name="connsiteX4" fmla="*/ 1773 w 306573"/>
              <a:gd name="connsiteY4" fmla="*/ 105850 h 227525"/>
              <a:gd name="connsiteX0" fmla="*/ 1224 w 306024"/>
              <a:gd name="connsiteY0" fmla="*/ 105850 h 267577"/>
              <a:gd name="connsiteX1" fmla="*/ 153624 w 306024"/>
              <a:gd name="connsiteY1" fmla="*/ 0 h 267577"/>
              <a:gd name="connsiteX2" fmla="*/ 306024 w 306024"/>
              <a:gd name="connsiteY2" fmla="*/ 105850 h 267577"/>
              <a:gd name="connsiteX3" fmla="*/ 106669 w 306024"/>
              <a:gd name="connsiteY3" fmla="*/ 267577 h 267577"/>
              <a:gd name="connsiteX4" fmla="*/ 1224 w 306024"/>
              <a:gd name="connsiteY4" fmla="*/ 105850 h 267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24" h="267577">
                <a:moveTo>
                  <a:pt x="1224" y="105850"/>
                </a:moveTo>
                <a:cubicBezTo>
                  <a:pt x="9050" y="61254"/>
                  <a:pt x="69456" y="0"/>
                  <a:pt x="153624" y="0"/>
                </a:cubicBezTo>
                <a:cubicBezTo>
                  <a:pt x="237792" y="0"/>
                  <a:pt x="306024" y="47391"/>
                  <a:pt x="306024" y="105850"/>
                </a:cubicBezTo>
                <a:cubicBezTo>
                  <a:pt x="306024" y="164309"/>
                  <a:pt x="190837" y="267577"/>
                  <a:pt x="106669" y="267577"/>
                </a:cubicBezTo>
                <a:cubicBezTo>
                  <a:pt x="22501" y="267577"/>
                  <a:pt x="-6602" y="150446"/>
                  <a:pt x="1224" y="105850"/>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E558CE2B-336D-E384-2326-74F4B838EAFE}"/>
              </a:ext>
            </a:extLst>
          </p:cNvPr>
          <p:cNvSpPr txBox="1"/>
          <p:nvPr/>
        </p:nvSpPr>
        <p:spPr>
          <a:xfrm>
            <a:off x="6330170" y="999004"/>
            <a:ext cx="5070218" cy="338554"/>
          </a:xfrm>
          <a:prstGeom prst="rect">
            <a:avLst/>
          </a:prstGeom>
          <a:noFill/>
        </p:spPr>
        <p:txBody>
          <a:bodyPr wrap="square" rtlCol="0">
            <a:spAutoFit/>
          </a:bodyPr>
          <a:lstStyle/>
          <a:p>
            <a:r>
              <a:rPr lang="fr-FR" sz="1600" dirty="0"/>
              <a:t>Les quatre Etats fondateurs du Mercosur</a:t>
            </a:r>
          </a:p>
        </p:txBody>
      </p:sp>
      <p:sp>
        <p:nvSpPr>
          <p:cNvPr id="79" name="ZoneTexte 78">
            <a:extLst>
              <a:ext uri="{FF2B5EF4-FFF2-40B4-BE49-F238E27FC236}">
                <a16:creationId xmlns:a16="http://schemas.microsoft.com/office/drawing/2014/main" id="{D447EB66-F984-7DBF-A350-E748083BF35F}"/>
              </a:ext>
            </a:extLst>
          </p:cNvPr>
          <p:cNvSpPr txBox="1"/>
          <p:nvPr/>
        </p:nvSpPr>
        <p:spPr>
          <a:xfrm>
            <a:off x="6330170" y="1348649"/>
            <a:ext cx="4490230" cy="338554"/>
          </a:xfrm>
          <a:prstGeom prst="rect">
            <a:avLst/>
          </a:prstGeom>
          <a:noFill/>
        </p:spPr>
        <p:txBody>
          <a:bodyPr wrap="square" rtlCol="0">
            <a:spAutoFit/>
          </a:bodyPr>
          <a:lstStyle/>
          <a:p>
            <a:r>
              <a:rPr lang="fr-FR" sz="1600" dirty="0"/>
              <a:t>Etat adhérent depuis 2023</a:t>
            </a:r>
          </a:p>
        </p:txBody>
      </p:sp>
      <p:sp>
        <p:nvSpPr>
          <p:cNvPr id="89" name="ZoneTexte 88">
            <a:extLst>
              <a:ext uri="{FF2B5EF4-FFF2-40B4-BE49-F238E27FC236}">
                <a16:creationId xmlns:a16="http://schemas.microsoft.com/office/drawing/2014/main" id="{C0954F2C-53FC-2100-6B92-3D18B59F6548}"/>
              </a:ext>
            </a:extLst>
          </p:cNvPr>
          <p:cNvSpPr txBox="1"/>
          <p:nvPr/>
        </p:nvSpPr>
        <p:spPr>
          <a:xfrm>
            <a:off x="6330170" y="1729649"/>
            <a:ext cx="4976576" cy="338554"/>
          </a:xfrm>
          <a:prstGeom prst="rect">
            <a:avLst/>
          </a:prstGeom>
          <a:noFill/>
        </p:spPr>
        <p:txBody>
          <a:bodyPr wrap="square" rtlCol="0">
            <a:spAutoFit/>
          </a:bodyPr>
          <a:lstStyle/>
          <a:p>
            <a:r>
              <a:rPr lang="fr-FR" sz="1600" dirty="0"/>
              <a:t>Etats associés au Mercosur</a:t>
            </a:r>
          </a:p>
        </p:txBody>
      </p:sp>
      <p:sp>
        <p:nvSpPr>
          <p:cNvPr id="90" name="Rectangle 89">
            <a:extLst>
              <a:ext uri="{FF2B5EF4-FFF2-40B4-BE49-F238E27FC236}">
                <a16:creationId xmlns:a16="http://schemas.microsoft.com/office/drawing/2014/main" id="{24A8E4BF-77F3-A23D-BFBB-DEC858814E8A}"/>
              </a:ext>
            </a:extLst>
          </p:cNvPr>
          <p:cNvSpPr/>
          <p:nvPr/>
        </p:nvSpPr>
        <p:spPr>
          <a:xfrm>
            <a:off x="6041618" y="1048902"/>
            <a:ext cx="273745" cy="230999"/>
          </a:xfrm>
          <a:prstGeom prst="rect">
            <a:avLst/>
          </a:prstGeom>
          <a:solidFill>
            <a:srgbClr val="00B05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1" name="Rectangle 90">
            <a:extLst>
              <a:ext uri="{FF2B5EF4-FFF2-40B4-BE49-F238E27FC236}">
                <a16:creationId xmlns:a16="http://schemas.microsoft.com/office/drawing/2014/main" id="{38D49A97-B4E5-B0DA-8634-14D7106E9588}"/>
              </a:ext>
            </a:extLst>
          </p:cNvPr>
          <p:cNvSpPr/>
          <p:nvPr/>
        </p:nvSpPr>
        <p:spPr>
          <a:xfrm>
            <a:off x="6041619" y="1412934"/>
            <a:ext cx="273745" cy="230999"/>
          </a:xfrm>
          <a:prstGeom prst="rect">
            <a:avLst/>
          </a:prstGeom>
          <a:solidFill>
            <a:srgbClr val="00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2" name="Rectangle 91">
            <a:extLst>
              <a:ext uri="{FF2B5EF4-FFF2-40B4-BE49-F238E27FC236}">
                <a16:creationId xmlns:a16="http://schemas.microsoft.com/office/drawing/2014/main" id="{AFD57807-76A0-6EE7-27CF-F6BFA3DBAB3B}"/>
              </a:ext>
            </a:extLst>
          </p:cNvPr>
          <p:cNvSpPr/>
          <p:nvPr/>
        </p:nvSpPr>
        <p:spPr>
          <a:xfrm>
            <a:off x="6041619" y="1765902"/>
            <a:ext cx="273745" cy="230999"/>
          </a:xfrm>
          <a:prstGeom prst="rect">
            <a:avLst/>
          </a:prstGeom>
          <a:solidFill>
            <a:srgbClr val="97EB96"/>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3" name="ZoneTexte 92">
            <a:extLst>
              <a:ext uri="{FF2B5EF4-FFF2-40B4-BE49-F238E27FC236}">
                <a16:creationId xmlns:a16="http://schemas.microsoft.com/office/drawing/2014/main" id="{A76D58FF-3F79-F302-6AC2-5FABB677732D}"/>
              </a:ext>
            </a:extLst>
          </p:cNvPr>
          <p:cNvSpPr txBox="1"/>
          <p:nvPr/>
        </p:nvSpPr>
        <p:spPr>
          <a:xfrm>
            <a:off x="6369112" y="2514600"/>
            <a:ext cx="5258579" cy="584775"/>
          </a:xfrm>
          <a:prstGeom prst="rect">
            <a:avLst/>
          </a:prstGeom>
          <a:noFill/>
        </p:spPr>
        <p:txBody>
          <a:bodyPr wrap="square" rtlCol="0">
            <a:spAutoFit/>
          </a:bodyPr>
          <a:lstStyle/>
          <a:p>
            <a:pPr algn="just"/>
            <a:r>
              <a:rPr lang="fr-FR" sz="1600" dirty="0"/>
              <a:t>La 5</a:t>
            </a:r>
            <a:r>
              <a:rPr lang="fr-FR" sz="1600" baseline="30000" dirty="0"/>
              <a:t>e</a:t>
            </a:r>
            <a:r>
              <a:rPr lang="fr-FR" sz="1600" dirty="0"/>
              <a:t> puissance économique mondiale (4,5 milliards de $ de PIB en 2019)  </a:t>
            </a:r>
          </a:p>
        </p:txBody>
      </p:sp>
      <p:sp>
        <p:nvSpPr>
          <p:cNvPr id="94" name="ZoneTexte 93">
            <a:extLst>
              <a:ext uri="{FF2B5EF4-FFF2-40B4-BE49-F238E27FC236}">
                <a16:creationId xmlns:a16="http://schemas.microsoft.com/office/drawing/2014/main" id="{9944B5CF-F6CD-D476-8525-8A77B8977F51}"/>
              </a:ext>
            </a:extLst>
          </p:cNvPr>
          <p:cNvSpPr txBox="1"/>
          <p:nvPr/>
        </p:nvSpPr>
        <p:spPr>
          <a:xfrm>
            <a:off x="6369112" y="3142726"/>
            <a:ext cx="5258579" cy="584775"/>
          </a:xfrm>
          <a:prstGeom prst="rect">
            <a:avLst/>
          </a:prstGeom>
          <a:noFill/>
        </p:spPr>
        <p:txBody>
          <a:bodyPr wrap="square" rtlCol="0">
            <a:spAutoFit/>
          </a:bodyPr>
          <a:lstStyle/>
          <a:p>
            <a:pPr algn="just"/>
            <a:r>
              <a:rPr lang="fr-FR" sz="1600" dirty="0"/>
              <a:t>Le 1</a:t>
            </a:r>
            <a:r>
              <a:rPr lang="fr-FR" sz="1600" baseline="30000" dirty="0"/>
              <a:t>er</a:t>
            </a:r>
            <a:r>
              <a:rPr lang="fr-FR" sz="1600" dirty="0"/>
              <a:t> exportateur mondial de nombreux  produits agricoles (soja, bœuf, volailles, maïs, café)</a:t>
            </a:r>
          </a:p>
        </p:txBody>
      </p:sp>
      <p:sp>
        <p:nvSpPr>
          <p:cNvPr id="95" name="Ellipse 94">
            <a:extLst>
              <a:ext uri="{FF2B5EF4-FFF2-40B4-BE49-F238E27FC236}">
                <a16:creationId xmlns:a16="http://schemas.microsoft.com/office/drawing/2014/main" id="{A5B8D3B0-E81C-94E0-A63F-F51DB2EBD5A3}"/>
              </a:ext>
            </a:extLst>
          </p:cNvPr>
          <p:cNvSpPr/>
          <p:nvPr/>
        </p:nvSpPr>
        <p:spPr>
          <a:xfrm>
            <a:off x="6041619" y="2602220"/>
            <a:ext cx="303355" cy="172543"/>
          </a:xfrm>
          <a:prstGeom prst="ellipse">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6" name="Flèche : droite 95">
            <a:extLst>
              <a:ext uri="{FF2B5EF4-FFF2-40B4-BE49-F238E27FC236}">
                <a16:creationId xmlns:a16="http://schemas.microsoft.com/office/drawing/2014/main" id="{F5FA57E6-48C2-4BE1-59FD-745308230313}"/>
              </a:ext>
            </a:extLst>
          </p:cNvPr>
          <p:cNvSpPr/>
          <p:nvPr/>
        </p:nvSpPr>
        <p:spPr>
          <a:xfrm rot="10800000">
            <a:off x="6026815" y="3184408"/>
            <a:ext cx="303355" cy="273310"/>
          </a:xfrm>
          <a:prstGeom prst="rightArrow">
            <a:avLst/>
          </a:prstGeom>
          <a:solidFill>
            <a:schemeClr val="accent6">
              <a:lumMod val="75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7" name="Groupe 96">
            <a:extLst>
              <a:ext uri="{FF2B5EF4-FFF2-40B4-BE49-F238E27FC236}">
                <a16:creationId xmlns:a16="http://schemas.microsoft.com/office/drawing/2014/main" id="{35674EDB-7AD4-13B0-F805-F09343F39C70}"/>
              </a:ext>
            </a:extLst>
          </p:cNvPr>
          <p:cNvGrpSpPr/>
          <p:nvPr/>
        </p:nvGrpSpPr>
        <p:grpSpPr>
          <a:xfrm rot="11575388">
            <a:off x="6086320" y="3806206"/>
            <a:ext cx="189553" cy="388040"/>
            <a:chOff x="4596883" y="4650040"/>
            <a:chExt cx="189553" cy="388040"/>
          </a:xfrm>
        </p:grpSpPr>
        <p:cxnSp>
          <p:nvCxnSpPr>
            <p:cNvPr id="98" name="Connecteur droit 97">
              <a:extLst>
                <a:ext uri="{FF2B5EF4-FFF2-40B4-BE49-F238E27FC236}">
                  <a16:creationId xmlns:a16="http://schemas.microsoft.com/office/drawing/2014/main" id="{6338C0D5-CEF2-7BB8-BB49-591762C4F1CB}"/>
                </a:ext>
              </a:extLst>
            </p:cNvPr>
            <p:cNvCxnSpPr>
              <a:cxnSpLocks/>
            </p:cNvCxnSpPr>
            <p:nvPr/>
          </p:nvCxnSpPr>
          <p:spPr>
            <a:xfrm rot="7211473" flipH="1">
              <a:off x="4445438" y="4844060"/>
              <a:ext cx="38804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99" name="Triangle isocèle 98">
              <a:extLst>
                <a:ext uri="{FF2B5EF4-FFF2-40B4-BE49-F238E27FC236}">
                  <a16:creationId xmlns:a16="http://schemas.microsoft.com/office/drawing/2014/main" id="{846F993E-94AC-5F95-2C59-03D78D825DCD}"/>
                </a:ext>
              </a:extLst>
            </p:cNvPr>
            <p:cNvSpPr/>
            <p:nvPr/>
          </p:nvSpPr>
          <p:spPr>
            <a:xfrm rot="7273829">
              <a:off x="4671638" y="4751222"/>
              <a:ext cx="117866" cy="111731"/>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0" name="Triangle isocèle 99">
              <a:extLst>
                <a:ext uri="{FF2B5EF4-FFF2-40B4-BE49-F238E27FC236}">
                  <a16:creationId xmlns:a16="http://schemas.microsoft.com/office/drawing/2014/main" id="{492AC4AF-D8B0-0500-83DA-7DEDCB040E1F}"/>
                </a:ext>
              </a:extLst>
            </p:cNvPr>
            <p:cNvSpPr/>
            <p:nvPr/>
          </p:nvSpPr>
          <p:spPr>
            <a:xfrm rot="7273829">
              <a:off x="4589651" y="4892845"/>
              <a:ext cx="122092" cy="107628"/>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01" name="ZoneTexte 100">
            <a:extLst>
              <a:ext uri="{FF2B5EF4-FFF2-40B4-BE49-F238E27FC236}">
                <a16:creationId xmlns:a16="http://schemas.microsoft.com/office/drawing/2014/main" id="{1779516D-F3D9-C90A-FB65-63A97657FB1B}"/>
              </a:ext>
            </a:extLst>
          </p:cNvPr>
          <p:cNvSpPr txBox="1"/>
          <p:nvPr/>
        </p:nvSpPr>
        <p:spPr>
          <a:xfrm>
            <a:off x="6382166" y="3758491"/>
            <a:ext cx="5258579" cy="584775"/>
          </a:xfrm>
          <a:prstGeom prst="rect">
            <a:avLst/>
          </a:prstGeom>
          <a:noFill/>
        </p:spPr>
        <p:txBody>
          <a:bodyPr wrap="square" rtlCol="0">
            <a:spAutoFit/>
          </a:bodyPr>
          <a:lstStyle/>
          <a:p>
            <a:pPr algn="just"/>
            <a:r>
              <a:rPr lang="fr-FR" sz="1600" dirty="0"/>
              <a:t>Des échanges très majoritairement tournés vers l’extérieur (90% des exportations totales)</a:t>
            </a:r>
          </a:p>
        </p:txBody>
      </p:sp>
      <p:sp>
        <p:nvSpPr>
          <p:cNvPr id="102" name="ZoneTexte 101">
            <a:extLst>
              <a:ext uri="{FF2B5EF4-FFF2-40B4-BE49-F238E27FC236}">
                <a16:creationId xmlns:a16="http://schemas.microsoft.com/office/drawing/2014/main" id="{CD1F5B29-6A63-30B5-68F4-2780B0FBF11D}"/>
              </a:ext>
            </a:extLst>
          </p:cNvPr>
          <p:cNvSpPr txBox="1"/>
          <p:nvPr/>
        </p:nvSpPr>
        <p:spPr>
          <a:xfrm>
            <a:off x="6359780" y="5310874"/>
            <a:ext cx="5228970" cy="584775"/>
          </a:xfrm>
          <a:prstGeom prst="rect">
            <a:avLst/>
          </a:prstGeom>
          <a:noFill/>
        </p:spPr>
        <p:txBody>
          <a:bodyPr wrap="square" rtlCol="0">
            <a:spAutoFit/>
          </a:bodyPr>
          <a:lstStyle/>
          <a:p>
            <a:pPr algn="just"/>
            <a:r>
              <a:rPr lang="fr-FR" sz="1600" dirty="0"/>
              <a:t>Etat qui concentre les trois quarts des ressources humaines et économiques du bloc </a:t>
            </a:r>
          </a:p>
        </p:txBody>
      </p:sp>
      <p:sp>
        <p:nvSpPr>
          <p:cNvPr id="103" name="ZoneTexte 102">
            <a:extLst>
              <a:ext uri="{FF2B5EF4-FFF2-40B4-BE49-F238E27FC236}">
                <a16:creationId xmlns:a16="http://schemas.microsoft.com/office/drawing/2014/main" id="{825201D0-E340-1452-8298-CCAC573CFA18}"/>
              </a:ext>
            </a:extLst>
          </p:cNvPr>
          <p:cNvSpPr txBox="1"/>
          <p:nvPr/>
        </p:nvSpPr>
        <p:spPr>
          <a:xfrm>
            <a:off x="6359780" y="5946849"/>
            <a:ext cx="5258579" cy="338554"/>
          </a:xfrm>
          <a:prstGeom prst="rect">
            <a:avLst/>
          </a:prstGeom>
          <a:noFill/>
        </p:spPr>
        <p:txBody>
          <a:bodyPr wrap="square" rtlCol="0">
            <a:spAutoFit/>
          </a:bodyPr>
          <a:lstStyle/>
          <a:p>
            <a:pPr algn="just"/>
            <a:r>
              <a:rPr lang="fr-FR" sz="1600" dirty="0"/>
              <a:t>Des rivalités politiques entre Etats membres</a:t>
            </a:r>
          </a:p>
        </p:txBody>
      </p:sp>
      <p:sp>
        <p:nvSpPr>
          <p:cNvPr id="104" name="ZoneTexte 103">
            <a:extLst>
              <a:ext uri="{FF2B5EF4-FFF2-40B4-BE49-F238E27FC236}">
                <a16:creationId xmlns:a16="http://schemas.microsoft.com/office/drawing/2014/main" id="{AB62ECC4-5E5C-2827-AB49-3BC1A23029E8}"/>
              </a:ext>
            </a:extLst>
          </p:cNvPr>
          <p:cNvSpPr txBox="1"/>
          <p:nvPr/>
        </p:nvSpPr>
        <p:spPr>
          <a:xfrm>
            <a:off x="6359780" y="4891861"/>
            <a:ext cx="5258579" cy="338554"/>
          </a:xfrm>
          <a:prstGeom prst="rect">
            <a:avLst/>
          </a:prstGeom>
          <a:noFill/>
        </p:spPr>
        <p:txBody>
          <a:bodyPr wrap="square" rtlCol="0">
            <a:spAutoFit/>
          </a:bodyPr>
          <a:lstStyle/>
          <a:p>
            <a:pPr algn="just"/>
            <a:r>
              <a:rPr lang="fr-FR" sz="1600" dirty="0"/>
              <a:t>Etat suspendu de l’organisation du Mercosur depuis 2016</a:t>
            </a:r>
          </a:p>
        </p:txBody>
      </p:sp>
      <p:sp>
        <p:nvSpPr>
          <p:cNvPr id="105" name="Rectangle 104">
            <a:extLst>
              <a:ext uri="{FF2B5EF4-FFF2-40B4-BE49-F238E27FC236}">
                <a16:creationId xmlns:a16="http://schemas.microsoft.com/office/drawing/2014/main" id="{842165F2-D310-9A5E-9326-30F8117E35F8}"/>
              </a:ext>
            </a:extLst>
          </p:cNvPr>
          <p:cNvSpPr/>
          <p:nvPr/>
        </p:nvSpPr>
        <p:spPr>
          <a:xfrm>
            <a:off x="6057877" y="4945638"/>
            <a:ext cx="273745" cy="230999"/>
          </a:xfrm>
          <a:prstGeom prst="rect">
            <a:avLst/>
          </a:prstGeom>
          <a:solidFill>
            <a:srgbClr val="FF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6" name="Éclair 105">
            <a:extLst>
              <a:ext uri="{FF2B5EF4-FFF2-40B4-BE49-F238E27FC236}">
                <a16:creationId xmlns:a16="http://schemas.microsoft.com/office/drawing/2014/main" id="{7045A8F6-034F-0535-C5F3-33791793E692}"/>
              </a:ext>
            </a:extLst>
          </p:cNvPr>
          <p:cNvSpPr/>
          <p:nvPr/>
        </p:nvSpPr>
        <p:spPr>
          <a:xfrm>
            <a:off x="6127835" y="5843772"/>
            <a:ext cx="204462" cy="338554"/>
          </a:xfrm>
          <a:prstGeom prst="lightningBolt">
            <a:avLst/>
          </a:prstGeom>
          <a:solidFill>
            <a:srgbClr val="FFFF00"/>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7" name="Groupe 106">
            <a:extLst>
              <a:ext uri="{FF2B5EF4-FFF2-40B4-BE49-F238E27FC236}">
                <a16:creationId xmlns:a16="http://schemas.microsoft.com/office/drawing/2014/main" id="{04CE8735-EAB6-F02B-5B12-786CBF46E476}"/>
              </a:ext>
            </a:extLst>
          </p:cNvPr>
          <p:cNvGrpSpPr/>
          <p:nvPr/>
        </p:nvGrpSpPr>
        <p:grpSpPr>
          <a:xfrm>
            <a:off x="6064816" y="5372262"/>
            <a:ext cx="280158" cy="234668"/>
            <a:chOff x="6074781" y="5480929"/>
            <a:chExt cx="280158" cy="234668"/>
          </a:xfrm>
        </p:grpSpPr>
        <p:sp>
          <p:nvSpPr>
            <p:cNvPr id="108" name="Rectangle 107">
              <a:extLst>
                <a:ext uri="{FF2B5EF4-FFF2-40B4-BE49-F238E27FC236}">
                  <a16:creationId xmlns:a16="http://schemas.microsoft.com/office/drawing/2014/main" id="{7D991A93-17E1-66A8-70FF-69B7686B52C1}"/>
                </a:ext>
              </a:extLst>
            </p:cNvPr>
            <p:cNvSpPr/>
            <p:nvPr/>
          </p:nvSpPr>
          <p:spPr>
            <a:xfrm>
              <a:off x="6074781" y="5480929"/>
              <a:ext cx="273745" cy="230999"/>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9" name="Connecteur droit 108">
              <a:extLst>
                <a:ext uri="{FF2B5EF4-FFF2-40B4-BE49-F238E27FC236}">
                  <a16:creationId xmlns:a16="http://schemas.microsoft.com/office/drawing/2014/main" id="{7E160C7C-F1F0-088D-1C1D-CF0255481AF1}"/>
                </a:ext>
              </a:extLst>
            </p:cNvPr>
            <p:cNvCxnSpPr>
              <a:endCxn id="108" idx="0"/>
            </p:cNvCxnSpPr>
            <p:nvPr/>
          </p:nvCxnSpPr>
          <p:spPr>
            <a:xfrm flipV="1">
              <a:off x="6074781" y="5480929"/>
              <a:ext cx="97419" cy="81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Connecteur droit 109">
              <a:extLst>
                <a:ext uri="{FF2B5EF4-FFF2-40B4-BE49-F238E27FC236}">
                  <a16:creationId xmlns:a16="http://schemas.microsoft.com/office/drawing/2014/main" id="{12ECED45-717D-15DD-75F5-3241E3494C1A}"/>
                </a:ext>
              </a:extLst>
            </p:cNvPr>
            <p:cNvCxnSpPr>
              <a:cxnSpLocks/>
            </p:cNvCxnSpPr>
            <p:nvPr/>
          </p:nvCxnSpPr>
          <p:spPr>
            <a:xfrm flipV="1">
              <a:off x="6074781" y="5487525"/>
              <a:ext cx="165250" cy="1329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Connecteur droit 110">
              <a:extLst>
                <a:ext uri="{FF2B5EF4-FFF2-40B4-BE49-F238E27FC236}">
                  <a16:creationId xmlns:a16="http://schemas.microsoft.com/office/drawing/2014/main" id="{9040EEB2-BB70-AE35-E7BF-549E70B63A2B}"/>
                </a:ext>
              </a:extLst>
            </p:cNvPr>
            <p:cNvCxnSpPr>
              <a:cxnSpLocks/>
            </p:cNvCxnSpPr>
            <p:nvPr/>
          </p:nvCxnSpPr>
          <p:spPr>
            <a:xfrm flipV="1">
              <a:off x="6077242" y="5480929"/>
              <a:ext cx="248087" cy="2019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Connecteur droit 111">
              <a:extLst>
                <a:ext uri="{FF2B5EF4-FFF2-40B4-BE49-F238E27FC236}">
                  <a16:creationId xmlns:a16="http://schemas.microsoft.com/office/drawing/2014/main" id="{B46AEB2C-222D-41EE-41B2-FF5EAE50C32C}"/>
                </a:ext>
              </a:extLst>
            </p:cNvPr>
            <p:cNvCxnSpPr>
              <a:cxnSpLocks/>
            </p:cNvCxnSpPr>
            <p:nvPr/>
          </p:nvCxnSpPr>
          <p:spPr>
            <a:xfrm flipV="1">
              <a:off x="6135775" y="5521764"/>
              <a:ext cx="219164" cy="191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onnecteur droit 112">
              <a:extLst>
                <a:ext uri="{FF2B5EF4-FFF2-40B4-BE49-F238E27FC236}">
                  <a16:creationId xmlns:a16="http://schemas.microsoft.com/office/drawing/2014/main" id="{2E759CAB-BF1D-6C4F-5768-9A7F069B506F}"/>
                </a:ext>
              </a:extLst>
            </p:cNvPr>
            <p:cNvCxnSpPr>
              <a:cxnSpLocks/>
              <a:endCxn id="108" idx="3"/>
            </p:cNvCxnSpPr>
            <p:nvPr/>
          </p:nvCxnSpPr>
          <p:spPr>
            <a:xfrm flipV="1">
              <a:off x="6215747" y="5596429"/>
              <a:ext cx="132779" cy="119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Éclair 12">
            <a:extLst>
              <a:ext uri="{FF2B5EF4-FFF2-40B4-BE49-F238E27FC236}">
                <a16:creationId xmlns:a16="http://schemas.microsoft.com/office/drawing/2014/main" id="{80C8652D-FFA3-13E6-D228-7C193AD13115}"/>
              </a:ext>
            </a:extLst>
          </p:cNvPr>
          <p:cNvSpPr/>
          <p:nvPr/>
        </p:nvSpPr>
        <p:spPr>
          <a:xfrm>
            <a:off x="3823138" y="4134419"/>
            <a:ext cx="204462" cy="338554"/>
          </a:xfrm>
          <a:prstGeom prst="lightningBolt">
            <a:avLst/>
          </a:prstGeom>
          <a:solidFill>
            <a:srgbClr val="FFFF00"/>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DE8F50A4-0BB0-623B-15AE-9D53027ACDF7}"/>
              </a:ext>
            </a:extLst>
          </p:cNvPr>
          <p:cNvSpPr txBox="1"/>
          <p:nvPr/>
        </p:nvSpPr>
        <p:spPr>
          <a:xfrm>
            <a:off x="577292" y="-38100"/>
            <a:ext cx="10965371"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b="1" u="sng" dirty="0">
                <a:solidFill>
                  <a:srgbClr val="FF0000"/>
                </a:solidFill>
                <a:latin typeface="Century Gothic" panose="020B0502020202020204" pitchFamily="34" charset="0"/>
              </a:rPr>
              <a:t>Etape 6</a:t>
            </a:r>
            <a:r>
              <a:rPr lang="fr-FR" b="1" dirty="0">
                <a:solidFill>
                  <a:srgbClr val="FF0000"/>
                </a:solidFill>
                <a:latin typeface="Century Gothic" panose="020B0502020202020204" pitchFamily="34" charset="0"/>
              </a:rPr>
              <a:t> : Indiquez la nomenclature (en respectant les règles)</a:t>
            </a:r>
            <a:endParaRPr lang="fr-FR" b="1" dirty="0">
              <a:solidFill>
                <a:srgbClr val="FF0000"/>
              </a:solidFill>
            </a:endParaRPr>
          </a:p>
        </p:txBody>
      </p:sp>
      <p:grpSp>
        <p:nvGrpSpPr>
          <p:cNvPr id="16" name="Groupe 15">
            <a:extLst>
              <a:ext uri="{FF2B5EF4-FFF2-40B4-BE49-F238E27FC236}">
                <a16:creationId xmlns:a16="http://schemas.microsoft.com/office/drawing/2014/main" id="{24B0D750-ABB5-9B3E-59BC-C9CF8B969E08}"/>
              </a:ext>
            </a:extLst>
          </p:cNvPr>
          <p:cNvGrpSpPr/>
          <p:nvPr/>
        </p:nvGrpSpPr>
        <p:grpSpPr>
          <a:xfrm>
            <a:off x="1149804" y="3246439"/>
            <a:ext cx="1322055" cy="4470122"/>
            <a:chOff x="1149804" y="3246439"/>
            <a:chExt cx="1322055" cy="4470122"/>
          </a:xfrm>
        </p:grpSpPr>
        <p:sp>
          <p:nvSpPr>
            <p:cNvPr id="17" name="Arc 16">
              <a:extLst>
                <a:ext uri="{FF2B5EF4-FFF2-40B4-BE49-F238E27FC236}">
                  <a16:creationId xmlns:a16="http://schemas.microsoft.com/office/drawing/2014/main" id="{0E1FE7C2-0D5A-12B5-33E4-619C2B5D8840}"/>
                </a:ext>
              </a:extLst>
            </p:cNvPr>
            <p:cNvSpPr/>
            <p:nvPr/>
          </p:nvSpPr>
          <p:spPr>
            <a:xfrm rot="21215861">
              <a:off x="1149804" y="3246439"/>
              <a:ext cx="1322055" cy="4470122"/>
            </a:xfrm>
            <a:prstGeom prst="arc">
              <a:avLst>
                <a:gd name="adj1" fmla="val 16267206"/>
                <a:gd name="adj2" fmla="val 0"/>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Triangle isocèle 18">
              <a:extLst>
                <a:ext uri="{FF2B5EF4-FFF2-40B4-BE49-F238E27FC236}">
                  <a16:creationId xmlns:a16="http://schemas.microsoft.com/office/drawing/2014/main" id="{93A41344-43C0-7716-FBCB-242EE91EF8DC}"/>
                </a:ext>
              </a:extLst>
            </p:cNvPr>
            <p:cNvSpPr/>
            <p:nvPr/>
          </p:nvSpPr>
          <p:spPr>
            <a:xfrm rot="13184643">
              <a:off x="1616912" y="3339486"/>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isocèle 19">
              <a:extLst>
                <a:ext uri="{FF2B5EF4-FFF2-40B4-BE49-F238E27FC236}">
                  <a16:creationId xmlns:a16="http://schemas.microsoft.com/office/drawing/2014/main" id="{42D883EE-E29B-EF54-4EE1-2CB2D33ECBD7}"/>
                </a:ext>
              </a:extLst>
            </p:cNvPr>
            <p:cNvSpPr/>
            <p:nvPr/>
          </p:nvSpPr>
          <p:spPr>
            <a:xfrm rot="14168087">
              <a:off x="1767049" y="3492690"/>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isocèle 20">
              <a:extLst>
                <a:ext uri="{FF2B5EF4-FFF2-40B4-BE49-F238E27FC236}">
                  <a16:creationId xmlns:a16="http://schemas.microsoft.com/office/drawing/2014/main" id="{2D75B37F-6A9D-F9E6-CA7A-2D6529269BF4}"/>
                </a:ext>
              </a:extLst>
            </p:cNvPr>
            <p:cNvSpPr/>
            <p:nvPr/>
          </p:nvSpPr>
          <p:spPr>
            <a:xfrm rot="14168087">
              <a:off x="1880215" y="3680657"/>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riangle isocèle 21">
              <a:extLst>
                <a:ext uri="{FF2B5EF4-FFF2-40B4-BE49-F238E27FC236}">
                  <a16:creationId xmlns:a16="http://schemas.microsoft.com/office/drawing/2014/main" id="{36AF677C-9DA8-DD7C-7BBC-C63F1240827B}"/>
                </a:ext>
              </a:extLst>
            </p:cNvPr>
            <p:cNvSpPr/>
            <p:nvPr/>
          </p:nvSpPr>
          <p:spPr>
            <a:xfrm rot="14833932">
              <a:off x="1962181" y="3877471"/>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Triangle isocèle 41">
              <a:extLst>
                <a:ext uri="{FF2B5EF4-FFF2-40B4-BE49-F238E27FC236}">
                  <a16:creationId xmlns:a16="http://schemas.microsoft.com/office/drawing/2014/main" id="{7F982CD4-3FDB-BEF6-A48F-CABA4ACC8D48}"/>
                </a:ext>
              </a:extLst>
            </p:cNvPr>
            <p:cNvSpPr/>
            <p:nvPr/>
          </p:nvSpPr>
          <p:spPr>
            <a:xfrm rot="15045749">
              <a:off x="2048713" y="4102599"/>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Triangle isocèle 53">
              <a:extLst>
                <a:ext uri="{FF2B5EF4-FFF2-40B4-BE49-F238E27FC236}">
                  <a16:creationId xmlns:a16="http://schemas.microsoft.com/office/drawing/2014/main" id="{C29DD05D-3287-B6DC-91F6-93BF64DC82C9}"/>
                </a:ext>
              </a:extLst>
            </p:cNvPr>
            <p:cNvSpPr/>
            <p:nvPr/>
          </p:nvSpPr>
          <p:spPr>
            <a:xfrm rot="15045749">
              <a:off x="2115984" y="4332501"/>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Triangle isocèle 55">
              <a:extLst>
                <a:ext uri="{FF2B5EF4-FFF2-40B4-BE49-F238E27FC236}">
                  <a16:creationId xmlns:a16="http://schemas.microsoft.com/office/drawing/2014/main" id="{FD304B05-0D2F-61D4-4B51-AE16F86CFB8E}"/>
                </a:ext>
              </a:extLst>
            </p:cNvPr>
            <p:cNvSpPr/>
            <p:nvPr/>
          </p:nvSpPr>
          <p:spPr>
            <a:xfrm rot="15494300">
              <a:off x="2181309" y="4553093"/>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Triangle isocèle 57">
              <a:extLst>
                <a:ext uri="{FF2B5EF4-FFF2-40B4-BE49-F238E27FC236}">
                  <a16:creationId xmlns:a16="http://schemas.microsoft.com/office/drawing/2014/main" id="{5F4019DC-CF11-5D9E-A005-120E15CAD571}"/>
                </a:ext>
              </a:extLst>
            </p:cNvPr>
            <p:cNvSpPr/>
            <p:nvPr/>
          </p:nvSpPr>
          <p:spPr>
            <a:xfrm rot="15648333">
              <a:off x="2246630" y="4781678"/>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Triangle isocèle 61">
              <a:extLst>
                <a:ext uri="{FF2B5EF4-FFF2-40B4-BE49-F238E27FC236}">
                  <a16:creationId xmlns:a16="http://schemas.microsoft.com/office/drawing/2014/main" id="{B0A710AE-B3E1-C27F-A415-33D7C881DC57}"/>
                </a:ext>
              </a:extLst>
            </p:cNvPr>
            <p:cNvSpPr/>
            <p:nvPr/>
          </p:nvSpPr>
          <p:spPr>
            <a:xfrm rot="15648333">
              <a:off x="2270155" y="4990511"/>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Triangle isocèle 62">
              <a:extLst>
                <a:ext uri="{FF2B5EF4-FFF2-40B4-BE49-F238E27FC236}">
                  <a16:creationId xmlns:a16="http://schemas.microsoft.com/office/drawing/2014/main" id="{91A285B9-15A4-FE65-726B-2784A1ADFC33}"/>
                </a:ext>
              </a:extLst>
            </p:cNvPr>
            <p:cNvSpPr/>
            <p:nvPr/>
          </p:nvSpPr>
          <p:spPr>
            <a:xfrm rot="15648333">
              <a:off x="2303662" y="5199344"/>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4" name="Groupe 63">
            <a:extLst>
              <a:ext uri="{FF2B5EF4-FFF2-40B4-BE49-F238E27FC236}">
                <a16:creationId xmlns:a16="http://schemas.microsoft.com/office/drawing/2014/main" id="{E65689F8-3B18-53D5-21E5-F34A2DAB3D68}"/>
              </a:ext>
            </a:extLst>
          </p:cNvPr>
          <p:cNvGrpSpPr/>
          <p:nvPr/>
        </p:nvGrpSpPr>
        <p:grpSpPr>
          <a:xfrm>
            <a:off x="4027600" y="4775806"/>
            <a:ext cx="729533" cy="1125953"/>
            <a:chOff x="4081818" y="4676358"/>
            <a:chExt cx="729533" cy="1125953"/>
          </a:xfrm>
        </p:grpSpPr>
        <p:cxnSp>
          <p:nvCxnSpPr>
            <p:cNvPr id="66" name="Connecteur droit 65">
              <a:extLst>
                <a:ext uri="{FF2B5EF4-FFF2-40B4-BE49-F238E27FC236}">
                  <a16:creationId xmlns:a16="http://schemas.microsoft.com/office/drawing/2014/main" id="{F705341D-0695-0FD8-9B99-A7894467C2BA}"/>
                </a:ext>
              </a:extLst>
            </p:cNvPr>
            <p:cNvCxnSpPr>
              <a:cxnSpLocks/>
            </p:cNvCxnSpPr>
            <p:nvPr/>
          </p:nvCxnSpPr>
          <p:spPr>
            <a:xfrm flipV="1">
              <a:off x="4081818" y="4676358"/>
              <a:ext cx="655211" cy="1125953"/>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67" name="Triangle isocèle 66">
              <a:extLst>
                <a:ext uri="{FF2B5EF4-FFF2-40B4-BE49-F238E27FC236}">
                  <a16:creationId xmlns:a16="http://schemas.microsoft.com/office/drawing/2014/main" id="{0DAA95F6-8D2F-8369-3654-7BAA68C70DD3}"/>
                </a:ext>
              </a:extLst>
            </p:cNvPr>
            <p:cNvSpPr/>
            <p:nvPr/>
          </p:nvSpPr>
          <p:spPr>
            <a:xfrm rot="7273829">
              <a:off x="4676259" y="4768761"/>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Triangle isocèle 79">
              <a:extLst>
                <a:ext uri="{FF2B5EF4-FFF2-40B4-BE49-F238E27FC236}">
                  <a16:creationId xmlns:a16="http://schemas.microsoft.com/office/drawing/2014/main" id="{01DC09E8-179A-654A-7B4B-D58C9643D5AF}"/>
                </a:ext>
              </a:extLst>
            </p:cNvPr>
            <p:cNvSpPr/>
            <p:nvPr/>
          </p:nvSpPr>
          <p:spPr>
            <a:xfrm rot="7273829">
              <a:off x="4566808" y="4950759"/>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Triangle isocèle 80">
              <a:extLst>
                <a:ext uri="{FF2B5EF4-FFF2-40B4-BE49-F238E27FC236}">
                  <a16:creationId xmlns:a16="http://schemas.microsoft.com/office/drawing/2014/main" id="{CC7BDDEF-ECBE-E3CE-CAAB-30B2707F4AD2}"/>
                </a:ext>
              </a:extLst>
            </p:cNvPr>
            <p:cNvSpPr/>
            <p:nvPr/>
          </p:nvSpPr>
          <p:spPr>
            <a:xfrm rot="7273829">
              <a:off x="4460711" y="5127398"/>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Triangle isocèle 81">
              <a:extLst>
                <a:ext uri="{FF2B5EF4-FFF2-40B4-BE49-F238E27FC236}">
                  <a16:creationId xmlns:a16="http://schemas.microsoft.com/office/drawing/2014/main" id="{3A1D7C5D-E120-F88B-F5E5-3A7827450A66}"/>
                </a:ext>
              </a:extLst>
            </p:cNvPr>
            <p:cNvSpPr/>
            <p:nvPr/>
          </p:nvSpPr>
          <p:spPr>
            <a:xfrm rot="7273829">
              <a:off x="4345966" y="5308600"/>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Triangle isocèle 82">
              <a:extLst>
                <a:ext uri="{FF2B5EF4-FFF2-40B4-BE49-F238E27FC236}">
                  <a16:creationId xmlns:a16="http://schemas.microsoft.com/office/drawing/2014/main" id="{2A9EC8F9-B49F-8E22-197D-BEB4B1AF661E}"/>
                </a:ext>
              </a:extLst>
            </p:cNvPr>
            <p:cNvSpPr/>
            <p:nvPr/>
          </p:nvSpPr>
          <p:spPr>
            <a:xfrm rot="7273829">
              <a:off x="4242254" y="5482170"/>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Triangle isocèle 83">
              <a:extLst>
                <a:ext uri="{FF2B5EF4-FFF2-40B4-BE49-F238E27FC236}">
                  <a16:creationId xmlns:a16="http://schemas.microsoft.com/office/drawing/2014/main" id="{2A8EE015-9DFB-256C-476E-DCFF141FB40B}"/>
                </a:ext>
              </a:extLst>
            </p:cNvPr>
            <p:cNvSpPr/>
            <p:nvPr/>
          </p:nvSpPr>
          <p:spPr>
            <a:xfrm rot="7273829">
              <a:off x="4141502" y="5641789"/>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5" name="Ellipse 34">
            <a:extLst>
              <a:ext uri="{FF2B5EF4-FFF2-40B4-BE49-F238E27FC236}">
                <a16:creationId xmlns:a16="http://schemas.microsoft.com/office/drawing/2014/main" id="{239B6915-72F5-92B7-1F3A-5F4754949AB1}"/>
              </a:ext>
            </a:extLst>
          </p:cNvPr>
          <p:cNvSpPr/>
          <p:nvPr/>
        </p:nvSpPr>
        <p:spPr>
          <a:xfrm rot="20875020">
            <a:off x="1750320" y="325362"/>
            <a:ext cx="4140839" cy="6252992"/>
          </a:xfrm>
          <a:custGeom>
            <a:avLst/>
            <a:gdLst>
              <a:gd name="connsiteX0" fmla="*/ 0 w 4413923"/>
              <a:gd name="connsiteY0" fmla="*/ 3058305 h 6116610"/>
              <a:gd name="connsiteX1" fmla="*/ 2206962 w 4413923"/>
              <a:gd name="connsiteY1" fmla="*/ 0 h 6116610"/>
              <a:gd name="connsiteX2" fmla="*/ 4413924 w 4413923"/>
              <a:gd name="connsiteY2" fmla="*/ 3058305 h 6116610"/>
              <a:gd name="connsiteX3" fmla="*/ 2206962 w 4413923"/>
              <a:gd name="connsiteY3" fmla="*/ 6116610 h 6116610"/>
              <a:gd name="connsiteX4" fmla="*/ 0 w 4413923"/>
              <a:gd name="connsiteY4" fmla="*/ 3058305 h 6116610"/>
              <a:gd name="connsiteX0" fmla="*/ 19 w 4413943"/>
              <a:gd name="connsiteY0" fmla="*/ 3058305 h 6164326"/>
              <a:gd name="connsiteX1" fmla="*/ 2206981 w 4413943"/>
              <a:gd name="connsiteY1" fmla="*/ 0 h 6164326"/>
              <a:gd name="connsiteX2" fmla="*/ 4413943 w 4413943"/>
              <a:gd name="connsiteY2" fmla="*/ 3058305 h 6164326"/>
              <a:gd name="connsiteX3" fmla="*/ 2237870 w 4413943"/>
              <a:gd name="connsiteY3" fmla="*/ 6164326 h 6164326"/>
              <a:gd name="connsiteX4" fmla="*/ 19 w 4413943"/>
              <a:gd name="connsiteY4" fmla="*/ 3058305 h 6164326"/>
              <a:gd name="connsiteX0" fmla="*/ 19 w 4413943"/>
              <a:gd name="connsiteY0" fmla="*/ 3058305 h 6203677"/>
              <a:gd name="connsiteX1" fmla="*/ 2206981 w 4413943"/>
              <a:gd name="connsiteY1" fmla="*/ 0 h 6203677"/>
              <a:gd name="connsiteX2" fmla="*/ 4413943 w 4413943"/>
              <a:gd name="connsiteY2" fmla="*/ 3058305 h 6203677"/>
              <a:gd name="connsiteX3" fmla="*/ 2237870 w 4413943"/>
              <a:gd name="connsiteY3" fmla="*/ 6164326 h 6203677"/>
              <a:gd name="connsiteX4" fmla="*/ 19 w 4413943"/>
              <a:gd name="connsiteY4" fmla="*/ 3058305 h 6203677"/>
              <a:gd name="connsiteX0" fmla="*/ 19 w 4413943"/>
              <a:gd name="connsiteY0" fmla="*/ 3058305 h 6241774"/>
              <a:gd name="connsiteX1" fmla="*/ 2206981 w 4413943"/>
              <a:gd name="connsiteY1" fmla="*/ 0 h 6241774"/>
              <a:gd name="connsiteX2" fmla="*/ 4413943 w 4413943"/>
              <a:gd name="connsiteY2" fmla="*/ 3058305 h 6241774"/>
              <a:gd name="connsiteX3" fmla="*/ 2237870 w 4413943"/>
              <a:gd name="connsiteY3" fmla="*/ 6164326 h 6241774"/>
              <a:gd name="connsiteX4" fmla="*/ 19 w 4413943"/>
              <a:gd name="connsiteY4" fmla="*/ 3058305 h 6241774"/>
              <a:gd name="connsiteX0" fmla="*/ 14 w 4693029"/>
              <a:gd name="connsiteY0" fmla="*/ 3097504 h 6214246"/>
              <a:gd name="connsiteX1" fmla="*/ 2206976 w 4693029"/>
              <a:gd name="connsiteY1" fmla="*/ 39199 h 6214246"/>
              <a:gd name="connsiteX2" fmla="*/ 4693029 w 4693029"/>
              <a:gd name="connsiteY2" fmla="*/ 1985783 h 6214246"/>
              <a:gd name="connsiteX3" fmla="*/ 2237865 w 4693029"/>
              <a:gd name="connsiteY3" fmla="*/ 6203525 h 6214246"/>
              <a:gd name="connsiteX4" fmla="*/ 14 w 4693029"/>
              <a:gd name="connsiteY4" fmla="*/ 3097504 h 6214246"/>
              <a:gd name="connsiteX0" fmla="*/ 24 w 3995470"/>
              <a:gd name="connsiteY0" fmla="*/ 2952157 h 6204474"/>
              <a:gd name="connsiteX1" fmla="*/ 1509417 w 3995470"/>
              <a:gd name="connsiteY1" fmla="*/ 32251 h 6204474"/>
              <a:gd name="connsiteX2" fmla="*/ 3995470 w 3995470"/>
              <a:gd name="connsiteY2" fmla="*/ 1978835 h 6204474"/>
              <a:gd name="connsiteX3" fmla="*/ 1540306 w 3995470"/>
              <a:gd name="connsiteY3" fmla="*/ 6196577 h 6204474"/>
              <a:gd name="connsiteX4" fmla="*/ 24 w 3995470"/>
              <a:gd name="connsiteY4" fmla="*/ 2952157 h 6204474"/>
              <a:gd name="connsiteX0" fmla="*/ 226124 w 4221570"/>
              <a:gd name="connsiteY0" fmla="*/ 2991499 h 6243837"/>
              <a:gd name="connsiteX1" fmla="*/ 439270 w 4221570"/>
              <a:gd name="connsiteY1" fmla="*/ 30452 h 6243837"/>
              <a:gd name="connsiteX2" fmla="*/ 4221570 w 4221570"/>
              <a:gd name="connsiteY2" fmla="*/ 2018177 h 6243837"/>
              <a:gd name="connsiteX3" fmla="*/ 1766406 w 4221570"/>
              <a:gd name="connsiteY3" fmla="*/ 6235919 h 6243837"/>
              <a:gd name="connsiteX4" fmla="*/ 226124 w 4221570"/>
              <a:gd name="connsiteY4" fmla="*/ 2991499 h 6243837"/>
              <a:gd name="connsiteX0" fmla="*/ 82729 w 4078175"/>
              <a:gd name="connsiteY0" fmla="*/ 2983495 h 6235829"/>
              <a:gd name="connsiteX1" fmla="*/ 622920 w 4078175"/>
              <a:gd name="connsiteY1" fmla="*/ 30803 h 6235829"/>
              <a:gd name="connsiteX2" fmla="*/ 4078175 w 4078175"/>
              <a:gd name="connsiteY2" fmla="*/ 2010173 h 6235829"/>
              <a:gd name="connsiteX3" fmla="*/ 1623011 w 4078175"/>
              <a:gd name="connsiteY3" fmla="*/ 6227915 h 6235829"/>
              <a:gd name="connsiteX4" fmla="*/ 82729 w 4078175"/>
              <a:gd name="connsiteY4" fmla="*/ 2983495 h 6235829"/>
              <a:gd name="connsiteX0" fmla="*/ 57471 w 4052917"/>
              <a:gd name="connsiteY0" fmla="*/ 2914584 h 6166880"/>
              <a:gd name="connsiteX1" fmla="*/ 695228 w 4052917"/>
              <a:gd name="connsiteY1" fmla="*/ 34157 h 6166880"/>
              <a:gd name="connsiteX2" fmla="*/ 4052917 w 4052917"/>
              <a:gd name="connsiteY2" fmla="*/ 1941262 h 6166880"/>
              <a:gd name="connsiteX3" fmla="*/ 1597753 w 4052917"/>
              <a:gd name="connsiteY3" fmla="*/ 6159004 h 6166880"/>
              <a:gd name="connsiteX4" fmla="*/ 57471 w 4052917"/>
              <a:gd name="connsiteY4" fmla="*/ 2914584 h 6166880"/>
              <a:gd name="connsiteX0" fmla="*/ 66400 w 4061846"/>
              <a:gd name="connsiteY0" fmla="*/ 3020542 h 6272896"/>
              <a:gd name="connsiteX1" fmla="*/ 666237 w 4061846"/>
              <a:gd name="connsiteY1" fmla="*/ 29238 h 6272896"/>
              <a:gd name="connsiteX2" fmla="*/ 4061846 w 4061846"/>
              <a:gd name="connsiteY2" fmla="*/ 2047220 h 6272896"/>
              <a:gd name="connsiteX3" fmla="*/ 1606682 w 4061846"/>
              <a:gd name="connsiteY3" fmla="*/ 6264962 h 6272896"/>
              <a:gd name="connsiteX4" fmla="*/ 66400 w 4061846"/>
              <a:gd name="connsiteY4" fmla="*/ 3020542 h 6272896"/>
              <a:gd name="connsiteX0" fmla="*/ 66049 w 4061495"/>
              <a:gd name="connsiteY0" fmla="*/ 2980820 h 6233152"/>
              <a:gd name="connsiteX1" fmla="*/ 667298 w 4061495"/>
              <a:gd name="connsiteY1" fmla="*/ 30922 h 6233152"/>
              <a:gd name="connsiteX2" fmla="*/ 4061495 w 4061495"/>
              <a:gd name="connsiteY2" fmla="*/ 2007498 h 6233152"/>
              <a:gd name="connsiteX3" fmla="*/ 1606331 w 4061495"/>
              <a:gd name="connsiteY3" fmla="*/ 6225240 h 6233152"/>
              <a:gd name="connsiteX4" fmla="*/ 66049 w 4061495"/>
              <a:gd name="connsiteY4" fmla="*/ 2980820 h 6233152"/>
              <a:gd name="connsiteX0" fmla="*/ 69121 w 4064567"/>
              <a:gd name="connsiteY0" fmla="*/ 2966109 h 6218441"/>
              <a:gd name="connsiteX1" fmla="*/ 670370 w 4064567"/>
              <a:gd name="connsiteY1" fmla="*/ 16211 h 6218441"/>
              <a:gd name="connsiteX2" fmla="*/ 4064567 w 4064567"/>
              <a:gd name="connsiteY2" fmla="*/ 1992787 h 6218441"/>
              <a:gd name="connsiteX3" fmla="*/ 1609403 w 4064567"/>
              <a:gd name="connsiteY3" fmla="*/ 6210529 h 6218441"/>
              <a:gd name="connsiteX4" fmla="*/ 69121 w 4064567"/>
              <a:gd name="connsiteY4" fmla="*/ 2966109 h 6218441"/>
              <a:gd name="connsiteX0" fmla="*/ 45850 w 4219512"/>
              <a:gd name="connsiteY0" fmla="*/ 3199608 h 6247950"/>
              <a:gd name="connsiteX1" fmla="*/ 825315 w 4219512"/>
              <a:gd name="connsiteY1" fmla="*/ 41237 h 6247950"/>
              <a:gd name="connsiteX2" fmla="*/ 4219512 w 4219512"/>
              <a:gd name="connsiteY2" fmla="*/ 2017813 h 6247950"/>
              <a:gd name="connsiteX3" fmla="*/ 1764348 w 4219512"/>
              <a:gd name="connsiteY3" fmla="*/ 6235555 h 6247950"/>
              <a:gd name="connsiteX4" fmla="*/ 45850 w 4219512"/>
              <a:gd name="connsiteY4" fmla="*/ 3199608 h 6247950"/>
              <a:gd name="connsiteX0" fmla="*/ 31379 w 4205041"/>
              <a:gd name="connsiteY0" fmla="*/ 3199608 h 6250590"/>
              <a:gd name="connsiteX1" fmla="*/ 810844 w 4205041"/>
              <a:gd name="connsiteY1" fmla="*/ 41237 h 6250590"/>
              <a:gd name="connsiteX2" fmla="*/ 4205041 w 4205041"/>
              <a:gd name="connsiteY2" fmla="*/ 2017813 h 6250590"/>
              <a:gd name="connsiteX3" fmla="*/ 1749877 w 4205041"/>
              <a:gd name="connsiteY3" fmla="*/ 6235555 h 6250590"/>
              <a:gd name="connsiteX4" fmla="*/ 31379 w 4205041"/>
              <a:gd name="connsiteY4" fmla="*/ 3199608 h 6250590"/>
              <a:gd name="connsiteX0" fmla="*/ 31379 w 4314568"/>
              <a:gd name="connsiteY0" fmla="*/ 3176901 h 6240555"/>
              <a:gd name="connsiteX1" fmla="*/ 810844 w 4314568"/>
              <a:gd name="connsiteY1" fmla="*/ 18530 h 6240555"/>
              <a:gd name="connsiteX2" fmla="*/ 4205041 w 4314568"/>
              <a:gd name="connsiteY2" fmla="*/ 1995106 h 6240555"/>
              <a:gd name="connsiteX3" fmla="*/ 3325105 w 4314568"/>
              <a:gd name="connsiteY3" fmla="*/ 4530378 h 6240555"/>
              <a:gd name="connsiteX4" fmla="*/ 1749877 w 4314568"/>
              <a:gd name="connsiteY4" fmla="*/ 6212848 h 6240555"/>
              <a:gd name="connsiteX5" fmla="*/ 31379 w 4314568"/>
              <a:gd name="connsiteY5" fmla="*/ 3176901 h 6240555"/>
              <a:gd name="connsiteX0" fmla="*/ 31379 w 4284566"/>
              <a:gd name="connsiteY0" fmla="*/ 3176901 h 6229841"/>
              <a:gd name="connsiteX1" fmla="*/ 810844 w 4284566"/>
              <a:gd name="connsiteY1" fmla="*/ 18530 h 6229841"/>
              <a:gd name="connsiteX2" fmla="*/ 4205041 w 4284566"/>
              <a:gd name="connsiteY2" fmla="*/ 1995106 h 6229841"/>
              <a:gd name="connsiteX3" fmla="*/ 2861163 w 4284566"/>
              <a:gd name="connsiteY3" fmla="*/ 4297474 h 6229841"/>
              <a:gd name="connsiteX4" fmla="*/ 1749877 w 4284566"/>
              <a:gd name="connsiteY4" fmla="*/ 6212848 h 6229841"/>
              <a:gd name="connsiteX5" fmla="*/ 31379 w 4284566"/>
              <a:gd name="connsiteY5" fmla="*/ 3176901 h 6229841"/>
              <a:gd name="connsiteX0" fmla="*/ 31379 w 4285882"/>
              <a:gd name="connsiteY0" fmla="*/ 3176901 h 6229841"/>
              <a:gd name="connsiteX1" fmla="*/ 810844 w 4285882"/>
              <a:gd name="connsiteY1" fmla="*/ 18530 h 6229841"/>
              <a:gd name="connsiteX2" fmla="*/ 4205041 w 4285882"/>
              <a:gd name="connsiteY2" fmla="*/ 1995106 h 6229841"/>
              <a:gd name="connsiteX3" fmla="*/ 2861163 w 4285882"/>
              <a:gd name="connsiteY3" fmla="*/ 4297474 h 6229841"/>
              <a:gd name="connsiteX4" fmla="*/ 1749877 w 4285882"/>
              <a:gd name="connsiteY4" fmla="*/ 6212848 h 6229841"/>
              <a:gd name="connsiteX5" fmla="*/ 31379 w 4285882"/>
              <a:gd name="connsiteY5" fmla="*/ 3176901 h 6229841"/>
              <a:gd name="connsiteX0" fmla="*/ 31379 w 4279795"/>
              <a:gd name="connsiteY0" fmla="*/ 3176901 h 6231961"/>
              <a:gd name="connsiteX1" fmla="*/ 810844 w 4279795"/>
              <a:gd name="connsiteY1" fmla="*/ 18530 h 6231961"/>
              <a:gd name="connsiteX2" fmla="*/ 4205041 w 4279795"/>
              <a:gd name="connsiteY2" fmla="*/ 1995106 h 6231961"/>
              <a:gd name="connsiteX3" fmla="*/ 2726427 w 4279795"/>
              <a:gd name="connsiteY3" fmla="*/ 4350839 h 6231961"/>
              <a:gd name="connsiteX4" fmla="*/ 1749877 w 4279795"/>
              <a:gd name="connsiteY4" fmla="*/ 6212848 h 6231961"/>
              <a:gd name="connsiteX5" fmla="*/ 31379 w 4279795"/>
              <a:gd name="connsiteY5" fmla="*/ 3176901 h 6231961"/>
              <a:gd name="connsiteX0" fmla="*/ 31379 w 4280991"/>
              <a:gd name="connsiteY0" fmla="*/ 3176901 h 6231961"/>
              <a:gd name="connsiteX1" fmla="*/ 810844 w 4280991"/>
              <a:gd name="connsiteY1" fmla="*/ 18530 h 6231961"/>
              <a:gd name="connsiteX2" fmla="*/ 4205041 w 4280991"/>
              <a:gd name="connsiteY2" fmla="*/ 1995106 h 6231961"/>
              <a:gd name="connsiteX3" fmla="*/ 2726427 w 4280991"/>
              <a:gd name="connsiteY3" fmla="*/ 4350839 h 6231961"/>
              <a:gd name="connsiteX4" fmla="*/ 1749877 w 4280991"/>
              <a:gd name="connsiteY4" fmla="*/ 6212848 h 6231961"/>
              <a:gd name="connsiteX5" fmla="*/ 31379 w 4280991"/>
              <a:gd name="connsiteY5" fmla="*/ 3176901 h 6231961"/>
              <a:gd name="connsiteX0" fmla="*/ 31379 w 4283995"/>
              <a:gd name="connsiteY0" fmla="*/ 3175639 h 6230699"/>
              <a:gd name="connsiteX1" fmla="*/ 810844 w 4283995"/>
              <a:gd name="connsiteY1" fmla="*/ 17268 h 6230699"/>
              <a:gd name="connsiteX2" fmla="*/ 4205041 w 4283995"/>
              <a:gd name="connsiteY2" fmla="*/ 1993844 h 6230699"/>
              <a:gd name="connsiteX3" fmla="*/ 3165569 w 4283995"/>
              <a:gd name="connsiteY3" fmla="*/ 3818420 h 6230699"/>
              <a:gd name="connsiteX4" fmla="*/ 2726427 w 4283995"/>
              <a:gd name="connsiteY4" fmla="*/ 4349577 h 6230699"/>
              <a:gd name="connsiteX5" fmla="*/ 1749877 w 4283995"/>
              <a:gd name="connsiteY5" fmla="*/ 6211586 h 6230699"/>
              <a:gd name="connsiteX6" fmla="*/ 31379 w 4283995"/>
              <a:gd name="connsiteY6" fmla="*/ 3175639 h 6230699"/>
              <a:gd name="connsiteX0" fmla="*/ 31379 w 4306374"/>
              <a:gd name="connsiteY0" fmla="*/ 3175639 h 6230699"/>
              <a:gd name="connsiteX1" fmla="*/ 810844 w 4306374"/>
              <a:gd name="connsiteY1" fmla="*/ 17268 h 6230699"/>
              <a:gd name="connsiteX2" fmla="*/ 4205041 w 4306374"/>
              <a:gd name="connsiteY2" fmla="*/ 1993844 h 6230699"/>
              <a:gd name="connsiteX3" fmla="*/ 3165569 w 4306374"/>
              <a:gd name="connsiteY3" fmla="*/ 3818420 h 6230699"/>
              <a:gd name="connsiteX4" fmla="*/ 2726427 w 4306374"/>
              <a:gd name="connsiteY4" fmla="*/ 4349577 h 6230699"/>
              <a:gd name="connsiteX5" fmla="*/ 1749877 w 4306374"/>
              <a:gd name="connsiteY5" fmla="*/ 6211586 h 6230699"/>
              <a:gd name="connsiteX6" fmla="*/ 31379 w 4306374"/>
              <a:gd name="connsiteY6" fmla="*/ 3175639 h 6230699"/>
              <a:gd name="connsiteX0" fmla="*/ 31379 w 4309918"/>
              <a:gd name="connsiteY0" fmla="*/ 3175639 h 6230699"/>
              <a:gd name="connsiteX1" fmla="*/ 810844 w 4309918"/>
              <a:gd name="connsiteY1" fmla="*/ 17268 h 6230699"/>
              <a:gd name="connsiteX2" fmla="*/ 4205041 w 4309918"/>
              <a:gd name="connsiteY2" fmla="*/ 1993844 h 6230699"/>
              <a:gd name="connsiteX3" fmla="*/ 3165569 w 4309918"/>
              <a:gd name="connsiteY3" fmla="*/ 3818420 h 6230699"/>
              <a:gd name="connsiteX4" fmla="*/ 2726427 w 4309918"/>
              <a:gd name="connsiteY4" fmla="*/ 4349577 h 6230699"/>
              <a:gd name="connsiteX5" fmla="*/ 1749877 w 4309918"/>
              <a:gd name="connsiteY5" fmla="*/ 6211586 h 6230699"/>
              <a:gd name="connsiteX6" fmla="*/ 31379 w 4309918"/>
              <a:gd name="connsiteY6" fmla="*/ 3175639 h 6230699"/>
              <a:gd name="connsiteX0" fmla="*/ 31079 w 4288018"/>
              <a:gd name="connsiteY0" fmla="*/ 3178559 h 6233619"/>
              <a:gd name="connsiteX1" fmla="*/ 810544 w 4288018"/>
              <a:gd name="connsiteY1" fmla="*/ 20188 h 6233619"/>
              <a:gd name="connsiteX2" fmla="*/ 4180950 w 4288018"/>
              <a:gd name="connsiteY2" fmla="*/ 1921042 h 6233619"/>
              <a:gd name="connsiteX3" fmla="*/ 3165269 w 4288018"/>
              <a:gd name="connsiteY3" fmla="*/ 3821340 h 6233619"/>
              <a:gd name="connsiteX4" fmla="*/ 2726127 w 4288018"/>
              <a:gd name="connsiteY4" fmla="*/ 4352497 h 6233619"/>
              <a:gd name="connsiteX5" fmla="*/ 1749577 w 4288018"/>
              <a:gd name="connsiteY5" fmla="*/ 6214506 h 6233619"/>
              <a:gd name="connsiteX6" fmla="*/ 31079 w 4288018"/>
              <a:gd name="connsiteY6" fmla="*/ 3178559 h 6233619"/>
              <a:gd name="connsiteX0" fmla="*/ 31079 w 4239756"/>
              <a:gd name="connsiteY0" fmla="*/ 3194724 h 6249784"/>
              <a:gd name="connsiteX1" fmla="*/ 810544 w 4239756"/>
              <a:gd name="connsiteY1" fmla="*/ 36353 h 6249784"/>
              <a:gd name="connsiteX2" fmla="*/ 3757160 w 4239756"/>
              <a:gd name="connsiteY2" fmla="*/ 1506380 h 6249784"/>
              <a:gd name="connsiteX3" fmla="*/ 4180950 w 4239756"/>
              <a:gd name="connsiteY3" fmla="*/ 1937207 h 6249784"/>
              <a:gd name="connsiteX4" fmla="*/ 3165269 w 4239756"/>
              <a:gd name="connsiteY4" fmla="*/ 3837505 h 6249784"/>
              <a:gd name="connsiteX5" fmla="*/ 2726127 w 4239756"/>
              <a:gd name="connsiteY5" fmla="*/ 4368662 h 6249784"/>
              <a:gd name="connsiteX6" fmla="*/ 1749577 w 4239756"/>
              <a:gd name="connsiteY6" fmla="*/ 6230671 h 6249784"/>
              <a:gd name="connsiteX7" fmla="*/ 31079 w 4239756"/>
              <a:gd name="connsiteY7" fmla="*/ 3194724 h 6249784"/>
              <a:gd name="connsiteX0" fmla="*/ 27164 w 4259051"/>
              <a:gd name="connsiteY0" fmla="*/ 3186338 h 6241398"/>
              <a:gd name="connsiteX1" fmla="*/ 806629 w 4259051"/>
              <a:gd name="connsiteY1" fmla="*/ 27967 h 6241398"/>
              <a:gd name="connsiteX2" fmla="*/ 3829361 w 4259051"/>
              <a:gd name="connsiteY2" fmla="*/ 1655628 h 6241398"/>
              <a:gd name="connsiteX3" fmla="*/ 4177035 w 4259051"/>
              <a:gd name="connsiteY3" fmla="*/ 1928821 h 6241398"/>
              <a:gd name="connsiteX4" fmla="*/ 3161354 w 4259051"/>
              <a:gd name="connsiteY4" fmla="*/ 3829119 h 6241398"/>
              <a:gd name="connsiteX5" fmla="*/ 2722212 w 4259051"/>
              <a:gd name="connsiteY5" fmla="*/ 4360276 h 6241398"/>
              <a:gd name="connsiteX6" fmla="*/ 1745662 w 4259051"/>
              <a:gd name="connsiteY6" fmla="*/ 6222285 h 6241398"/>
              <a:gd name="connsiteX7" fmla="*/ 27164 w 4259051"/>
              <a:gd name="connsiteY7" fmla="*/ 3186338 h 6241398"/>
              <a:gd name="connsiteX0" fmla="*/ 27164 w 4340090"/>
              <a:gd name="connsiteY0" fmla="*/ 3186338 h 6241398"/>
              <a:gd name="connsiteX1" fmla="*/ 806629 w 4340090"/>
              <a:gd name="connsiteY1" fmla="*/ 27967 h 6241398"/>
              <a:gd name="connsiteX2" fmla="*/ 3829361 w 4340090"/>
              <a:gd name="connsiteY2" fmla="*/ 1655628 h 6241398"/>
              <a:gd name="connsiteX3" fmla="*/ 4289888 w 4340090"/>
              <a:gd name="connsiteY3" fmla="*/ 2336344 h 6241398"/>
              <a:gd name="connsiteX4" fmla="*/ 3161354 w 4340090"/>
              <a:gd name="connsiteY4" fmla="*/ 3829119 h 6241398"/>
              <a:gd name="connsiteX5" fmla="*/ 2722212 w 4340090"/>
              <a:gd name="connsiteY5" fmla="*/ 4360276 h 6241398"/>
              <a:gd name="connsiteX6" fmla="*/ 1745662 w 4340090"/>
              <a:gd name="connsiteY6" fmla="*/ 6222285 h 6241398"/>
              <a:gd name="connsiteX7" fmla="*/ 27164 w 4340090"/>
              <a:gd name="connsiteY7" fmla="*/ 3186338 h 6241398"/>
              <a:gd name="connsiteX0" fmla="*/ 10727 w 4323653"/>
              <a:gd name="connsiteY0" fmla="*/ 3052453 h 6107513"/>
              <a:gd name="connsiteX1" fmla="*/ 1139389 w 4323653"/>
              <a:gd name="connsiteY1" fmla="*/ 30318 h 6107513"/>
              <a:gd name="connsiteX2" fmla="*/ 3812924 w 4323653"/>
              <a:gd name="connsiteY2" fmla="*/ 1521743 h 6107513"/>
              <a:gd name="connsiteX3" fmla="*/ 4273451 w 4323653"/>
              <a:gd name="connsiteY3" fmla="*/ 2202459 h 6107513"/>
              <a:gd name="connsiteX4" fmla="*/ 3144917 w 4323653"/>
              <a:gd name="connsiteY4" fmla="*/ 3695234 h 6107513"/>
              <a:gd name="connsiteX5" fmla="*/ 2705775 w 4323653"/>
              <a:gd name="connsiteY5" fmla="*/ 4226391 h 6107513"/>
              <a:gd name="connsiteX6" fmla="*/ 1729225 w 4323653"/>
              <a:gd name="connsiteY6" fmla="*/ 6088400 h 6107513"/>
              <a:gd name="connsiteX7" fmla="*/ 10727 w 4323653"/>
              <a:gd name="connsiteY7" fmla="*/ 3052453 h 6107513"/>
              <a:gd name="connsiteX0" fmla="*/ 10727 w 4323653"/>
              <a:gd name="connsiteY0" fmla="*/ 3052453 h 6117387"/>
              <a:gd name="connsiteX1" fmla="*/ 1139389 w 4323653"/>
              <a:gd name="connsiteY1" fmla="*/ 30318 h 6117387"/>
              <a:gd name="connsiteX2" fmla="*/ 3812924 w 4323653"/>
              <a:gd name="connsiteY2" fmla="*/ 1521743 h 6117387"/>
              <a:gd name="connsiteX3" fmla="*/ 4273451 w 4323653"/>
              <a:gd name="connsiteY3" fmla="*/ 2202459 h 6117387"/>
              <a:gd name="connsiteX4" fmla="*/ 3144917 w 4323653"/>
              <a:gd name="connsiteY4" fmla="*/ 3695234 h 6117387"/>
              <a:gd name="connsiteX5" fmla="*/ 2705775 w 4323653"/>
              <a:gd name="connsiteY5" fmla="*/ 4226391 h 6117387"/>
              <a:gd name="connsiteX6" fmla="*/ 1729225 w 4323653"/>
              <a:gd name="connsiteY6" fmla="*/ 6088400 h 6117387"/>
              <a:gd name="connsiteX7" fmla="*/ 917745 w 4323653"/>
              <a:gd name="connsiteY7" fmla="*/ 5197837 h 6117387"/>
              <a:gd name="connsiteX8" fmla="*/ 10727 w 4323653"/>
              <a:gd name="connsiteY8" fmla="*/ 3052453 h 6117387"/>
              <a:gd name="connsiteX0" fmla="*/ 10727 w 4323653"/>
              <a:gd name="connsiteY0" fmla="*/ 3052453 h 6117387"/>
              <a:gd name="connsiteX1" fmla="*/ 1139389 w 4323653"/>
              <a:gd name="connsiteY1" fmla="*/ 30318 h 6117387"/>
              <a:gd name="connsiteX2" fmla="*/ 3812924 w 4323653"/>
              <a:gd name="connsiteY2" fmla="*/ 1521743 h 6117387"/>
              <a:gd name="connsiteX3" fmla="*/ 4273451 w 4323653"/>
              <a:gd name="connsiteY3" fmla="*/ 2202459 h 6117387"/>
              <a:gd name="connsiteX4" fmla="*/ 3144917 w 4323653"/>
              <a:gd name="connsiteY4" fmla="*/ 3695234 h 6117387"/>
              <a:gd name="connsiteX5" fmla="*/ 2705775 w 4323653"/>
              <a:gd name="connsiteY5" fmla="*/ 4226391 h 6117387"/>
              <a:gd name="connsiteX6" fmla="*/ 2234313 w 4323653"/>
              <a:gd name="connsiteY6" fmla="*/ 5463296 h 6117387"/>
              <a:gd name="connsiteX7" fmla="*/ 1729225 w 4323653"/>
              <a:gd name="connsiteY7" fmla="*/ 6088400 h 6117387"/>
              <a:gd name="connsiteX8" fmla="*/ 917745 w 4323653"/>
              <a:gd name="connsiteY8" fmla="*/ 5197837 h 6117387"/>
              <a:gd name="connsiteX9" fmla="*/ 10727 w 4323653"/>
              <a:gd name="connsiteY9" fmla="*/ 3052453 h 6117387"/>
              <a:gd name="connsiteX0" fmla="*/ 10727 w 4323653"/>
              <a:gd name="connsiteY0" fmla="*/ 3052453 h 6091231"/>
              <a:gd name="connsiteX1" fmla="*/ 1139389 w 4323653"/>
              <a:gd name="connsiteY1" fmla="*/ 30318 h 6091231"/>
              <a:gd name="connsiteX2" fmla="*/ 3812924 w 4323653"/>
              <a:gd name="connsiteY2" fmla="*/ 1521743 h 6091231"/>
              <a:gd name="connsiteX3" fmla="*/ 4273451 w 4323653"/>
              <a:gd name="connsiteY3" fmla="*/ 2202459 h 6091231"/>
              <a:gd name="connsiteX4" fmla="*/ 3144917 w 4323653"/>
              <a:gd name="connsiteY4" fmla="*/ 3695234 h 6091231"/>
              <a:gd name="connsiteX5" fmla="*/ 2705775 w 4323653"/>
              <a:gd name="connsiteY5" fmla="*/ 4226391 h 6091231"/>
              <a:gd name="connsiteX6" fmla="*/ 2150752 w 4323653"/>
              <a:gd name="connsiteY6" fmla="*/ 5435089 h 6091231"/>
              <a:gd name="connsiteX7" fmla="*/ 1729225 w 4323653"/>
              <a:gd name="connsiteY7" fmla="*/ 6088400 h 6091231"/>
              <a:gd name="connsiteX8" fmla="*/ 917745 w 4323653"/>
              <a:gd name="connsiteY8" fmla="*/ 5197837 h 6091231"/>
              <a:gd name="connsiteX9" fmla="*/ 10727 w 4323653"/>
              <a:gd name="connsiteY9" fmla="*/ 3052453 h 6091231"/>
              <a:gd name="connsiteX0" fmla="*/ 10727 w 4323653"/>
              <a:gd name="connsiteY0" fmla="*/ 3052453 h 6091277"/>
              <a:gd name="connsiteX1" fmla="*/ 1139389 w 4323653"/>
              <a:gd name="connsiteY1" fmla="*/ 30318 h 6091277"/>
              <a:gd name="connsiteX2" fmla="*/ 3812924 w 4323653"/>
              <a:gd name="connsiteY2" fmla="*/ 1521743 h 6091277"/>
              <a:gd name="connsiteX3" fmla="*/ 4273451 w 4323653"/>
              <a:gd name="connsiteY3" fmla="*/ 2202459 h 6091277"/>
              <a:gd name="connsiteX4" fmla="*/ 3144917 w 4323653"/>
              <a:gd name="connsiteY4" fmla="*/ 3695234 h 6091277"/>
              <a:gd name="connsiteX5" fmla="*/ 2705775 w 4323653"/>
              <a:gd name="connsiteY5" fmla="*/ 4226391 h 6091277"/>
              <a:gd name="connsiteX6" fmla="*/ 2150752 w 4323653"/>
              <a:gd name="connsiteY6" fmla="*/ 5435089 h 6091277"/>
              <a:gd name="connsiteX7" fmla="*/ 1729225 w 4323653"/>
              <a:gd name="connsiteY7" fmla="*/ 6088400 h 6091277"/>
              <a:gd name="connsiteX8" fmla="*/ 917745 w 4323653"/>
              <a:gd name="connsiteY8" fmla="*/ 5197837 h 6091277"/>
              <a:gd name="connsiteX9" fmla="*/ 10727 w 4323653"/>
              <a:gd name="connsiteY9" fmla="*/ 3052453 h 6091277"/>
              <a:gd name="connsiteX0" fmla="*/ 10727 w 4300470"/>
              <a:gd name="connsiteY0" fmla="*/ 3052453 h 6091277"/>
              <a:gd name="connsiteX1" fmla="*/ 1139389 w 4300470"/>
              <a:gd name="connsiteY1" fmla="*/ 30318 h 6091277"/>
              <a:gd name="connsiteX2" fmla="*/ 3812924 w 4300470"/>
              <a:gd name="connsiteY2" fmla="*/ 1521743 h 6091277"/>
              <a:gd name="connsiteX3" fmla="*/ 4273451 w 4300470"/>
              <a:gd name="connsiteY3" fmla="*/ 2202459 h 6091277"/>
              <a:gd name="connsiteX4" fmla="*/ 3537753 w 4300470"/>
              <a:gd name="connsiteY4" fmla="*/ 3460510 h 6091277"/>
              <a:gd name="connsiteX5" fmla="*/ 3144917 w 4300470"/>
              <a:gd name="connsiteY5" fmla="*/ 3695234 h 6091277"/>
              <a:gd name="connsiteX6" fmla="*/ 2705775 w 4300470"/>
              <a:gd name="connsiteY6" fmla="*/ 4226391 h 6091277"/>
              <a:gd name="connsiteX7" fmla="*/ 2150752 w 4300470"/>
              <a:gd name="connsiteY7" fmla="*/ 5435089 h 6091277"/>
              <a:gd name="connsiteX8" fmla="*/ 1729225 w 4300470"/>
              <a:gd name="connsiteY8" fmla="*/ 6088400 h 6091277"/>
              <a:gd name="connsiteX9" fmla="*/ 917745 w 4300470"/>
              <a:gd name="connsiteY9" fmla="*/ 5197837 h 6091277"/>
              <a:gd name="connsiteX10" fmla="*/ 10727 w 4300470"/>
              <a:gd name="connsiteY10" fmla="*/ 3052453 h 6091277"/>
              <a:gd name="connsiteX0" fmla="*/ 10727 w 4300470"/>
              <a:gd name="connsiteY0" fmla="*/ 3052453 h 6091277"/>
              <a:gd name="connsiteX1" fmla="*/ 1139389 w 4300470"/>
              <a:gd name="connsiteY1" fmla="*/ 30318 h 6091277"/>
              <a:gd name="connsiteX2" fmla="*/ 3812924 w 4300470"/>
              <a:gd name="connsiteY2" fmla="*/ 1521743 h 6091277"/>
              <a:gd name="connsiteX3" fmla="*/ 4273451 w 4300470"/>
              <a:gd name="connsiteY3" fmla="*/ 2202459 h 6091277"/>
              <a:gd name="connsiteX4" fmla="*/ 3584120 w 4300470"/>
              <a:gd name="connsiteY4" fmla="*/ 3479062 h 6091277"/>
              <a:gd name="connsiteX5" fmla="*/ 3144917 w 4300470"/>
              <a:gd name="connsiteY5" fmla="*/ 3695234 h 6091277"/>
              <a:gd name="connsiteX6" fmla="*/ 2705775 w 4300470"/>
              <a:gd name="connsiteY6" fmla="*/ 4226391 h 6091277"/>
              <a:gd name="connsiteX7" fmla="*/ 2150752 w 4300470"/>
              <a:gd name="connsiteY7" fmla="*/ 5435089 h 6091277"/>
              <a:gd name="connsiteX8" fmla="*/ 1729225 w 4300470"/>
              <a:gd name="connsiteY8" fmla="*/ 6088400 h 6091277"/>
              <a:gd name="connsiteX9" fmla="*/ 917745 w 4300470"/>
              <a:gd name="connsiteY9" fmla="*/ 5197837 h 6091277"/>
              <a:gd name="connsiteX10" fmla="*/ 10727 w 4300470"/>
              <a:gd name="connsiteY10" fmla="*/ 3052453 h 6091277"/>
              <a:gd name="connsiteX0" fmla="*/ 118693 w 4408436"/>
              <a:gd name="connsiteY0" fmla="*/ 3032418 h 6071242"/>
              <a:gd name="connsiteX1" fmla="*/ 128577 w 4408436"/>
              <a:gd name="connsiteY1" fmla="*/ 2336619 h 6071242"/>
              <a:gd name="connsiteX2" fmla="*/ 1247355 w 4408436"/>
              <a:gd name="connsiteY2" fmla="*/ 10283 h 6071242"/>
              <a:gd name="connsiteX3" fmla="*/ 3920890 w 4408436"/>
              <a:gd name="connsiteY3" fmla="*/ 1501708 h 6071242"/>
              <a:gd name="connsiteX4" fmla="*/ 4381417 w 4408436"/>
              <a:gd name="connsiteY4" fmla="*/ 2182424 h 6071242"/>
              <a:gd name="connsiteX5" fmla="*/ 3692086 w 4408436"/>
              <a:gd name="connsiteY5" fmla="*/ 3459027 h 6071242"/>
              <a:gd name="connsiteX6" fmla="*/ 3252883 w 4408436"/>
              <a:gd name="connsiteY6" fmla="*/ 3675199 h 6071242"/>
              <a:gd name="connsiteX7" fmla="*/ 2813741 w 4408436"/>
              <a:gd name="connsiteY7" fmla="*/ 4206356 h 6071242"/>
              <a:gd name="connsiteX8" fmla="*/ 2258718 w 4408436"/>
              <a:gd name="connsiteY8" fmla="*/ 5415054 h 6071242"/>
              <a:gd name="connsiteX9" fmla="*/ 1837191 w 4408436"/>
              <a:gd name="connsiteY9" fmla="*/ 6068365 h 6071242"/>
              <a:gd name="connsiteX10" fmla="*/ 1025711 w 4408436"/>
              <a:gd name="connsiteY10" fmla="*/ 5177802 h 6071242"/>
              <a:gd name="connsiteX11" fmla="*/ 118693 w 4408436"/>
              <a:gd name="connsiteY11" fmla="*/ 3032418 h 6071242"/>
              <a:gd name="connsiteX0" fmla="*/ 118693 w 4408436"/>
              <a:gd name="connsiteY0" fmla="*/ 3032418 h 6071242"/>
              <a:gd name="connsiteX1" fmla="*/ 128577 w 4408436"/>
              <a:gd name="connsiteY1" fmla="*/ 2336619 h 6071242"/>
              <a:gd name="connsiteX2" fmla="*/ 1247355 w 4408436"/>
              <a:gd name="connsiteY2" fmla="*/ 10283 h 6071242"/>
              <a:gd name="connsiteX3" fmla="*/ 3920890 w 4408436"/>
              <a:gd name="connsiteY3" fmla="*/ 1501708 h 6071242"/>
              <a:gd name="connsiteX4" fmla="*/ 4381417 w 4408436"/>
              <a:gd name="connsiteY4" fmla="*/ 2182424 h 6071242"/>
              <a:gd name="connsiteX5" fmla="*/ 3692086 w 4408436"/>
              <a:gd name="connsiteY5" fmla="*/ 3459027 h 6071242"/>
              <a:gd name="connsiteX6" fmla="*/ 3252883 w 4408436"/>
              <a:gd name="connsiteY6" fmla="*/ 3675199 h 6071242"/>
              <a:gd name="connsiteX7" fmla="*/ 2813741 w 4408436"/>
              <a:gd name="connsiteY7" fmla="*/ 4206356 h 6071242"/>
              <a:gd name="connsiteX8" fmla="*/ 2258718 w 4408436"/>
              <a:gd name="connsiteY8" fmla="*/ 5415054 h 6071242"/>
              <a:gd name="connsiteX9" fmla="*/ 1837191 w 4408436"/>
              <a:gd name="connsiteY9" fmla="*/ 6068365 h 6071242"/>
              <a:gd name="connsiteX10" fmla="*/ 1025711 w 4408436"/>
              <a:gd name="connsiteY10" fmla="*/ 5177802 h 6071242"/>
              <a:gd name="connsiteX11" fmla="*/ 118693 w 4408436"/>
              <a:gd name="connsiteY11" fmla="*/ 3032418 h 6071242"/>
              <a:gd name="connsiteX0" fmla="*/ 118693 w 4408436"/>
              <a:gd name="connsiteY0" fmla="*/ 3024192 h 6063016"/>
              <a:gd name="connsiteX1" fmla="*/ 128577 w 4408436"/>
              <a:gd name="connsiteY1" fmla="*/ 2328393 h 6063016"/>
              <a:gd name="connsiteX2" fmla="*/ 426687 w 4408436"/>
              <a:gd name="connsiteY2" fmla="*/ 1196607 h 6063016"/>
              <a:gd name="connsiteX3" fmla="*/ 1247355 w 4408436"/>
              <a:gd name="connsiteY3" fmla="*/ 2057 h 6063016"/>
              <a:gd name="connsiteX4" fmla="*/ 3920890 w 4408436"/>
              <a:gd name="connsiteY4" fmla="*/ 1493482 h 6063016"/>
              <a:gd name="connsiteX5" fmla="*/ 4381417 w 4408436"/>
              <a:gd name="connsiteY5" fmla="*/ 2174198 h 6063016"/>
              <a:gd name="connsiteX6" fmla="*/ 3692086 w 4408436"/>
              <a:gd name="connsiteY6" fmla="*/ 3450801 h 6063016"/>
              <a:gd name="connsiteX7" fmla="*/ 3252883 w 4408436"/>
              <a:gd name="connsiteY7" fmla="*/ 3666973 h 6063016"/>
              <a:gd name="connsiteX8" fmla="*/ 2813741 w 4408436"/>
              <a:gd name="connsiteY8" fmla="*/ 4198130 h 6063016"/>
              <a:gd name="connsiteX9" fmla="*/ 2258718 w 4408436"/>
              <a:gd name="connsiteY9" fmla="*/ 5406828 h 6063016"/>
              <a:gd name="connsiteX10" fmla="*/ 1837191 w 4408436"/>
              <a:gd name="connsiteY10" fmla="*/ 6060139 h 6063016"/>
              <a:gd name="connsiteX11" fmla="*/ 1025711 w 4408436"/>
              <a:gd name="connsiteY11" fmla="*/ 5169576 h 6063016"/>
              <a:gd name="connsiteX12" fmla="*/ 118693 w 4408436"/>
              <a:gd name="connsiteY12" fmla="*/ 3024192 h 6063016"/>
              <a:gd name="connsiteX0" fmla="*/ 30374 w 4320117"/>
              <a:gd name="connsiteY0" fmla="*/ 3024192 h 6063016"/>
              <a:gd name="connsiteX1" fmla="*/ 462791 w 4320117"/>
              <a:gd name="connsiteY1" fmla="*/ 1771977 h 6063016"/>
              <a:gd name="connsiteX2" fmla="*/ 338368 w 4320117"/>
              <a:gd name="connsiteY2" fmla="*/ 1196607 h 6063016"/>
              <a:gd name="connsiteX3" fmla="*/ 1159036 w 4320117"/>
              <a:gd name="connsiteY3" fmla="*/ 2057 h 6063016"/>
              <a:gd name="connsiteX4" fmla="*/ 3832571 w 4320117"/>
              <a:gd name="connsiteY4" fmla="*/ 1493482 h 6063016"/>
              <a:gd name="connsiteX5" fmla="*/ 4293098 w 4320117"/>
              <a:gd name="connsiteY5" fmla="*/ 2174198 h 6063016"/>
              <a:gd name="connsiteX6" fmla="*/ 3603767 w 4320117"/>
              <a:gd name="connsiteY6" fmla="*/ 3450801 h 6063016"/>
              <a:gd name="connsiteX7" fmla="*/ 3164564 w 4320117"/>
              <a:gd name="connsiteY7" fmla="*/ 3666973 h 6063016"/>
              <a:gd name="connsiteX8" fmla="*/ 2725422 w 4320117"/>
              <a:gd name="connsiteY8" fmla="*/ 4198130 h 6063016"/>
              <a:gd name="connsiteX9" fmla="*/ 2170399 w 4320117"/>
              <a:gd name="connsiteY9" fmla="*/ 5406828 h 6063016"/>
              <a:gd name="connsiteX10" fmla="*/ 1748872 w 4320117"/>
              <a:gd name="connsiteY10" fmla="*/ 6060139 h 6063016"/>
              <a:gd name="connsiteX11" fmla="*/ 937392 w 4320117"/>
              <a:gd name="connsiteY11" fmla="*/ 5169576 h 6063016"/>
              <a:gd name="connsiteX12" fmla="*/ 30374 w 4320117"/>
              <a:gd name="connsiteY12" fmla="*/ 3024192 h 6063016"/>
              <a:gd name="connsiteX0" fmla="*/ 615277 w 4034899"/>
              <a:gd name="connsiteY0" fmla="*/ 2863990 h 6063016"/>
              <a:gd name="connsiteX1" fmla="*/ 177573 w 4034899"/>
              <a:gd name="connsiteY1" fmla="*/ 1771977 h 6063016"/>
              <a:gd name="connsiteX2" fmla="*/ 53150 w 4034899"/>
              <a:gd name="connsiteY2" fmla="*/ 1196607 h 6063016"/>
              <a:gd name="connsiteX3" fmla="*/ 873818 w 4034899"/>
              <a:gd name="connsiteY3" fmla="*/ 2057 h 6063016"/>
              <a:gd name="connsiteX4" fmla="*/ 3547353 w 4034899"/>
              <a:gd name="connsiteY4" fmla="*/ 1493482 h 6063016"/>
              <a:gd name="connsiteX5" fmla="*/ 4007880 w 4034899"/>
              <a:gd name="connsiteY5" fmla="*/ 2174198 h 6063016"/>
              <a:gd name="connsiteX6" fmla="*/ 3318549 w 4034899"/>
              <a:gd name="connsiteY6" fmla="*/ 3450801 h 6063016"/>
              <a:gd name="connsiteX7" fmla="*/ 2879346 w 4034899"/>
              <a:gd name="connsiteY7" fmla="*/ 3666973 h 6063016"/>
              <a:gd name="connsiteX8" fmla="*/ 2440204 w 4034899"/>
              <a:gd name="connsiteY8" fmla="*/ 4198130 h 6063016"/>
              <a:gd name="connsiteX9" fmla="*/ 1885181 w 4034899"/>
              <a:gd name="connsiteY9" fmla="*/ 5406828 h 6063016"/>
              <a:gd name="connsiteX10" fmla="*/ 1463654 w 4034899"/>
              <a:gd name="connsiteY10" fmla="*/ 6060139 h 6063016"/>
              <a:gd name="connsiteX11" fmla="*/ 652174 w 4034899"/>
              <a:gd name="connsiteY11" fmla="*/ 5169576 h 6063016"/>
              <a:gd name="connsiteX12" fmla="*/ 615277 w 4034899"/>
              <a:gd name="connsiteY12" fmla="*/ 2863990 h 6063016"/>
              <a:gd name="connsiteX0" fmla="*/ 615277 w 4034899"/>
              <a:gd name="connsiteY0" fmla="*/ 2863990 h 6064760"/>
              <a:gd name="connsiteX1" fmla="*/ 177573 w 4034899"/>
              <a:gd name="connsiteY1" fmla="*/ 1771977 h 6064760"/>
              <a:gd name="connsiteX2" fmla="*/ 53150 w 4034899"/>
              <a:gd name="connsiteY2" fmla="*/ 1196607 h 6064760"/>
              <a:gd name="connsiteX3" fmla="*/ 873818 w 4034899"/>
              <a:gd name="connsiteY3" fmla="*/ 2057 h 6064760"/>
              <a:gd name="connsiteX4" fmla="*/ 3547353 w 4034899"/>
              <a:gd name="connsiteY4" fmla="*/ 1493482 h 6064760"/>
              <a:gd name="connsiteX5" fmla="*/ 4007880 w 4034899"/>
              <a:gd name="connsiteY5" fmla="*/ 2174198 h 6064760"/>
              <a:gd name="connsiteX6" fmla="*/ 3318549 w 4034899"/>
              <a:gd name="connsiteY6" fmla="*/ 3450801 h 6064760"/>
              <a:gd name="connsiteX7" fmla="*/ 2879346 w 4034899"/>
              <a:gd name="connsiteY7" fmla="*/ 3666973 h 6064760"/>
              <a:gd name="connsiteX8" fmla="*/ 2440204 w 4034899"/>
              <a:gd name="connsiteY8" fmla="*/ 4198130 h 6064760"/>
              <a:gd name="connsiteX9" fmla="*/ 1783079 w 4034899"/>
              <a:gd name="connsiteY9" fmla="*/ 5564146 h 6064760"/>
              <a:gd name="connsiteX10" fmla="*/ 1463654 w 4034899"/>
              <a:gd name="connsiteY10" fmla="*/ 6060139 h 6064760"/>
              <a:gd name="connsiteX11" fmla="*/ 652174 w 4034899"/>
              <a:gd name="connsiteY11" fmla="*/ 5169576 h 6064760"/>
              <a:gd name="connsiteX12" fmla="*/ 615277 w 4034899"/>
              <a:gd name="connsiteY12" fmla="*/ 2863990 h 6064760"/>
              <a:gd name="connsiteX0" fmla="*/ 615277 w 4034899"/>
              <a:gd name="connsiteY0" fmla="*/ 2863990 h 6064760"/>
              <a:gd name="connsiteX1" fmla="*/ 177573 w 4034899"/>
              <a:gd name="connsiteY1" fmla="*/ 1771977 h 6064760"/>
              <a:gd name="connsiteX2" fmla="*/ 53150 w 4034899"/>
              <a:gd name="connsiteY2" fmla="*/ 1196607 h 6064760"/>
              <a:gd name="connsiteX3" fmla="*/ 873818 w 4034899"/>
              <a:gd name="connsiteY3" fmla="*/ 2057 h 6064760"/>
              <a:gd name="connsiteX4" fmla="*/ 3547353 w 4034899"/>
              <a:gd name="connsiteY4" fmla="*/ 1493482 h 6064760"/>
              <a:gd name="connsiteX5" fmla="*/ 4007880 w 4034899"/>
              <a:gd name="connsiteY5" fmla="*/ 2174198 h 6064760"/>
              <a:gd name="connsiteX6" fmla="*/ 3318549 w 4034899"/>
              <a:gd name="connsiteY6" fmla="*/ 3450801 h 6064760"/>
              <a:gd name="connsiteX7" fmla="*/ 2879346 w 4034899"/>
              <a:gd name="connsiteY7" fmla="*/ 3666973 h 6064760"/>
              <a:gd name="connsiteX8" fmla="*/ 2440204 w 4034899"/>
              <a:gd name="connsiteY8" fmla="*/ 4198130 h 6064760"/>
              <a:gd name="connsiteX9" fmla="*/ 1783079 w 4034899"/>
              <a:gd name="connsiteY9" fmla="*/ 5564146 h 6064760"/>
              <a:gd name="connsiteX10" fmla="*/ 1463654 w 4034899"/>
              <a:gd name="connsiteY10" fmla="*/ 6060139 h 6064760"/>
              <a:gd name="connsiteX11" fmla="*/ 652174 w 4034899"/>
              <a:gd name="connsiteY11" fmla="*/ 5169576 h 6064760"/>
              <a:gd name="connsiteX12" fmla="*/ 615277 w 4034899"/>
              <a:gd name="connsiteY12" fmla="*/ 2863990 h 6064760"/>
              <a:gd name="connsiteX0" fmla="*/ 615277 w 4034899"/>
              <a:gd name="connsiteY0" fmla="*/ 2863990 h 6070836"/>
              <a:gd name="connsiteX1" fmla="*/ 177573 w 4034899"/>
              <a:gd name="connsiteY1" fmla="*/ 1771977 h 6070836"/>
              <a:gd name="connsiteX2" fmla="*/ 53150 w 4034899"/>
              <a:gd name="connsiteY2" fmla="*/ 1196607 h 6070836"/>
              <a:gd name="connsiteX3" fmla="*/ 873818 w 4034899"/>
              <a:gd name="connsiteY3" fmla="*/ 2057 h 6070836"/>
              <a:gd name="connsiteX4" fmla="*/ 3547353 w 4034899"/>
              <a:gd name="connsiteY4" fmla="*/ 1493482 h 6070836"/>
              <a:gd name="connsiteX5" fmla="*/ 4007880 w 4034899"/>
              <a:gd name="connsiteY5" fmla="*/ 2174198 h 6070836"/>
              <a:gd name="connsiteX6" fmla="*/ 3318549 w 4034899"/>
              <a:gd name="connsiteY6" fmla="*/ 3450801 h 6070836"/>
              <a:gd name="connsiteX7" fmla="*/ 2879346 w 4034899"/>
              <a:gd name="connsiteY7" fmla="*/ 3666973 h 6070836"/>
              <a:gd name="connsiteX8" fmla="*/ 2440204 w 4034899"/>
              <a:gd name="connsiteY8" fmla="*/ 4198130 h 6070836"/>
              <a:gd name="connsiteX9" fmla="*/ 1783079 w 4034899"/>
              <a:gd name="connsiteY9" fmla="*/ 5564146 h 6070836"/>
              <a:gd name="connsiteX10" fmla="*/ 1463654 w 4034899"/>
              <a:gd name="connsiteY10" fmla="*/ 6060139 h 6070836"/>
              <a:gd name="connsiteX11" fmla="*/ 652174 w 4034899"/>
              <a:gd name="connsiteY11" fmla="*/ 5169576 h 6070836"/>
              <a:gd name="connsiteX12" fmla="*/ 615277 w 4034899"/>
              <a:gd name="connsiteY12" fmla="*/ 2863990 h 6070836"/>
              <a:gd name="connsiteX0" fmla="*/ 615277 w 4034899"/>
              <a:gd name="connsiteY0" fmla="*/ 2863990 h 6085571"/>
              <a:gd name="connsiteX1" fmla="*/ 177573 w 4034899"/>
              <a:gd name="connsiteY1" fmla="*/ 1771977 h 6085571"/>
              <a:gd name="connsiteX2" fmla="*/ 53150 w 4034899"/>
              <a:gd name="connsiteY2" fmla="*/ 1196607 h 6085571"/>
              <a:gd name="connsiteX3" fmla="*/ 873818 w 4034899"/>
              <a:gd name="connsiteY3" fmla="*/ 2057 h 6085571"/>
              <a:gd name="connsiteX4" fmla="*/ 3547353 w 4034899"/>
              <a:gd name="connsiteY4" fmla="*/ 1493482 h 6085571"/>
              <a:gd name="connsiteX5" fmla="*/ 4007880 w 4034899"/>
              <a:gd name="connsiteY5" fmla="*/ 2174198 h 6085571"/>
              <a:gd name="connsiteX6" fmla="*/ 3318549 w 4034899"/>
              <a:gd name="connsiteY6" fmla="*/ 3450801 h 6085571"/>
              <a:gd name="connsiteX7" fmla="*/ 2879346 w 4034899"/>
              <a:gd name="connsiteY7" fmla="*/ 3666973 h 6085571"/>
              <a:gd name="connsiteX8" fmla="*/ 2440204 w 4034899"/>
              <a:gd name="connsiteY8" fmla="*/ 4198130 h 6085571"/>
              <a:gd name="connsiteX9" fmla="*/ 1730690 w 4034899"/>
              <a:gd name="connsiteY9" fmla="*/ 5672428 h 6085571"/>
              <a:gd name="connsiteX10" fmla="*/ 1463654 w 4034899"/>
              <a:gd name="connsiteY10" fmla="*/ 6060139 h 6085571"/>
              <a:gd name="connsiteX11" fmla="*/ 652174 w 4034899"/>
              <a:gd name="connsiteY11" fmla="*/ 5169576 h 6085571"/>
              <a:gd name="connsiteX12" fmla="*/ 615277 w 4034899"/>
              <a:gd name="connsiteY12" fmla="*/ 2863990 h 6085571"/>
              <a:gd name="connsiteX0" fmla="*/ 615277 w 4013572"/>
              <a:gd name="connsiteY0" fmla="*/ 2891963 h 6113544"/>
              <a:gd name="connsiteX1" fmla="*/ 177573 w 4013572"/>
              <a:gd name="connsiteY1" fmla="*/ 1799950 h 6113544"/>
              <a:gd name="connsiteX2" fmla="*/ 53150 w 4013572"/>
              <a:gd name="connsiteY2" fmla="*/ 1224580 h 6113544"/>
              <a:gd name="connsiteX3" fmla="*/ 873818 w 4013572"/>
              <a:gd name="connsiteY3" fmla="*/ 30030 h 6113544"/>
              <a:gd name="connsiteX4" fmla="*/ 2399382 w 4013572"/>
              <a:gd name="connsiteY4" fmla="*/ 457353 h 6113544"/>
              <a:gd name="connsiteX5" fmla="*/ 3547353 w 4013572"/>
              <a:gd name="connsiteY5" fmla="*/ 1521455 h 6113544"/>
              <a:gd name="connsiteX6" fmla="*/ 4007880 w 4013572"/>
              <a:gd name="connsiteY6" fmla="*/ 2202171 h 6113544"/>
              <a:gd name="connsiteX7" fmla="*/ 3318549 w 4013572"/>
              <a:gd name="connsiteY7" fmla="*/ 3478774 h 6113544"/>
              <a:gd name="connsiteX8" fmla="*/ 2879346 w 4013572"/>
              <a:gd name="connsiteY8" fmla="*/ 3694946 h 6113544"/>
              <a:gd name="connsiteX9" fmla="*/ 2440204 w 4013572"/>
              <a:gd name="connsiteY9" fmla="*/ 4226103 h 6113544"/>
              <a:gd name="connsiteX10" fmla="*/ 1730690 w 4013572"/>
              <a:gd name="connsiteY10" fmla="*/ 5700401 h 6113544"/>
              <a:gd name="connsiteX11" fmla="*/ 1463654 w 4013572"/>
              <a:gd name="connsiteY11" fmla="*/ 6088112 h 6113544"/>
              <a:gd name="connsiteX12" fmla="*/ 652174 w 4013572"/>
              <a:gd name="connsiteY12" fmla="*/ 5197549 h 6113544"/>
              <a:gd name="connsiteX13" fmla="*/ 615277 w 4013572"/>
              <a:gd name="connsiteY13" fmla="*/ 2891963 h 6113544"/>
              <a:gd name="connsiteX0" fmla="*/ 615277 w 4011992"/>
              <a:gd name="connsiteY0" fmla="*/ 2888814 h 6110395"/>
              <a:gd name="connsiteX1" fmla="*/ 177573 w 4011992"/>
              <a:gd name="connsiteY1" fmla="*/ 1796801 h 6110395"/>
              <a:gd name="connsiteX2" fmla="*/ 53150 w 4011992"/>
              <a:gd name="connsiteY2" fmla="*/ 1221431 h 6110395"/>
              <a:gd name="connsiteX3" fmla="*/ 873818 w 4011992"/>
              <a:gd name="connsiteY3" fmla="*/ 26881 h 6110395"/>
              <a:gd name="connsiteX4" fmla="*/ 2399382 w 4011992"/>
              <a:gd name="connsiteY4" fmla="*/ 454204 h 6110395"/>
              <a:gd name="connsiteX5" fmla="*/ 3066790 w 4011992"/>
              <a:gd name="connsiteY5" fmla="*/ 1346780 h 6110395"/>
              <a:gd name="connsiteX6" fmla="*/ 3547353 w 4011992"/>
              <a:gd name="connsiteY6" fmla="*/ 1518306 h 6110395"/>
              <a:gd name="connsiteX7" fmla="*/ 4007880 w 4011992"/>
              <a:gd name="connsiteY7" fmla="*/ 2199022 h 6110395"/>
              <a:gd name="connsiteX8" fmla="*/ 3318549 w 4011992"/>
              <a:gd name="connsiteY8" fmla="*/ 3475625 h 6110395"/>
              <a:gd name="connsiteX9" fmla="*/ 2879346 w 4011992"/>
              <a:gd name="connsiteY9" fmla="*/ 3691797 h 6110395"/>
              <a:gd name="connsiteX10" fmla="*/ 2440204 w 4011992"/>
              <a:gd name="connsiteY10" fmla="*/ 4222954 h 6110395"/>
              <a:gd name="connsiteX11" fmla="*/ 1730690 w 4011992"/>
              <a:gd name="connsiteY11" fmla="*/ 5697252 h 6110395"/>
              <a:gd name="connsiteX12" fmla="*/ 1463654 w 4011992"/>
              <a:gd name="connsiteY12" fmla="*/ 6084963 h 6110395"/>
              <a:gd name="connsiteX13" fmla="*/ 652174 w 4011992"/>
              <a:gd name="connsiteY13" fmla="*/ 5194400 h 6110395"/>
              <a:gd name="connsiteX14" fmla="*/ 615277 w 4011992"/>
              <a:gd name="connsiteY14" fmla="*/ 2888814 h 6110395"/>
              <a:gd name="connsiteX0" fmla="*/ 615277 w 4008133"/>
              <a:gd name="connsiteY0" fmla="*/ 2888814 h 6110395"/>
              <a:gd name="connsiteX1" fmla="*/ 177573 w 4008133"/>
              <a:gd name="connsiteY1" fmla="*/ 1796801 h 6110395"/>
              <a:gd name="connsiteX2" fmla="*/ 53150 w 4008133"/>
              <a:gd name="connsiteY2" fmla="*/ 1221431 h 6110395"/>
              <a:gd name="connsiteX3" fmla="*/ 873818 w 4008133"/>
              <a:gd name="connsiteY3" fmla="*/ 26881 h 6110395"/>
              <a:gd name="connsiteX4" fmla="*/ 2399382 w 4008133"/>
              <a:gd name="connsiteY4" fmla="*/ 454204 h 6110395"/>
              <a:gd name="connsiteX5" fmla="*/ 3066790 w 4008133"/>
              <a:gd name="connsiteY5" fmla="*/ 1346780 h 6110395"/>
              <a:gd name="connsiteX6" fmla="*/ 3394848 w 4008133"/>
              <a:gd name="connsiteY6" fmla="*/ 1634779 h 6110395"/>
              <a:gd name="connsiteX7" fmla="*/ 4007880 w 4008133"/>
              <a:gd name="connsiteY7" fmla="*/ 2199022 h 6110395"/>
              <a:gd name="connsiteX8" fmla="*/ 3318549 w 4008133"/>
              <a:gd name="connsiteY8" fmla="*/ 3475625 h 6110395"/>
              <a:gd name="connsiteX9" fmla="*/ 2879346 w 4008133"/>
              <a:gd name="connsiteY9" fmla="*/ 3691797 h 6110395"/>
              <a:gd name="connsiteX10" fmla="*/ 2440204 w 4008133"/>
              <a:gd name="connsiteY10" fmla="*/ 4222954 h 6110395"/>
              <a:gd name="connsiteX11" fmla="*/ 1730690 w 4008133"/>
              <a:gd name="connsiteY11" fmla="*/ 5697252 h 6110395"/>
              <a:gd name="connsiteX12" fmla="*/ 1463654 w 4008133"/>
              <a:gd name="connsiteY12" fmla="*/ 6084963 h 6110395"/>
              <a:gd name="connsiteX13" fmla="*/ 652174 w 4008133"/>
              <a:gd name="connsiteY13" fmla="*/ 5194400 h 6110395"/>
              <a:gd name="connsiteX14" fmla="*/ 615277 w 4008133"/>
              <a:gd name="connsiteY14" fmla="*/ 2888814 h 6110395"/>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399382 w 4008133"/>
              <a:gd name="connsiteY5" fmla="*/ 477553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401494 w 4008133"/>
              <a:gd name="connsiteY5" fmla="*/ 611995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401494 w 4008133"/>
              <a:gd name="connsiteY5" fmla="*/ 611995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473759 w 4008133"/>
              <a:gd name="connsiteY5" fmla="*/ 751351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08133" h="6133744">
                <a:moveTo>
                  <a:pt x="615277" y="2912163"/>
                </a:moveTo>
                <a:cubicBezTo>
                  <a:pt x="474256" y="2390624"/>
                  <a:pt x="-10537" y="2323839"/>
                  <a:pt x="177573" y="1820150"/>
                </a:cubicBezTo>
                <a:cubicBezTo>
                  <a:pt x="235292" y="1531894"/>
                  <a:pt x="-133313" y="1632503"/>
                  <a:pt x="53150" y="1244780"/>
                </a:cubicBezTo>
                <a:cubicBezTo>
                  <a:pt x="239613" y="857057"/>
                  <a:pt x="576356" y="216307"/>
                  <a:pt x="873818" y="50230"/>
                </a:cubicBezTo>
                <a:cubicBezTo>
                  <a:pt x="1171280" y="-115847"/>
                  <a:pt x="1583664" y="177097"/>
                  <a:pt x="1837925" y="248317"/>
                </a:cubicBezTo>
                <a:cubicBezTo>
                  <a:pt x="2092186" y="319537"/>
                  <a:pt x="2344692" y="735413"/>
                  <a:pt x="2473759" y="751351"/>
                </a:cubicBezTo>
                <a:cubicBezTo>
                  <a:pt x="2602826" y="767289"/>
                  <a:pt x="2913275" y="1219000"/>
                  <a:pt x="3066790" y="1370129"/>
                </a:cubicBezTo>
                <a:cubicBezTo>
                  <a:pt x="3220305" y="1521258"/>
                  <a:pt x="3238000" y="1516088"/>
                  <a:pt x="3394848" y="1658128"/>
                </a:cubicBezTo>
                <a:cubicBezTo>
                  <a:pt x="3551696" y="1800168"/>
                  <a:pt x="4020597" y="1915563"/>
                  <a:pt x="4007880" y="2222371"/>
                </a:cubicBezTo>
                <a:cubicBezTo>
                  <a:pt x="3995164" y="2529179"/>
                  <a:pt x="3506638" y="3250178"/>
                  <a:pt x="3318549" y="3498974"/>
                </a:cubicBezTo>
                <a:cubicBezTo>
                  <a:pt x="3130460" y="3747770"/>
                  <a:pt x="3018009" y="3587499"/>
                  <a:pt x="2879346" y="3715146"/>
                </a:cubicBezTo>
                <a:cubicBezTo>
                  <a:pt x="2632910" y="4107768"/>
                  <a:pt x="2676153" y="3847442"/>
                  <a:pt x="2440204" y="4246303"/>
                </a:cubicBezTo>
                <a:cubicBezTo>
                  <a:pt x="2288437" y="4540980"/>
                  <a:pt x="1121375" y="5292624"/>
                  <a:pt x="1730690" y="5720601"/>
                </a:cubicBezTo>
                <a:cubicBezTo>
                  <a:pt x="1640041" y="6205997"/>
                  <a:pt x="1669155" y="6147854"/>
                  <a:pt x="1463654" y="6108312"/>
                </a:cubicBezTo>
                <a:cubicBezTo>
                  <a:pt x="1258153" y="6068770"/>
                  <a:pt x="793570" y="5750441"/>
                  <a:pt x="652174" y="5217749"/>
                </a:cubicBezTo>
                <a:cubicBezTo>
                  <a:pt x="510778" y="4685058"/>
                  <a:pt x="578336" y="3773416"/>
                  <a:pt x="615277" y="2912163"/>
                </a:cubicBezTo>
                <a:close/>
              </a:path>
            </a:pathLst>
          </a:cu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22" name="Groupe 121">
            <a:extLst>
              <a:ext uri="{FF2B5EF4-FFF2-40B4-BE49-F238E27FC236}">
                <a16:creationId xmlns:a16="http://schemas.microsoft.com/office/drawing/2014/main" id="{9C3F9BCE-8315-B8E8-0FD5-A57F114D7A40}"/>
              </a:ext>
            </a:extLst>
          </p:cNvPr>
          <p:cNvGrpSpPr/>
          <p:nvPr/>
        </p:nvGrpSpPr>
        <p:grpSpPr>
          <a:xfrm>
            <a:off x="1777942" y="589164"/>
            <a:ext cx="2719687" cy="1187811"/>
            <a:chOff x="1777942" y="589164"/>
            <a:chExt cx="2719687" cy="1187811"/>
          </a:xfrm>
        </p:grpSpPr>
        <p:sp>
          <p:nvSpPr>
            <p:cNvPr id="116" name="Arc 115">
              <a:extLst>
                <a:ext uri="{FF2B5EF4-FFF2-40B4-BE49-F238E27FC236}">
                  <a16:creationId xmlns:a16="http://schemas.microsoft.com/office/drawing/2014/main" id="{6C4BD92B-59ED-A468-880F-04190FEFCEA1}"/>
                </a:ext>
              </a:extLst>
            </p:cNvPr>
            <p:cNvSpPr/>
            <p:nvPr/>
          </p:nvSpPr>
          <p:spPr>
            <a:xfrm rot="1207148">
              <a:off x="1777942" y="617664"/>
              <a:ext cx="2719687" cy="1159311"/>
            </a:xfrm>
            <a:prstGeom prst="arc">
              <a:avLst>
                <a:gd name="adj1" fmla="val 16200000"/>
                <a:gd name="adj2" fmla="val 19831826"/>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8" name="Triangle isocèle 117">
              <a:extLst>
                <a:ext uri="{FF2B5EF4-FFF2-40B4-BE49-F238E27FC236}">
                  <a16:creationId xmlns:a16="http://schemas.microsoft.com/office/drawing/2014/main" id="{6D96A7B9-8B22-2EA1-9343-1D034EC276C1}"/>
                </a:ext>
              </a:extLst>
            </p:cNvPr>
            <p:cNvSpPr/>
            <p:nvPr/>
          </p:nvSpPr>
          <p:spPr>
            <a:xfrm rot="1404546">
              <a:off x="3443604" y="589164"/>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Triangle isocèle 118">
              <a:extLst>
                <a:ext uri="{FF2B5EF4-FFF2-40B4-BE49-F238E27FC236}">
                  <a16:creationId xmlns:a16="http://schemas.microsoft.com/office/drawing/2014/main" id="{DA3CE0F9-491F-E6F2-809C-006A0DE66877}"/>
                </a:ext>
              </a:extLst>
            </p:cNvPr>
            <p:cNvSpPr/>
            <p:nvPr/>
          </p:nvSpPr>
          <p:spPr>
            <a:xfrm rot="1404546">
              <a:off x="3605733" y="647583"/>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Triangle isocèle 119">
              <a:extLst>
                <a:ext uri="{FF2B5EF4-FFF2-40B4-BE49-F238E27FC236}">
                  <a16:creationId xmlns:a16="http://schemas.microsoft.com/office/drawing/2014/main" id="{297DD737-34DD-0FE2-5619-F30A800F3BC2}"/>
                </a:ext>
              </a:extLst>
            </p:cNvPr>
            <p:cNvSpPr/>
            <p:nvPr/>
          </p:nvSpPr>
          <p:spPr>
            <a:xfrm rot="1763725">
              <a:off x="3766588" y="720682"/>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Triangle isocèle 120">
              <a:extLst>
                <a:ext uri="{FF2B5EF4-FFF2-40B4-BE49-F238E27FC236}">
                  <a16:creationId xmlns:a16="http://schemas.microsoft.com/office/drawing/2014/main" id="{71045171-2559-81F5-251C-BCEC417559B2}"/>
                </a:ext>
              </a:extLst>
            </p:cNvPr>
            <p:cNvSpPr/>
            <p:nvPr/>
          </p:nvSpPr>
          <p:spPr>
            <a:xfrm rot="2020930">
              <a:off x="3925363" y="829479"/>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3" name="Flèche : droite 122">
            <a:extLst>
              <a:ext uri="{FF2B5EF4-FFF2-40B4-BE49-F238E27FC236}">
                <a16:creationId xmlns:a16="http://schemas.microsoft.com/office/drawing/2014/main" id="{F433CBDC-218C-290D-563A-D0EE15FA896F}"/>
              </a:ext>
            </a:extLst>
          </p:cNvPr>
          <p:cNvSpPr/>
          <p:nvPr/>
        </p:nvSpPr>
        <p:spPr>
          <a:xfrm>
            <a:off x="5000355" y="3735604"/>
            <a:ext cx="633971" cy="637494"/>
          </a:xfrm>
          <a:prstGeom prst="rightArrow">
            <a:avLst/>
          </a:prstGeom>
          <a:solidFill>
            <a:schemeClr val="accent6">
              <a:lumMod val="75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4" name="Flèche : droite 123">
            <a:extLst>
              <a:ext uri="{FF2B5EF4-FFF2-40B4-BE49-F238E27FC236}">
                <a16:creationId xmlns:a16="http://schemas.microsoft.com/office/drawing/2014/main" id="{500EA360-A17D-570F-32C5-8D7BBBE15E8F}"/>
              </a:ext>
            </a:extLst>
          </p:cNvPr>
          <p:cNvSpPr/>
          <p:nvPr/>
        </p:nvSpPr>
        <p:spPr>
          <a:xfrm rot="10800000">
            <a:off x="894868" y="2400160"/>
            <a:ext cx="633971" cy="637494"/>
          </a:xfrm>
          <a:prstGeom prst="rightArrow">
            <a:avLst/>
          </a:prstGeom>
          <a:solidFill>
            <a:schemeClr val="accent6">
              <a:lumMod val="75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a:extLst>
              <a:ext uri="{FF2B5EF4-FFF2-40B4-BE49-F238E27FC236}">
                <a16:creationId xmlns:a16="http://schemas.microsoft.com/office/drawing/2014/main" id="{A2FC99CF-40F2-2E81-4873-24CA7B0BD141}"/>
              </a:ext>
            </a:extLst>
          </p:cNvPr>
          <p:cNvSpPr txBox="1"/>
          <p:nvPr/>
        </p:nvSpPr>
        <p:spPr>
          <a:xfrm>
            <a:off x="2900640" y="4225117"/>
            <a:ext cx="914033" cy="276999"/>
          </a:xfrm>
          <a:prstGeom prst="rect">
            <a:avLst/>
          </a:prstGeom>
          <a:noFill/>
        </p:spPr>
        <p:txBody>
          <a:bodyPr wrap="none" rtlCol="0">
            <a:spAutoFit/>
          </a:bodyPr>
          <a:lstStyle/>
          <a:p>
            <a:r>
              <a:rPr lang="fr-FR" sz="1200" dirty="0">
                <a:latin typeface="Tw Cen MT" panose="020B0602020104020603" pitchFamily="34" charset="0"/>
              </a:rPr>
              <a:t>ARGENTINE</a:t>
            </a:r>
            <a:endParaRPr lang="fr-FR" sz="1400" dirty="0">
              <a:latin typeface="Tw Cen MT" panose="020B0602020104020603" pitchFamily="34" charset="0"/>
            </a:endParaRPr>
          </a:p>
        </p:txBody>
      </p:sp>
      <p:sp>
        <p:nvSpPr>
          <p:cNvPr id="85" name="ZoneTexte 84">
            <a:extLst>
              <a:ext uri="{FF2B5EF4-FFF2-40B4-BE49-F238E27FC236}">
                <a16:creationId xmlns:a16="http://schemas.microsoft.com/office/drawing/2014/main" id="{31C737A9-806A-EE86-6054-95BC213FFD4E}"/>
              </a:ext>
            </a:extLst>
          </p:cNvPr>
          <p:cNvSpPr txBox="1"/>
          <p:nvPr/>
        </p:nvSpPr>
        <p:spPr>
          <a:xfrm>
            <a:off x="2388236" y="3683001"/>
            <a:ext cx="497252" cy="276999"/>
          </a:xfrm>
          <a:prstGeom prst="rect">
            <a:avLst/>
          </a:prstGeom>
          <a:noFill/>
        </p:spPr>
        <p:txBody>
          <a:bodyPr wrap="none" rtlCol="0">
            <a:spAutoFit/>
          </a:bodyPr>
          <a:lstStyle/>
          <a:p>
            <a:r>
              <a:rPr lang="fr-FR" sz="1200" dirty="0">
                <a:latin typeface="Tw Cen MT" panose="020B0602020104020603" pitchFamily="34" charset="0"/>
              </a:rPr>
              <a:t>CHILI</a:t>
            </a:r>
          </a:p>
        </p:txBody>
      </p:sp>
      <p:sp>
        <p:nvSpPr>
          <p:cNvPr id="86" name="ZoneTexte 85">
            <a:extLst>
              <a:ext uri="{FF2B5EF4-FFF2-40B4-BE49-F238E27FC236}">
                <a16:creationId xmlns:a16="http://schemas.microsoft.com/office/drawing/2014/main" id="{1A927467-2A71-4FEC-1934-7A16934EE033}"/>
              </a:ext>
            </a:extLst>
          </p:cNvPr>
          <p:cNvSpPr txBox="1"/>
          <p:nvPr/>
        </p:nvSpPr>
        <p:spPr>
          <a:xfrm>
            <a:off x="3327739" y="3475156"/>
            <a:ext cx="887807" cy="276999"/>
          </a:xfrm>
          <a:prstGeom prst="rect">
            <a:avLst/>
          </a:prstGeom>
          <a:noFill/>
        </p:spPr>
        <p:txBody>
          <a:bodyPr wrap="none" rtlCol="0">
            <a:spAutoFit/>
          </a:bodyPr>
          <a:lstStyle/>
          <a:p>
            <a:r>
              <a:rPr lang="fr-FR" sz="1200" dirty="0">
                <a:latin typeface="Tw Cen MT" panose="020B0602020104020603" pitchFamily="34" charset="0"/>
              </a:rPr>
              <a:t>PARAGUAY</a:t>
            </a:r>
          </a:p>
        </p:txBody>
      </p:sp>
      <p:sp>
        <p:nvSpPr>
          <p:cNvPr id="114" name="ZoneTexte 113">
            <a:extLst>
              <a:ext uri="{FF2B5EF4-FFF2-40B4-BE49-F238E27FC236}">
                <a16:creationId xmlns:a16="http://schemas.microsoft.com/office/drawing/2014/main" id="{4F602C9A-00FA-90F2-D817-73882291E870}"/>
              </a:ext>
            </a:extLst>
          </p:cNvPr>
          <p:cNvSpPr txBox="1"/>
          <p:nvPr/>
        </p:nvSpPr>
        <p:spPr>
          <a:xfrm>
            <a:off x="4342117" y="2831473"/>
            <a:ext cx="575799" cy="276999"/>
          </a:xfrm>
          <a:prstGeom prst="rect">
            <a:avLst/>
          </a:prstGeom>
          <a:noFill/>
        </p:spPr>
        <p:txBody>
          <a:bodyPr wrap="none" rtlCol="0">
            <a:spAutoFit/>
          </a:bodyPr>
          <a:lstStyle/>
          <a:p>
            <a:r>
              <a:rPr lang="fr-FR" sz="1200" dirty="0">
                <a:latin typeface="Tw Cen MT" panose="020B0602020104020603" pitchFamily="34" charset="0"/>
              </a:rPr>
              <a:t>BRESIL</a:t>
            </a:r>
          </a:p>
        </p:txBody>
      </p:sp>
      <p:sp>
        <p:nvSpPr>
          <p:cNvPr id="117" name="ZoneTexte 116">
            <a:extLst>
              <a:ext uri="{FF2B5EF4-FFF2-40B4-BE49-F238E27FC236}">
                <a16:creationId xmlns:a16="http://schemas.microsoft.com/office/drawing/2014/main" id="{DDE682DF-F98E-54B8-3589-D5E8D9EE3594}"/>
              </a:ext>
            </a:extLst>
          </p:cNvPr>
          <p:cNvSpPr txBox="1"/>
          <p:nvPr/>
        </p:nvSpPr>
        <p:spPr>
          <a:xfrm>
            <a:off x="2799974" y="3054004"/>
            <a:ext cx="667170" cy="276999"/>
          </a:xfrm>
          <a:prstGeom prst="rect">
            <a:avLst/>
          </a:prstGeom>
          <a:noFill/>
        </p:spPr>
        <p:txBody>
          <a:bodyPr wrap="none" rtlCol="0">
            <a:spAutoFit/>
          </a:bodyPr>
          <a:lstStyle/>
          <a:p>
            <a:r>
              <a:rPr lang="fr-FR" sz="1200" dirty="0">
                <a:latin typeface="Tw Cen MT" panose="020B0602020104020603" pitchFamily="34" charset="0"/>
              </a:rPr>
              <a:t>BOLIVIE</a:t>
            </a:r>
          </a:p>
        </p:txBody>
      </p:sp>
      <p:sp>
        <p:nvSpPr>
          <p:cNvPr id="125" name="ZoneTexte 124">
            <a:extLst>
              <a:ext uri="{FF2B5EF4-FFF2-40B4-BE49-F238E27FC236}">
                <a16:creationId xmlns:a16="http://schemas.microsoft.com/office/drawing/2014/main" id="{2AF83CE4-3060-0E8B-A0AB-94A5ECC47C22}"/>
              </a:ext>
            </a:extLst>
          </p:cNvPr>
          <p:cNvSpPr txBox="1"/>
          <p:nvPr/>
        </p:nvSpPr>
        <p:spPr>
          <a:xfrm>
            <a:off x="1970443" y="2663574"/>
            <a:ext cx="617477" cy="276999"/>
          </a:xfrm>
          <a:prstGeom prst="rect">
            <a:avLst/>
          </a:prstGeom>
          <a:noFill/>
        </p:spPr>
        <p:txBody>
          <a:bodyPr wrap="none" rtlCol="0">
            <a:spAutoFit/>
          </a:bodyPr>
          <a:lstStyle/>
          <a:p>
            <a:r>
              <a:rPr lang="fr-FR" sz="1200" dirty="0">
                <a:latin typeface="Tw Cen MT" panose="020B0602020104020603" pitchFamily="34" charset="0"/>
              </a:rPr>
              <a:t>PEROU</a:t>
            </a:r>
          </a:p>
        </p:txBody>
      </p:sp>
      <p:sp>
        <p:nvSpPr>
          <p:cNvPr id="126" name="ZoneTexte 125">
            <a:extLst>
              <a:ext uri="{FF2B5EF4-FFF2-40B4-BE49-F238E27FC236}">
                <a16:creationId xmlns:a16="http://schemas.microsoft.com/office/drawing/2014/main" id="{4E2A3C13-D411-C0A4-48E7-68935A16B64D}"/>
              </a:ext>
            </a:extLst>
          </p:cNvPr>
          <p:cNvSpPr txBox="1"/>
          <p:nvPr/>
        </p:nvSpPr>
        <p:spPr>
          <a:xfrm>
            <a:off x="1256198" y="1633031"/>
            <a:ext cx="853439" cy="276999"/>
          </a:xfrm>
          <a:prstGeom prst="rect">
            <a:avLst/>
          </a:prstGeom>
          <a:noFill/>
        </p:spPr>
        <p:txBody>
          <a:bodyPr wrap="none" rtlCol="0">
            <a:spAutoFit/>
          </a:bodyPr>
          <a:lstStyle/>
          <a:p>
            <a:r>
              <a:rPr lang="fr-FR" sz="1200" dirty="0">
                <a:latin typeface="Tw Cen MT" panose="020B0602020104020603" pitchFamily="34" charset="0"/>
              </a:rPr>
              <a:t>EQUATEUR</a:t>
            </a:r>
          </a:p>
        </p:txBody>
      </p:sp>
      <p:sp>
        <p:nvSpPr>
          <p:cNvPr id="127" name="ZoneTexte 126">
            <a:extLst>
              <a:ext uri="{FF2B5EF4-FFF2-40B4-BE49-F238E27FC236}">
                <a16:creationId xmlns:a16="http://schemas.microsoft.com/office/drawing/2014/main" id="{339ED93A-1E3D-F552-2466-ED267664B86A}"/>
              </a:ext>
            </a:extLst>
          </p:cNvPr>
          <p:cNvSpPr txBox="1"/>
          <p:nvPr/>
        </p:nvSpPr>
        <p:spPr>
          <a:xfrm>
            <a:off x="1865732" y="1241426"/>
            <a:ext cx="869277" cy="276999"/>
          </a:xfrm>
          <a:prstGeom prst="rect">
            <a:avLst/>
          </a:prstGeom>
          <a:noFill/>
        </p:spPr>
        <p:txBody>
          <a:bodyPr wrap="none" rtlCol="0">
            <a:spAutoFit/>
          </a:bodyPr>
          <a:lstStyle/>
          <a:p>
            <a:r>
              <a:rPr lang="fr-FR" sz="1200" dirty="0">
                <a:latin typeface="Tw Cen MT" panose="020B0602020104020603" pitchFamily="34" charset="0"/>
              </a:rPr>
              <a:t>COLOMBIE</a:t>
            </a:r>
          </a:p>
        </p:txBody>
      </p:sp>
      <p:sp>
        <p:nvSpPr>
          <p:cNvPr id="128" name="ZoneTexte 127">
            <a:extLst>
              <a:ext uri="{FF2B5EF4-FFF2-40B4-BE49-F238E27FC236}">
                <a16:creationId xmlns:a16="http://schemas.microsoft.com/office/drawing/2014/main" id="{3398FF77-4482-56CC-3A2D-54E6B20DB041}"/>
              </a:ext>
            </a:extLst>
          </p:cNvPr>
          <p:cNvSpPr txBox="1"/>
          <p:nvPr/>
        </p:nvSpPr>
        <p:spPr>
          <a:xfrm>
            <a:off x="4777900" y="586446"/>
            <a:ext cx="923907" cy="276999"/>
          </a:xfrm>
          <a:prstGeom prst="rect">
            <a:avLst/>
          </a:prstGeom>
          <a:noFill/>
        </p:spPr>
        <p:txBody>
          <a:bodyPr wrap="none" rtlCol="0">
            <a:spAutoFit/>
          </a:bodyPr>
          <a:lstStyle/>
          <a:p>
            <a:r>
              <a:rPr lang="fr-FR" sz="1200" dirty="0">
                <a:latin typeface="Tw Cen MT" panose="020B0602020104020603" pitchFamily="34" charset="0"/>
              </a:rPr>
              <a:t>1. GUYANA</a:t>
            </a:r>
          </a:p>
        </p:txBody>
      </p:sp>
      <p:sp>
        <p:nvSpPr>
          <p:cNvPr id="129" name="ZoneTexte 128">
            <a:extLst>
              <a:ext uri="{FF2B5EF4-FFF2-40B4-BE49-F238E27FC236}">
                <a16:creationId xmlns:a16="http://schemas.microsoft.com/office/drawing/2014/main" id="{8A1B47A1-02C2-C06B-5DE7-F995B4A0D218}"/>
              </a:ext>
            </a:extLst>
          </p:cNvPr>
          <p:cNvSpPr txBox="1"/>
          <p:nvPr/>
        </p:nvSpPr>
        <p:spPr>
          <a:xfrm>
            <a:off x="4724419" y="792509"/>
            <a:ext cx="1007007" cy="276999"/>
          </a:xfrm>
          <a:prstGeom prst="rect">
            <a:avLst/>
          </a:prstGeom>
          <a:noFill/>
        </p:spPr>
        <p:txBody>
          <a:bodyPr wrap="none" rtlCol="0">
            <a:spAutoFit/>
          </a:bodyPr>
          <a:lstStyle/>
          <a:p>
            <a:r>
              <a:rPr lang="fr-FR" sz="1200" dirty="0">
                <a:latin typeface="Tw Cen MT" panose="020B0602020104020603" pitchFamily="34" charset="0"/>
              </a:rPr>
              <a:t>2. SURINAME</a:t>
            </a:r>
          </a:p>
        </p:txBody>
      </p:sp>
      <p:sp>
        <p:nvSpPr>
          <p:cNvPr id="130" name="ZoneTexte 129">
            <a:extLst>
              <a:ext uri="{FF2B5EF4-FFF2-40B4-BE49-F238E27FC236}">
                <a16:creationId xmlns:a16="http://schemas.microsoft.com/office/drawing/2014/main" id="{5D9CC691-67CB-ED4F-31B8-1845758208B5}"/>
              </a:ext>
            </a:extLst>
          </p:cNvPr>
          <p:cNvSpPr txBox="1"/>
          <p:nvPr/>
        </p:nvSpPr>
        <p:spPr>
          <a:xfrm>
            <a:off x="3368767" y="1075397"/>
            <a:ext cx="269626" cy="276999"/>
          </a:xfrm>
          <a:prstGeom prst="rect">
            <a:avLst/>
          </a:prstGeom>
          <a:noFill/>
        </p:spPr>
        <p:txBody>
          <a:bodyPr wrap="none" rtlCol="0">
            <a:spAutoFit/>
          </a:bodyPr>
          <a:lstStyle/>
          <a:p>
            <a:r>
              <a:rPr lang="fr-FR" sz="1200" dirty="0">
                <a:latin typeface="Tw Cen MT" panose="020B0602020104020603" pitchFamily="34" charset="0"/>
              </a:rPr>
              <a:t>1</a:t>
            </a:r>
          </a:p>
        </p:txBody>
      </p:sp>
      <p:sp>
        <p:nvSpPr>
          <p:cNvPr id="132" name="ZoneTexte 131">
            <a:extLst>
              <a:ext uri="{FF2B5EF4-FFF2-40B4-BE49-F238E27FC236}">
                <a16:creationId xmlns:a16="http://schemas.microsoft.com/office/drawing/2014/main" id="{EEA33FF5-CB63-9182-DBB5-4DC685D9717E}"/>
              </a:ext>
            </a:extLst>
          </p:cNvPr>
          <p:cNvSpPr txBox="1"/>
          <p:nvPr/>
        </p:nvSpPr>
        <p:spPr>
          <a:xfrm>
            <a:off x="3638115" y="1195654"/>
            <a:ext cx="269626" cy="276999"/>
          </a:xfrm>
          <a:prstGeom prst="rect">
            <a:avLst/>
          </a:prstGeom>
          <a:noFill/>
        </p:spPr>
        <p:txBody>
          <a:bodyPr wrap="none" rtlCol="0">
            <a:spAutoFit/>
          </a:bodyPr>
          <a:lstStyle/>
          <a:p>
            <a:r>
              <a:rPr lang="fr-FR" sz="1200" dirty="0">
                <a:latin typeface="Tw Cen MT" panose="020B0602020104020603" pitchFamily="34" charset="0"/>
              </a:rPr>
              <a:t>2</a:t>
            </a:r>
          </a:p>
        </p:txBody>
      </p:sp>
    </p:spTree>
    <p:extLst>
      <p:ext uri="{BB962C8B-B14F-4D97-AF65-F5344CB8AC3E}">
        <p14:creationId xmlns:p14="http://schemas.microsoft.com/office/powerpoint/2010/main" val="3950010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C0E35EF-7AD3-FDE0-877C-1AF583FB4721}"/>
            </a:ext>
          </a:extLst>
        </p:cNvPr>
        <p:cNvGrpSpPr/>
        <p:nvPr/>
      </p:nvGrpSpPr>
      <p:grpSpPr>
        <a:xfrm>
          <a:off x="0" y="0"/>
          <a:ext cx="0" cy="0"/>
          <a:chOff x="0" y="0"/>
          <a:chExt cx="0" cy="0"/>
        </a:xfrm>
      </p:grpSpPr>
      <p:pic>
        <p:nvPicPr>
          <p:cNvPr id="133" name="Image 132">
            <a:extLst>
              <a:ext uri="{FF2B5EF4-FFF2-40B4-BE49-F238E27FC236}">
                <a16:creationId xmlns:a16="http://schemas.microsoft.com/office/drawing/2014/main" id="{0170FDAA-69C3-D162-EB31-7E30CE52D21B}"/>
              </a:ext>
            </a:extLst>
          </p:cNvPr>
          <p:cNvPicPr>
            <a:picLocks noChangeAspect="1"/>
          </p:cNvPicPr>
          <p:nvPr/>
        </p:nvPicPr>
        <p:blipFill>
          <a:blip r:embed="rId3"/>
          <a:stretch>
            <a:fillRect/>
          </a:stretch>
        </p:blipFill>
        <p:spPr>
          <a:xfrm>
            <a:off x="0" y="0"/>
            <a:ext cx="12192000" cy="6869690"/>
          </a:xfrm>
          <a:prstGeom prst="rect">
            <a:avLst/>
          </a:prstGeom>
        </p:spPr>
      </p:pic>
      <p:sp>
        <p:nvSpPr>
          <p:cNvPr id="2" name="Rectangle 1">
            <a:extLst>
              <a:ext uri="{FF2B5EF4-FFF2-40B4-BE49-F238E27FC236}">
                <a16:creationId xmlns:a16="http://schemas.microsoft.com/office/drawing/2014/main" id="{EEB5C9D8-8A2D-EA8F-C262-8311A9344450}"/>
              </a:ext>
            </a:extLst>
          </p:cNvPr>
          <p:cNvSpPr/>
          <p:nvPr/>
        </p:nvSpPr>
        <p:spPr>
          <a:xfrm>
            <a:off x="0" y="-27384"/>
            <a:ext cx="12192000" cy="6885384"/>
          </a:xfrm>
          <a:prstGeom prst="rect">
            <a:avLst/>
          </a:prstGeom>
          <a:solidFill>
            <a:schemeClr val="bg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a:solidFill>
                  <a:schemeClr val="tx2"/>
                </a:solidFill>
                <a:latin typeface="Tw Cen MT" pitchFamily="34" charset="0"/>
              </a:rPr>
              <a:t> </a:t>
            </a:r>
          </a:p>
          <a:p>
            <a:pPr algn="just">
              <a:buFont typeface="Wingdings" pitchFamily="2" charset="2"/>
              <a:buChar char="q"/>
            </a:pPr>
            <a:endParaRPr lang="fr-FR" b="1" dirty="0">
              <a:solidFill>
                <a:schemeClr val="tx2"/>
              </a:solidFill>
              <a:latin typeface="Tw Cen MT" pitchFamily="34" charset="0"/>
            </a:endParaRPr>
          </a:p>
          <a:p>
            <a:pPr algn="ctr"/>
            <a:endParaRPr lang="fr-FR" dirty="0">
              <a:solidFill>
                <a:schemeClr val="tx2"/>
              </a:solidFill>
            </a:endParaRPr>
          </a:p>
        </p:txBody>
      </p:sp>
      <p:grpSp>
        <p:nvGrpSpPr>
          <p:cNvPr id="4" name="Groupe 3">
            <a:extLst>
              <a:ext uri="{FF2B5EF4-FFF2-40B4-BE49-F238E27FC236}">
                <a16:creationId xmlns:a16="http://schemas.microsoft.com/office/drawing/2014/main" id="{767D2F08-F25B-D85D-547C-AEF7F4B9ABFD}"/>
              </a:ext>
            </a:extLst>
          </p:cNvPr>
          <p:cNvGrpSpPr/>
          <p:nvPr/>
        </p:nvGrpSpPr>
        <p:grpSpPr>
          <a:xfrm>
            <a:off x="644781" y="569101"/>
            <a:ext cx="5040608" cy="6089110"/>
            <a:chOff x="0" y="67447"/>
            <a:chExt cx="3296644" cy="4353394"/>
          </a:xfrm>
        </p:grpSpPr>
        <p:pic>
          <p:nvPicPr>
            <p:cNvPr id="8" name="Image 7">
              <a:extLst>
                <a:ext uri="{FF2B5EF4-FFF2-40B4-BE49-F238E27FC236}">
                  <a16:creationId xmlns:a16="http://schemas.microsoft.com/office/drawing/2014/main" id="{5A0A155D-F076-268A-B79C-968EF88E4F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447"/>
              <a:ext cx="3296644" cy="4353394"/>
            </a:xfrm>
            <a:prstGeom prst="rect">
              <a:avLst/>
            </a:prstGeom>
            <a:ln w="6350">
              <a:solidFill>
                <a:schemeClr val="tx1"/>
              </a:solidFill>
            </a:ln>
          </p:spPr>
        </p:pic>
        <p:sp>
          <p:nvSpPr>
            <p:cNvPr id="9" name="Forme libre : forme 8">
              <a:extLst>
                <a:ext uri="{FF2B5EF4-FFF2-40B4-BE49-F238E27FC236}">
                  <a16:creationId xmlns:a16="http://schemas.microsoft.com/office/drawing/2014/main" id="{717EE5EE-4FC3-6D8F-C010-89D0FE2B9B3B}"/>
                </a:ext>
              </a:extLst>
            </p:cNvPr>
            <p:cNvSpPr/>
            <p:nvPr/>
          </p:nvSpPr>
          <p:spPr>
            <a:xfrm>
              <a:off x="55659" y="1765189"/>
              <a:ext cx="1232452" cy="2274073"/>
            </a:xfrm>
            <a:custGeom>
              <a:avLst/>
              <a:gdLst>
                <a:gd name="connsiteX0" fmla="*/ 0 w 1232452"/>
                <a:gd name="connsiteY0" fmla="*/ 23854 h 2274073"/>
                <a:gd name="connsiteX1" fmla="*/ 15902 w 1232452"/>
                <a:gd name="connsiteY1" fmla="*/ 2274073 h 2274073"/>
                <a:gd name="connsiteX2" fmla="*/ 866692 w 1232452"/>
                <a:gd name="connsiteY2" fmla="*/ 2242268 h 2274073"/>
                <a:gd name="connsiteX3" fmla="*/ 1057523 w 1232452"/>
                <a:gd name="connsiteY3" fmla="*/ 1860605 h 2274073"/>
                <a:gd name="connsiteX4" fmla="*/ 946205 w 1232452"/>
                <a:gd name="connsiteY4" fmla="*/ 1319917 h 2274073"/>
                <a:gd name="connsiteX5" fmla="*/ 1224501 w 1232452"/>
                <a:gd name="connsiteY5" fmla="*/ 1208598 h 2274073"/>
                <a:gd name="connsiteX6" fmla="*/ 1232452 w 1232452"/>
                <a:gd name="connsiteY6" fmla="*/ 962108 h 2274073"/>
                <a:gd name="connsiteX7" fmla="*/ 954156 w 1232452"/>
                <a:gd name="connsiteY7" fmla="*/ 818984 h 2274073"/>
                <a:gd name="connsiteX8" fmla="*/ 914400 w 1232452"/>
                <a:gd name="connsiteY8" fmla="*/ 103367 h 2274073"/>
                <a:gd name="connsiteX9" fmla="*/ 246490 w 1232452"/>
                <a:gd name="connsiteY9" fmla="*/ 0 h 2274073"/>
                <a:gd name="connsiteX10" fmla="*/ 0 w 1232452"/>
                <a:gd name="connsiteY10" fmla="*/ 23854 h 227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2452" h="2274073">
                  <a:moveTo>
                    <a:pt x="0" y="23854"/>
                  </a:moveTo>
                  <a:lnTo>
                    <a:pt x="15902" y="2274073"/>
                  </a:lnTo>
                  <a:lnTo>
                    <a:pt x="866692" y="2242268"/>
                  </a:lnTo>
                  <a:lnTo>
                    <a:pt x="1057523" y="1860605"/>
                  </a:lnTo>
                  <a:lnTo>
                    <a:pt x="946205" y="1319917"/>
                  </a:lnTo>
                  <a:lnTo>
                    <a:pt x="1224501" y="1208598"/>
                  </a:lnTo>
                  <a:lnTo>
                    <a:pt x="1232452" y="962108"/>
                  </a:lnTo>
                  <a:lnTo>
                    <a:pt x="954156" y="818984"/>
                  </a:lnTo>
                  <a:lnTo>
                    <a:pt x="914400" y="103367"/>
                  </a:lnTo>
                  <a:lnTo>
                    <a:pt x="246490" y="0"/>
                  </a:lnTo>
                  <a:lnTo>
                    <a:pt x="0" y="23854"/>
                  </a:lnTo>
                  <a:close/>
                </a:path>
              </a:pathLst>
            </a:cu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grpSp>
      <p:sp>
        <p:nvSpPr>
          <p:cNvPr id="5" name="Rectangle 4">
            <a:extLst>
              <a:ext uri="{FF2B5EF4-FFF2-40B4-BE49-F238E27FC236}">
                <a16:creationId xmlns:a16="http://schemas.microsoft.com/office/drawing/2014/main" id="{A4DB62C8-EE61-FD52-8D37-B54B7BA8E5DF}"/>
              </a:ext>
            </a:extLst>
          </p:cNvPr>
          <p:cNvSpPr/>
          <p:nvPr/>
        </p:nvSpPr>
        <p:spPr>
          <a:xfrm>
            <a:off x="5714999" y="569101"/>
            <a:ext cx="6139170" cy="6097131"/>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Zone de texte 6">
            <a:extLst>
              <a:ext uri="{FF2B5EF4-FFF2-40B4-BE49-F238E27FC236}">
                <a16:creationId xmlns:a16="http://schemas.microsoft.com/office/drawing/2014/main" id="{7BCD7114-4200-C529-7A21-4AAD03B7D500}"/>
              </a:ext>
            </a:extLst>
          </p:cNvPr>
          <p:cNvSpPr txBox="1"/>
          <p:nvPr/>
        </p:nvSpPr>
        <p:spPr>
          <a:xfrm>
            <a:off x="623378" y="221029"/>
            <a:ext cx="10965371" cy="3781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Titre</a:t>
            </a:r>
            <a:r>
              <a:rPr lang="fr-FR" sz="1400" b="1" dirty="0">
                <a:effectLst/>
                <a:latin typeface="Century Gothic" panose="020B0502020202020204" pitchFamily="34" charset="0"/>
                <a:ea typeface="Calibri" panose="020F0502020204030204" pitchFamily="34" charset="0"/>
                <a:cs typeface="Times New Roman" panose="02020603050405020304" pitchFamily="18" charset="0"/>
              </a:rPr>
              <a:t> :  </a:t>
            </a: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48FFB947-43C6-E25E-9546-94C820711872}"/>
              </a:ext>
            </a:extLst>
          </p:cNvPr>
          <p:cNvSpPr txBox="1"/>
          <p:nvPr/>
        </p:nvSpPr>
        <p:spPr>
          <a:xfrm>
            <a:off x="5732761" y="599180"/>
            <a:ext cx="4022255"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1-</a:t>
            </a:r>
            <a:r>
              <a:rPr lang="fr-FR" sz="1600" b="1" dirty="0">
                <a:latin typeface="Century Gothic" panose="020B0502020202020204" pitchFamily="34" charset="0"/>
              </a:rPr>
              <a:t> Un processus d’intégration régionale</a:t>
            </a:r>
          </a:p>
        </p:txBody>
      </p:sp>
      <p:sp>
        <p:nvSpPr>
          <p:cNvPr id="11" name="ZoneTexte 10">
            <a:extLst>
              <a:ext uri="{FF2B5EF4-FFF2-40B4-BE49-F238E27FC236}">
                <a16:creationId xmlns:a16="http://schemas.microsoft.com/office/drawing/2014/main" id="{691E2F91-DB82-57F7-DA08-E22B6C23AD54}"/>
              </a:ext>
            </a:extLst>
          </p:cNvPr>
          <p:cNvSpPr txBox="1"/>
          <p:nvPr/>
        </p:nvSpPr>
        <p:spPr>
          <a:xfrm>
            <a:off x="5763241" y="2133600"/>
            <a:ext cx="6146234"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2-</a:t>
            </a:r>
            <a:r>
              <a:rPr lang="fr-FR" sz="1600" b="1" dirty="0">
                <a:latin typeface="Century Gothic" panose="020B0502020202020204" pitchFamily="34" charset="0"/>
              </a:rPr>
              <a:t> Une association de coopération économique dynamique</a:t>
            </a:r>
          </a:p>
        </p:txBody>
      </p:sp>
      <p:sp>
        <p:nvSpPr>
          <p:cNvPr id="12" name="ZoneTexte 11">
            <a:extLst>
              <a:ext uri="{FF2B5EF4-FFF2-40B4-BE49-F238E27FC236}">
                <a16:creationId xmlns:a16="http://schemas.microsoft.com/office/drawing/2014/main" id="{0D50D5FD-EE15-F93E-9826-A796AD6D3406}"/>
              </a:ext>
            </a:extLst>
          </p:cNvPr>
          <p:cNvSpPr txBox="1"/>
          <p:nvPr/>
        </p:nvSpPr>
        <p:spPr>
          <a:xfrm>
            <a:off x="5789743" y="4419600"/>
            <a:ext cx="4514377"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3-</a:t>
            </a:r>
            <a:r>
              <a:rPr lang="fr-FR" sz="1600" b="1" dirty="0">
                <a:latin typeface="Century Gothic" panose="020B0502020202020204" pitchFamily="34" charset="0"/>
              </a:rPr>
              <a:t> Des déséquilibres et des tensions internes</a:t>
            </a:r>
          </a:p>
        </p:txBody>
      </p:sp>
      <p:grpSp>
        <p:nvGrpSpPr>
          <p:cNvPr id="34" name="Groupe 33">
            <a:extLst>
              <a:ext uri="{FF2B5EF4-FFF2-40B4-BE49-F238E27FC236}">
                <a16:creationId xmlns:a16="http://schemas.microsoft.com/office/drawing/2014/main" id="{EDD07C70-D52C-28AB-A753-BE335F8A0A4A}"/>
              </a:ext>
            </a:extLst>
          </p:cNvPr>
          <p:cNvGrpSpPr/>
          <p:nvPr/>
        </p:nvGrpSpPr>
        <p:grpSpPr>
          <a:xfrm>
            <a:off x="2216728" y="1246908"/>
            <a:ext cx="3422072" cy="3330535"/>
            <a:chOff x="2216728" y="1246908"/>
            <a:chExt cx="3422072" cy="3330535"/>
          </a:xfrm>
        </p:grpSpPr>
        <p:grpSp>
          <p:nvGrpSpPr>
            <p:cNvPr id="32" name="Groupe 31">
              <a:extLst>
                <a:ext uri="{FF2B5EF4-FFF2-40B4-BE49-F238E27FC236}">
                  <a16:creationId xmlns:a16="http://schemas.microsoft.com/office/drawing/2014/main" id="{32F57A6A-CCDA-352F-36F5-4B1BB7287DAB}"/>
                </a:ext>
              </a:extLst>
            </p:cNvPr>
            <p:cNvGrpSpPr/>
            <p:nvPr/>
          </p:nvGrpSpPr>
          <p:grpSpPr>
            <a:xfrm>
              <a:off x="2216728" y="1246908"/>
              <a:ext cx="3422072" cy="3330535"/>
              <a:chOff x="2216728" y="1246908"/>
              <a:chExt cx="3422072" cy="3330535"/>
            </a:xfrm>
          </p:grpSpPr>
          <p:grpSp>
            <p:nvGrpSpPr>
              <p:cNvPr id="30" name="Groupe 29">
                <a:extLst>
                  <a:ext uri="{FF2B5EF4-FFF2-40B4-BE49-F238E27FC236}">
                    <a16:creationId xmlns:a16="http://schemas.microsoft.com/office/drawing/2014/main" id="{D42AC782-E21E-B454-CF39-52047DF3D629}"/>
                  </a:ext>
                </a:extLst>
              </p:cNvPr>
              <p:cNvGrpSpPr/>
              <p:nvPr/>
            </p:nvGrpSpPr>
            <p:grpSpPr>
              <a:xfrm>
                <a:off x="2216728" y="1246908"/>
                <a:ext cx="3422072" cy="3330535"/>
                <a:chOff x="2216728" y="1246908"/>
                <a:chExt cx="3422072" cy="3330535"/>
              </a:xfrm>
            </p:grpSpPr>
            <p:grpSp>
              <p:nvGrpSpPr>
                <p:cNvPr id="28" name="Groupe 27">
                  <a:extLst>
                    <a:ext uri="{FF2B5EF4-FFF2-40B4-BE49-F238E27FC236}">
                      <a16:creationId xmlns:a16="http://schemas.microsoft.com/office/drawing/2014/main" id="{D4506A2D-24E2-B563-9E4F-C40EABCD99B2}"/>
                    </a:ext>
                  </a:extLst>
                </p:cNvPr>
                <p:cNvGrpSpPr/>
                <p:nvPr/>
              </p:nvGrpSpPr>
              <p:grpSpPr>
                <a:xfrm>
                  <a:off x="2216728" y="1246908"/>
                  <a:ext cx="3422072" cy="3330535"/>
                  <a:chOff x="2216728" y="1246908"/>
                  <a:chExt cx="3422072" cy="3330535"/>
                </a:xfrm>
                <a:solidFill>
                  <a:schemeClr val="accent1"/>
                </a:solidFill>
              </p:grpSpPr>
              <p:sp>
                <p:nvSpPr>
                  <p:cNvPr id="25" name="Forme libre : forme 24">
                    <a:extLst>
                      <a:ext uri="{FF2B5EF4-FFF2-40B4-BE49-F238E27FC236}">
                        <a16:creationId xmlns:a16="http://schemas.microsoft.com/office/drawing/2014/main" id="{11AD45B1-DA7D-BEF1-45C4-D1345264829D}"/>
                      </a:ext>
                    </a:extLst>
                  </p:cNvPr>
                  <p:cNvSpPr/>
                  <p:nvPr/>
                </p:nvSpPr>
                <p:spPr>
                  <a:xfrm>
                    <a:off x="2216728" y="1246908"/>
                    <a:ext cx="1497456" cy="2097479"/>
                  </a:xfrm>
                  <a:custGeom>
                    <a:avLst/>
                    <a:gdLst>
                      <a:gd name="connsiteX0" fmla="*/ 1468582 w 1496291"/>
                      <a:gd name="connsiteY0" fmla="*/ 270164 h 2130136"/>
                      <a:gd name="connsiteX1" fmla="*/ 1468582 w 1496291"/>
                      <a:gd name="connsiteY1" fmla="*/ 270164 h 2130136"/>
                      <a:gd name="connsiteX2" fmla="*/ 1420091 w 1496291"/>
                      <a:gd name="connsiteY2" fmla="*/ 290946 h 2130136"/>
                      <a:gd name="connsiteX3" fmla="*/ 1406237 w 1496291"/>
                      <a:gd name="connsiteY3" fmla="*/ 297873 h 2130136"/>
                      <a:gd name="connsiteX4" fmla="*/ 1392382 w 1496291"/>
                      <a:gd name="connsiteY4" fmla="*/ 301336 h 2130136"/>
                      <a:gd name="connsiteX5" fmla="*/ 1354282 w 1496291"/>
                      <a:gd name="connsiteY5" fmla="*/ 311727 h 2130136"/>
                      <a:gd name="connsiteX6" fmla="*/ 1305791 w 1496291"/>
                      <a:gd name="connsiteY6" fmla="*/ 315191 h 2130136"/>
                      <a:gd name="connsiteX7" fmla="*/ 1246909 w 1496291"/>
                      <a:gd name="connsiteY7" fmla="*/ 315191 h 2130136"/>
                      <a:gd name="connsiteX8" fmla="*/ 1229591 w 1496291"/>
                      <a:gd name="connsiteY8" fmla="*/ 308264 h 2130136"/>
                      <a:gd name="connsiteX9" fmla="*/ 1208809 w 1496291"/>
                      <a:gd name="connsiteY9" fmla="*/ 290946 h 2130136"/>
                      <a:gd name="connsiteX10" fmla="*/ 1201882 w 1496291"/>
                      <a:gd name="connsiteY10" fmla="*/ 284018 h 2130136"/>
                      <a:gd name="connsiteX11" fmla="*/ 1184564 w 1496291"/>
                      <a:gd name="connsiteY11" fmla="*/ 259773 h 2130136"/>
                      <a:gd name="connsiteX12" fmla="*/ 1174173 w 1496291"/>
                      <a:gd name="connsiteY12" fmla="*/ 238991 h 2130136"/>
                      <a:gd name="connsiteX13" fmla="*/ 1167246 w 1496291"/>
                      <a:gd name="connsiteY13" fmla="*/ 225136 h 2130136"/>
                      <a:gd name="connsiteX14" fmla="*/ 1170709 w 1496291"/>
                      <a:gd name="connsiteY14" fmla="*/ 152400 h 2130136"/>
                      <a:gd name="connsiteX15" fmla="*/ 1174173 w 1496291"/>
                      <a:gd name="connsiteY15" fmla="*/ 128155 h 2130136"/>
                      <a:gd name="connsiteX16" fmla="*/ 1181100 w 1496291"/>
                      <a:gd name="connsiteY16" fmla="*/ 107373 h 2130136"/>
                      <a:gd name="connsiteX17" fmla="*/ 1177637 w 1496291"/>
                      <a:gd name="connsiteY17" fmla="*/ 20782 h 2130136"/>
                      <a:gd name="connsiteX18" fmla="*/ 1153391 w 1496291"/>
                      <a:gd name="connsiteY18" fmla="*/ 17318 h 2130136"/>
                      <a:gd name="connsiteX19" fmla="*/ 1132609 w 1496291"/>
                      <a:gd name="connsiteY19" fmla="*/ 0 h 2130136"/>
                      <a:gd name="connsiteX20" fmla="*/ 910937 w 1496291"/>
                      <a:gd name="connsiteY20" fmla="*/ 96982 h 2130136"/>
                      <a:gd name="connsiteX21" fmla="*/ 820882 w 1496291"/>
                      <a:gd name="connsiteY21" fmla="*/ 83127 h 2130136"/>
                      <a:gd name="connsiteX22" fmla="*/ 800100 w 1496291"/>
                      <a:gd name="connsiteY22" fmla="*/ 90055 h 2130136"/>
                      <a:gd name="connsiteX23" fmla="*/ 789709 w 1496291"/>
                      <a:gd name="connsiteY23" fmla="*/ 117764 h 2130136"/>
                      <a:gd name="connsiteX24" fmla="*/ 807028 w 1496291"/>
                      <a:gd name="connsiteY24" fmla="*/ 183573 h 2130136"/>
                      <a:gd name="connsiteX25" fmla="*/ 834737 w 1496291"/>
                      <a:gd name="connsiteY25" fmla="*/ 252846 h 2130136"/>
                      <a:gd name="connsiteX26" fmla="*/ 817418 w 1496291"/>
                      <a:gd name="connsiteY26" fmla="*/ 301336 h 2130136"/>
                      <a:gd name="connsiteX27" fmla="*/ 633846 w 1496291"/>
                      <a:gd name="connsiteY27" fmla="*/ 370609 h 2130136"/>
                      <a:gd name="connsiteX28" fmla="*/ 540328 w 1496291"/>
                      <a:gd name="connsiteY28" fmla="*/ 256309 h 2130136"/>
                      <a:gd name="connsiteX29" fmla="*/ 526473 w 1496291"/>
                      <a:gd name="connsiteY29" fmla="*/ 235527 h 2130136"/>
                      <a:gd name="connsiteX30" fmla="*/ 488373 w 1496291"/>
                      <a:gd name="connsiteY30" fmla="*/ 277091 h 2130136"/>
                      <a:gd name="connsiteX31" fmla="*/ 415637 w 1496291"/>
                      <a:gd name="connsiteY31" fmla="*/ 277091 h 2130136"/>
                      <a:gd name="connsiteX32" fmla="*/ 381000 w 1496291"/>
                      <a:gd name="connsiteY32" fmla="*/ 263236 h 2130136"/>
                      <a:gd name="connsiteX33" fmla="*/ 356755 w 1496291"/>
                      <a:gd name="connsiteY33" fmla="*/ 284018 h 2130136"/>
                      <a:gd name="connsiteX34" fmla="*/ 339437 w 1496291"/>
                      <a:gd name="connsiteY34" fmla="*/ 301336 h 2130136"/>
                      <a:gd name="connsiteX35" fmla="*/ 363682 w 1496291"/>
                      <a:gd name="connsiteY35" fmla="*/ 408709 h 2130136"/>
                      <a:gd name="connsiteX36" fmla="*/ 332509 w 1496291"/>
                      <a:gd name="connsiteY36" fmla="*/ 446809 h 2130136"/>
                      <a:gd name="connsiteX37" fmla="*/ 335973 w 1496291"/>
                      <a:gd name="connsiteY37" fmla="*/ 516082 h 2130136"/>
                      <a:gd name="connsiteX38" fmla="*/ 374073 w 1496291"/>
                      <a:gd name="connsiteY38" fmla="*/ 602673 h 2130136"/>
                      <a:gd name="connsiteX39" fmla="*/ 360218 w 1496291"/>
                      <a:gd name="connsiteY39" fmla="*/ 682336 h 2130136"/>
                      <a:gd name="connsiteX40" fmla="*/ 339437 w 1496291"/>
                      <a:gd name="connsiteY40" fmla="*/ 762000 h 2130136"/>
                      <a:gd name="connsiteX41" fmla="*/ 329046 w 1496291"/>
                      <a:gd name="connsiteY41" fmla="*/ 820882 h 2130136"/>
                      <a:gd name="connsiteX42" fmla="*/ 294409 w 1496291"/>
                      <a:gd name="connsiteY42" fmla="*/ 820882 h 2130136"/>
                      <a:gd name="connsiteX43" fmla="*/ 263237 w 1496291"/>
                      <a:gd name="connsiteY43" fmla="*/ 796636 h 2130136"/>
                      <a:gd name="connsiteX44" fmla="*/ 76200 w 1496291"/>
                      <a:gd name="connsiteY44" fmla="*/ 872836 h 2130136"/>
                      <a:gd name="connsiteX45" fmla="*/ 31173 w 1496291"/>
                      <a:gd name="connsiteY45" fmla="*/ 980209 h 2130136"/>
                      <a:gd name="connsiteX46" fmla="*/ 0 w 1496291"/>
                      <a:gd name="connsiteY46" fmla="*/ 1046018 h 2130136"/>
                      <a:gd name="connsiteX47" fmla="*/ 10391 w 1496291"/>
                      <a:gd name="connsiteY47" fmla="*/ 1084118 h 2130136"/>
                      <a:gd name="connsiteX48" fmla="*/ 27709 w 1496291"/>
                      <a:gd name="connsiteY48" fmla="*/ 1201882 h 2130136"/>
                      <a:gd name="connsiteX49" fmla="*/ 176646 w 1496291"/>
                      <a:gd name="connsiteY49" fmla="*/ 1302327 h 2130136"/>
                      <a:gd name="connsiteX50" fmla="*/ 228600 w 1496291"/>
                      <a:gd name="connsiteY50" fmla="*/ 1281546 h 2130136"/>
                      <a:gd name="connsiteX51" fmla="*/ 266700 w 1496291"/>
                      <a:gd name="connsiteY51" fmla="*/ 1285009 h 2130136"/>
                      <a:gd name="connsiteX52" fmla="*/ 297873 w 1496291"/>
                      <a:gd name="connsiteY52" fmla="*/ 1340427 h 2130136"/>
                      <a:gd name="connsiteX53" fmla="*/ 408709 w 1496291"/>
                      <a:gd name="connsiteY53" fmla="*/ 1420091 h 2130136"/>
                      <a:gd name="connsiteX54" fmla="*/ 689264 w 1496291"/>
                      <a:gd name="connsiteY54" fmla="*/ 1291936 h 2130136"/>
                      <a:gd name="connsiteX55" fmla="*/ 720437 w 1496291"/>
                      <a:gd name="connsiteY55" fmla="*/ 1309255 h 2130136"/>
                      <a:gd name="connsiteX56" fmla="*/ 730828 w 1496291"/>
                      <a:gd name="connsiteY56" fmla="*/ 1361209 h 2130136"/>
                      <a:gd name="connsiteX57" fmla="*/ 741218 w 1496291"/>
                      <a:gd name="connsiteY57" fmla="*/ 1395846 h 2130136"/>
                      <a:gd name="connsiteX58" fmla="*/ 775855 w 1496291"/>
                      <a:gd name="connsiteY58" fmla="*/ 1440873 h 2130136"/>
                      <a:gd name="connsiteX59" fmla="*/ 813955 w 1496291"/>
                      <a:gd name="connsiteY59" fmla="*/ 1499755 h 2130136"/>
                      <a:gd name="connsiteX60" fmla="*/ 838200 w 1496291"/>
                      <a:gd name="connsiteY60" fmla="*/ 1530927 h 2130136"/>
                      <a:gd name="connsiteX61" fmla="*/ 921328 w 1496291"/>
                      <a:gd name="connsiteY61" fmla="*/ 1558636 h 2130136"/>
                      <a:gd name="connsiteX62" fmla="*/ 1042555 w 1496291"/>
                      <a:gd name="connsiteY62" fmla="*/ 1600200 h 2130136"/>
                      <a:gd name="connsiteX63" fmla="*/ 1125682 w 1496291"/>
                      <a:gd name="connsiteY63" fmla="*/ 1631373 h 2130136"/>
                      <a:gd name="connsiteX64" fmla="*/ 1208809 w 1496291"/>
                      <a:gd name="connsiteY64" fmla="*/ 1707573 h 2130136"/>
                      <a:gd name="connsiteX65" fmla="*/ 1246909 w 1496291"/>
                      <a:gd name="connsiteY65" fmla="*/ 1794164 h 2130136"/>
                      <a:gd name="connsiteX66" fmla="*/ 1250373 w 1496291"/>
                      <a:gd name="connsiteY66" fmla="*/ 1804555 h 2130136"/>
                      <a:gd name="connsiteX67" fmla="*/ 1319646 w 1496291"/>
                      <a:gd name="connsiteY67" fmla="*/ 1842655 h 2130136"/>
                      <a:gd name="connsiteX68" fmla="*/ 1371600 w 1496291"/>
                      <a:gd name="connsiteY68" fmla="*/ 1866900 h 2130136"/>
                      <a:gd name="connsiteX69" fmla="*/ 1413164 w 1496291"/>
                      <a:gd name="connsiteY69" fmla="*/ 1891146 h 2130136"/>
                      <a:gd name="connsiteX70" fmla="*/ 1472046 w 1496291"/>
                      <a:gd name="connsiteY70" fmla="*/ 1988127 h 2130136"/>
                      <a:gd name="connsiteX71" fmla="*/ 1496291 w 1496291"/>
                      <a:gd name="connsiteY71" fmla="*/ 2060864 h 2130136"/>
                      <a:gd name="connsiteX72" fmla="*/ 1430482 w 1496291"/>
                      <a:gd name="connsiteY72" fmla="*/ 2130136 h 2130136"/>
                      <a:gd name="connsiteX0" fmla="*/ 1468582 w 1497456"/>
                      <a:gd name="connsiteY0" fmla="*/ 270164 h 2097479"/>
                      <a:gd name="connsiteX1" fmla="*/ 1468582 w 1497456"/>
                      <a:gd name="connsiteY1" fmla="*/ 270164 h 2097479"/>
                      <a:gd name="connsiteX2" fmla="*/ 1420091 w 1497456"/>
                      <a:gd name="connsiteY2" fmla="*/ 290946 h 2097479"/>
                      <a:gd name="connsiteX3" fmla="*/ 1406237 w 1497456"/>
                      <a:gd name="connsiteY3" fmla="*/ 297873 h 2097479"/>
                      <a:gd name="connsiteX4" fmla="*/ 1392382 w 1497456"/>
                      <a:gd name="connsiteY4" fmla="*/ 301336 h 2097479"/>
                      <a:gd name="connsiteX5" fmla="*/ 1354282 w 1497456"/>
                      <a:gd name="connsiteY5" fmla="*/ 311727 h 2097479"/>
                      <a:gd name="connsiteX6" fmla="*/ 1305791 w 1497456"/>
                      <a:gd name="connsiteY6" fmla="*/ 315191 h 2097479"/>
                      <a:gd name="connsiteX7" fmla="*/ 1246909 w 1497456"/>
                      <a:gd name="connsiteY7" fmla="*/ 315191 h 2097479"/>
                      <a:gd name="connsiteX8" fmla="*/ 1229591 w 1497456"/>
                      <a:gd name="connsiteY8" fmla="*/ 308264 h 2097479"/>
                      <a:gd name="connsiteX9" fmla="*/ 1208809 w 1497456"/>
                      <a:gd name="connsiteY9" fmla="*/ 290946 h 2097479"/>
                      <a:gd name="connsiteX10" fmla="*/ 1201882 w 1497456"/>
                      <a:gd name="connsiteY10" fmla="*/ 284018 h 2097479"/>
                      <a:gd name="connsiteX11" fmla="*/ 1184564 w 1497456"/>
                      <a:gd name="connsiteY11" fmla="*/ 259773 h 2097479"/>
                      <a:gd name="connsiteX12" fmla="*/ 1174173 w 1497456"/>
                      <a:gd name="connsiteY12" fmla="*/ 238991 h 2097479"/>
                      <a:gd name="connsiteX13" fmla="*/ 1167246 w 1497456"/>
                      <a:gd name="connsiteY13" fmla="*/ 225136 h 2097479"/>
                      <a:gd name="connsiteX14" fmla="*/ 1170709 w 1497456"/>
                      <a:gd name="connsiteY14" fmla="*/ 152400 h 2097479"/>
                      <a:gd name="connsiteX15" fmla="*/ 1174173 w 1497456"/>
                      <a:gd name="connsiteY15" fmla="*/ 128155 h 2097479"/>
                      <a:gd name="connsiteX16" fmla="*/ 1181100 w 1497456"/>
                      <a:gd name="connsiteY16" fmla="*/ 107373 h 2097479"/>
                      <a:gd name="connsiteX17" fmla="*/ 1177637 w 1497456"/>
                      <a:gd name="connsiteY17" fmla="*/ 20782 h 2097479"/>
                      <a:gd name="connsiteX18" fmla="*/ 1153391 w 1497456"/>
                      <a:gd name="connsiteY18" fmla="*/ 17318 h 2097479"/>
                      <a:gd name="connsiteX19" fmla="*/ 1132609 w 1497456"/>
                      <a:gd name="connsiteY19" fmla="*/ 0 h 2097479"/>
                      <a:gd name="connsiteX20" fmla="*/ 910937 w 1497456"/>
                      <a:gd name="connsiteY20" fmla="*/ 96982 h 2097479"/>
                      <a:gd name="connsiteX21" fmla="*/ 820882 w 1497456"/>
                      <a:gd name="connsiteY21" fmla="*/ 83127 h 2097479"/>
                      <a:gd name="connsiteX22" fmla="*/ 800100 w 1497456"/>
                      <a:gd name="connsiteY22" fmla="*/ 90055 h 2097479"/>
                      <a:gd name="connsiteX23" fmla="*/ 789709 w 1497456"/>
                      <a:gd name="connsiteY23" fmla="*/ 117764 h 2097479"/>
                      <a:gd name="connsiteX24" fmla="*/ 807028 w 1497456"/>
                      <a:gd name="connsiteY24" fmla="*/ 183573 h 2097479"/>
                      <a:gd name="connsiteX25" fmla="*/ 834737 w 1497456"/>
                      <a:gd name="connsiteY25" fmla="*/ 252846 h 2097479"/>
                      <a:gd name="connsiteX26" fmla="*/ 817418 w 1497456"/>
                      <a:gd name="connsiteY26" fmla="*/ 301336 h 2097479"/>
                      <a:gd name="connsiteX27" fmla="*/ 633846 w 1497456"/>
                      <a:gd name="connsiteY27" fmla="*/ 370609 h 2097479"/>
                      <a:gd name="connsiteX28" fmla="*/ 540328 w 1497456"/>
                      <a:gd name="connsiteY28" fmla="*/ 256309 h 2097479"/>
                      <a:gd name="connsiteX29" fmla="*/ 526473 w 1497456"/>
                      <a:gd name="connsiteY29" fmla="*/ 235527 h 2097479"/>
                      <a:gd name="connsiteX30" fmla="*/ 488373 w 1497456"/>
                      <a:gd name="connsiteY30" fmla="*/ 277091 h 2097479"/>
                      <a:gd name="connsiteX31" fmla="*/ 415637 w 1497456"/>
                      <a:gd name="connsiteY31" fmla="*/ 277091 h 2097479"/>
                      <a:gd name="connsiteX32" fmla="*/ 381000 w 1497456"/>
                      <a:gd name="connsiteY32" fmla="*/ 263236 h 2097479"/>
                      <a:gd name="connsiteX33" fmla="*/ 356755 w 1497456"/>
                      <a:gd name="connsiteY33" fmla="*/ 284018 h 2097479"/>
                      <a:gd name="connsiteX34" fmla="*/ 339437 w 1497456"/>
                      <a:gd name="connsiteY34" fmla="*/ 301336 h 2097479"/>
                      <a:gd name="connsiteX35" fmla="*/ 363682 w 1497456"/>
                      <a:gd name="connsiteY35" fmla="*/ 408709 h 2097479"/>
                      <a:gd name="connsiteX36" fmla="*/ 332509 w 1497456"/>
                      <a:gd name="connsiteY36" fmla="*/ 446809 h 2097479"/>
                      <a:gd name="connsiteX37" fmla="*/ 335973 w 1497456"/>
                      <a:gd name="connsiteY37" fmla="*/ 516082 h 2097479"/>
                      <a:gd name="connsiteX38" fmla="*/ 374073 w 1497456"/>
                      <a:gd name="connsiteY38" fmla="*/ 602673 h 2097479"/>
                      <a:gd name="connsiteX39" fmla="*/ 360218 w 1497456"/>
                      <a:gd name="connsiteY39" fmla="*/ 682336 h 2097479"/>
                      <a:gd name="connsiteX40" fmla="*/ 339437 w 1497456"/>
                      <a:gd name="connsiteY40" fmla="*/ 762000 h 2097479"/>
                      <a:gd name="connsiteX41" fmla="*/ 329046 w 1497456"/>
                      <a:gd name="connsiteY41" fmla="*/ 820882 h 2097479"/>
                      <a:gd name="connsiteX42" fmla="*/ 294409 w 1497456"/>
                      <a:gd name="connsiteY42" fmla="*/ 820882 h 2097479"/>
                      <a:gd name="connsiteX43" fmla="*/ 263237 w 1497456"/>
                      <a:gd name="connsiteY43" fmla="*/ 796636 h 2097479"/>
                      <a:gd name="connsiteX44" fmla="*/ 76200 w 1497456"/>
                      <a:gd name="connsiteY44" fmla="*/ 872836 h 2097479"/>
                      <a:gd name="connsiteX45" fmla="*/ 31173 w 1497456"/>
                      <a:gd name="connsiteY45" fmla="*/ 980209 h 2097479"/>
                      <a:gd name="connsiteX46" fmla="*/ 0 w 1497456"/>
                      <a:gd name="connsiteY46" fmla="*/ 1046018 h 2097479"/>
                      <a:gd name="connsiteX47" fmla="*/ 10391 w 1497456"/>
                      <a:gd name="connsiteY47" fmla="*/ 1084118 h 2097479"/>
                      <a:gd name="connsiteX48" fmla="*/ 27709 w 1497456"/>
                      <a:gd name="connsiteY48" fmla="*/ 1201882 h 2097479"/>
                      <a:gd name="connsiteX49" fmla="*/ 176646 w 1497456"/>
                      <a:gd name="connsiteY49" fmla="*/ 1302327 h 2097479"/>
                      <a:gd name="connsiteX50" fmla="*/ 228600 w 1497456"/>
                      <a:gd name="connsiteY50" fmla="*/ 1281546 h 2097479"/>
                      <a:gd name="connsiteX51" fmla="*/ 266700 w 1497456"/>
                      <a:gd name="connsiteY51" fmla="*/ 1285009 h 2097479"/>
                      <a:gd name="connsiteX52" fmla="*/ 297873 w 1497456"/>
                      <a:gd name="connsiteY52" fmla="*/ 1340427 h 2097479"/>
                      <a:gd name="connsiteX53" fmla="*/ 408709 w 1497456"/>
                      <a:gd name="connsiteY53" fmla="*/ 1420091 h 2097479"/>
                      <a:gd name="connsiteX54" fmla="*/ 689264 w 1497456"/>
                      <a:gd name="connsiteY54" fmla="*/ 1291936 h 2097479"/>
                      <a:gd name="connsiteX55" fmla="*/ 720437 w 1497456"/>
                      <a:gd name="connsiteY55" fmla="*/ 1309255 h 2097479"/>
                      <a:gd name="connsiteX56" fmla="*/ 730828 w 1497456"/>
                      <a:gd name="connsiteY56" fmla="*/ 1361209 h 2097479"/>
                      <a:gd name="connsiteX57" fmla="*/ 741218 w 1497456"/>
                      <a:gd name="connsiteY57" fmla="*/ 1395846 h 2097479"/>
                      <a:gd name="connsiteX58" fmla="*/ 775855 w 1497456"/>
                      <a:gd name="connsiteY58" fmla="*/ 1440873 h 2097479"/>
                      <a:gd name="connsiteX59" fmla="*/ 813955 w 1497456"/>
                      <a:gd name="connsiteY59" fmla="*/ 1499755 h 2097479"/>
                      <a:gd name="connsiteX60" fmla="*/ 838200 w 1497456"/>
                      <a:gd name="connsiteY60" fmla="*/ 1530927 h 2097479"/>
                      <a:gd name="connsiteX61" fmla="*/ 921328 w 1497456"/>
                      <a:gd name="connsiteY61" fmla="*/ 1558636 h 2097479"/>
                      <a:gd name="connsiteX62" fmla="*/ 1042555 w 1497456"/>
                      <a:gd name="connsiteY62" fmla="*/ 1600200 h 2097479"/>
                      <a:gd name="connsiteX63" fmla="*/ 1125682 w 1497456"/>
                      <a:gd name="connsiteY63" fmla="*/ 1631373 h 2097479"/>
                      <a:gd name="connsiteX64" fmla="*/ 1208809 w 1497456"/>
                      <a:gd name="connsiteY64" fmla="*/ 1707573 h 2097479"/>
                      <a:gd name="connsiteX65" fmla="*/ 1246909 w 1497456"/>
                      <a:gd name="connsiteY65" fmla="*/ 1794164 h 2097479"/>
                      <a:gd name="connsiteX66" fmla="*/ 1250373 w 1497456"/>
                      <a:gd name="connsiteY66" fmla="*/ 1804555 h 2097479"/>
                      <a:gd name="connsiteX67" fmla="*/ 1319646 w 1497456"/>
                      <a:gd name="connsiteY67" fmla="*/ 1842655 h 2097479"/>
                      <a:gd name="connsiteX68" fmla="*/ 1371600 w 1497456"/>
                      <a:gd name="connsiteY68" fmla="*/ 1866900 h 2097479"/>
                      <a:gd name="connsiteX69" fmla="*/ 1413164 w 1497456"/>
                      <a:gd name="connsiteY69" fmla="*/ 1891146 h 2097479"/>
                      <a:gd name="connsiteX70" fmla="*/ 1472046 w 1497456"/>
                      <a:gd name="connsiteY70" fmla="*/ 1988127 h 2097479"/>
                      <a:gd name="connsiteX71" fmla="*/ 1496291 w 1497456"/>
                      <a:gd name="connsiteY71" fmla="*/ 2060864 h 2097479"/>
                      <a:gd name="connsiteX72" fmla="*/ 1490353 w 1497456"/>
                      <a:gd name="connsiteY72" fmla="*/ 2097479 h 20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497456" h="2097479">
                        <a:moveTo>
                          <a:pt x="1468582" y="270164"/>
                        </a:moveTo>
                        <a:lnTo>
                          <a:pt x="1468582" y="270164"/>
                        </a:lnTo>
                        <a:cubicBezTo>
                          <a:pt x="1397161" y="309842"/>
                          <a:pt x="1466449" y="275493"/>
                          <a:pt x="1420091" y="290946"/>
                        </a:cubicBezTo>
                        <a:cubicBezTo>
                          <a:pt x="1415193" y="292579"/>
                          <a:pt x="1411071" y="296060"/>
                          <a:pt x="1406237" y="297873"/>
                        </a:cubicBezTo>
                        <a:cubicBezTo>
                          <a:pt x="1401780" y="299544"/>
                          <a:pt x="1396942" y="299968"/>
                          <a:pt x="1392382" y="301336"/>
                        </a:cubicBezTo>
                        <a:cubicBezTo>
                          <a:pt x="1376263" y="306172"/>
                          <a:pt x="1370498" y="310020"/>
                          <a:pt x="1354282" y="311727"/>
                        </a:cubicBezTo>
                        <a:cubicBezTo>
                          <a:pt x="1338166" y="313423"/>
                          <a:pt x="1321955" y="314036"/>
                          <a:pt x="1305791" y="315191"/>
                        </a:cubicBezTo>
                        <a:cubicBezTo>
                          <a:pt x="1280722" y="321459"/>
                          <a:pt x="1285964" y="321700"/>
                          <a:pt x="1246909" y="315191"/>
                        </a:cubicBezTo>
                        <a:cubicBezTo>
                          <a:pt x="1240776" y="314169"/>
                          <a:pt x="1235364" y="310573"/>
                          <a:pt x="1229591" y="308264"/>
                        </a:cubicBezTo>
                        <a:cubicBezTo>
                          <a:pt x="1213925" y="292596"/>
                          <a:pt x="1233510" y="311530"/>
                          <a:pt x="1208809" y="290946"/>
                        </a:cubicBezTo>
                        <a:cubicBezTo>
                          <a:pt x="1206300" y="288855"/>
                          <a:pt x="1204191" y="286327"/>
                          <a:pt x="1201882" y="284018"/>
                        </a:cubicBezTo>
                        <a:cubicBezTo>
                          <a:pt x="1195253" y="244246"/>
                          <a:pt x="1206846" y="274628"/>
                          <a:pt x="1184564" y="259773"/>
                        </a:cubicBezTo>
                        <a:cubicBezTo>
                          <a:pt x="1177909" y="255336"/>
                          <a:pt x="1176939" y="245444"/>
                          <a:pt x="1174173" y="238991"/>
                        </a:cubicBezTo>
                        <a:cubicBezTo>
                          <a:pt x="1172139" y="234245"/>
                          <a:pt x="1169555" y="229754"/>
                          <a:pt x="1167246" y="225136"/>
                        </a:cubicBezTo>
                        <a:cubicBezTo>
                          <a:pt x="1168400" y="200891"/>
                          <a:pt x="1168980" y="176611"/>
                          <a:pt x="1170709" y="152400"/>
                        </a:cubicBezTo>
                        <a:cubicBezTo>
                          <a:pt x="1171291" y="144257"/>
                          <a:pt x="1172337" y="136110"/>
                          <a:pt x="1174173" y="128155"/>
                        </a:cubicBezTo>
                        <a:cubicBezTo>
                          <a:pt x="1175815" y="121040"/>
                          <a:pt x="1181100" y="107373"/>
                          <a:pt x="1181100" y="107373"/>
                        </a:cubicBezTo>
                        <a:cubicBezTo>
                          <a:pt x="1179946" y="78509"/>
                          <a:pt x="1186132" y="48391"/>
                          <a:pt x="1177637" y="20782"/>
                        </a:cubicBezTo>
                        <a:cubicBezTo>
                          <a:pt x="1175236" y="12979"/>
                          <a:pt x="1161011" y="20249"/>
                          <a:pt x="1153391" y="17318"/>
                        </a:cubicBezTo>
                        <a:cubicBezTo>
                          <a:pt x="1131648" y="8956"/>
                          <a:pt x="1132609" y="10939"/>
                          <a:pt x="1132609" y="0"/>
                        </a:cubicBezTo>
                        <a:lnTo>
                          <a:pt x="910937" y="96982"/>
                        </a:lnTo>
                        <a:lnTo>
                          <a:pt x="820882" y="83127"/>
                        </a:lnTo>
                        <a:lnTo>
                          <a:pt x="800100" y="90055"/>
                        </a:lnTo>
                        <a:lnTo>
                          <a:pt x="789709" y="117764"/>
                        </a:lnTo>
                        <a:lnTo>
                          <a:pt x="807028" y="183573"/>
                        </a:lnTo>
                        <a:lnTo>
                          <a:pt x="834737" y="252846"/>
                        </a:lnTo>
                        <a:lnTo>
                          <a:pt x="817418" y="301336"/>
                        </a:lnTo>
                        <a:lnTo>
                          <a:pt x="633846" y="370609"/>
                        </a:lnTo>
                        <a:lnTo>
                          <a:pt x="540328" y="256309"/>
                        </a:lnTo>
                        <a:lnTo>
                          <a:pt x="526473" y="235527"/>
                        </a:lnTo>
                        <a:lnTo>
                          <a:pt x="488373" y="277091"/>
                        </a:lnTo>
                        <a:lnTo>
                          <a:pt x="415637" y="277091"/>
                        </a:lnTo>
                        <a:lnTo>
                          <a:pt x="381000" y="263236"/>
                        </a:lnTo>
                        <a:lnTo>
                          <a:pt x="356755" y="284018"/>
                        </a:lnTo>
                        <a:lnTo>
                          <a:pt x="339437" y="301336"/>
                        </a:lnTo>
                        <a:lnTo>
                          <a:pt x="363682" y="408709"/>
                        </a:lnTo>
                        <a:lnTo>
                          <a:pt x="332509" y="446809"/>
                        </a:lnTo>
                        <a:lnTo>
                          <a:pt x="335973" y="516082"/>
                        </a:lnTo>
                        <a:lnTo>
                          <a:pt x="374073" y="602673"/>
                        </a:lnTo>
                        <a:lnTo>
                          <a:pt x="360218" y="682336"/>
                        </a:lnTo>
                        <a:lnTo>
                          <a:pt x="339437" y="762000"/>
                        </a:lnTo>
                        <a:lnTo>
                          <a:pt x="329046" y="820882"/>
                        </a:lnTo>
                        <a:lnTo>
                          <a:pt x="294409" y="820882"/>
                        </a:lnTo>
                        <a:lnTo>
                          <a:pt x="263237" y="796636"/>
                        </a:lnTo>
                        <a:lnTo>
                          <a:pt x="76200" y="872836"/>
                        </a:lnTo>
                        <a:lnTo>
                          <a:pt x="31173" y="980209"/>
                        </a:lnTo>
                        <a:lnTo>
                          <a:pt x="0" y="1046018"/>
                        </a:lnTo>
                        <a:lnTo>
                          <a:pt x="10391" y="1084118"/>
                        </a:lnTo>
                        <a:lnTo>
                          <a:pt x="27709" y="1201882"/>
                        </a:lnTo>
                        <a:lnTo>
                          <a:pt x="176646" y="1302327"/>
                        </a:lnTo>
                        <a:lnTo>
                          <a:pt x="228600" y="1281546"/>
                        </a:lnTo>
                        <a:lnTo>
                          <a:pt x="266700" y="1285009"/>
                        </a:lnTo>
                        <a:lnTo>
                          <a:pt x="297873" y="1340427"/>
                        </a:lnTo>
                        <a:lnTo>
                          <a:pt x="408709" y="1420091"/>
                        </a:lnTo>
                        <a:lnTo>
                          <a:pt x="689264" y="1291936"/>
                        </a:lnTo>
                        <a:lnTo>
                          <a:pt x="720437" y="1309255"/>
                        </a:lnTo>
                        <a:lnTo>
                          <a:pt x="730828" y="1361209"/>
                        </a:lnTo>
                        <a:lnTo>
                          <a:pt x="741218" y="1395846"/>
                        </a:lnTo>
                        <a:lnTo>
                          <a:pt x="775855" y="1440873"/>
                        </a:lnTo>
                        <a:lnTo>
                          <a:pt x="813955" y="1499755"/>
                        </a:lnTo>
                        <a:lnTo>
                          <a:pt x="838200" y="1530927"/>
                        </a:lnTo>
                        <a:lnTo>
                          <a:pt x="921328" y="1558636"/>
                        </a:lnTo>
                        <a:lnTo>
                          <a:pt x="1042555" y="1600200"/>
                        </a:lnTo>
                        <a:lnTo>
                          <a:pt x="1125682" y="1631373"/>
                        </a:lnTo>
                        <a:lnTo>
                          <a:pt x="1208809" y="1707573"/>
                        </a:lnTo>
                        <a:lnTo>
                          <a:pt x="1246909" y="1794164"/>
                        </a:lnTo>
                        <a:lnTo>
                          <a:pt x="1250373" y="1804555"/>
                        </a:lnTo>
                        <a:lnTo>
                          <a:pt x="1319646" y="1842655"/>
                        </a:lnTo>
                        <a:lnTo>
                          <a:pt x="1371600" y="1866900"/>
                        </a:lnTo>
                        <a:lnTo>
                          <a:pt x="1413164" y="1891146"/>
                        </a:lnTo>
                        <a:lnTo>
                          <a:pt x="1472046" y="1988127"/>
                        </a:lnTo>
                        <a:lnTo>
                          <a:pt x="1496291" y="2060864"/>
                        </a:lnTo>
                        <a:cubicBezTo>
                          <a:pt x="1474355" y="2083955"/>
                          <a:pt x="1512289" y="2074388"/>
                          <a:pt x="1490353" y="2097479"/>
                        </a:cubicBezTo>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orme libre : forme 26">
                    <a:extLst>
                      <a:ext uri="{FF2B5EF4-FFF2-40B4-BE49-F238E27FC236}">
                        <a16:creationId xmlns:a16="http://schemas.microsoft.com/office/drawing/2014/main" id="{B28E87CD-4E5F-FD2B-0886-6D3AE91E7F63}"/>
                      </a:ext>
                    </a:extLst>
                  </p:cNvPr>
                  <p:cNvSpPr/>
                  <p:nvPr/>
                </p:nvSpPr>
                <p:spPr>
                  <a:xfrm>
                    <a:off x="3641271" y="1344386"/>
                    <a:ext cx="1997529" cy="3233057"/>
                  </a:xfrm>
                  <a:custGeom>
                    <a:avLst/>
                    <a:gdLst>
                      <a:gd name="connsiteX0" fmla="*/ 65315 w 1997529"/>
                      <a:gd name="connsiteY0" fmla="*/ 1959428 h 3233057"/>
                      <a:gd name="connsiteX1" fmla="*/ 21772 w 1997529"/>
                      <a:gd name="connsiteY1" fmla="*/ 2035628 h 3233057"/>
                      <a:gd name="connsiteX2" fmla="*/ 0 w 1997529"/>
                      <a:gd name="connsiteY2" fmla="*/ 2051957 h 3233057"/>
                      <a:gd name="connsiteX3" fmla="*/ 54429 w 1997529"/>
                      <a:gd name="connsiteY3" fmla="*/ 2144485 h 3233057"/>
                      <a:gd name="connsiteX4" fmla="*/ 87086 w 1997529"/>
                      <a:gd name="connsiteY4" fmla="*/ 2209800 h 3233057"/>
                      <a:gd name="connsiteX5" fmla="*/ 81643 w 1997529"/>
                      <a:gd name="connsiteY5" fmla="*/ 2242457 h 3233057"/>
                      <a:gd name="connsiteX6" fmla="*/ 146958 w 1997529"/>
                      <a:gd name="connsiteY6" fmla="*/ 2334985 h 3233057"/>
                      <a:gd name="connsiteX7" fmla="*/ 157843 w 1997529"/>
                      <a:gd name="connsiteY7" fmla="*/ 2318657 h 3233057"/>
                      <a:gd name="connsiteX8" fmla="*/ 234043 w 1997529"/>
                      <a:gd name="connsiteY8" fmla="*/ 2362200 h 3233057"/>
                      <a:gd name="connsiteX9" fmla="*/ 310243 w 1997529"/>
                      <a:gd name="connsiteY9" fmla="*/ 2389414 h 3233057"/>
                      <a:gd name="connsiteX10" fmla="*/ 402772 w 1997529"/>
                      <a:gd name="connsiteY10" fmla="*/ 2454728 h 3233057"/>
                      <a:gd name="connsiteX11" fmla="*/ 419100 w 1997529"/>
                      <a:gd name="connsiteY11" fmla="*/ 2552700 h 3233057"/>
                      <a:gd name="connsiteX12" fmla="*/ 462643 w 1997529"/>
                      <a:gd name="connsiteY12" fmla="*/ 2574471 h 3233057"/>
                      <a:gd name="connsiteX13" fmla="*/ 489858 w 1997529"/>
                      <a:gd name="connsiteY13" fmla="*/ 2639785 h 3233057"/>
                      <a:gd name="connsiteX14" fmla="*/ 489858 w 1997529"/>
                      <a:gd name="connsiteY14" fmla="*/ 2715985 h 3233057"/>
                      <a:gd name="connsiteX15" fmla="*/ 478972 w 1997529"/>
                      <a:gd name="connsiteY15" fmla="*/ 2743200 h 3233057"/>
                      <a:gd name="connsiteX16" fmla="*/ 446315 w 1997529"/>
                      <a:gd name="connsiteY16" fmla="*/ 2781300 h 3233057"/>
                      <a:gd name="connsiteX17" fmla="*/ 402772 w 1997529"/>
                      <a:gd name="connsiteY17" fmla="*/ 2824843 h 3233057"/>
                      <a:gd name="connsiteX18" fmla="*/ 370115 w 1997529"/>
                      <a:gd name="connsiteY18" fmla="*/ 2846614 h 3233057"/>
                      <a:gd name="connsiteX19" fmla="*/ 266700 w 1997529"/>
                      <a:gd name="connsiteY19" fmla="*/ 2901043 h 3233057"/>
                      <a:gd name="connsiteX20" fmla="*/ 272143 w 1997529"/>
                      <a:gd name="connsiteY20" fmla="*/ 2922814 h 3233057"/>
                      <a:gd name="connsiteX21" fmla="*/ 288472 w 1997529"/>
                      <a:gd name="connsiteY21" fmla="*/ 2966357 h 3233057"/>
                      <a:gd name="connsiteX22" fmla="*/ 321129 w 1997529"/>
                      <a:gd name="connsiteY22" fmla="*/ 3009900 h 3233057"/>
                      <a:gd name="connsiteX23" fmla="*/ 370115 w 1997529"/>
                      <a:gd name="connsiteY23" fmla="*/ 3042557 h 3233057"/>
                      <a:gd name="connsiteX24" fmla="*/ 473529 w 1997529"/>
                      <a:gd name="connsiteY24" fmla="*/ 3069771 h 3233057"/>
                      <a:gd name="connsiteX25" fmla="*/ 533400 w 1997529"/>
                      <a:gd name="connsiteY25" fmla="*/ 3113314 h 3233057"/>
                      <a:gd name="connsiteX26" fmla="*/ 571500 w 1997529"/>
                      <a:gd name="connsiteY26" fmla="*/ 3156857 h 3233057"/>
                      <a:gd name="connsiteX27" fmla="*/ 615043 w 1997529"/>
                      <a:gd name="connsiteY27" fmla="*/ 3194957 h 3233057"/>
                      <a:gd name="connsiteX28" fmla="*/ 658586 w 1997529"/>
                      <a:gd name="connsiteY28" fmla="*/ 3233057 h 3233057"/>
                      <a:gd name="connsiteX29" fmla="*/ 685800 w 1997529"/>
                      <a:gd name="connsiteY29" fmla="*/ 3227614 h 3233057"/>
                      <a:gd name="connsiteX30" fmla="*/ 849086 w 1997529"/>
                      <a:gd name="connsiteY30" fmla="*/ 3020785 h 3233057"/>
                      <a:gd name="connsiteX31" fmla="*/ 838200 w 1997529"/>
                      <a:gd name="connsiteY31" fmla="*/ 2960914 h 3233057"/>
                      <a:gd name="connsiteX32" fmla="*/ 919843 w 1997529"/>
                      <a:gd name="connsiteY32" fmla="*/ 2775857 h 3233057"/>
                      <a:gd name="connsiteX33" fmla="*/ 947058 w 1997529"/>
                      <a:gd name="connsiteY33" fmla="*/ 2721428 h 3233057"/>
                      <a:gd name="connsiteX34" fmla="*/ 903515 w 1997529"/>
                      <a:gd name="connsiteY34" fmla="*/ 2618014 h 3233057"/>
                      <a:gd name="connsiteX35" fmla="*/ 914400 w 1997529"/>
                      <a:gd name="connsiteY35" fmla="*/ 2569028 h 3233057"/>
                      <a:gd name="connsiteX36" fmla="*/ 952500 w 1997529"/>
                      <a:gd name="connsiteY36" fmla="*/ 2509157 h 3233057"/>
                      <a:gd name="connsiteX37" fmla="*/ 1083129 w 1997529"/>
                      <a:gd name="connsiteY37" fmla="*/ 2438400 h 3233057"/>
                      <a:gd name="connsiteX38" fmla="*/ 1257300 w 1997529"/>
                      <a:gd name="connsiteY38" fmla="*/ 2378528 h 3233057"/>
                      <a:gd name="connsiteX39" fmla="*/ 1273629 w 1997529"/>
                      <a:gd name="connsiteY39" fmla="*/ 2356757 h 3233057"/>
                      <a:gd name="connsiteX40" fmla="*/ 1382486 w 1997529"/>
                      <a:gd name="connsiteY40" fmla="*/ 2351314 h 3233057"/>
                      <a:gd name="connsiteX41" fmla="*/ 1464129 w 1997529"/>
                      <a:gd name="connsiteY41" fmla="*/ 2324100 h 3233057"/>
                      <a:gd name="connsiteX42" fmla="*/ 1502229 w 1997529"/>
                      <a:gd name="connsiteY42" fmla="*/ 2264228 h 3233057"/>
                      <a:gd name="connsiteX43" fmla="*/ 1572986 w 1997529"/>
                      <a:gd name="connsiteY43" fmla="*/ 2166257 h 3233057"/>
                      <a:gd name="connsiteX44" fmla="*/ 1627415 w 1997529"/>
                      <a:gd name="connsiteY44" fmla="*/ 2008414 h 3233057"/>
                      <a:gd name="connsiteX45" fmla="*/ 1638300 w 1997529"/>
                      <a:gd name="connsiteY45" fmla="*/ 1888671 h 3233057"/>
                      <a:gd name="connsiteX46" fmla="*/ 1638300 w 1997529"/>
                      <a:gd name="connsiteY46" fmla="*/ 1839685 h 3233057"/>
                      <a:gd name="connsiteX47" fmla="*/ 1654629 w 1997529"/>
                      <a:gd name="connsiteY47" fmla="*/ 1779814 h 3233057"/>
                      <a:gd name="connsiteX48" fmla="*/ 1654629 w 1997529"/>
                      <a:gd name="connsiteY48" fmla="*/ 1698171 h 3233057"/>
                      <a:gd name="connsiteX49" fmla="*/ 1649186 w 1997529"/>
                      <a:gd name="connsiteY49" fmla="*/ 1621971 h 3233057"/>
                      <a:gd name="connsiteX50" fmla="*/ 1632858 w 1997529"/>
                      <a:gd name="connsiteY50" fmla="*/ 1556657 h 3233057"/>
                      <a:gd name="connsiteX51" fmla="*/ 1660072 w 1997529"/>
                      <a:gd name="connsiteY51" fmla="*/ 1480457 h 3233057"/>
                      <a:gd name="connsiteX52" fmla="*/ 1725386 w 1997529"/>
                      <a:gd name="connsiteY52" fmla="*/ 1404257 h 3233057"/>
                      <a:gd name="connsiteX53" fmla="*/ 1779815 w 1997529"/>
                      <a:gd name="connsiteY53" fmla="*/ 1360714 h 3233057"/>
                      <a:gd name="connsiteX54" fmla="*/ 1845129 w 1997529"/>
                      <a:gd name="connsiteY54" fmla="*/ 1257300 h 3233057"/>
                      <a:gd name="connsiteX55" fmla="*/ 1894115 w 1997529"/>
                      <a:gd name="connsiteY55" fmla="*/ 1213757 h 3233057"/>
                      <a:gd name="connsiteX56" fmla="*/ 1932215 w 1997529"/>
                      <a:gd name="connsiteY56" fmla="*/ 1148443 h 3233057"/>
                      <a:gd name="connsiteX57" fmla="*/ 1981200 w 1997529"/>
                      <a:gd name="connsiteY57" fmla="*/ 1066800 h 3233057"/>
                      <a:gd name="connsiteX58" fmla="*/ 1997529 w 1997529"/>
                      <a:gd name="connsiteY58" fmla="*/ 985157 h 3233057"/>
                      <a:gd name="connsiteX59" fmla="*/ 1997529 w 1997529"/>
                      <a:gd name="connsiteY59" fmla="*/ 919843 h 3233057"/>
                      <a:gd name="connsiteX60" fmla="*/ 1953986 w 1997529"/>
                      <a:gd name="connsiteY60" fmla="*/ 838200 h 3233057"/>
                      <a:gd name="connsiteX61" fmla="*/ 1845129 w 1997529"/>
                      <a:gd name="connsiteY61" fmla="*/ 789214 h 3233057"/>
                      <a:gd name="connsiteX62" fmla="*/ 1736272 w 1997529"/>
                      <a:gd name="connsiteY62" fmla="*/ 729343 h 3233057"/>
                      <a:gd name="connsiteX63" fmla="*/ 1670958 w 1997529"/>
                      <a:gd name="connsiteY63" fmla="*/ 707571 h 3233057"/>
                      <a:gd name="connsiteX64" fmla="*/ 1605643 w 1997529"/>
                      <a:gd name="connsiteY64" fmla="*/ 658585 h 3233057"/>
                      <a:gd name="connsiteX65" fmla="*/ 1578429 w 1997529"/>
                      <a:gd name="connsiteY65" fmla="*/ 625928 h 3233057"/>
                      <a:gd name="connsiteX66" fmla="*/ 1496786 w 1997529"/>
                      <a:gd name="connsiteY66" fmla="*/ 609600 h 3233057"/>
                      <a:gd name="connsiteX67" fmla="*/ 1366158 w 1997529"/>
                      <a:gd name="connsiteY67" fmla="*/ 587828 h 3233057"/>
                      <a:gd name="connsiteX68" fmla="*/ 1300843 w 1997529"/>
                      <a:gd name="connsiteY68" fmla="*/ 582385 h 3233057"/>
                      <a:gd name="connsiteX69" fmla="*/ 1181100 w 1997529"/>
                      <a:gd name="connsiteY69" fmla="*/ 604157 h 3233057"/>
                      <a:gd name="connsiteX70" fmla="*/ 1115786 w 1997529"/>
                      <a:gd name="connsiteY70" fmla="*/ 620485 h 3233057"/>
                      <a:gd name="connsiteX71" fmla="*/ 1099458 w 1997529"/>
                      <a:gd name="connsiteY71" fmla="*/ 544285 h 3233057"/>
                      <a:gd name="connsiteX72" fmla="*/ 1099458 w 1997529"/>
                      <a:gd name="connsiteY72" fmla="*/ 506185 h 3233057"/>
                      <a:gd name="connsiteX73" fmla="*/ 1050472 w 1997529"/>
                      <a:gd name="connsiteY73" fmla="*/ 473528 h 3233057"/>
                      <a:gd name="connsiteX74" fmla="*/ 963386 w 1997529"/>
                      <a:gd name="connsiteY74" fmla="*/ 435428 h 3233057"/>
                      <a:gd name="connsiteX75" fmla="*/ 936172 w 1997529"/>
                      <a:gd name="connsiteY75" fmla="*/ 408214 h 3233057"/>
                      <a:gd name="connsiteX76" fmla="*/ 903515 w 1997529"/>
                      <a:gd name="connsiteY76" fmla="*/ 408214 h 3233057"/>
                      <a:gd name="connsiteX77" fmla="*/ 849086 w 1997529"/>
                      <a:gd name="connsiteY77" fmla="*/ 446314 h 3233057"/>
                      <a:gd name="connsiteX78" fmla="*/ 778329 w 1997529"/>
                      <a:gd name="connsiteY78" fmla="*/ 506185 h 3233057"/>
                      <a:gd name="connsiteX79" fmla="*/ 751115 w 1997529"/>
                      <a:gd name="connsiteY79" fmla="*/ 533400 h 3233057"/>
                      <a:gd name="connsiteX80" fmla="*/ 685800 w 1997529"/>
                      <a:gd name="connsiteY80" fmla="*/ 538843 h 3233057"/>
                      <a:gd name="connsiteX81" fmla="*/ 620486 w 1997529"/>
                      <a:gd name="connsiteY81" fmla="*/ 511628 h 3233057"/>
                      <a:gd name="connsiteX82" fmla="*/ 560615 w 1997529"/>
                      <a:gd name="connsiteY82" fmla="*/ 484414 h 3233057"/>
                      <a:gd name="connsiteX83" fmla="*/ 522515 w 1997529"/>
                      <a:gd name="connsiteY83" fmla="*/ 468085 h 3233057"/>
                      <a:gd name="connsiteX84" fmla="*/ 457200 w 1997529"/>
                      <a:gd name="connsiteY84" fmla="*/ 473528 h 3233057"/>
                      <a:gd name="connsiteX85" fmla="*/ 440872 w 1997529"/>
                      <a:gd name="connsiteY85" fmla="*/ 473528 h 3233057"/>
                      <a:gd name="connsiteX86" fmla="*/ 451758 w 1997529"/>
                      <a:gd name="connsiteY86" fmla="*/ 424543 h 3233057"/>
                      <a:gd name="connsiteX87" fmla="*/ 500743 w 1997529"/>
                      <a:gd name="connsiteY87" fmla="*/ 370114 h 3233057"/>
                      <a:gd name="connsiteX88" fmla="*/ 625929 w 1997529"/>
                      <a:gd name="connsiteY88" fmla="*/ 217714 h 3233057"/>
                      <a:gd name="connsiteX89" fmla="*/ 576943 w 1997529"/>
                      <a:gd name="connsiteY89" fmla="*/ 136071 h 3233057"/>
                      <a:gd name="connsiteX90" fmla="*/ 566058 w 1997529"/>
                      <a:gd name="connsiteY90" fmla="*/ 81643 h 3233057"/>
                      <a:gd name="connsiteX91" fmla="*/ 538843 w 1997529"/>
                      <a:gd name="connsiteY91" fmla="*/ 27214 h 3233057"/>
                      <a:gd name="connsiteX92" fmla="*/ 517072 w 1997529"/>
                      <a:gd name="connsiteY92" fmla="*/ 0 h 3233057"/>
                      <a:gd name="connsiteX93" fmla="*/ 468086 w 1997529"/>
                      <a:gd name="connsiteY93" fmla="*/ 32657 h 3233057"/>
                      <a:gd name="connsiteX94" fmla="*/ 413658 w 1997529"/>
                      <a:gd name="connsiteY94" fmla="*/ 81643 h 3233057"/>
                      <a:gd name="connsiteX95" fmla="*/ 413658 w 1997529"/>
                      <a:gd name="connsiteY95" fmla="*/ 125185 h 3233057"/>
                      <a:gd name="connsiteX96" fmla="*/ 381000 w 1997529"/>
                      <a:gd name="connsiteY96" fmla="*/ 152400 h 3233057"/>
                      <a:gd name="connsiteX97" fmla="*/ 304800 w 1997529"/>
                      <a:gd name="connsiteY97" fmla="*/ 157843 h 3233057"/>
                      <a:gd name="connsiteX98" fmla="*/ 244929 w 1997529"/>
                      <a:gd name="connsiteY98" fmla="*/ 136071 h 3233057"/>
                      <a:gd name="connsiteX99" fmla="*/ 190500 w 1997529"/>
                      <a:gd name="connsiteY99" fmla="*/ 130628 h 3233057"/>
                      <a:gd name="connsiteX100" fmla="*/ 141515 w 1997529"/>
                      <a:gd name="connsiteY100" fmla="*/ 141514 h 3233057"/>
                      <a:gd name="connsiteX101" fmla="*/ 92529 w 1997529"/>
                      <a:gd name="connsiteY101" fmla="*/ 163285 h 3233057"/>
                      <a:gd name="connsiteX102" fmla="*/ 38100 w 1997529"/>
                      <a:gd name="connsiteY102" fmla="*/ 185057 h 3233057"/>
                      <a:gd name="connsiteX103" fmla="*/ 65315 w 1997529"/>
                      <a:gd name="connsiteY103" fmla="*/ 1959428 h 32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997529" h="3233057">
                        <a:moveTo>
                          <a:pt x="65315" y="1959428"/>
                        </a:moveTo>
                        <a:lnTo>
                          <a:pt x="21772" y="2035628"/>
                        </a:lnTo>
                        <a:lnTo>
                          <a:pt x="0" y="2051957"/>
                        </a:lnTo>
                        <a:lnTo>
                          <a:pt x="54429" y="2144485"/>
                        </a:lnTo>
                        <a:lnTo>
                          <a:pt x="87086" y="2209800"/>
                        </a:lnTo>
                        <a:lnTo>
                          <a:pt x="81643" y="2242457"/>
                        </a:lnTo>
                        <a:lnTo>
                          <a:pt x="146958" y="2334985"/>
                        </a:lnTo>
                        <a:lnTo>
                          <a:pt x="157843" y="2318657"/>
                        </a:lnTo>
                        <a:lnTo>
                          <a:pt x="234043" y="2362200"/>
                        </a:lnTo>
                        <a:lnTo>
                          <a:pt x="310243" y="2389414"/>
                        </a:lnTo>
                        <a:lnTo>
                          <a:pt x="402772" y="2454728"/>
                        </a:lnTo>
                        <a:lnTo>
                          <a:pt x="419100" y="2552700"/>
                        </a:lnTo>
                        <a:lnTo>
                          <a:pt x="462643" y="2574471"/>
                        </a:lnTo>
                        <a:lnTo>
                          <a:pt x="489858" y="2639785"/>
                        </a:lnTo>
                        <a:lnTo>
                          <a:pt x="489858" y="2715985"/>
                        </a:lnTo>
                        <a:lnTo>
                          <a:pt x="478972" y="2743200"/>
                        </a:lnTo>
                        <a:lnTo>
                          <a:pt x="446315" y="2781300"/>
                        </a:lnTo>
                        <a:lnTo>
                          <a:pt x="402772" y="2824843"/>
                        </a:lnTo>
                        <a:lnTo>
                          <a:pt x="370115" y="2846614"/>
                        </a:lnTo>
                        <a:lnTo>
                          <a:pt x="266700" y="2901043"/>
                        </a:lnTo>
                        <a:lnTo>
                          <a:pt x="272143" y="2922814"/>
                        </a:lnTo>
                        <a:lnTo>
                          <a:pt x="288472" y="2966357"/>
                        </a:lnTo>
                        <a:lnTo>
                          <a:pt x="321129" y="3009900"/>
                        </a:lnTo>
                        <a:lnTo>
                          <a:pt x="370115" y="3042557"/>
                        </a:lnTo>
                        <a:lnTo>
                          <a:pt x="473529" y="3069771"/>
                        </a:lnTo>
                        <a:lnTo>
                          <a:pt x="533400" y="3113314"/>
                        </a:lnTo>
                        <a:lnTo>
                          <a:pt x="571500" y="3156857"/>
                        </a:lnTo>
                        <a:lnTo>
                          <a:pt x="615043" y="3194957"/>
                        </a:lnTo>
                        <a:lnTo>
                          <a:pt x="658586" y="3233057"/>
                        </a:lnTo>
                        <a:lnTo>
                          <a:pt x="685800" y="3227614"/>
                        </a:lnTo>
                        <a:lnTo>
                          <a:pt x="849086" y="3020785"/>
                        </a:lnTo>
                        <a:lnTo>
                          <a:pt x="838200" y="2960914"/>
                        </a:lnTo>
                        <a:lnTo>
                          <a:pt x="919843" y="2775857"/>
                        </a:lnTo>
                        <a:lnTo>
                          <a:pt x="947058" y="2721428"/>
                        </a:lnTo>
                        <a:lnTo>
                          <a:pt x="903515" y="2618014"/>
                        </a:lnTo>
                        <a:lnTo>
                          <a:pt x="914400" y="2569028"/>
                        </a:lnTo>
                        <a:lnTo>
                          <a:pt x="952500" y="2509157"/>
                        </a:lnTo>
                        <a:lnTo>
                          <a:pt x="1083129" y="2438400"/>
                        </a:lnTo>
                        <a:lnTo>
                          <a:pt x="1257300" y="2378528"/>
                        </a:lnTo>
                        <a:lnTo>
                          <a:pt x="1273629" y="2356757"/>
                        </a:lnTo>
                        <a:lnTo>
                          <a:pt x="1382486" y="2351314"/>
                        </a:lnTo>
                        <a:lnTo>
                          <a:pt x="1464129" y="2324100"/>
                        </a:lnTo>
                        <a:lnTo>
                          <a:pt x="1502229" y="2264228"/>
                        </a:lnTo>
                        <a:lnTo>
                          <a:pt x="1572986" y="2166257"/>
                        </a:lnTo>
                        <a:lnTo>
                          <a:pt x="1627415" y="2008414"/>
                        </a:lnTo>
                        <a:lnTo>
                          <a:pt x="1638300" y="1888671"/>
                        </a:lnTo>
                        <a:lnTo>
                          <a:pt x="1638300" y="1839685"/>
                        </a:lnTo>
                        <a:lnTo>
                          <a:pt x="1654629" y="1779814"/>
                        </a:lnTo>
                        <a:lnTo>
                          <a:pt x="1654629" y="1698171"/>
                        </a:lnTo>
                        <a:lnTo>
                          <a:pt x="1649186" y="1621971"/>
                        </a:lnTo>
                        <a:lnTo>
                          <a:pt x="1632858" y="1556657"/>
                        </a:lnTo>
                        <a:lnTo>
                          <a:pt x="1660072" y="1480457"/>
                        </a:lnTo>
                        <a:lnTo>
                          <a:pt x="1725386" y="1404257"/>
                        </a:lnTo>
                        <a:lnTo>
                          <a:pt x="1779815" y="1360714"/>
                        </a:lnTo>
                        <a:lnTo>
                          <a:pt x="1845129" y="1257300"/>
                        </a:lnTo>
                        <a:lnTo>
                          <a:pt x="1894115" y="1213757"/>
                        </a:lnTo>
                        <a:lnTo>
                          <a:pt x="1932215" y="1148443"/>
                        </a:lnTo>
                        <a:lnTo>
                          <a:pt x="1981200" y="1066800"/>
                        </a:lnTo>
                        <a:lnTo>
                          <a:pt x="1997529" y="985157"/>
                        </a:lnTo>
                        <a:lnTo>
                          <a:pt x="1997529" y="919843"/>
                        </a:lnTo>
                        <a:lnTo>
                          <a:pt x="1953986" y="838200"/>
                        </a:lnTo>
                        <a:lnTo>
                          <a:pt x="1845129" y="789214"/>
                        </a:lnTo>
                        <a:lnTo>
                          <a:pt x="1736272" y="729343"/>
                        </a:lnTo>
                        <a:lnTo>
                          <a:pt x="1670958" y="707571"/>
                        </a:lnTo>
                        <a:lnTo>
                          <a:pt x="1605643" y="658585"/>
                        </a:lnTo>
                        <a:lnTo>
                          <a:pt x="1578429" y="625928"/>
                        </a:lnTo>
                        <a:lnTo>
                          <a:pt x="1496786" y="609600"/>
                        </a:lnTo>
                        <a:lnTo>
                          <a:pt x="1366158" y="587828"/>
                        </a:lnTo>
                        <a:lnTo>
                          <a:pt x="1300843" y="582385"/>
                        </a:lnTo>
                        <a:lnTo>
                          <a:pt x="1181100" y="604157"/>
                        </a:lnTo>
                        <a:lnTo>
                          <a:pt x="1115786" y="620485"/>
                        </a:lnTo>
                        <a:lnTo>
                          <a:pt x="1099458" y="544285"/>
                        </a:lnTo>
                        <a:lnTo>
                          <a:pt x="1099458" y="506185"/>
                        </a:lnTo>
                        <a:lnTo>
                          <a:pt x="1050472" y="473528"/>
                        </a:lnTo>
                        <a:lnTo>
                          <a:pt x="963386" y="435428"/>
                        </a:lnTo>
                        <a:lnTo>
                          <a:pt x="936172" y="408214"/>
                        </a:lnTo>
                        <a:lnTo>
                          <a:pt x="903515" y="408214"/>
                        </a:lnTo>
                        <a:lnTo>
                          <a:pt x="849086" y="446314"/>
                        </a:lnTo>
                        <a:lnTo>
                          <a:pt x="778329" y="506185"/>
                        </a:lnTo>
                        <a:lnTo>
                          <a:pt x="751115" y="533400"/>
                        </a:lnTo>
                        <a:lnTo>
                          <a:pt x="685800" y="538843"/>
                        </a:lnTo>
                        <a:lnTo>
                          <a:pt x="620486" y="511628"/>
                        </a:lnTo>
                        <a:lnTo>
                          <a:pt x="560615" y="484414"/>
                        </a:lnTo>
                        <a:lnTo>
                          <a:pt x="522515" y="468085"/>
                        </a:lnTo>
                        <a:lnTo>
                          <a:pt x="457200" y="473528"/>
                        </a:lnTo>
                        <a:lnTo>
                          <a:pt x="440872" y="473528"/>
                        </a:lnTo>
                        <a:lnTo>
                          <a:pt x="451758" y="424543"/>
                        </a:lnTo>
                        <a:lnTo>
                          <a:pt x="500743" y="370114"/>
                        </a:lnTo>
                        <a:lnTo>
                          <a:pt x="625929" y="217714"/>
                        </a:lnTo>
                        <a:lnTo>
                          <a:pt x="576943" y="136071"/>
                        </a:lnTo>
                        <a:lnTo>
                          <a:pt x="566058" y="81643"/>
                        </a:lnTo>
                        <a:lnTo>
                          <a:pt x="538843" y="27214"/>
                        </a:lnTo>
                        <a:lnTo>
                          <a:pt x="517072" y="0"/>
                        </a:lnTo>
                        <a:lnTo>
                          <a:pt x="468086" y="32657"/>
                        </a:lnTo>
                        <a:lnTo>
                          <a:pt x="413658" y="81643"/>
                        </a:lnTo>
                        <a:lnTo>
                          <a:pt x="413658" y="125185"/>
                        </a:lnTo>
                        <a:lnTo>
                          <a:pt x="381000" y="152400"/>
                        </a:lnTo>
                        <a:lnTo>
                          <a:pt x="304800" y="157843"/>
                        </a:lnTo>
                        <a:lnTo>
                          <a:pt x="244929" y="136071"/>
                        </a:lnTo>
                        <a:lnTo>
                          <a:pt x="190500" y="130628"/>
                        </a:lnTo>
                        <a:lnTo>
                          <a:pt x="141515" y="141514"/>
                        </a:lnTo>
                        <a:lnTo>
                          <a:pt x="92529" y="163285"/>
                        </a:lnTo>
                        <a:lnTo>
                          <a:pt x="38100" y="185057"/>
                        </a:lnTo>
                        <a:lnTo>
                          <a:pt x="65315" y="1959428"/>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9" name="Rectangle 28">
                  <a:extLst>
                    <a:ext uri="{FF2B5EF4-FFF2-40B4-BE49-F238E27FC236}">
                      <a16:creationId xmlns:a16="http://schemas.microsoft.com/office/drawing/2014/main" id="{480E7B62-6A15-8733-D722-70A240EFF02E}"/>
                    </a:ext>
                  </a:extLst>
                </p:cNvPr>
                <p:cNvSpPr/>
                <p:nvPr/>
              </p:nvSpPr>
              <p:spPr>
                <a:xfrm>
                  <a:off x="3641271" y="1600200"/>
                  <a:ext cx="121155" cy="148477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1" name="Ellipse 30">
                <a:extLst>
                  <a:ext uri="{FF2B5EF4-FFF2-40B4-BE49-F238E27FC236}">
                    <a16:creationId xmlns:a16="http://schemas.microsoft.com/office/drawing/2014/main" id="{DC0A1909-1584-954E-71F7-A05500B95D89}"/>
                  </a:ext>
                </a:extLst>
              </p:cNvPr>
              <p:cNvSpPr/>
              <p:nvPr/>
            </p:nvSpPr>
            <p:spPr>
              <a:xfrm>
                <a:off x="3657586" y="3048000"/>
                <a:ext cx="228614" cy="214045"/>
              </a:xfrm>
              <a:custGeom>
                <a:avLst/>
                <a:gdLst>
                  <a:gd name="connsiteX0" fmla="*/ 0 w 228600"/>
                  <a:gd name="connsiteY0" fmla="*/ 76200 h 152400"/>
                  <a:gd name="connsiteX1" fmla="*/ 114300 w 228600"/>
                  <a:gd name="connsiteY1" fmla="*/ 0 h 152400"/>
                  <a:gd name="connsiteX2" fmla="*/ 228600 w 228600"/>
                  <a:gd name="connsiteY2" fmla="*/ 76200 h 152400"/>
                  <a:gd name="connsiteX3" fmla="*/ 114300 w 228600"/>
                  <a:gd name="connsiteY3" fmla="*/ 152400 h 152400"/>
                  <a:gd name="connsiteX4" fmla="*/ 0 w 228600"/>
                  <a:gd name="connsiteY4" fmla="*/ 76200 h 152400"/>
                  <a:gd name="connsiteX0" fmla="*/ 14 w 228614"/>
                  <a:gd name="connsiteY0" fmla="*/ 76200 h 214045"/>
                  <a:gd name="connsiteX1" fmla="*/ 114314 w 228614"/>
                  <a:gd name="connsiteY1" fmla="*/ 0 h 214045"/>
                  <a:gd name="connsiteX2" fmla="*/ 228614 w 228614"/>
                  <a:gd name="connsiteY2" fmla="*/ 76200 h 214045"/>
                  <a:gd name="connsiteX3" fmla="*/ 120479 w 228614"/>
                  <a:gd name="connsiteY3" fmla="*/ 214045 h 214045"/>
                  <a:gd name="connsiteX4" fmla="*/ 14 w 228614"/>
                  <a:gd name="connsiteY4" fmla="*/ 76200 h 214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14" h="214045">
                    <a:moveTo>
                      <a:pt x="14" y="76200"/>
                    </a:moveTo>
                    <a:cubicBezTo>
                      <a:pt x="-1013" y="40526"/>
                      <a:pt x="51188" y="0"/>
                      <a:pt x="114314" y="0"/>
                    </a:cubicBezTo>
                    <a:cubicBezTo>
                      <a:pt x="177440" y="0"/>
                      <a:pt x="228614" y="34116"/>
                      <a:pt x="228614" y="76200"/>
                    </a:cubicBezTo>
                    <a:cubicBezTo>
                      <a:pt x="228614" y="118284"/>
                      <a:pt x="183605" y="214045"/>
                      <a:pt x="120479" y="214045"/>
                    </a:cubicBezTo>
                    <a:cubicBezTo>
                      <a:pt x="57353" y="214045"/>
                      <a:pt x="1041" y="111874"/>
                      <a:pt x="14" y="76200"/>
                    </a:cubicBezTo>
                    <a:close/>
                  </a:path>
                </a:pathLst>
              </a:cu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3" name="Rectangle : coins arrondis 32">
              <a:extLst>
                <a:ext uri="{FF2B5EF4-FFF2-40B4-BE49-F238E27FC236}">
                  <a16:creationId xmlns:a16="http://schemas.microsoft.com/office/drawing/2014/main" id="{A77C1610-16C1-D666-8A0C-70DF984480DD}"/>
                </a:ext>
              </a:extLst>
            </p:cNvPr>
            <p:cNvSpPr/>
            <p:nvPr/>
          </p:nvSpPr>
          <p:spPr>
            <a:xfrm rot="20442434">
              <a:off x="3606143" y="1550590"/>
              <a:ext cx="168729" cy="45719"/>
            </a:xfrm>
            <a:prstGeom prst="round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4" name="Forme libre : forme 43">
            <a:extLst>
              <a:ext uri="{FF2B5EF4-FFF2-40B4-BE49-F238E27FC236}">
                <a16:creationId xmlns:a16="http://schemas.microsoft.com/office/drawing/2014/main" id="{CDAFC228-48C1-46D9-2533-767872489D95}"/>
              </a:ext>
            </a:extLst>
          </p:cNvPr>
          <p:cNvSpPr/>
          <p:nvPr/>
        </p:nvSpPr>
        <p:spPr>
          <a:xfrm>
            <a:off x="2624952" y="2547231"/>
            <a:ext cx="1085780" cy="1155772"/>
          </a:xfrm>
          <a:custGeom>
            <a:avLst/>
            <a:gdLst>
              <a:gd name="connsiteX0" fmla="*/ 0 w 1034980"/>
              <a:gd name="connsiteY0" fmla="*/ 150869 h 1155704"/>
              <a:gd name="connsiteX1" fmla="*/ 0 w 1034980"/>
              <a:gd name="connsiteY1" fmla="*/ 150869 h 1155704"/>
              <a:gd name="connsiteX2" fmla="*/ 60290 w 1034980"/>
              <a:gd name="connsiteY2" fmla="*/ 221207 h 1155704"/>
              <a:gd name="connsiteX3" fmla="*/ 70338 w 1034980"/>
              <a:gd name="connsiteY3" fmla="*/ 301594 h 1155704"/>
              <a:gd name="connsiteX4" fmla="*/ 50242 w 1034980"/>
              <a:gd name="connsiteY4" fmla="*/ 402077 h 1155704"/>
              <a:gd name="connsiteX5" fmla="*/ 60290 w 1034980"/>
              <a:gd name="connsiteY5" fmla="*/ 542754 h 1155704"/>
              <a:gd name="connsiteX6" fmla="*/ 80387 w 1034980"/>
              <a:gd name="connsiteY6" fmla="*/ 572899 h 1155704"/>
              <a:gd name="connsiteX7" fmla="*/ 90435 w 1034980"/>
              <a:gd name="connsiteY7" fmla="*/ 623141 h 1155704"/>
              <a:gd name="connsiteX8" fmla="*/ 80387 w 1034980"/>
              <a:gd name="connsiteY8" fmla="*/ 653286 h 1155704"/>
              <a:gd name="connsiteX9" fmla="*/ 50242 w 1034980"/>
              <a:gd name="connsiteY9" fmla="*/ 673383 h 1155704"/>
              <a:gd name="connsiteX10" fmla="*/ 60290 w 1034980"/>
              <a:gd name="connsiteY10" fmla="*/ 743721 h 1155704"/>
              <a:gd name="connsiteX11" fmla="*/ 90435 w 1034980"/>
              <a:gd name="connsiteY11" fmla="*/ 804011 h 1155704"/>
              <a:gd name="connsiteX12" fmla="*/ 120580 w 1034980"/>
              <a:gd name="connsiteY12" fmla="*/ 834157 h 1155704"/>
              <a:gd name="connsiteX13" fmla="*/ 140677 w 1034980"/>
              <a:gd name="connsiteY13" fmla="*/ 874350 h 1155704"/>
              <a:gd name="connsiteX14" fmla="*/ 150725 w 1034980"/>
              <a:gd name="connsiteY14" fmla="*/ 914543 h 1155704"/>
              <a:gd name="connsiteX15" fmla="*/ 170822 w 1034980"/>
              <a:gd name="connsiteY15" fmla="*/ 974833 h 1155704"/>
              <a:gd name="connsiteX16" fmla="*/ 180870 w 1034980"/>
              <a:gd name="connsiteY16" fmla="*/ 1004978 h 1155704"/>
              <a:gd name="connsiteX17" fmla="*/ 190918 w 1034980"/>
              <a:gd name="connsiteY17" fmla="*/ 1035124 h 1155704"/>
              <a:gd name="connsiteX18" fmla="*/ 221064 w 1034980"/>
              <a:gd name="connsiteY18" fmla="*/ 1055220 h 1155704"/>
              <a:gd name="connsiteX19" fmla="*/ 281354 w 1034980"/>
              <a:gd name="connsiteY19" fmla="*/ 1155704 h 1155704"/>
              <a:gd name="connsiteX20" fmla="*/ 361740 w 1034980"/>
              <a:gd name="connsiteY20" fmla="*/ 1115510 h 1155704"/>
              <a:gd name="connsiteX21" fmla="*/ 422031 w 1034980"/>
              <a:gd name="connsiteY21" fmla="*/ 1075317 h 1155704"/>
              <a:gd name="connsiteX22" fmla="*/ 622998 w 1034980"/>
              <a:gd name="connsiteY22" fmla="*/ 1075317 h 1155704"/>
              <a:gd name="connsiteX23" fmla="*/ 643094 w 1034980"/>
              <a:gd name="connsiteY23" fmla="*/ 1045172 h 1155704"/>
              <a:gd name="connsiteX24" fmla="*/ 713433 w 1034980"/>
              <a:gd name="connsiteY24" fmla="*/ 1015027 h 1155704"/>
              <a:gd name="connsiteX25" fmla="*/ 753626 w 1034980"/>
              <a:gd name="connsiteY25" fmla="*/ 874350 h 1155704"/>
              <a:gd name="connsiteX26" fmla="*/ 783771 w 1034980"/>
              <a:gd name="connsiteY26" fmla="*/ 844205 h 1155704"/>
              <a:gd name="connsiteX27" fmla="*/ 823965 w 1034980"/>
              <a:gd name="connsiteY27" fmla="*/ 814060 h 1155704"/>
              <a:gd name="connsiteX28" fmla="*/ 854110 w 1034980"/>
              <a:gd name="connsiteY28" fmla="*/ 804011 h 1155704"/>
              <a:gd name="connsiteX29" fmla="*/ 904351 w 1034980"/>
              <a:gd name="connsiteY29" fmla="*/ 814060 h 1155704"/>
              <a:gd name="connsiteX30" fmla="*/ 934496 w 1034980"/>
              <a:gd name="connsiteY30" fmla="*/ 824108 h 1155704"/>
              <a:gd name="connsiteX31" fmla="*/ 974690 w 1034980"/>
              <a:gd name="connsiteY31" fmla="*/ 834157 h 1155704"/>
              <a:gd name="connsiteX32" fmla="*/ 1004835 w 1034980"/>
              <a:gd name="connsiteY32" fmla="*/ 824108 h 1155704"/>
              <a:gd name="connsiteX33" fmla="*/ 1034980 w 1034980"/>
              <a:gd name="connsiteY33" fmla="*/ 723625 h 1155704"/>
              <a:gd name="connsiteX34" fmla="*/ 994787 w 1034980"/>
              <a:gd name="connsiteY34" fmla="*/ 613093 h 1155704"/>
              <a:gd name="connsiteX35" fmla="*/ 974690 w 1034980"/>
              <a:gd name="connsiteY35" fmla="*/ 572899 h 1155704"/>
              <a:gd name="connsiteX36" fmla="*/ 934496 w 1034980"/>
              <a:gd name="connsiteY36" fmla="*/ 542754 h 1155704"/>
              <a:gd name="connsiteX37" fmla="*/ 874206 w 1034980"/>
              <a:gd name="connsiteY37" fmla="*/ 522658 h 1155704"/>
              <a:gd name="connsiteX38" fmla="*/ 813916 w 1034980"/>
              <a:gd name="connsiteY38" fmla="*/ 462367 h 1155704"/>
              <a:gd name="connsiteX39" fmla="*/ 783771 w 1034980"/>
              <a:gd name="connsiteY39" fmla="*/ 432222 h 1155704"/>
              <a:gd name="connsiteX40" fmla="*/ 763675 w 1034980"/>
              <a:gd name="connsiteY40" fmla="*/ 402077 h 1155704"/>
              <a:gd name="connsiteX41" fmla="*/ 693336 w 1034980"/>
              <a:gd name="connsiteY41" fmla="*/ 361884 h 1155704"/>
              <a:gd name="connsiteX42" fmla="*/ 653143 w 1034980"/>
              <a:gd name="connsiteY42" fmla="*/ 331739 h 1155704"/>
              <a:gd name="connsiteX43" fmla="*/ 542611 w 1034980"/>
              <a:gd name="connsiteY43" fmla="*/ 301594 h 1155704"/>
              <a:gd name="connsiteX44" fmla="*/ 532562 w 1034980"/>
              <a:gd name="connsiteY44" fmla="*/ 271449 h 1155704"/>
              <a:gd name="connsiteX45" fmla="*/ 442127 w 1034980"/>
              <a:gd name="connsiteY45" fmla="*/ 241304 h 1155704"/>
              <a:gd name="connsiteX46" fmla="*/ 411982 w 1034980"/>
              <a:gd name="connsiteY46" fmla="*/ 221207 h 1155704"/>
              <a:gd name="connsiteX47" fmla="*/ 401934 w 1034980"/>
              <a:gd name="connsiteY47" fmla="*/ 191062 h 1155704"/>
              <a:gd name="connsiteX48" fmla="*/ 361740 w 1034980"/>
              <a:gd name="connsiteY48" fmla="*/ 120724 h 1155704"/>
              <a:gd name="connsiteX49" fmla="*/ 331595 w 1034980"/>
              <a:gd name="connsiteY49" fmla="*/ 50385 h 1155704"/>
              <a:gd name="connsiteX50" fmla="*/ 301450 w 1034980"/>
              <a:gd name="connsiteY50" fmla="*/ 30288 h 1155704"/>
              <a:gd name="connsiteX51" fmla="*/ 291402 w 1034980"/>
              <a:gd name="connsiteY51" fmla="*/ 143 h 1155704"/>
              <a:gd name="connsiteX52" fmla="*/ 200967 w 1034980"/>
              <a:gd name="connsiteY52" fmla="*/ 20240 h 1155704"/>
              <a:gd name="connsiteX53" fmla="*/ 150725 w 1034980"/>
              <a:gd name="connsiteY53" fmla="*/ 30288 h 1155704"/>
              <a:gd name="connsiteX54" fmla="*/ 10048 w 1034980"/>
              <a:gd name="connsiteY54" fmla="*/ 70482 h 1155704"/>
              <a:gd name="connsiteX55" fmla="*/ 0 w 1034980"/>
              <a:gd name="connsiteY55" fmla="*/ 100627 h 1155704"/>
              <a:gd name="connsiteX56" fmla="*/ 0 w 1034980"/>
              <a:gd name="connsiteY56" fmla="*/ 150869 h 1155704"/>
              <a:gd name="connsiteX0" fmla="*/ 0 w 1034980"/>
              <a:gd name="connsiteY0" fmla="*/ 150978 h 1155813"/>
              <a:gd name="connsiteX1" fmla="*/ 0 w 1034980"/>
              <a:gd name="connsiteY1" fmla="*/ 150978 h 1155813"/>
              <a:gd name="connsiteX2" fmla="*/ 60290 w 1034980"/>
              <a:gd name="connsiteY2" fmla="*/ 221316 h 1155813"/>
              <a:gd name="connsiteX3" fmla="*/ 70338 w 1034980"/>
              <a:gd name="connsiteY3" fmla="*/ 301703 h 1155813"/>
              <a:gd name="connsiteX4" fmla="*/ 50242 w 1034980"/>
              <a:gd name="connsiteY4" fmla="*/ 402186 h 1155813"/>
              <a:gd name="connsiteX5" fmla="*/ 60290 w 1034980"/>
              <a:gd name="connsiteY5" fmla="*/ 542863 h 1155813"/>
              <a:gd name="connsiteX6" fmla="*/ 80387 w 1034980"/>
              <a:gd name="connsiteY6" fmla="*/ 573008 h 1155813"/>
              <a:gd name="connsiteX7" fmla="*/ 90435 w 1034980"/>
              <a:gd name="connsiteY7" fmla="*/ 623250 h 1155813"/>
              <a:gd name="connsiteX8" fmla="*/ 80387 w 1034980"/>
              <a:gd name="connsiteY8" fmla="*/ 653395 h 1155813"/>
              <a:gd name="connsiteX9" fmla="*/ 50242 w 1034980"/>
              <a:gd name="connsiteY9" fmla="*/ 673492 h 1155813"/>
              <a:gd name="connsiteX10" fmla="*/ 60290 w 1034980"/>
              <a:gd name="connsiteY10" fmla="*/ 743830 h 1155813"/>
              <a:gd name="connsiteX11" fmla="*/ 90435 w 1034980"/>
              <a:gd name="connsiteY11" fmla="*/ 804120 h 1155813"/>
              <a:gd name="connsiteX12" fmla="*/ 120580 w 1034980"/>
              <a:gd name="connsiteY12" fmla="*/ 834266 h 1155813"/>
              <a:gd name="connsiteX13" fmla="*/ 140677 w 1034980"/>
              <a:gd name="connsiteY13" fmla="*/ 874459 h 1155813"/>
              <a:gd name="connsiteX14" fmla="*/ 150725 w 1034980"/>
              <a:gd name="connsiteY14" fmla="*/ 914652 h 1155813"/>
              <a:gd name="connsiteX15" fmla="*/ 170822 w 1034980"/>
              <a:gd name="connsiteY15" fmla="*/ 974942 h 1155813"/>
              <a:gd name="connsiteX16" fmla="*/ 180870 w 1034980"/>
              <a:gd name="connsiteY16" fmla="*/ 1005087 h 1155813"/>
              <a:gd name="connsiteX17" fmla="*/ 190918 w 1034980"/>
              <a:gd name="connsiteY17" fmla="*/ 1035233 h 1155813"/>
              <a:gd name="connsiteX18" fmla="*/ 221064 w 1034980"/>
              <a:gd name="connsiteY18" fmla="*/ 1055329 h 1155813"/>
              <a:gd name="connsiteX19" fmla="*/ 281354 w 1034980"/>
              <a:gd name="connsiteY19" fmla="*/ 1155813 h 1155813"/>
              <a:gd name="connsiteX20" fmla="*/ 361740 w 1034980"/>
              <a:gd name="connsiteY20" fmla="*/ 1115619 h 1155813"/>
              <a:gd name="connsiteX21" fmla="*/ 422031 w 1034980"/>
              <a:gd name="connsiteY21" fmla="*/ 1075426 h 1155813"/>
              <a:gd name="connsiteX22" fmla="*/ 622998 w 1034980"/>
              <a:gd name="connsiteY22" fmla="*/ 1075426 h 1155813"/>
              <a:gd name="connsiteX23" fmla="*/ 643094 w 1034980"/>
              <a:gd name="connsiteY23" fmla="*/ 1045281 h 1155813"/>
              <a:gd name="connsiteX24" fmla="*/ 713433 w 1034980"/>
              <a:gd name="connsiteY24" fmla="*/ 1015136 h 1155813"/>
              <a:gd name="connsiteX25" fmla="*/ 753626 w 1034980"/>
              <a:gd name="connsiteY25" fmla="*/ 874459 h 1155813"/>
              <a:gd name="connsiteX26" fmla="*/ 783771 w 1034980"/>
              <a:gd name="connsiteY26" fmla="*/ 844314 h 1155813"/>
              <a:gd name="connsiteX27" fmla="*/ 823965 w 1034980"/>
              <a:gd name="connsiteY27" fmla="*/ 814169 h 1155813"/>
              <a:gd name="connsiteX28" fmla="*/ 854110 w 1034980"/>
              <a:gd name="connsiteY28" fmla="*/ 804120 h 1155813"/>
              <a:gd name="connsiteX29" fmla="*/ 904351 w 1034980"/>
              <a:gd name="connsiteY29" fmla="*/ 814169 h 1155813"/>
              <a:gd name="connsiteX30" fmla="*/ 934496 w 1034980"/>
              <a:gd name="connsiteY30" fmla="*/ 824217 h 1155813"/>
              <a:gd name="connsiteX31" fmla="*/ 974690 w 1034980"/>
              <a:gd name="connsiteY31" fmla="*/ 834266 h 1155813"/>
              <a:gd name="connsiteX32" fmla="*/ 1004835 w 1034980"/>
              <a:gd name="connsiteY32" fmla="*/ 824217 h 1155813"/>
              <a:gd name="connsiteX33" fmla="*/ 1034980 w 1034980"/>
              <a:gd name="connsiteY33" fmla="*/ 723734 h 1155813"/>
              <a:gd name="connsiteX34" fmla="*/ 994787 w 1034980"/>
              <a:gd name="connsiteY34" fmla="*/ 613202 h 1155813"/>
              <a:gd name="connsiteX35" fmla="*/ 974690 w 1034980"/>
              <a:gd name="connsiteY35" fmla="*/ 573008 h 1155813"/>
              <a:gd name="connsiteX36" fmla="*/ 934496 w 1034980"/>
              <a:gd name="connsiteY36" fmla="*/ 542863 h 1155813"/>
              <a:gd name="connsiteX37" fmla="*/ 874206 w 1034980"/>
              <a:gd name="connsiteY37" fmla="*/ 522767 h 1155813"/>
              <a:gd name="connsiteX38" fmla="*/ 813916 w 1034980"/>
              <a:gd name="connsiteY38" fmla="*/ 462476 h 1155813"/>
              <a:gd name="connsiteX39" fmla="*/ 783771 w 1034980"/>
              <a:gd name="connsiteY39" fmla="*/ 432331 h 1155813"/>
              <a:gd name="connsiteX40" fmla="*/ 763675 w 1034980"/>
              <a:gd name="connsiteY40" fmla="*/ 402186 h 1155813"/>
              <a:gd name="connsiteX41" fmla="*/ 693336 w 1034980"/>
              <a:gd name="connsiteY41" fmla="*/ 361993 h 1155813"/>
              <a:gd name="connsiteX42" fmla="*/ 653143 w 1034980"/>
              <a:gd name="connsiteY42" fmla="*/ 331848 h 1155813"/>
              <a:gd name="connsiteX43" fmla="*/ 542611 w 1034980"/>
              <a:gd name="connsiteY43" fmla="*/ 301703 h 1155813"/>
              <a:gd name="connsiteX44" fmla="*/ 532562 w 1034980"/>
              <a:gd name="connsiteY44" fmla="*/ 271558 h 1155813"/>
              <a:gd name="connsiteX45" fmla="*/ 442127 w 1034980"/>
              <a:gd name="connsiteY45" fmla="*/ 241413 h 1155813"/>
              <a:gd name="connsiteX46" fmla="*/ 411982 w 1034980"/>
              <a:gd name="connsiteY46" fmla="*/ 221316 h 1155813"/>
              <a:gd name="connsiteX47" fmla="*/ 401934 w 1034980"/>
              <a:gd name="connsiteY47" fmla="*/ 191171 h 1155813"/>
              <a:gd name="connsiteX48" fmla="*/ 361740 w 1034980"/>
              <a:gd name="connsiteY48" fmla="*/ 120833 h 1155813"/>
              <a:gd name="connsiteX49" fmla="*/ 331595 w 1034980"/>
              <a:gd name="connsiteY49" fmla="*/ 50494 h 1155813"/>
              <a:gd name="connsiteX50" fmla="*/ 301450 w 1034980"/>
              <a:gd name="connsiteY50" fmla="*/ 30397 h 1155813"/>
              <a:gd name="connsiteX51" fmla="*/ 291402 w 1034980"/>
              <a:gd name="connsiteY51" fmla="*/ 252 h 1155813"/>
              <a:gd name="connsiteX52" fmla="*/ 200967 w 1034980"/>
              <a:gd name="connsiteY52" fmla="*/ 20349 h 1155813"/>
              <a:gd name="connsiteX53" fmla="*/ 150725 w 1034980"/>
              <a:gd name="connsiteY53" fmla="*/ 70590 h 1155813"/>
              <a:gd name="connsiteX54" fmla="*/ 10048 w 1034980"/>
              <a:gd name="connsiteY54" fmla="*/ 70591 h 1155813"/>
              <a:gd name="connsiteX55" fmla="*/ 0 w 1034980"/>
              <a:gd name="connsiteY55" fmla="*/ 100736 h 1155813"/>
              <a:gd name="connsiteX56" fmla="*/ 0 w 10349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04835 w 1085780"/>
              <a:gd name="connsiteY32" fmla="*/ 82421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32562 w 1085780"/>
              <a:gd name="connsiteY44" fmla="*/ 27155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32562 w 1085780"/>
              <a:gd name="connsiteY44" fmla="*/ 27155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68383 w 1085780"/>
              <a:gd name="connsiteY42" fmla="*/ 321688 h 1155813"/>
              <a:gd name="connsiteX43" fmla="*/ 542611 w 1085780"/>
              <a:gd name="connsiteY43" fmla="*/ 30170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38694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804091 w 1085780"/>
              <a:gd name="connsiteY39" fmla="*/ 422171 h 1155813"/>
              <a:gd name="connsiteX40" fmla="*/ 763675 w 1085780"/>
              <a:gd name="connsiteY40" fmla="*/ 38694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83771 w 1085780"/>
              <a:gd name="connsiteY26" fmla="*/ 844273 h 1155772"/>
              <a:gd name="connsiteX27" fmla="*/ 823965 w 1085780"/>
              <a:gd name="connsiteY27" fmla="*/ 814128 h 1155772"/>
              <a:gd name="connsiteX28" fmla="*/ 854110 w 1085780"/>
              <a:gd name="connsiteY28" fmla="*/ 80407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23965 w 1085780"/>
              <a:gd name="connsiteY27" fmla="*/ 814128 h 1155772"/>
              <a:gd name="connsiteX28" fmla="*/ 854110 w 1085780"/>
              <a:gd name="connsiteY28" fmla="*/ 80407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23965 w 1085780"/>
              <a:gd name="connsiteY27" fmla="*/ 81412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34125 w 1085780"/>
              <a:gd name="connsiteY27" fmla="*/ 82936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63786 w 1085780"/>
              <a:gd name="connsiteY25" fmla="*/ 889658 h 1155772"/>
              <a:gd name="connsiteX26" fmla="*/ 799011 w 1085780"/>
              <a:gd name="connsiteY26" fmla="*/ 859513 h 1155772"/>
              <a:gd name="connsiteX27" fmla="*/ 834125 w 1085780"/>
              <a:gd name="connsiteY27" fmla="*/ 82936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85780" h="1155772">
                <a:moveTo>
                  <a:pt x="0" y="150937"/>
                </a:moveTo>
                <a:lnTo>
                  <a:pt x="0" y="150937"/>
                </a:lnTo>
                <a:cubicBezTo>
                  <a:pt x="20097" y="174383"/>
                  <a:pt x="47231" y="193292"/>
                  <a:pt x="60290" y="221275"/>
                </a:cubicBezTo>
                <a:cubicBezTo>
                  <a:pt x="71710" y="245746"/>
                  <a:pt x="70338" y="274658"/>
                  <a:pt x="70338" y="301662"/>
                </a:cubicBezTo>
                <a:cubicBezTo>
                  <a:pt x="70338" y="347847"/>
                  <a:pt x="62616" y="365022"/>
                  <a:pt x="50242" y="402145"/>
                </a:cubicBezTo>
                <a:cubicBezTo>
                  <a:pt x="53591" y="449037"/>
                  <a:pt x="52120" y="496526"/>
                  <a:pt x="60290" y="542822"/>
                </a:cubicBezTo>
                <a:cubicBezTo>
                  <a:pt x="62389" y="554715"/>
                  <a:pt x="76147" y="561659"/>
                  <a:pt x="80387" y="572967"/>
                </a:cubicBezTo>
                <a:cubicBezTo>
                  <a:pt x="86384" y="588959"/>
                  <a:pt x="87086" y="606462"/>
                  <a:pt x="90435" y="623209"/>
                </a:cubicBezTo>
                <a:cubicBezTo>
                  <a:pt x="87086" y="633257"/>
                  <a:pt x="87004" y="645083"/>
                  <a:pt x="80387" y="653354"/>
                </a:cubicBezTo>
                <a:cubicBezTo>
                  <a:pt x="72843" y="662784"/>
                  <a:pt x="52862" y="661662"/>
                  <a:pt x="50242" y="673451"/>
                </a:cubicBezTo>
                <a:cubicBezTo>
                  <a:pt x="45104" y="696571"/>
                  <a:pt x="55645" y="720565"/>
                  <a:pt x="60290" y="743789"/>
                </a:cubicBezTo>
                <a:cubicBezTo>
                  <a:pt x="65061" y="767642"/>
                  <a:pt x="74834" y="785358"/>
                  <a:pt x="90435" y="804079"/>
                </a:cubicBezTo>
                <a:cubicBezTo>
                  <a:pt x="99532" y="814996"/>
                  <a:pt x="112320" y="822661"/>
                  <a:pt x="120580" y="834225"/>
                </a:cubicBezTo>
                <a:cubicBezTo>
                  <a:pt x="129286" y="846414"/>
                  <a:pt x="133978" y="861020"/>
                  <a:pt x="140677" y="874418"/>
                </a:cubicBezTo>
                <a:cubicBezTo>
                  <a:pt x="144026" y="887816"/>
                  <a:pt x="146757" y="901383"/>
                  <a:pt x="150725" y="914611"/>
                </a:cubicBezTo>
                <a:cubicBezTo>
                  <a:pt x="156812" y="934901"/>
                  <a:pt x="164123" y="954804"/>
                  <a:pt x="170822" y="974901"/>
                </a:cubicBezTo>
                <a:lnTo>
                  <a:pt x="180870" y="1005046"/>
                </a:lnTo>
                <a:cubicBezTo>
                  <a:pt x="184219" y="1015095"/>
                  <a:pt x="182105" y="1029317"/>
                  <a:pt x="190918" y="1035192"/>
                </a:cubicBezTo>
                <a:lnTo>
                  <a:pt x="221064" y="1055288"/>
                </a:lnTo>
                <a:cubicBezTo>
                  <a:pt x="269566" y="1128042"/>
                  <a:pt x="250455" y="1093975"/>
                  <a:pt x="281354" y="1155772"/>
                </a:cubicBezTo>
                <a:cubicBezTo>
                  <a:pt x="400299" y="1135946"/>
                  <a:pt x="302636" y="1167293"/>
                  <a:pt x="361740" y="1115578"/>
                </a:cubicBezTo>
                <a:cubicBezTo>
                  <a:pt x="379917" y="1099673"/>
                  <a:pt x="422031" y="1075385"/>
                  <a:pt x="422031" y="1075385"/>
                </a:cubicBezTo>
                <a:cubicBezTo>
                  <a:pt x="496892" y="1100338"/>
                  <a:pt x="492202" y="1102921"/>
                  <a:pt x="622998" y="1075385"/>
                </a:cubicBezTo>
                <a:cubicBezTo>
                  <a:pt x="634815" y="1072897"/>
                  <a:pt x="634555" y="1053779"/>
                  <a:pt x="643094" y="1045240"/>
                </a:cubicBezTo>
                <a:cubicBezTo>
                  <a:pt x="666225" y="1022108"/>
                  <a:pt x="682684" y="1022782"/>
                  <a:pt x="713433" y="1015095"/>
                </a:cubicBezTo>
                <a:cubicBezTo>
                  <a:pt x="723024" y="967138"/>
                  <a:pt x="749523" y="915588"/>
                  <a:pt x="763786" y="889658"/>
                </a:cubicBezTo>
                <a:cubicBezTo>
                  <a:pt x="778049" y="863728"/>
                  <a:pt x="787288" y="869561"/>
                  <a:pt x="799011" y="859513"/>
                </a:cubicBezTo>
                <a:cubicBezTo>
                  <a:pt x="810734" y="849465"/>
                  <a:pt x="823249" y="836067"/>
                  <a:pt x="834125" y="829368"/>
                </a:cubicBezTo>
                <a:cubicBezTo>
                  <a:pt x="845001" y="822669"/>
                  <a:pt x="854222" y="822669"/>
                  <a:pt x="864270" y="819319"/>
                </a:cubicBezTo>
                <a:cubicBezTo>
                  <a:pt x="881017" y="822669"/>
                  <a:pt x="892647" y="813319"/>
                  <a:pt x="904351" y="814128"/>
                </a:cubicBezTo>
                <a:cubicBezTo>
                  <a:pt x="916055" y="814937"/>
                  <a:pt x="924312" y="821266"/>
                  <a:pt x="934496" y="824176"/>
                </a:cubicBezTo>
                <a:cubicBezTo>
                  <a:pt x="947775" y="827970"/>
                  <a:pt x="961292" y="830875"/>
                  <a:pt x="974690" y="834225"/>
                </a:cubicBezTo>
                <a:cubicBezTo>
                  <a:pt x="984738" y="830875"/>
                  <a:pt x="1006640" y="856145"/>
                  <a:pt x="1025155" y="839416"/>
                </a:cubicBezTo>
                <a:cubicBezTo>
                  <a:pt x="1043670" y="822687"/>
                  <a:pt x="1081214" y="761247"/>
                  <a:pt x="1085780" y="733853"/>
                </a:cubicBezTo>
                <a:cubicBezTo>
                  <a:pt x="1070266" y="625251"/>
                  <a:pt x="1013302" y="639975"/>
                  <a:pt x="994787" y="613161"/>
                </a:cubicBezTo>
                <a:cubicBezTo>
                  <a:pt x="976272" y="586347"/>
                  <a:pt x="984439" y="584340"/>
                  <a:pt x="974690" y="572967"/>
                </a:cubicBezTo>
                <a:cubicBezTo>
                  <a:pt x="963791" y="560251"/>
                  <a:pt x="949475" y="550312"/>
                  <a:pt x="934496" y="542822"/>
                </a:cubicBezTo>
                <a:cubicBezTo>
                  <a:pt x="915549" y="533349"/>
                  <a:pt x="874206" y="522726"/>
                  <a:pt x="874206" y="522726"/>
                </a:cubicBezTo>
                <a:cubicBezTo>
                  <a:pt x="821138" y="487347"/>
                  <a:pt x="825602" y="479201"/>
                  <a:pt x="813916" y="462435"/>
                </a:cubicBezTo>
                <a:cubicBezTo>
                  <a:pt x="802230" y="445669"/>
                  <a:pt x="812464" y="434718"/>
                  <a:pt x="804091" y="422130"/>
                </a:cubicBezTo>
                <a:cubicBezTo>
                  <a:pt x="795718" y="409542"/>
                  <a:pt x="780441" y="402015"/>
                  <a:pt x="763675" y="386905"/>
                </a:cubicBezTo>
                <a:cubicBezTo>
                  <a:pt x="746909" y="371795"/>
                  <a:pt x="737986" y="342968"/>
                  <a:pt x="703496" y="331472"/>
                </a:cubicBezTo>
                <a:cubicBezTo>
                  <a:pt x="690098" y="321424"/>
                  <a:pt x="689270" y="329155"/>
                  <a:pt x="668383" y="321647"/>
                </a:cubicBezTo>
                <a:cubicBezTo>
                  <a:pt x="647496" y="314139"/>
                  <a:pt x="614926" y="293773"/>
                  <a:pt x="578171" y="286422"/>
                </a:cubicBezTo>
                <a:cubicBezTo>
                  <a:pt x="574821" y="276374"/>
                  <a:pt x="570476" y="273945"/>
                  <a:pt x="547802" y="266437"/>
                </a:cubicBezTo>
                <a:cubicBezTo>
                  <a:pt x="525128" y="258929"/>
                  <a:pt x="464764" y="248899"/>
                  <a:pt x="442127" y="241372"/>
                </a:cubicBezTo>
                <a:cubicBezTo>
                  <a:pt x="419490" y="233845"/>
                  <a:pt x="419526" y="230705"/>
                  <a:pt x="411982" y="221275"/>
                </a:cubicBezTo>
                <a:cubicBezTo>
                  <a:pt x="405365" y="213004"/>
                  <a:pt x="406671" y="200604"/>
                  <a:pt x="401934" y="191130"/>
                </a:cubicBezTo>
                <a:cubicBezTo>
                  <a:pt x="351480" y="90222"/>
                  <a:pt x="414585" y="244098"/>
                  <a:pt x="361740" y="120792"/>
                </a:cubicBezTo>
                <a:cubicBezTo>
                  <a:pt x="350652" y="94919"/>
                  <a:pt x="351202" y="73981"/>
                  <a:pt x="331595" y="50453"/>
                </a:cubicBezTo>
                <a:cubicBezTo>
                  <a:pt x="323864" y="41175"/>
                  <a:pt x="311498" y="37055"/>
                  <a:pt x="301450" y="30356"/>
                </a:cubicBezTo>
                <a:cubicBezTo>
                  <a:pt x="298101" y="20308"/>
                  <a:pt x="301450" y="3560"/>
                  <a:pt x="291402" y="211"/>
                </a:cubicBezTo>
                <a:cubicBezTo>
                  <a:pt x="285343" y="-1809"/>
                  <a:pt x="224413" y="11125"/>
                  <a:pt x="200967" y="20308"/>
                </a:cubicBezTo>
                <a:cubicBezTo>
                  <a:pt x="177521" y="29491"/>
                  <a:pt x="167147" y="50617"/>
                  <a:pt x="150725" y="55309"/>
                </a:cubicBezTo>
                <a:cubicBezTo>
                  <a:pt x="-15170" y="102707"/>
                  <a:pt x="123299" y="47899"/>
                  <a:pt x="10048" y="70550"/>
                </a:cubicBezTo>
                <a:cubicBezTo>
                  <a:pt x="6699" y="80598"/>
                  <a:pt x="0" y="90103"/>
                  <a:pt x="0" y="100695"/>
                </a:cubicBezTo>
                <a:lnTo>
                  <a:pt x="0" y="150937"/>
                </a:lnTo>
                <a:close/>
              </a:path>
            </a:pathLst>
          </a:custGeom>
          <a:solidFill>
            <a:srgbClr val="00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Forme libre : forme 44">
            <a:extLst>
              <a:ext uri="{FF2B5EF4-FFF2-40B4-BE49-F238E27FC236}">
                <a16:creationId xmlns:a16="http://schemas.microsoft.com/office/drawing/2014/main" id="{1BD1AD13-A428-8898-AB48-205669D79E70}"/>
              </a:ext>
            </a:extLst>
          </p:cNvPr>
          <p:cNvSpPr/>
          <p:nvPr/>
        </p:nvSpPr>
        <p:spPr>
          <a:xfrm>
            <a:off x="3291210" y="3353906"/>
            <a:ext cx="759628" cy="727276"/>
          </a:xfrm>
          <a:custGeom>
            <a:avLst/>
            <a:gdLst>
              <a:gd name="connsiteX0" fmla="*/ 111446 w 759628"/>
              <a:gd name="connsiteY0" fmla="*/ 63661 h 727276"/>
              <a:gd name="connsiteX1" fmla="*/ 111446 w 759628"/>
              <a:gd name="connsiteY1" fmla="*/ 63661 h 727276"/>
              <a:gd name="connsiteX2" fmla="*/ 94084 w 759628"/>
              <a:gd name="connsiteY2" fmla="*/ 81023 h 727276"/>
              <a:gd name="connsiteX3" fmla="*/ 88297 w 759628"/>
              <a:gd name="connsiteY3" fmla="*/ 90669 h 727276"/>
              <a:gd name="connsiteX4" fmla="*/ 82509 w 759628"/>
              <a:gd name="connsiteY4" fmla="*/ 98385 h 727276"/>
              <a:gd name="connsiteX5" fmla="*/ 78651 w 759628"/>
              <a:gd name="connsiteY5" fmla="*/ 113818 h 727276"/>
              <a:gd name="connsiteX6" fmla="*/ 74793 w 759628"/>
              <a:gd name="connsiteY6" fmla="*/ 125393 h 727276"/>
              <a:gd name="connsiteX7" fmla="*/ 72864 w 759628"/>
              <a:gd name="connsiteY7" fmla="*/ 131180 h 727276"/>
              <a:gd name="connsiteX8" fmla="*/ 69006 w 759628"/>
              <a:gd name="connsiteY8" fmla="*/ 150471 h 727276"/>
              <a:gd name="connsiteX9" fmla="*/ 67076 w 759628"/>
              <a:gd name="connsiteY9" fmla="*/ 158188 h 727276"/>
              <a:gd name="connsiteX10" fmla="*/ 63218 w 759628"/>
              <a:gd name="connsiteY10" fmla="*/ 163975 h 727276"/>
              <a:gd name="connsiteX11" fmla="*/ 59360 w 759628"/>
              <a:gd name="connsiteY11" fmla="*/ 181337 h 727276"/>
              <a:gd name="connsiteX12" fmla="*/ 49714 w 759628"/>
              <a:gd name="connsiteY12" fmla="*/ 190983 h 727276"/>
              <a:gd name="connsiteX13" fmla="*/ 40069 w 759628"/>
              <a:gd name="connsiteY13" fmla="*/ 202557 h 727276"/>
              <a:gd name="connsiteX14" fmla="*/ 26565 w 759628"/>
              <a:gd name="connsiteY14" fmla="*/ 206416 h 727276"/>
              <a:gd name="connsiteX15" fmla="*/ 11132 w 759628"/>
              <a:gd name="connsiteY15" fmla="*/ 210274 h 727276"/>
              <a:gd name="connsiteX16" fmla="*/ 5345 w 759628"/>
              <a:gd name="connsiteY16" fmla="*/ 214132 h 727276"/>
              <a:gd name="connsiteX17" fmla="*/ 3416 w 759628"/>
              <a:gd name="connsiteY17" fmla="*/ 275864 h 727276"/>
              <a:gd name="connsiteX18" fmla="*/ 7274 w 759628"/>
              <a:gd name="connsiteY18" fmla="*/ 281651 h 727276"/>
              <a:gd name="connsiteX19" fmla="*/ 14990 w 759628"/>
              <a:gd name="connsiteY19" fmla="*/ 293226 h 727276"/>
              <a:gd name="connsiteX20" fmla="*/ 22707 w 759628"/>
              <a:gd name="connsiteY20" fmla="*/ 304800 h 727276"/>
              <a:gd name="connsiteX21" fmla="*/ 34282 w 759628"/>
              <a:gd name="connsiteY21" fmla="*/ 318304 h 727276"/>
              <a:gd name="connsiteX22" fmla="*/ 41998 w 759628"/>
              <a:gd name="connsiteY22" fmla="*/ 327950 h 727276"/>
              <a:gd name="connsiteX23" fmla="*/ 49714 w 759628"/>
              <a:gd name="connsiteY23" fmla="*/ 333737 h 727276"/>
              <a:gd name="connsiteX24" fmla="*/ 53573 w 759628"/>
              <a:gd name="connsiteY24" fmla="*/ 339524 h 727276"/>
              <a:gd name="connsiteX25" fmla="*/ 59360 w 759628"/>
              <a:gd name="connsiteY25" fmla="*/ 343383 h 727276"/>
              <a:gd name="connsiteX26" fmla="*/ 69006 w 759628"/>
              <a:gd name="connsiteY26" fmla="*/ 353028 h 727276"/>
              <a:gd name="connsiteX27" fmla="*/ 82509 w 759628"/>
              <a:gd name="connsiteY27" fmla="*/ 360745 h 727276"/>
              <a:gd name="connsiteX28" fmla="*/ 88297 w 759628"/>
              <a:gd name="connsiteY28" fmla="*/ 362674 h 727276"/>
              <a:gd name="connsiteX29" fmla="*/ 105659 w 759628"/>
              <a:gd name="connsiteY29" fmla="*/ 368461 h 727276"/>
              <a:gd name="connsiteX30" fmla="*/ 117233 w 759628"/>
              <a:gd name="connsiteY30" fmla="*/ 376178 h 727276"/>
              <a:gd name="connsiteX31" fmla="*/ 123021 w 759628"/>
              <a:gd name="connsiteY31" fmla="*/ 381965 h 727276"/>
              <a:gd name="connsiteX32" fmla="*/ 134595 w 759628"/>
              <a:gd name="connsiteY32" fmla="*/ 385823 h 727276"/>
              <a:gd name="connsiteX33" fmla="*/ 142312 w 759628"/>
              <a:gd name="connsiteY33" fmla="*/ 389681 h 727276"/>
              <a:gd name="connsiteX34" fmla="*/ 150028 w 759628"/>
              <a:gd name="connsiteY34" fmla="*/ 395469 h 727276"/>
              <a:gd name="connsiteX35" fmla="*/ 155816 w 759628"/>
              <a:gd name="connsiteY35" fmla="*/ 397398 h 727276"/>
              <a:gd name="connsiteX36" fmla="*/ 175107 w 759628"/>
              <a:gd name="connsiteY36" fmla="*/ 403185 h 727276"/>
              <a:gd name="connsiteX37" fmla="*/ 186682 w 759628"/>
              <a:gd name="connsiteY37" fmla="*/ 407043 h 727276"/>
              <a:gd name="connsiteX38" fmla="*/ 190540 w 759628"/>
              <a:gd name="connsiteY38" fmla="*/ 410902 h 727276"/>
              <a:gd name="connsiteX39" fmla="*/ 196327 w 759628"/>
              <a:gd name="connsiteY39" fmla="*/ 412831 h 727276"/>
              <a:gd name="connsiteX40" fmla="*/ 207902 w 759628"/>
              <a:gd name="connsiteY40" fmla="*/ 420547 h 727276"/>
              <a:gd name="connsiteX41" fmla="*/ 229122 w 759628"/>
              <a:gd name="connsiteY41" fmla="*/ 430193 h 727276"/>
              <a:gd name="connsiteX42" fmla="*/ 248413 w 759628"/>
              <a:gd name="connsiteY42" fmla="*/ 439838 h 727276"/>
              <a:gd name="connsiteX43" fmla="*/ 258059 w 759628"/>
              <a:gd name="connsiteY43" fmla="*/ 441767 h 727276"/>
              <a:gd name="connsiteX44" fmla="*/ 269633 w 759628"/>
              <a:gd name="connsiteY44" fmla="*/ 449484 h 727276"/>
              <a:gd name="connsiteX45" fmla="*/ 292783 w 759628"/>
              <a:gd name="connsiteY45" fmla="*/ 455271 h 727276"/>
              <a:gd name="connsiteX46" fmla="*/ 300499 w 759628"/>
              <a:gd name="connsiteY46" fmla="*/ 459129 h 727276"/>
              <a:gd name="connsiteX47" fmla="*/ 306287 w 759628"/>
              <a:gd name="connsiteY47" fmla="*/ 461059 h 727276"/>
              <a:gd name="connsiteX48" fmla="*/ 312074 w 759628"/>
              <a:gd name="connsiteY48" fmla="*/ 464917 h 727276"/>
              <a:gd name="connsiteX49" fmla="*/ 317861 w 759628"/>
              <a:gd name="connsiteY49" fmla="*/ 466846 h 727276"/>
              <a:gd name="connsiteX50" fmla="*/ 325578 w 759628"/>
              <a:gd name="connsiteY50" fmla="*/ 470704 h 727276"/>
              <a:gd name="connsiteX51" fmla="*/ 331365 w 759628"/>
              <a:gd name="connsiteY51" fmla="*/ 472633 h 727276"/>
              <a:gd name="connsiteX52" fmla="*/ 337152 w 759628"/>
              <a:gd name="connsiteY52" fmla="*/ 476491 h 727276"/>
              <a:gd name="connsiteX53" fmla="*/ 350656 w 759628"/>
              <a:gd name="connsiteY53" fmla="*/ 482279 h 727276"/>
              <a:gd name="connsiteX54" fmla="*/ 356444 w 759628"/>
              <a:gd name="connsiteY54" fmla="*/ 488066 h 727276"/>
              <a:gd name="connsiteX55" fmla="*/ 371876 w 759628"/>
              <a:gd name="connsiteY55" fmla="*/ 499641 h 727276"/>
              <a:gd name="connsiteX56" fmla="*/ 377664 w 759628"/>
              <a:gd name="connsiteY56" fmla="*/ 501570 h 727276"/>
              <a:gd name="connsiteX57" fmla="*/ 383451 w 759628"/>
              <a:gd name="connsiteY57" fmla="*/ 505428 h 727276"/>
              <a:gd name="connsiteX58" fmla="*/ 391168 w 759628"/>
              <a:gd name="connsiteY58" fmla="*/ 511216 h 727276"/>
              <a:gd name="connsiteX59" fmla="*/ 402742 w 759628"/>
              <a:gd name="connsiteY59" fmla="*/ 515074 h 727276"/>
              <a:gd name="connsiteX60" fmla="*/ 418175 w 759628"/>
              <a:gd name="connsiteY60" fmla="*/ 518932 h 727276"/>
              <a:gd name="connsiteX61" fmla="*/ 425892 w 759628"/>
              <a:gd name="connsiteY61" fmla="*/ 520861 h 727276"/>
              <a:gd name="connsiteX62" fmla="*/ 433608 w 759628"/>
              <a:gd name="connsiteY62" fmla="*/ 524719 h 727276"/>
              <a:gd name="connsiteX63" fmla="*/ 441325 w 759628"/>
              <a:gd name="connsiteY63" fmla="*/ 526648 h 727276"/>
              <a:gd name="connsiteX64" fmla="*/ 458687 w 759628"/>
              <a:gd name="connsiteY64" fmla="*/ 536294 h 727276"/>
              <a:gd name="connsiteX65" fmla="*/ 470261 w 759628"/>
              <a:gd name="connsiteY65" fmla="*/ 547869 h 727276"/>
              <a:gd name="connsiteX66" fmla="*/ 474119 w 759628"/>
              <a:gd name="connsiteY66" fmla="*/ 561372 h 727276"/>
              <a:gd name="connsiteX67" fmla="*/ 470261 w 759628"/>
              <a:gd name="connsiteY67" fmla="*/ 578735 h 727276"/>
              <a:gd name="connsiteX68" fmla="*/ 468332 w 759628"/>
              <a:gd name="connsiteY68" fmla="*/ 592238 h 727276"/>
              <a:gd name="connsiteX69" fmla="*/ 462545 w 759628"/>
              <a:gd name="connsiteY69" fmla="*/ 598026 h 727276"/>
              <a:gd name="connsiteX70" fmla="*/ 460616 w 759628"/>
              <a:gd name="connsiteY70" fmla="*/ 613459 h 727276"/>
              <a:gd name="connsiteX71" fmla="*/ 458687 w 759628"/>
              <a:gd name="connsiteY71" fmla="*/ 626962 h 727276"/>
              <a:gd name="connsiteX72" fmla="*/ 454828 w 759628"/>
              <a:gd name="connsiteY72" fmla="*/ 636608 h 727276"/>
              <a:gd name="connsiteX73" fmla="*/ 452899 w 759628"/>
              <a:gd name="connsiteY73" fmla="*/ 644324 h 727276"/>
              <a:gd name="connsiteX74" fmla="*/ 449041 w 759628"/>
              <a:gd name="connsiteY74" fmla="*/ 655899 h 727276"/>
              <a:gd name="connsiteX75" fmla="*/ 447112 w 759628"/>
              <a:gd name="connsiteY75" fmla="*/ 661686 h 727276"/>
              <a:gd name="connsiteX76" fmla="*/ 443254 w 759628"/>
              <a:gd name="connsiteY76" fmla="*/ 675190 h 727276"/>
              <a:gd name="connsiteX77" fmla="*/ 447112 w 759628"/>
              <a:gd name="connsiteY77" fmla="*/ 694481 h 727276"/>
              <a:gd name="connsiteX78" fmla="*/ 450970 w 759628"/>
              <a:gd name="connsiteY78" fmla="*/ 700269 h 727276"/>
              <a:gd name="connsiteX79" fmla="*/ 452899 w 759628"/>
              <a:gd name="connsiteY79" fmla="*/ 706056 h 727276"/>
              <a:gd name="connsiteX80" fmla="*/ 468332 w 759628"/>
              <a:gd name="connsiteY80" fmla="*/ 715702 h 727276"/>
              <a:gd name="connsiteX81" fmla="*/ 485694 w 759628"/>
              <a:gd name="connsiteY81" fmla="*/ 717631 h 727276"/>
              <a:gd name="connsiteX82" fmla="*/ 501127 w 759628"/>
              <a:gd name="connsiteY82" fmla="*/ 719560 h 727276"/>
              <a:gd name="connsiteX83" fmla="*/ 516560 w 759628"/>
              <a:gd name="connsiteY83" fmla="*/ 717631 h 727276"/>
              <a:gd name="connsiteX84" fmla="*/ 535851 w 759628"/>
              <a:gd name="connsiteY84" fmla="*/ 721489 h 727276"/>
              <a:gd name="connsiteX85" fmla="*/ 541638 w 759628"/>
              <a:gd name="connsiteY85" fmla="*/ 725347 h 727276"/>
              <a:gd name="connsiteX86" fmla="*/ 557071 w 759628"/>
              <a:gd name="connsiteY86" fmla="*/ 727276 h 727276"/>
              <a:gd name="connsiteX87" fmla="*/ 584079 w 759628"/>
              <a:gd name="connsiteY87" fmla="*/ 723418 h 727276"/>
              <a:gd name="connsiteX88" fmla="*/ 593725 w 759628"/>
              <a:gd name="connsiteY88" fmla="*/ 721489 h 727276"/>
              <a:gd name="connsiteX89" fmla="*/ 622661 w 759628"/>
              <a:gd name="connsiteY89" fmla="*/ 717631 h 727276"/>
              <a:gd name="connsiteX90" fmla="*/ 624590 w 759628"/>
              <a:gd name="connsiteY90" fmla="*/ 707985 h 727276"/>
              <a:gd name="connsiteX91" fmla="*/ 651598 w 759628"/>
              <a:gd name="connsiteY91" fmla="*/ 702198 h 727276"/>
              <a:gd name="connsiteX92" fmla="*/ 670889 w 759628"/>
              <a:gd name="connsiteY92" fmla="*/ 696410 h 727276"/>
              <a:gd name="connsiteX93" fmla="*/ 680535 w 759628"/>
              <a:gd name="connsiteY93" fmla="*/ 690623 h 727276"/>
              <a:gd name="connsiteX94" fmla="*/ 699826 w 759628"/>
              <a:gd name="connsiteY94" fmla="*/ 684836 h 727276"/>
              <a:gd name="connsiteX95" fmla="*/ 705613 w 759628"/>
              <a:gd name="connsiteY95" fmla="*/ 680978 h 727276"/>
              <a:gd name="connsiteX96" fmla="*/ 713330 w 759628"/>
              <a:gd name="connsiteY96" fmla="*/ 673261 h 727276"/>
              <a:gd name="connsiteX97" fmla="*/ 719117 w 759628"/>
              <a:gd name="connsiteY97" fmla="*/ 661686 h 727276"/>
              <a:gd name="connsiteX98" fmla="*/ 722975 w 759628"/>
              <a:gd name="connsiteY98" fmla="*/ 653970 h 727276"/>
              <a:gd name="connsiteX99" fmla="*/ 728763 w 759628"/>
              <a:gd name="connsiteY99" fmla="*/ 650112 h 727276"/>
              <a:gd name="connsiteX100" fmla="*/ 734550 w 759628"/>
              <a:gd name="connsiteY100" fmla="*/ 632750 h 727276"/>
              <a:gd name="connsiteX101" fmla="*/ 736479 w 759628"/>
              <a:gd name="connsiteY101" fmla="*/ 626962 h 727276"/>
              <a:gd name="connsiteX102" fmla="*/ 738408 w 759628"/>
              <a:gd name="connsiteY102" fmla="*/ 607671 h 727276"/>
              <a:gd name="connsiteX103" fmla="*/ 742266 w 759628"/>
              <a:gd name="connsiteY103" fmla="*/ 601884 h 727276"/>
              <a:gd name="connsiteX104" fmla="*/ 746125 w 759628"/>
              <a:gd name="connsiteY104" fmla="*/ 592238 h 727276"/>
              <a:gd name="connsiteX105" fmla="*/ 748054 w 759628"/>
              <a:gd name="connsiteY105" fmla="*/ 582593 h 727276"/>
              <a:gd name="connsiteX106" fmla="*/ 751912 w 759628"/>
              <a:gd name="connsiteY106" fmla="*/ 572947 h 727276"/>
              <a:gd name="connsiteX107" fmla="*/ 753841 w 759628"/>
              <a:gd name="connsiteY107" fmla="*/ 559443 h 727276"/>
              <a:gd name="connsiteX108" fmla="*/ 755770 w 759628"/>
              <a:gd name="connsiteY108" fmla="*/ 551727 h 727276"/>
              <a:gd name="connsiteX109" fmla="*/ 757699 w 759628"/>
              <a:gd name="connsiteY109" fmla="*/ 528578 h 727276"/>
              <a:gd name="connsiteX110" fmla="*/ 759628 w 759628"/>
              <a:gd name="connsiteY110" fmla="*/ 518932 h 727276"/>
              <a:gd name="connsiteX111" fmla="*/ 757699 w 759628"/>
              <a:gd name="connsiteY111" fmla="*/ 453342 h 727276"/>
              <a:gd name="connsiteX112" fmla="*/ 753841 w 759628"/>
              <a:gd name="connsiteY112" fmla="*/ 447555 h 727276"/>
              <a:gd name="connsiteX113" fmla="*/ 748054 w 759628"/>
              <a:gd name="connsiteY113" fmla="*/ 443697 h 727276"/>
              <a:gd name="connsiteX114" fmla="*/ 744195 w 759628"/>
              <a:gd name="connsiteY114" fmla="*/ 439838 h 727276"/>
              <a:gd name="connsiteX115" fmla="*/ 734550 w 759628"/>
              <a:gd name="connsiteY115" fmla="*/ 437909 h 727276"/>
              <a:gd name="connsiteX116" fmla="*/ 728763 w 759628"/>
              <a:gd name="connsiteY116" fmla="*/ 435980 h 727276"/>
              <a:gd name="connsiteX117" fmla="*/ 721046 w 759628"/>
              <a:gd name="connsiteY117" fmla="*/ 434051 h 727276"/>
              <a:gd name="connsiteX118" fmla="*/ 715259 w 759628"/>
              <a:gd name="connsiteY118" fmla="*/ 428264 h 727276"/>
              <a:gd name="connsiteX119" fmla="*/ 709471 w 759628"/>
              <a:gd name="connsiteY119" fmla="*/ 424405 h 727276"/>
              <a:gd name="connsiteX120" fmla="*/ 705613 w 759628"/>
              <a:gd name="connsiteY120" fmla="*/ 416689 h 727276"/>
              <a:gd name="connsiteX121" fmla="*/ 697897 w 759628"/>
              <a:gd name="connsiteY121" fmla="*/ 407043 h 727276"/>
              <a:gd name="connsiteX122" fmla="*/ 694038 w 759628"/>
              <a:gd name="connsiteY122" fmla="*/ 403185 h 727276"/>
              <a:gd name="connsiteX123" fmla="*/ 684393 w 759628"/>
              <a:gd name="connsiteY123" fmla="*/ 399327 h 727276"/>
              <a:gd name="connsiteX124" fmla="*/ 676676 w 759628"/>
              <a:gd name="connsiteY124" fmla="*/ 395469 h 727276"/>
              <a:gd name="connsiteX125" fmla="*/ 655456 w 759628"/>
              <a:gd name="connsiteY125" fmla="*/ 383894 h 727276"/>
              <a:gd name="connsiteX126" fmla="*/ 641952 w 759628"/>
              <a:gd name="connsiteY126" fmla="*/ 380036 h 727276"/>
              <a:gd name="connsiteX127" fmla="*/ 632307 w 759628"/>
              <a:gd name="connsiteY127" fmla="*/ 376178 h 727276"/>
              <a:gd name="connsiteX128" fmla="*/ 626519 w 759628"/>
              <a:gd name="connsiteY128" fmla="*/ 372319 h 727276"/>
              <a:gd name="connsiteX129" fmla="*/ 620732 w 759628"/>
              <a:gd name="connsiteY129" fmla="*/ 370390 h 727276"/>
              <a:gd name="connsiteX130" fmla="*/ 611087 w 759628"/>
              <a:gd name="connsiteY130" fmla="*/ 366532 h 727276"/>
              <a:gd name="connsiteX131" fmla="*/ 601441 w 759628"/>
              <a:gd name="connsiteY131" fmla="*/ 360745 h 727276"/>
              <a:gd name="connsiteX132" fmla="*/ 589866 w 759628"/>
              <a:gd name="connsiteY132" fmla="*/ 356886 h 727276"/>
              <a:gd name="connsiteX133" fmla="*/ 584079 w 759628"/>
              <a:gd name="connsiteY133" fmla="*/ 354957 h 727276"/>
              <a:gd name="connsiteX134" fmla="*/ 568646 w 759628"/>
              <a:gd name="connsiteY134" fmla="*/ 345312 h 727276"/>
              <a:gd name="connsiteX135" fmla="*/ 549355 w 759628"/>
              <a:gd name="connsiteY135" fmla="*/ 337595 h 727276"/>
              <a:gd name="connsiteX136" fmla="*/ 537780 w 759628"/>
              <a:gd name="connsiteY136" fmla="*/ 335666 h 727276"/>
              <a:gd name="connsiteX137" fmla="*/ 531993 w 759628"/>
              <a:gd name="connsiteY137" fmla="*/ 331808 h 727276"/>
              <a:gd name="connsiteX138" fmla="*/ 522347 w 759628"/>
              <a:gd name="connsiteY138" fmla="*/ 324091 h 727276"/>
              <a:gd name="connsiteX139" fmla="*/ 516560 w 759628"/>
              <a:gd name="connsiteY139" fmla="*/ 322162 h 727276"/>
              <a:gd name="connsiteX140" fmla="*/ 497269 w 759628"/>
              <a:gd name="connsiteY140" fmla="*/ 316375 h 727276"/>
              <a:gd name="connsiteX141" fmla="*/ 489552 w 759628"/>
              <a:gd name="connsiteY141" fmla="*/ 310588 h 727276"/>
              <a:gd name="connsiteX142" fmla="*/ 483765 w 759628"/>
              <a:gd name="connsiteY142" fmla="*/ 302871 h 727276"/>
              <a:gd name="connsiteX143" fmla="*/ 476049 w 759628"/>
              <a:gd name="connsiteY143" fmla="*/ 300942 h 727276"/>
              <a:gd name="connsiteX144" fmla="*/ 470261 w 759628"/>
              <a:gd name="connsiteY144" fmla="*/ 293226 h 727276"/>
              <a:gd name="connsiteX145" fmla="*/ 464474 w 759628"/>
              <a:gd name="connsiteY145" fmla="*/ 287438 h 727276"/>
              <a:gd name="connsiteX146" fmla="*/ 460616 w 759628"/>
              <a:gd name="connsiteY146" fmla="*/ 279722 h 727276"/>
              <a:gd name="connsiteX147" fmla="*/ 449041 w 759628"/>
              <a:gd name="connsiteY147" fmla="*/ 268147 h 727276"/>
              <a:gd name="connsiteX148" fmla="*/ 441325 w 759628"/>
              <a:gd name="connsiteY148" fmla="*/ 254643 h 727276"/>
              <a:gd name="connsiteX149" fmla="*/ 437466 w 759628"/>
              <a:gd name="connsiteY149" fmla="*/ 248856 h 727276"/>
              <a:gd name="connsiteX150" fmla="*/ 435537 w 759628"/>
              <a:gd name="connsiteY150" fmla="*/ 243069 h 727276"/>
              <a:gd name="connsiteX151" fmla="*/ 431679 w 759628"/>
              <a:gd name="connsiteY151" fmla="*/ 235352 h 727276"/>
              <a:gd name="connsiteX152" fmla="*/ 429750 w 759628"/>
              <a:gd name="connsiteY152" fmla="*/ 225707 h 727276"/>
              <a:gd name="connsiteX153" fmla="*/ 425892 w 759628"/>
              <a:gd name="connsiteY153" fmla="*/ 214132 h 727276"/>
              <a:gd name="connsiteX154" fmla="*/ 423963 w 759628"/>
              <a:gd name="connsiteY154" fmla="*/ 175550 h 727276"/>
              <a:gd name="connsiteX155" fmla="*/ 420104 w 759628"/>
              <a:gd name="connsiteY155" fmla="*/ 158188 h 727276"/>
              <a:gd name="connsiteX156" fmla="*/ 416246 w 759628"/>
              <a:gd name="connsiteY156" fmla="*/ 146613 h 727276"/>
              <a:gd name="connsiteX157" fmla="*/ 408530 w 759628"/>
              <a:gd name="connsiteY157" fmla="*/ 131180 h 727276"/>
              <a:gd name="connsiteX158" fmla="*/ 402742 w 759628"/>
              <a:gd name="connsiteY158" fmla="*/ 115747 h 727276"/>
              <a:gd name="connsiteX159" fmla="*/ 396955 w 759628"/>
              <a:gd name="connsiteY159" fmla="*/ 98385 h 727276"/>
              <a:gd name="connsiteX160" fmla="*/ 393097 w 759628"/>
              <a:gd name="connsiteY160" fmla="*/ 92598 h 727276"/>
              <a:gd name="connsiteX161" fmla="*/ 389238 w 759628"/>
              <a:gd name="connsiteY161" fmla="*/ 82952 h 727276"/>
              <a:gd name="connsiteX162" fmla="*/ 385380 w 759628"/>
              <a:gd name="connsiteY162" fmla="*/ 69448 h 727276"/>
              <a:gd name="connsiteX163" fmla="*/ 377664 w 759628"/>
              <a:gd name="connsiteY163" fmla="*/ 57874 h 727276"/>
              <a:gd name="connsiteX164" fmla="*/ 375735 w 759628"/>
              <a:gd name="connsiteY164" fmla="*/ 52086 h 727276"/>
              <a:gd name="connsiteX165" fmla="*/ 362231 w 759628"/>
              <a:gd name="connsiteY165" fmla="*/ 42441 h 727276"/>
              <a:gd name="connsiteX166" fmla="*/ 354514 w 759628"/>
              <a:gd name="connsiteY166" fmla="*/ 40512 h 727276"/>
              <a:gd name="connsiteX167" fmla="*/ 342940 w 759628"/>
              <a:gd name="connsiteY167" fmla="*/ 36654 h 727276"/>
              <a:gd name="connsiteX168" fmla="*/ 331365 w 759628"/>
              <a:gd name="connsiteY168" fmla="*/ 30866 h 727276"/>
              <a:gd name="connsiteX169" fmla="*/ 215618 w 759628"/>
              <a:gd name="connsiteY169" fmla="*/ 0 h 727276"/>
              <a:gd name="connsiteX170" fmla="*/ 111446 w 759628"/>
              <a:gd name="connsiteY170" fmla="*/ 63661 h 72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59628" h="727276">
                <a:moveTo>
                  <a:pt x="111446" y="63661"/>
                </a:moveTo>
                <a:lnTo>
                  <a:pt x="111446" y="63661"/>
                </a:lnTo>
                <a:cubicBezTo>
                  <a:pt x="105659" y="69448"/>
                  <a:pt x="99410" y="74809"/>
                  <a:pt x="94084" y="81023"/>
                </a:cubicBezTo>
                <a:cubicBezTo>
                  <a:pt x="91644" y="83870"/>
                  <a:pt x="90377" y="87549"/>
                  <a:pt x="88297" y="90669"/>
                </a:cubicBezTo>
                <a:cubicBezTo>
                  <a:pt x="86513" y="93344"/>
                  <a:pt x="84438" y="95813"/>
                  <a:pt x="82509" y="98385"/>
                </a:cubicBezTo>
                <a:cubicBezTo>
                  <a:pt x="76657" y="115940"/>
                  <a:pt x="85632" y="88217"/>
                  <a:pt x="78651" y="113818"/>
                </a:cubicBezTo>
                <a:cubicBezTo>
                  <a:pt x="77581" y="117742"/>
                  <a:pt x="76079" y="121535"/>
                  <a:pt x="74793" y="125393"/>
                </a:cubicBezTo>
                <a:lnTo>
                  <a:pt x="72864" y="131180"/>
                </a:lnTo>
                <a:cubicBezTo>
                  <a:pt x="69574" y="154214"/>
                  <a:pt x="72853" y="137009"/>
                  <a:pt x="69006" y="150471"/>
                </a:cubicBezTo>
                <a:cubicBezTo>
                  <a:pt x="68277" y="153021"/>
                  <a:pt x="68121" y="155751"/>
                  <a:pt x="67076" y="158188"/>
                </a:cubicBezTo>
                <a:cubicBezTo>
                  <a:pt x="66163" y="160319"/>
                  <a:pt x="64504" y="162046"/>
                  <a:pt x="63218" y="163975"/>
                </a:cubicBezTo>
                <a:cubicBezTo>
                  <a:pt x="63176" y="164187"/>
                  <a:pt x="60139" y="180169"/>
                  <a:pt x="59360" y="181337"/>
                </a:cubicBezTo>
                <a:cubicBezTo>
                  <a:pt x="56838" y="185120"/>
                  <a:pt x="52236" y="187200"/>
                  <a:pt x="49714" y="190983"/>
                </a:cubicBezTo>
                <a:cubicBezTo>
                  <a:pt x="47498" y="194307"/>
                  <a:pt x="43782" y="200700"/>
                  <a:pt x="40069" y="202557"/>
                </a:cubicBezTo>
                <a:cubicBezTo>
                  <a:pt x="35882" y="204651"/>
                  <a:pt x="31088" y="205210"/>
                  <a:pt x="26565" y="206416"/>
                </a:cubicBezTo>
                <a:cubicBezTo>
                  <a:pt x="21441" y="207782"/>
                  <a:pt x="11132" y="210274"/>
                  <a:pt x="11132" y="210274"/>
                </a:cubicBezTo>
                <a:cubicBezTo>
                  <a:pt x="9203" y="211560"/>
                  <a:pt x="6692" y="212245"/>
                  <a:pt x="5345" y="214132"/>
                </a:cubicBezTo>
                <a:cubicBezTo>
                  <a:pt x="-5348" y="229104"/>
                  <a:pt x="3283" y="274530"/>
                  <a:pt x="3416" y="275864"/>
                </a:cubicBezTo>
                <a:cubicBezTo>
                  <a:pt x="3647" y="278171"/>
                  <a:pt x="6237" y="279577"/>
                  <a:pt x="7274" y="281651"/>
                </a:cubicBezTo>
                <a:cubicBezTo>
                  <a:pt x="16126" y="299356"/>
                  <a:pt x="-367" y="273482"/>
                  <a:pt x="14990" y="293226"/>
                </a:cubicBezTo>
                <a:cubicBezTo>
                  <a:pt x="17837" y="296886"/>
                  <a:pt x="22707" y="304800"/>
                  <a:pt x="22707" y="304800"/>
                </a:cubicBezTo>
                <a:cubicBezTo>
                  <a:pt x="26493" y="316159"/>
                  <a:pt x="21925" y="305948"/>
                  <a:pt x="34282" y="318304"/>
                </a:cubicBezTo>
                <a:cubicBezTo>
                  <a:pt x="46745" y="330767"/>
                  <a:pt x="30541" y="318401"/>
                  <a:pt x="41998" y="327950"/>
                </a:cubicBezTo>
                <a:cubicBezTo>
                  <a:pt x="44468" y="330008"/>
                  <a:pt x="47441" y="331464"/>
                  <a:pt x="49714" y="333737"/>
                </a:cubicBezTo>
                <a:cubicBezTo>
                  <a:pt x="51354" y="335376"/>
                  <a:pt x="51934" y="337885"/>
                  <a:pt x="53573" y="339524"/>
                </a:cubicBezTo>
                <a:cubicBezTo>
                  <a:pt x="55212" y="341163"/>
                  <a:pt x="57615" y="341856"/>
                  <a:pt x="59360" y="343383"/>
                </a:cubicBezTo>
                <a:cubicBezTo>
                  <a:pt x="62782" y="346377"/>
                  <a:pt x="65223" y="350506"/>
                  <a:pt x="69006" y="353028"/>
                </a:cubicBezTo>
                <a:cubicBezTo>
                  <a:pt x="74815" y="356901"/>
                  <a:pt x="75660" y="357810"/>
                  <a:pt x="82509" y="360745"/>
                </a:cubicBezTo>
                <a:cubicBezTo>
                  <a:pt x="84378" y="361546"/>
                  <a:pt x="86393" y="361960"/>
                  <a:pt x="88297" y="362674"/>
                </a:cubicBezTo>
                <a:cubicBezTo>
                  <a:pt x="102827" y="368123"/>
                  <a:pt x="92727" y="365228"/>
                  <a:pt x="105659" y="368461"/>
                </a:cubicBezTo>
                <a:cubicBezTo>
                  <a:pt x="109517" y="371033"/>
                  <a:pt x="113954" y="372899"/>
                  <a:pt x="117233" y="376178"/>
                </a:cubicBezTo>
                <a:cubicBezTo>
                  <a:pt x="119162" y="378107"/>
                  <a:pt x="120636" y="380640"/>
                  <a:pt x="123021" y="381965"/>
                </a:cubicBezTo>
                <a:cubicBezTo>
                  <a:pt x="126576" y="383940"/>
                  <a:pt x="130958" y="384005"/>
                  <a:pt x="134595" y="385823"/>
                </a:cubicBezTo>
                <a:cubicBezTo>
                  <a:pt x="137167" y="387109"/>
                  <a:pt x="139873" y="388157"/>
                  <a:pt x="142312" y="389681"/>
                </a:cubicBezTo>
                <a:cubicBezTo>
                  <a:pt x="145038" y="391385"/>
                  <a:pt x="147236" y="393874"/>
                  <a:pt x="150028" y="395469"/>
                </a:cubicBezTo>
                <a:cubicBezTo>
                  <a:pt x="151794" y="396478"/>
                  <a:pt x="153947" y="396597"/>
                  <a:pt x="155816" y="397398"/>
                </a:cubicBezTo>
                <a:cubicBezTo>
                  <a:pt x="170091" y="403515"/>
                  <a:pt x="156533" y="400090"/>
                  <a:pt x="175107" y="403185"/>
                </a:cubicBezTo>
                <a:cubicBezTo>
                  <a:pt x="178965" y="404471"/>
                  <a:pt x="183807" y="404167"/>
                  <a:pt x="186682" y="407043"/>
                </a:cubicBezTo>
                <a:cubicBezTo>
                  <a:pt x="187968" y="408329"/>
                  <a:pt x="188980" y="409966"/>
                  <a:pt x="190540" y="410902"/>
                </a:cubicBezTo>
                <a:cubicBezTo>
                  <a:pt x="192283" y="411948"/>
                  <a:pt x="194550" y="411844"/>
                  <a:pt x="196327" y="412831"/>
                </a:cubicBezTo>
                <a:cubicBezTo>
                  <a:pt x="200381" y="415083"/>
                  <a:pt x="207902" y="420547"/>
                  <a:pt x="207902" y="420547"/>
                </a:cubicBezTo>
                <a:cubicBezTo>
                  <a:pt x="217907" y="433889"/>
                  <a:pt x="208712" y="425483"/>
                  <a:pt x="229122" y="430193"/>
                </a:cubicBezTo>
                <a:cubicBezTo>
                  <a:pt x="242895" y="433371"/>
                  <a:pt x="235100" y="434513"/>
                  <a:pt x="248413" y="439838"/>
                </a:cubicBezTo>
                <a:cubicBezTo>
                  <a:pt x="251457" y="441056"/>
                  <a:pt x="254844" y="441124"/>
                  <a:pt x="258059" y="441767"/>
                </a:cubicBezTo>
                <a:cubicBezTo>
                  <a:pt x="261917" y="444339"/>
                  <a:pt x="265234" y="448018"/>
                  <a:pt x="269633" y="449484"/>
                </a:cubicBezTo>
                <a:cubicBezTo>
                  <a:pt x="284919" y="454579"/>
                  <a:pt x="277196" y="452673"/>
                  <a:pt x="292783" y="455271"/>
                </a:cubicBezTo>
                <a:cubicBezTo>
                  <a:pt x="295355" y="456557"/>
                  <a:pt x="297856" y="457996"/>
                  <a:pt x="300499" y="459129"/>
                </a:cubicBezTo>
                <a:cubicBezTo>
                  <a:pt x="302368" y="459930"/>
                  <a:pt x="304468" y="460149"/>
                  <a:pt x="306287" y="461059"/>
                </a:cubicBezTo>
                <a:cubicBezTo>
                  <a:pt x="308361" y="462096"/>
                  <a:pt x="310000" y="463880"/>
                  <a:pt x="312074" y="464917"/>
                </a:cubicBezTo>
                <a:cubicBezTo>
                  <a:pt x="313893" y="465826"/>
                  <a:pt x="315992" y="466045"/>
                  <a:pt x="317861" y="466846"/>
                </a:cubicBezTo>
                <a:cubicBezTo>
                  <a:pt x="320504" y="467979"/>
                  <a:pt x="322935" y="469571"/>
                  <a:pt x="325578" y="470704"/>
                </a:cubicBezTo>
                <a:cubicBezTo>
                  <a:pt x="327447" y="471505"/>
                  <a:pt x="329546" y="471724"/>
                  <a:pt x="331365" y="472633"/>
                </a:cubicBezTo>
                <a:cubicBezTo>
                  <a:pt x="333439" y="473670"/>
                  <a:pt x="335078" y="475454"/>
                  <a:pt x="337152" y="476491"/>
                </a:cubicBezTo>
                <a:cubicBezTo>
                  <a:pt x="345546" y="480689"/>
                  <a:pt x="341293" y="475591"/>
                  <a:pt x="350656" y="482279"/>
                </a:cubicBezTo>
                <a:cubicBezTo>
                  <a:pt x="352876" y="483865"/>
                  <a:pt x="354391" y="486269"/>
                  <a:pt x="356444" y="488066"/>
                </a:cubicBezTo>
                <a:cubicBezTo>
                  <a:pt x="358339" y="489724"/>
                  <a:pt x="368046" y="497726"/>
                  <a:pt x="371876" y="499641"/>
                </a:cubicBezTo>
                <a:cubicBezTo>
                  <a:pt x="373695" y="500550"/>
                  <a:pt x="375735" y="500927"/>
                  <a:pt x="377664" y="501570"/>
                </a:cubicBezTo>
                <a:cubicBezTo>
                  <a:pt x="379593" y="502856"/>
                  <a:pt x="381564" y="504080"/>
                  <a:pt x="383451" y="505428"/>
                </a:cubicBezTo>
                <a:cubicBezTo>
                  <a:pt x="386068" y="507297"/>
                  <a:pt x="388292" y="509778"/>
                  <a:pt x="391168" y="511216"/>
                </a:cubicBezTo>
                <a:cubicBezTo>
                  <a:pt x="394805" y="513035"/>
                  <a:pt x="398797" y="514088"/>
                  <a:pt x="402742" y="515074"/>
                </a:cubicBezTo>
                <a:lnTo>
                  <a:pt x="418175" y="518932"/>
                </a:lnTo>
                <a:lnTo>
                  <a:pt x="425892" y="520861"/>
                </a:lnTo>
                <a:cubicBezTo>
                  <a:pt x="428464" y="522147"/>
                  <a:pt x="430915" y="523709"/>
                  <a:pt x="433608" y="524719"/>
                </a:cubicBezTo>
                <a:cubicBezTo>
                  <a:pt x="436091" y="525650"/>
                  <a:pt x="438776" y="525919"/>
                  <a:pt x="441325" y="526648"/>
                </a:cubicBezTo>
                <a:cubicBezTo>
                  <a:pt x="448114" y="528588"/>
                  <a:pt x="453166" y="530773"/>
                  <a:pt x="458687" y="536294"/>
                </a:cubicBezTo>
                <a:lnTo>
                  <a:pt x="470261" y="547869"/>
                </a:lnTo>
                <a:cubicBezTo>
                  <a:pt x="471171" y="550598"/>
                  <a:pt x="474119" y="558950"/>
                  <a:pt x="474119" y="561372"/>
                </a:cubicBezTo>
                <a:cubicBezTo>
                  <a:pt x="474119" y="568162"/>
                  <a:pt x="472250" y="572767"/>
                  <a:pt x="470261" y="578735"/>
                </a:cubicBezTo>
                <a:cubicBezTo>
                  <a:pt x="469618" y="583236"/>
                  <a:pt x="470021" y="588016"/>
                  <a:pt x="468332" y="592238"/>
                </a:cubicBezTo>
                <a:cubicBezTo>
                  <a:pt x="467319" y="594771"/>
                  <a:pt x="463477" y="595462"/>
                  <a:pt x="462545" y="598026"/>
                </a:cubicBezTo>
                <a:cubicBezTo>
                  <a:pt x="460773" y="602898"/>
                  <a:pt x="461301" y="608320"/>
                  <a:pt x="460616" y="613459"/>
                </a:cubicBezTo>
                <a:cubicBezTo>
                  <a:pt x="460015" y="617966"/>
                  <a:pt x="459790" y="622551"/>
                  <a:pt x="458687" y="626962"/>
                </a:cubicBezTo>
                <a:cubicBezTo>
                  <a:pt x="457847" y="630322"/>
                  <a:pt x="455923" y="633323"/>
                  <a:pt x="454828" y="636608"/>
                </a:cubicBezTo>
                <a:cubicBezTo>
                  <a:pt x="453990" y="639123"/>
                  <a:pt x="453661" y="641785"/>
                  <a:pt x="452899" y="644324"/>
                </a:cubicBezTo>
                <a:cubicBezTo>
                  <a:pt x="451730" y="648220"/>
                  <a:pt x="450327" y="652041"/>
                  <a:pt x="449041" y="655899"/>
                </a:cubicBezTo>
                <a:cubicBezTo>
                  <a:pt x="448398" y="657828"/>
                  <a:pt x="447605" y="659713"/>
                  <a:pt x="447112" y="661686"/>
                </a:cubicBezTo>
                <a:cubicBezTo>
                  <a:pt x="444690" y="671376"/>
                  <a:pt x="446021" y="666888"/>
                  <a:pt x="443254" y="675190"/>
                </a:cubicBezTo>
                <a:cubicBezTo>
                  <a:pt x="443965" y="680168"/>
                  <a:pt x="444418" y="689093"/>
                  <a:pt x="447112" y="694481"/>
                </a:cubicBezTo>
                <a:cubicBezTo>
                  <a:pt x="448149" y="696555"/>
                  <a:pt x="449933" y="698195"/>
                  <a:pt x="450970" y="700269"/>
                </a:cubicBezTo>
                <a:cubicBezTo>
                  <a:pt x="451879" y="702088"/>
                  <a:pt x="451597" y="704494"/>
                  <a:pt x="452899" y="706056"/>
                </a:cubicBezTo>
                <a:cubicBezTo>
                  <a:pt x="454974" y="708546"/>
                  <a:pt x="464844" y="714897"/>
                  <a:pt x="468332" y="715702"/>
                </a:cubicBezTo>
                <a:cubicBezTo>
                  <a:pt x="474006" y="717012"/>
                  <a:pt x="479911" y="716951"/>
                  <a:pt x="485694" y="717631"/>
                </a:cubicBezTo>
                <a:lnTo>
                  <a:pt x="501127" y="719560"/>
                </a:lnTo>
                <a:cubicBezTo>
                  <a:pt x="506271" y="718917"/>
                  <a:pt x="511384" y="717343"/>
                  <a:pt x="516560" y="717631"/>
                </a:cubicBezTo>
                <a:cubicBezTo>
                  <a:pt x="523108" y="717995"/>
                  <a:pt x="529583" y="719561"/>
                  <a:pt x="535851" y="721489"/>
                </a:cubicBezTo>
                <a:cubicBezTo>
                  <a:pt x="538067" y="722171"/>
                  <a:pt x="539401" y="724737"/>
                  <a:pt x="541638" y="725347"/>
                </a:cubicBezTo>
                <a:cubicBezTo>
                  <a:pt x="546640" y="726711"/>
                  <a:pt x="551927" y="726633"/>
                  <a:pt x="557071" y="727276"/>
                </a:cubicBezTo>
                <a:cubicBezTo>
                  <a:pt x="566074" y="725990"/>
                  <a:pt x="575162" y="725201"/>
                  <a:pt x="584079" y="723418"/>
                </a:cubicBezTo>
                <a:cubicBezTo>
                  <a:pt x="587294" y="722775"/>
                  <a:pt x="590482" y="721975"/>
                  <a:pt x="593725" y="721489"/>
                </a:cubicBezTo>
                <a:cubicBezTo>
                  <a:pt x="603348" y="720046"/>
                  <a:pt x="613016" y="718917"/>
                  <a:pt x="622661" y="717631"/>
                </a:cubicBezTo>
                <a:cubicBezTo>
                  <a:pt x="623304" y="714416"/>
                  <a:pt x="622684" y="710653"/>
                  <a:pt x="624590" y="707985"/>
                </a:cubicBezTo>
                <a:cubicBezTo>
                  <a:pt x="628743" y="702172"/>
                  <a:pt x="650444" y="702313"/>
                  <a:pt x="651598" y="702198"/>
                </a:cubicBezTo>
                <a:cubicBezTo>
                  <a:pt x="656264" y="701032"/>
                  <a:pt x="667531" y="698424"/>
                  <a:pt x="670889" y="696410"/>
                </a:cubicBezTo>
                <a:cubicBezTo>
                  <a:pt x="674104" y="694481"/>
                  <a:pt x="677121" y="692175"/>
                  <a:pt x="680535" y="690623"/>
                </a:cubicBezTo>
                <a:cubicBezTo>
                  <a:pt x="686277" y="688013"/>
                  <a:pt x="693606" y="686391"/>
                  <a:pt x="699826" y="684836"/>
                </a:cubicBezTo>
                <a:cubicBezTo>
                  <a:pt x="701755" y="683550"/>
                  <a:pt x="703853" y="682487"/>
                  <a:pt x="705613" y="680978"/>
                </a:cubicBezTo>
                <a:cubicBezTo>
                  <a:pt x="708375" y="678611"/>
                  <a:pt x="713330" y="673261"/>
                  <a:pt x="713330" y="673261"/>
                </a:cubicBezTo>
                <a:cubicBezTo>
                  <a:pt x="716866" y="662652"/>
                  <a:pt x="713134" y="672156"/>
                  <a:pt x="719117" y="661686"/>
                </a:cubicBezTo>
                <a:cubicBezTo>
                  <a:pt x="720544" y="659189"/>
                  <a:pt x="721134" y="656179"/>
                  <a:pt x="722975" y="653970"/>
                </a:cubicBezTo>
                <a:cubicBezTo>
                  <a:pt x="724459" y="652189"/>
                  <a:pt x="726834" y="651398"/>
                  <a:pt x="728763" y="650112"/>
                </a:cubicBezTo>
                <a:lnTo>
                  <a:pt x="734550" y="632750"/>
                </a:lnTo>
                <a:lnTo>
                  <a:pt x="736479" y="626962"/>
                </a:lnTo>
                <a:cubicBezTo>
                  <a:pt x="737122" y="620532"/>
                  <a:pt x="736955" y="613968"/>
                  <a:pt x="738408" y="607671"/>
                </a:cubicBezTo>
                <a:cubicBezTo>
                  <a:pt x="738929" y="605412"/>
                  <a:pt x="741229" y="603958"/>
                  <a:pt x="742266" y="601884"/>
                </a:cubicBezTo>
                <a:cubicBezTo>
                  <a:pt x="743815" y="598787"/>
                  <a:pt x="744839" y="595453"/>
                  <a:pt x="746125" y="592238"/>
                </a:cubicBezTo>
                <a:cubicBezTo>
                  <a:pt x="746768" y="589023"/>
                  <a:pt x="747112" y="585733"/>
                  <a:pt x="748054" y="582593"/>
                </a:cubicBezTo>
                <a:cubicBezTo>
                  <a:pt x="749049" y="579276"/>
                  <a:pt x="751072" y="576307"/>
                  <a:pt x="751912" y="572947"/>
                </a:cubicBezTo>
                <a:cubicBezTo>
                  <a:pt x="753015" y="568536"/>
                  <a:pt x="753028" y="563917"/>
                  <a:pt x="753841" y="559443"/>
                </a:cubicBezTo>
                <a:cubicBezTo>
                  <a:pt x="754315" y="556835"/>
                  <a:pt x="755127" y="554299"/>
                  <a:pt x="755770" y="551727"/>
                </a:cubicBezTo>
                <a:cubicBezTo>
                  <a:pt x="756413" y="544011"/>
                  <a:pt x="756794" y="536268"/>
                  <a:pt x="757699" y="528578"/>
                </a:cubicBezTo>
                <a:cubicBezTo>
                  <a:pt x="758082" y="525321"/>
                  <a:pt x="759628" y="522211"/>
                  <a:pt x="759628" y="518932"/>
                </a:cubicBezTo>
                <a:cubicBezTo>
                  <a:pt x="759628" y="497059"/>
                  <a:pt x="759467" y="475143"/>
                  <a:pt x="757699" y="453342"/>
                </a:cubicBezTo>
                <a:cubicBezTo>
                  <a:pt x="757512" y="451031"/>
                  <a:pt x="755480" y="449194"/>
                  <a:pt x="753841" y="447555"/>
                </a:cubicBezTo>
                <a:cubicBezTo>
                  <a:pt x="752202" y="445916"/>
                  <a:pt x="749864" y="445145"/>
                  <a:pt x="748054" y="443697"/>
                </a:cubicBezTo>
                <a:cubicBezTo>
                  <a:pt x="746633" y="442561"/>
                  <a:pt x="745867" y="440555"/>
                  <a:pt x="744195" y="439838"/>
                </a:cubicBezTo>
                <a:cubicBezTo>
                  <a:pt x="741181" y="438546"/>
                  <a:pt x="737731" y="438704"/>
                  <a:pt x="734550" y="437909"/>
                </a:cubicBezTo>
                <a:cubicBezTo>
                  <a:pt x="732577" y="437416"/>
                  <a:pt x="730718" y="436539"/>
                  <a:pt x="728763" y="435980"/>
                </a:cubicBezTo>
                <a:cubicBezTo>
                  <a:pt x="726214" y="435252"/>
                  <a:pt x="723618" y="434694"/>
                  <a:pt x="721046" y="434051"/>
                </a:cubicBezTo>
                <a:cubicBezTo>
                  <a:pt x="719117" y="432122"/>
                  <a:pt x="717355" y="430010"/>
                  <a:pt x="715259" y="428264"/>
                </a:cubicBezTo>
                <a:cubicBezTo>
                  <a:pt x="713478" y="426780"/>
                  <a:pt x="710955" y="426186"/>
                  <a:pt x="709471" y="424405"/>
                </a:cubicBezTo>
                <a:cubicBezTo>
                  <a:pt x="707630" y="422196"/>
                  <a:pt x="707208" y="419082"/>
                  <a:pt x="705613" y="416689"/>
                </a:cubicBezTo>
                <a:cubicBezTo>
                  <a:pt x="703329" y="413263"/>
                  <a:pt x="700577" y="410169"/>
                  <a:pt x="697897" y="407043"/>
                </a:cubicBezTo>
                <a:cubicBezTo>
                  <a:pt x="696713" y="405662"/>
                  <a:pt x="695617" y="404087"/>
                  <a:pt x="694038" y="403185"/>
                </a:cubicBezTo>
                <a:cubicBezTo>
                  <a:pt x="691032" y="401467"/>
                  <a:pt x="687557" y="400733"/>
                  <a:pt x="684393" y="399327"/>
                </a:cubicBezTo>
                <a:cubicBezTo>
                  <a:pt x="681765" y="398159"/>
                  <a:pt x="679190" y="396866"/>
                  <a:pt x="676676" y="395469"/>
                </a:cubicBezTo>
                <a:cubicBezTo>
                  <a:pt x="664471" y="388688"/>
                  <a:pt x="669075" y="389946"/>
                  <a:pt x="655456" y="383894"/>
                </a:cubicBezTo>
                <a:cubicBezTo>
                  <a:pt x="649880" y="381416"/>
                  <a:pt x="648086" y="382081"/>
                  <a:pt x="641952" y="380036"/>
                </a:cubicBezTo>
                <a:cubicBezTo>
                  <a:pt x="638667" y="378941"/>
                  <a:pt x="635404" y="377727"/>
                  <a:pt x="632307" y="376178"/>
                </a:cubicBezTo>
                <a:cubicBezTo>
                  <a:pt x="630233" y="375141"/>
                  <a:pt x="628593" y="373356"/>
                  <a:pt x="626519" y="372319"/>
                </a:cubicBezTo>
                <a:cubicBezTo>
                  <a:pt x="624700" y="371410"/>
                  <a:pt x="622636" y="371104"/>
                  <a:pt x="620732" y="370390"/>
                </a:cubicBezTo>
                <a:cubicBezTo>
                  <a:pt x="617490" y="369174"/>
                  <a:pt x="614184" y="368080"/>
                  <a:pt x="611087" y="366532"/>
                </a:cubicBezTo>
                <a:cubicBezTo>
                  <a:pt x="607733" y="364855"/>
                  <a:pt x="604854" y="362297"/>
                  <a:pt x="601441" y="360745"/>
                </a:cubicBezTo>
                <a:cubicBezTo>
                  <a:pt x="597738" y="359062"/>
                  <a:pt x="593724" y="358172"/>
                  <a:pt x="589866" y="356886"/>
                </a:cubicBezTo>
                <a:lnTo>
                  <a:pt x="584079" y="354957"/>
                </a:lnTo>
                <a:cubicBezTo>
                  <a:pt x="576691" y="349416"/>
                  <a:pt x="576887" y="348844"/>
                  <a:pt x="568646" y="345312"/>
                </a:cubicBezTo>
                <a:cubicBezTo>
                  <a:pt x="562280" y="342584"/>
                  <a:pt x="556187" y="338733"/>
                  <a:pt x="549355" y="337595"/>
                </a:cubicBezTo>
                <a:lnTo>
                  <a:pt x="537780" y="335666"/>
                </a:lnTo>
                <a:cubicBezTo>
                  <a:pt x="535851" y="334380"/>
                  <a:pt x="533848" y="333199"/>
                  <a:pt x="531993" y="331808"/>
                </a:cubicBezTo>
                <a:cubicBezTo>
                  <a:pt x="528699" y="329337"/>
                  <a:pt x="525839" y="326273"/>
                  <a:pt x="522347" y="324091"/>
                </a:cubicBezTo>
                <a:cubicBezTo>
                  <a:pt x="520623" y="323013"/>
                  <a:pt x="518429" y="322963"/>
                  <a:pt x="516560" y="322162"/>
                </a:cubicBezTo>
                <a:cubicBezTo>
                  <a:pt x="502287" y="316045"/>
                  <a:pt x="515841" y="319470"/>
                  <a:pt x="497269" y="316375"/>
                </a:cubicBezTo>
                <a:cubicBezTo>
                  <a:pt x="494697" y="314446"/>
                  <a:pt x="491826" y="312862"/>
                  <a:pt x="489552" y="310588"/>
                </a:cubicBezTo>
                <a:cubicBezTo>
                  <a:pt x="487278" y="308314"/>
                  <a:pt x="486381" y="304740"/>
                  <a:pt x="483765" y="302871"/>
                </a:cubicBezTo>
                <a:cubicBezTo>
                  <a:pt x="481608" y="301330"/>
                  <a:pt x="478621" y="301585"/>
                  <a:pt x="476049" y="300942"/>
                </a:cubicBezTo>
                <a:cubicBezTo>
                  <a:pt x="474120" y="298370"/>
                  <a:pt x="472353" y="295667"/>
                  <a:pt x="470261" y="293226"/>
                </a:cubicBezTo>
                <a:cubicBezTo>
                  <a:pt x="468485" y="291155"/>
                  <a:pt x="466060" y="289658"/>
                  <a:pt x="464474" y="287438"/>
                </a:cubicBezTo>
                <a:cubicBezTo>
                  <a:pt x="462803" y="285098"/>
                  <a:pt x="462412" y="281967"/>
                  <a:pt x="460616" y="279722"/>
                </a:cubicBezTo>
                <a:cubicBezTo>
                  <a:pt x="457207" y="275461"/>
                  <a:pt x="452068" y="272687"/>
                  <a:pt x="449041" y="268147"/>
                </a:cubicBezTo>
                <a:cubicBezTo>
                  <a:pt x="439635" y="254038"/>
                  <a:pt x="451123" y="271789"/>
                  <a:pt x="441325" y="254643"/>
                </a:cubicBezTo>
                <a:cubicBezTo>
                  <a:pt x="440175" y="252630"/>
                  <a:pt x="438752" y="250785"/>
                  <a:pt x="437466" y="248856"/>
                </a:cubicBezTo>
                <a:cubicBezTo>
                  <a:pt x="436823" y="246927"/>
                  <a:pt x="436338" y="244938"/>
                  <a:pt x="435537" y="243069"/>
                </a:cubicBezTo>
                <a:cubicBezTo>
                  <a:pt x="434404" y="240426"/>
                  <a:pt x="432588" y="238080"/>
                  <a:pt x="431679" y="235352"/>
                </a:cubicBezTo>
                <a:cubicBezTo>
                  <a:pt x="430642" y="232242"/>
                  <a:pt x="430613" y="228870"/>
                  <a:pt x="429750" y="225707"/>
                </a:cubicBezTo>
                <a:cubicBezTo>
                  <a:pt x="428680" y="221783"/>
                  <a:pt x="425892" y="214132"/>
                  <a:pt x="425892" y="214132"/>
                </a:cubicBezTo>
                <a:cubicBezTo>
                  <a:pt x="425249" y="201271"/>
                  <a:pt x="424990" y="188386"/>
                  <a:pt x="423963" y="175550"/>
                </a:cubicBezTo>
                <a:cubicBezTo>
                  <a:pt x="423763" y="173051"/>
                  <a:pt x="421009" y="161205"/>
                  <a:pt x="420104" y="158188"/>
                </a:cubicBezTo>
                <a:cubicBezTo>
                  <a:pt x="418935" y="154292"/>
                  <a:pt x="418502" y="149997"/>
                  <a:pt x="416246" y="146613"/>
                </a:cubicBezTo>
                <a:cubicBezTo>
                  <a:pt x="411903" y="140098"/>
                  <a:pt x="411104" y="139762"/>
                  <a:pt x="408530" y="131180"/>
                </a:cubicBezTo>
                <a:cubicBezTo>
                  <a:pt x="403980" y="116012"/>
                  <a:pt x="409952" y="126561"/>
                  <a:pt x="402742" y="115747"/>
                </a:cubicBezTo>
                <a:cubicBezTo>
                  <a:pt x="400813" y="109960"/>
                  <a:pt x="400339" y="103461"/>
                  <a:pt x="396955" y="98385"/>
                </a:cubicBezTo>
                <a:cubicBezTo>
                  <a:pt x="395669" y="96456"/>
                  <a:pt x="394134" y="94672"/>
                  <a:pt x="393097" y="92598"/>
                </a:cubicBezTo>
                <a:cubicBezTo>
                  <a:pt x="391548" y="89501"/>
                  <a:pt x="390333" y="86237"/>
                  <a:pt x="389238" y="82952"/>
                </a:cubicBezTo>
                <a:cubicBezTo>
                  <a:pt x="388406" y="80456"/>
                  <a:pt x="386928" y="72234"/>
                  <a:pt x="385380" y="69448"/>
                </a:cubicBezTo>
                <a:cubicBezTo>
                  <a:pt x="383128" y="65395"/>
                  <a:pt x="380236" y="61732"/>
                  <a:pt x="377664" y="57874"/>
                </a:cubicBezTo>
                <a:cubicBezTo>
                  <a:pt x="377021" y="55945"/>
                  <a:pt x="376863" y="53778"/>
                  <a:pt x="375735" y="52086"/>
                </a:cubicBezTo>
                <a:cubicBezTo>
                  <a:pt x="372461" y="47176"/>
                  <a:pt x="367594" y="44452"/>
                  <a:pt x="362231" y="42441"/>
                </a:cubicBezTo>
                <a:cubicBezTo>
                  <a:pt x="359748" y="41510"/>
                  <a:pt x="357054" y="41274"/>
                  <a:pt x="354514" y="40512"/>
                </a:cubicBezTo>
                <a:cubicBezTo>
                  <a:pt x="350619" y="39344"/>
                  <a:pt x="342940" y="36654"/>
                  <a:pt x="342940" y="36654"/>
                </a:cubicBezTo>
                <a:cubicBezTo>
                  <a:pt x="335788" y="29502"/>
                  <a:pt x="339880" y="30866"/>
                  <a:pt x="331365" y="30866"/>
                </a:cubicBezTo>
                <a:lnTo>
                  <a:pt x="215618" y="0"/>
                </a:lnTo>
                <a:lnTo>
                  <a:pt x="111446" y="63661"/>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Forme libre : forme 45">
            <a:extLst>
              <a:ext uri="{FF2B5EF4-FFF2-40B4-BE49-F238E27FC236}">
                <a16:creationId xmlns:a16="http://schemas.microsoft.com/office/drawing/2014/main" id="{C8B3CCF8-C651-BD2D-B642-B6BD37F3D679}"/>
              </a:ext>
            </a:extLst>
          </p:cNvPr>
          <p:cNvSpPr/>
          <p:nvPr/>
        </p:nvSpPr>
        <p:spPr>
          <a:xfrm>
            <a:off x="3831574" y="4308138"/>
            <a:ext cx="461417" cy="410538"/>
          </a:xfrm>
          <a:custGeom>
            <a:avLst/>
            <a:gdLst>
              <a:gd name="connsiteX0" fmla="*/ 62865 w 461417"/>
              <a:gd name="connsiteY0" fmla="*/ 963 h 410538"/>
              <a:gd name="connsiteX1" fmla="*/ 62865 w 461417"/>
              <a:gd name="connsiteY1" fmla="*/ 963 h 410538"/>
              <a:gd name="connsiteX2" fmla="*/ 57150 w 461417"/>
              <a:gd name="connsiteY2" fmla="*/ 16203 h 410538"/>
              <a:gd name="connsiteX3" fmla="*/ 51435 w 461417"/>
              <a:gd name="connsiteY3" fmla="*/ 23823 h 410538"/>
              <a:gd name="connsiteX4" fmla="*/ 49530 w 461417"/>
              <a:gd name="connsiteY4" fmla="*/ 33348 h 410538"/>
              <a:gd name="connsiteX5" fmla="*/ 47625 w 461417"/>
              <a:gd name="connsiteY5" fmla="*/ 39063 h 410538"/>
              <a:gd name="connsiteX6" fmla="*/ 43815 w 461417"/>
              <a:gd name="connsiteY6" fmla="*/ 52398 h 410538"/>
              <a:gd name="connsiteX7" fmla="*/ 45720 w 461417"/>
              <a:gd name="connsiteY7" fmla="*/ 75258 h 410538"/>
              <a:gd name="connsiteX8" fmla="*/ 47625 w 461417"/>
              <a:gd name="connsiteY8" fmla="*/ 80973 h 410538"/>
              <a:gd name="connsiteX9" fmla="*/ 45720 w 461417"/>
              <a:gd name="connsiteY9" fmla="*/ 100023 h 410538"/>
              <a:gd name="connsiteX10" fmla="*/ 43815 w 461417"/>
              <a:gd name="connsiteY10" fmla="*/ 107643 h 410538"/>
              <a:gd name="connsiteX11" fmla="*/ 30480 w 461417"/>
              <a:gd name="connsiteY11" fmla="*/ 109548 h 410538"/>
              <a:gd name="connsiteX12" fmla="*/ 26670 w 461417"/>
              <a:gd name="connsiteY12" fmla="*/ 122883 h 410538"/>
              <a:gd name="connsiteX13" fmla="*/ 22860 w 461417"/>
              <a:gd name="connsiteY13" fmla="*/ 130503 h 410538"/>
              <a:gd name="connsiteX14" fmla="*/ 20955 w 461417"/>
              <a:gd name="connsiteY14" fmla="*/ 155268 h 410538"/>
              <a:gd name="connsiteX15" fmla="*/ 15240 w 461417"/>
              <a:gd name="connsiteY15" fmla="*/ 159078 h 410538"/>
              <a:gd name="connsiteX16" fmla="*/ 9525 w 461417"/>
              <a:gd name="connsiteY16" fmla="*/ 166698 h 410538"/>
              <a:gd name="connsiteX17" fmla="*/ 5715 w 461417"/>
              <a:gd name="connsiteY17" fmla="*/ 172413 h 410538"/>
              <a:gd name="connsiteX18" fmla="*/ 0 w 461417"/>
              <a:gd name="connsiteY18" fmla="*/ 176223 h 410538"/>
              <a:gd name="connsiteX19" fmla="*/ 1905 w 461417"/>
              <a:gd name="connsiteY19" fmla="*/ 237183 h 410538"/>
              <a:gd name="connsiteX20" fmla="*/ 3810 w 461417"/>
              <a:gd name="connsiteY20" fmla="*/ 244803 h 410538"/>
              <a:gd name="connsiteX21" fmla="*/ 7620 w 461417"/>
              <a:gd name="connsiteY21" fmla="*/ 261948 h 410538"/>
              <a:gd name="connsiteX22" fmla="*/ 9525 w 461417"/>
              <a:gd name="connsiteY22" fmla="*/ 313383 h 410538"/>
              <a:gd name="connsiteX23" fmla="*/ 13335 w 461417"/>
              <a:gd name="connsiteY23" fmla="*/ 319098 h 410538"/>
              <a:gd name="connsiteX24" fmla="*/ 20955 w 461417"/>
              <a:gd name="connsiteY24" fmla="*/ 332433 h 410538"/>
              <a:gd name="connsiteX25" fmla="*/ 30480 w 461417"/>
              <a:gd name="connsiteY25" fmla="*/ 345768 h 410538"/>
              <a:gd name="connsiteX26" fmla="*/ 47625 w 461417"/>
              <a:gd name="connsiteY26" fmla="*/ 355293 h 410538"/>
              <a:gd name="connsiteX27" fmla="*/ 60960 w 461417"/>
              <a:gd name="connsiteY27" fmla="*/ 357198 h 410538"/>
              <a:gd name="connsiteX28" fmla="*/ 72390 w 461417"/>
              <a:gd name="connsiteY28" fmla="*/ 364818 h 410538"/>
              <a:gd name="connsiteX29" fmla="*/ 78105 w 461417"/>
              <a:gd name="connsiteY29" fmla="*/ 368628 h 410538"/>
              <a:gd name="connsiteX30" fmla="*/ 89535 w 461417"/>
              <a:gd name="connsiteY30" fmla="*/ 380058 h 410538"/>
              <a:gd name="connsiteX31" fmla="*/ 100965 w 461417"/>
              <a:gd name="connsiteY31" fmla="*/ 385773 h 410538"/>
              <a:gd name="connsiteX32" fmla="*/ 108585 w 461417"/>
              <a:gd name="connsiteY32" fmla="*/ 387678 h 410538"/>
              <a:gd name="connsiteX33" fmla="*/ 118110 w 461417"/>
              <a:gd name="connsiteY33" fmla="*/ 391488 h 410538"/>
              <a:gd name="connsiteX34" fmla="*/ 139065 w 461417"/>
              <a:gd name="connsiteY34" fmla="*/ 393393 h 410538"/>
              <a:gd name="connsiteX35" fmla="*/ 169545 w 461417"/>
              <a:gd name="connsiteY35" fmla="*/ 399108 h 410538"/>
              <a:gd name="connsiteX36" fmla="*/ 175260 w 461417"/>
              <a:gd name="connsiteY36" fmla="*/ 401013 h 410538"/>
              <a:gd name="connsiteX37" fmla="*/ 180975 w 461417"/>
              <a:gd name="connsiteY37" fmla="*/ 404823 h 410538"/>
              <a:gd name="connsiteX38" fmla="*/ 190500 w 461417"/>
              <a:gd name="connsiteY38" fmla="*/ 406728 h 410538"/>
              <a:gd name="connsiteX39" fmla="*/ 203835 w 461417"/>
              <a:gd name="connsiteY39" fmla="*/ 410538 h 410538"/>
              <a:gd name="connsiteX40" fmla="*/ 224790 w 461417"/>
              <a:gd name="connsiteY40" fmla="*/ 408633 h 410538"/>
              <a:gd name="connsiteX41" fmla="*/ 255270 w 461417"/>
              <a:gd name="connsiteY41" fmla="*/ 406728 h 410538"/>
              <a:gd name="connsiteX42" fmla="*/ 260985 w 461417"/>
              <a:gd name="connsiteY42" fmla="*/ 402918 h 410538"/>
              <a:gd name="connsiteX43" fmla="*/ 299085 w 461417"/>
              <a:gd name="connsiteY43" fmla="*/ 399108 h 410538"/>
              <a:gd name="connsiteX44" fmla="*/ 363855 w 461417"/>
              <a:gd name="connsiteY44" fmla="*/ 401013 h 410538"/>
              <a:gd name="connsiteX45" fmla="*/ 371475 w 461417"/>
              <a:gd name="connsiteY45" fmla="*/ 399108 h 410538"/>
              <a:gd name="connsiteX46" fmla="*/ 386715 w 461417"/>
              <a:gd name="connsiteY46" fmla="*/ 395298 h 410538"/>
              <a:gd name="connsiteX47" fmla="*/ 394335 w 461417"/>
              <a:gd name="connsiteY47" fmla="*/ 391488 h 410538"/>
              <a:gd name="connsiteX48" fmla="*/ 415290 w 461417"/>
              <a:gd name="connsiteY48" fmla="*/ 383868 h 410538"/>
              <a:gd name="connsiteX49" fmla="*/ 432435 w 461417"/>
              <a:gd name="connsiteY49" fmla="*/ 362913 h 410538"/>
              <a:gd name="connsiteX50" fmla="*/ 443865 w 461417"/>
              <a:gd name="connsiteY50" fmla="*/ 357198 h 410538"/>
              <a:gd name="connsiteX51" fmla="*/ 459105 w 461417"/>
              <a:gd name="connsiteY51" fmla="*/ 340053 h 410538"/>
              <a:gd name="connsiteX52" fmla="*/ 459105 w 461417"/>
              <a:gd name="connsiteY52" fmla="*/ 279093 h 410538"/>
              <a:gd name="connsiteX53" fmla="*/ 451485 w 461417"/>
              <a:gd name="connsiteY53" fmla="*/ 277188 h 410538"/>
              <a:gd name="connsiteX54" fmla="*/ 447675 w 461417"/>
              <a:gd name="connsiteY54" fmla="*/ 267663 h 410538"/>
              <a:gd name="connsiteX55" fmla="*/ 443865 w 461417"/>
              <a:gd name="connsiteY55" fmla="*/ 261948 h 410538"/>
              <a:gd name="connsiteX56" fmla="*/ 440055 w 461417"/>
              <a:gd name="connsiteY56" fmla="*/ 252423 h 410538"/>
              <a:gd name="connsiteX57" fmla="*/ 426720 w 461417"/>
              <a:gd name="connsiteY57" fmla="*/ 239088 h 410538"/>
              <a:gd name="connsiteX58" fmla="*/ 417195 w 461417"/>
              <a:gd name="connsiteY58" fmla="*/ 237183 h 410538"/>
              <a:gd name="connsiteX59" fmla="*/ 409575 w 461417"/>
              <a:gd name="connsiteY59" fmla="*/ 233373 h 410538"/>
              <a:gd name="connsiteX60" fmla="*/ 398145 w 461417"/>
              <a:gd name="connsiteY60" fmla="*/ 225753 h 410538"/>
              <a:gd name="connsiteX61" fmla="*/ 384810 w 461417"/>
              <a:gd name="connsiteY61" fmla="*/ 212418 h 410538"/>
              <a:gd name="connsiteX62" fmla="*/ 377190 w 461417"/>
              <a:gd name="connsiteY62" fmla="*/ 204798 h 410538"/>
              <a:gd name="connsiteX63" fmla="*/ 373380 w 461417"/>
              <a:gd name="connsiteY63" fmla="*/ 199083 h 410538"/>
              <a:gd name="connsiteX64" fmla="*/ 361950 w 461417"/>
              <a:gd name="connsiteY64" fmla="*/ 187653 h 410538"/>
              <a:gd name="connsiteX65" fmla="*/ 360045 w 461417"/>
              <a:gd name="connsiteY65" fmla="*/ 181938 h 410538"/>
              <a:gd name="connsiteX66" fmla="*/ 348615 w 461417"/>
              <a:gd name="connsiteY66" fmla="*/ 172413 h 410538"/>
              <a:gd name="connsiteX67" fmla="*/ 337185 w 461417"/>
              <a:gd name="connsiteY67" fmla="*/ 159078 h 410538"/>
              <a:gd name="connsiteX68" fmla="*/ 333375 w 461417"/>
              <a:gd name="connsiteY68" fmla="*/ 153363 h 410538"/>
              <a:gd name="connsiteX69" fmla="*/ 327660 w 461417"/>
              <a:gd name="connsiteY69" fmla="*/ 149553 h 410538"/>
              <a:gd name="connsiteX70" fmla="*/ 316230 w 461417"/>
              <a:gd name="connsiteY70" fmla="*/ 132408 h 410538"/>
              <a:gd name="connsiteX71" fmla="*/ 310515 w 461417"/>
              <a:gd name="connsiteY71" fmla="*/ 128598 h 410538"/>
              <a:gd name="connsiteX72" fmla="*/ 299085 w 461417"/>
              <a:gd name="connsiteY72" fmla="*/ 124788 h 410538"/>
              <a:gd name="connsiteX73" fmla="*/ 297180 w 461417"/>
              <a:gd name="connsiteY73" fmla="*/ 119073 h 410538"/>
              <a:gd name="connsiteX74" fmla="*/ 278130 w 461417"/>
              <a:gd name="connsiteY74" fmla="*/ 113358 h 410538"/>
              <a:gd name="connsiteX75" fmla="*/ 266700 w 461417"/>
              <a:gd name="connsiteY75" fmla="*/ 107643 h 410538"/>
              <a:gd name="connsiteX76" fmla="*/ 249555 w 461417"/>
              <a:gd name="connsiteY76" fmla="*/ 100023 h 410538"/>
              <a:gd name="connsiteX77" fmla="*/ 241935 w 461417"/>
              <a:gd name="connsiteY77" fmla="*/ 98118 h 410538"/>
              <a:gd name="connsiteX78" fmla="*/ 230505 w 461417"/>
              <a:gd name="connsiteY78" fmla="*/ 96213 h 410538"/>
              <a:gd name="connsiteX79" fmla="*/ 224790 w 461417"/>
              <a:gd name="connsiteY79" fmla="*/ 94308 h 410538"/>
              <a:gd name="connsiteX80" fmla="*/ 203835 w 461417"/>
              <a:gd name="connsiteY80" fmla="*/ 88593 h 410538"/>
              <a:gd name="connsiteX81" fmla="*/ 192405 w 461417"/>
              <a:gd name="connsiteY81" fmla="*/ 84783 h 410538"/>
              <a:gd name="connsiteX82" fmla="*/ 177165 w 461417"/>
              <a:gd name="connsiteY82" fmla="*/ 80973 h 410538"/>
              <a:gd name="connsiteX83" fmla="*/ 161925 w 461417"/>
              <a:gd name="connsiteY83" fmla="*/ 71448 h 410538"/>
              <a:gd name="connsiteX84" fmla="*/ 154305 w 461417"/>
              <a:gd name="connsiteY84" fmla="*/ 69543 h 410538"/>
              <a:gd name="connsiteX85" fmla="*/ 142875 w 461417"/>
              <a:gd name="connsiteY85" fmla="*/ 63828 h 410538"/>
              <a:gd name="connsiteX86" fmla="*/ 137160 w 461417"/>
              <a:gd name="connsiteY86" fmla="*/ 56208 h 410538"/>
              <a:gd name="connsiteX87" fmla="*/ 133350 w 461417"/>
              <a:gd name="connsiteY87" fmla="*/ 50493 h 410538"/>
              <a:gd name="connsiteX88" fmla="*/ 127635 w 461417"/>
              <a:gd name="connsiteY88" fmla="*/ 46683 h 410538"/>
              <a:gd name="connsiteX89" fmla="*/ 116205 w 461417"/>
              <a:gd name="connsiteY89" fmla="*/ 31443 h 410538"/>
              <a:gd name="connsiteX90" fmla="*/ 104775 w 461417"/>
              <a:gd name="connsiteY90" fmla="*/ 23823 h 410538"/>
              <a:gd name="connsiteX91" fmla="*/ 95250 w 461417"/>
              <a:gd name="connsiteY91" fmla="*/ 14298 h 410538"/>
              <a:gd name="connsiteX92" fmla="*/ 83820 w 461417"/>
              <a:gd name="connsiteY92" fmla="*/ 4773 h 410538"/>
              <a:gd name="connsiteX93" fmla="*/ 62865 w 461417"/>
              <a:gd name="connsiteY93" fmla="*/ 963 h 41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61417" h="410538">
                <a:moveTo>
                  <a:pt x="62865" y="963"/>
                </a:moveTo>
                <a:lnTo>
                  <a:pt x="62865" y="963"/>
                </a:lnTo>
                <a:cubicBezTo>
                  <a:pt x="60960" y="6043"/>
                  <a:pt x="59576" y="11350"/>
                  <a:pt x="57150" y="16203"/>
                </a:cubicBezTo>
                <a:cubicBezTo>
                  <a:pt x="55730" y="19043"/>
                  <a:pt x="52724" y="20922"/>
                  <a:pt x="51435" y="23823"/>
                </a:cubicBezTo>
                <a:cubicBezTo>
                  <a:pt x="50120" y="26782"/>
                  <a:pt x="50315" y="30207"/>
                  <a:pt x="49530" y="33348"/>
                </a:cubicBezTo>
                <a:cubicBezTo>
                  <a:pt x="49043" y="35296"/>
                  <a:pt x="48177" y="37132"/>
                  <a:pt x="47625" y="39063"/>
                </a:cubicBezTo>
                <a:cubicBezTo>
                  <a:pt x="42841" y="55807"/>
                  <a:pt x="48383" y="38695"/>
                  <a:pt x="43815" y="52398"/>
                </a:cubicBezTo>
                <a:cubicBezTo>
                  <a:pt x="44450" y="60018"/>
                  <a:pt x="44709" y="67679"/>
                  <a:pt x="45720" y="75258"/>
                </a:cubicBezTo>
                <a:cubicBezTo>
                  <a:pt x="45985" y="77248"/>
                  <a:pt x="47625" y="78965"/>
                  <a:pt x="47625" y="80973"/>
                </a:cubicBezTo>
                <a:cubicBezTo>
                  <a:pt x="47625" y="87355"/>
                  <a:pt x="46623" y="93705"/>
                  <a:pt x="45720" y="100023"/>
                </a:cubicBezTo>
                <a:cubicBezTo>
                  <a:pt x="45350" y="102615"/>
                  <a:pt x="46035" y="106255"/>
                  <a:pt x="43815" y="107643"/>
                </a:cubicBezTo>
                <a:cubicBezTo>
                  <a:pt x="40007" y="110023"/>
                  <a:pt x="34925" y="108913"/>
                  <a:pt x="30480" y="109548"/>
                </a:cubicBezTo>
                <a:cubicBezTo>
                  <a:pt x="29513" y="113415"/>
                  <a:pt x="28310" y="119057"/>
                  <a:pt x="26670" y="122883"/>
                </a:cubicBezTo>
                <a:cubicBezTo>
                  <a:pt x="25551" y="125493"/>
                  <a:pt x="24130" y="127963"/>
                  <a:pt x="22860" y="130503"/>
                </a:cubicBezTo>
                <a:cubicBezTo>
                  <a:pt x="22225" y="138758"/>
                  <a:pt x="23088" y="147268"/>
                  <a:pt x="20955" y="155268"/>
                </a:cubicBezTo>
                <a:cubicBezTo>
                  <a:pt x="20365" y="157480"/>
                  <a:pt x="16859" y="157459"/>
                  <a:pt x="15240" y="159078"/>
                </a:cubicBezTo>
                <a:cubicBezTo>
                  <a:pt x="12995" y="161323"/>
                  <a:pt x="11370" y="164114"/>
                  <a:pt x="9525" y="166698"/>
                </a:cubicBezTo>
                <a:cubicBezTo>
                  <a:pt x="8194" y="168561"/>
                  <a:pt x="7334" y="170794"/>
                  <a:pt x="5715" y="172413"/>
                </a:cubicBezTo>
                <a:cubicBezTo>
                  <a:pt x="4096" y="174032"/>
                  <a:pt x="1905" y="174953"/>
                  <a:pt x="0" y="176223"/>
                </a:cubicBezTo>
                <a:cubicBezTo>
                  <a:pt x="635" y="196543"/>
                  <a:pt x="777" y="216884"/>
                  <a:pt x="1905" y="237183"/>
                </a:cubicBezTo>
                <a:cubicBezTo>
                  <a:pt x="2050" y="239797"/>
                  <a:pt x="3297" y="242236"/>
                  <a:pt x="3810" y="244803"/>
                </a:cubicBezTo>
                <a:cubicBezTo>
                  <a:pt x="7163" y="261566"/>
                  <a:pt x="3913" y="250826"/>
                  <a:pt x="7620" y="261948"/>
                </a:cubicBezTo>
                <a:cubicBezTo>
                  <a:pt x="8255" y="279093"/>
                  <a:pt x="7818" y="296311"/>
                  <a:pt x="9525" y="313383"/>
                </a:cubicBezTo>
                <a:cubicBezTo>
                  <a:pt x="9753" y="315661"/>
                  <a:pt x="12311" y="317050"/>
                  <a:pt x="13335" y="319098"/>
                </a:cubicBezTo>
                <a:cubicBezTo>
                  <a:pt x="21579" y="335585"/>
                  <a:pt x="5600" y="310936"/>
                  <a:pt x="20955" y="332433"/>
                </a:cubicBezTo>
                <a:cubicBezTo>
                  <a:pt x="23171" y="335536"/>
                  <a:pt x="28044" y="343602"/>
                  <a:pt x="30480" y="345768"/>
                </a:cubicBezTo>
                <a:cubicBezTo>
                  <a:pt x="34915" y="349710"/>
                  <a:pt x="41366" y="354041"/>
                  <a:pt x="47625" y="355293"/>
                </a:cubicBezTo>
                <a:cubicBezTo>
                  <a:pt x="52028" y="356174"/>
                  <a:pt x="56515" y="356563"/>
                  <a:pt x="60960" y="357198"/>
                </a:cubicBezTo>
                <a:lnTo>
                  <a:pt x="72390" y="364818"/>
                </a:lnTo>
                <a:cubicBezTo>
                  <a:pt x="74295" y="366088"/>
                  <a:pt x="76486" y="367009"/>
                  <a:pt x="78105" y="368628"/>
                </a:cubicBezTo>
                <a:cubicBezTo>
                  <a:pt x="81915" y="372438"/>
                  <a:pt x="84423" y="378354"/>
                  <a:pt x="89535" y="380058"/>
                </a:cubicBezTo>
                <a:cubicBezTo>
                  <a:pt x="113616" y="388085"/>
                  <a:pt x="75115" y="374694"/>
                  <a:pt x="100965" y="385773"/>
                </a:cubicBezTo>
                <a:cubicBezTo>
                  <a:pt x="103371" y="386804"/>
                  <a:pt x="106101" y="386850"/>
                  <a:pt x="108585" y="387678"/>
                </a:cubicBezTo>
                <a:cubicBezTo>
                  <a:pt x="111829" y="388759"/>
                  <a:pt x="114749" y="390858"/>
                  <a:pt x="118110" y="391488"/>
                </a:cubicBezTo>
                <a:cubicBezTo>
                  <a:pt x="125004" y="392781"/>
                  <a:pt x="132080" y="392758"/>
                  <a:pt x="139065" y="393393"/>
                </a:cubicBezTo>
                <a:cubicBezTo>
                  <a:pt x="159272" y="398445"/>
                  <a:pt x="149109" y="396554"/>
                  <a:pt x="169545" y="399108"/>
                </a:cubicBezTo>
                <a:cubicBezTo>
                  <a:pt x="171450" y="399743"/>
                  <a:pt x="173464" y="400115"/>
                  <a:pt x="175260" y="401013"/>
                </a:cubicBezTo>
                <a:cubicBezTo>
                  <a:pt x="177308" y="402037"/>
                  <a:pt x="178831" y="404019"/>
                  <a:pt x="180975" y="404823"/>
                </a:cubicBezTo>
                <a:cubicBezTo>
                  <a:pt x="184007" y="405960"/>
                  <a:pt x="187339" y="406026"/>
                  <a:pt x="190500" y="406728"/>
                </a:cubicBezTo>
                <a:cubicBezTo>
                  <a:pt x="197676" y="408323"/>
                  <a:pt x="197471" y="408417"/>
                  <a:pt x="203835" y="410538"/>
                </a:cubicBezTo>
                <a:lnTo>
                  <a:pt x="224790" y="408633"/>
                </a:lnTo>
                <a:cubicBezTo>
                  <a:pt x="234942" y="407881"/>
                  <a:pt x="245215" y="408316"/>
                  <a:pt x="255270" y="406728"/>
                </a:cubicBezTo>
                <a:cubicBezTo>
                  <a:pt x="257532" y="406371"/>
                  <a:pt x="258729" y="403310"/>
                  <a:pt x="260985" y="402918"/>
                </a:cubicBezTo>
                <a:cubicBezTo>
                  <a:pt x="273560" y="400731"/>
                  <a:pt x="286385" y="400378"/>
                  <a:pt x="299085" y="399108"/>
                </a:cubicBezTo>
                <a:cubicBezTo>
                  <a:pt x="320675" y="399743"/>
                  <a:pt x="342256" y="401013"/>
                  <a:pt x="363855" y="401013"/>
                </a:cubicBezTo>
                <a:cubicBezTo>
                  <a:pt x="366473" y="401013"/>
                  <a:pt x="368919" y="399676"/>
                  <a:pt x="371475" y="399108"/>
                </a:cubicBezTo>
                <a:cubicBezTo>
                  <a:pt x="377668" y="397732"/>
                  <a:pt x="381216" y="397655"/>
                  <a:pt x="386715" y="395298"/>
                </a:cubicBezTo>
                <a:cubicBezTo>
                  <a:pt x="389325" y="394179"/>
                  <a:pt x="391666" y="392458"/>
                  <a:pt x="394335" y="391488"/>
                </a:cubicBezTo>
                <a:cubicBezTo>
                  <a:pt x="419581" y="382308"/>
                  <a:pt x="397896" y="392565"/>
                  <a:pt x="415290" y="383868"/>
                </a:cubicBezTo>
                <a:cubicBezTo>
                  <a:pt x="416310" y="382509"/>
                  <a:pt x="427332" y="366315"/>
                  <a:pt x="432435" y="362913"/>
                </a:cubicBezTo>
                <a:cubicBezTo>
                  <a:pt x="445675" y="354086"/>
                  <a:pt x="430376" y="369188"/>
                  <a:pt x="443865" y="357198"/>
                </a:cubicBezTo>
                <a:cubicBezTo>
                  <a:pt x="454541" y="347708"/>
                  <a:pt x="453314" y="348739"/>
                  <a:pt x="459105" y="340053"/>
                </a:cubicBezTo>
                <a:cubicBezTo>
                  <a:pt x="460522" y="321637"/>
                  <a:pt x="463510" y="296713"/>
                  <a:pt x="459105" y="279093"/>
                </a:cubicBezTo>
                <a:cubicBezTo>
                  <a:pt x="458470" y="276553"/>
                  <a:pt x="454025" y="277823"/>
                  <a:pt x="451485" y="277188"/>
                </a:cubicBezTo>
                <a:cubicBezTo>
                  <a:pt x="450215" y="274013"/>
                  <a:pt x="449204" y="270722"/>
                  <a:pt x="447675" y="267663"/>
                </a:cubicBezTo>
                <a:cubicBezTo>
                  <a:pt x="446651" y="265615"/>
                  <a:pt x="444889" y="263996"/>
                  <a:pt x="443865" y="261948"/>
                </a:cubicBezTo>
                <a:cubicBezTo>
                  <a:pt x="442336" y="258889"/>
                  <a:pt x="442107" y="255159"/>
                  <a:pt x="440055" y="252423"/>
                </a:cubicBezTo>
                <a:cubicBezTo>
                  <a:pt x="436283" y="247394"/>
                  <a:pt x="432884" y="240321"/>
                  <a:pt x="426720" y="239088"/>
                </a:cubicBezTo>
                <a:lnTo>
                  <a:pt x="417195" y="237183"/>
                </a:lnTo>
                <a:cubicBezTo>
                  <a:pt x="414655" y="235913"/>
                  <a:pt x="411886" y="235024"/>
                  <a:pt x="409575" y="233373"/>
                </a:cubicBezTo>
                <a:cubicBezTo>
                  <a:pt x="397089" y="224454"/>
                  <a:pt x="410404" y="229839"/>
                  <a:pt x="398145" y="225753"/>
                </a:cubicBezTo>
                <a:lnTo>
                  <a:pt x="384810" y="212418"/>
                </a:lnTo>
                <a:cubicBezTo>
                  <a:pt x="382270" y="209878"/>
                  <a:pt x="379183" y="207787"/>
                  <a:pt x="377190" y="204798"/>
                </a:cubicBezTo>
                <a:cubicBezTo>
                  <a:pt x="375920" y="202893"/>
                  <a:pt x="374901" y="200794"/>
                  <a:pt x="373380" y="199083"/>
                </a:cubicBezTo>
                <a:cubicBezTo>
                  <a:pt x="369800" y="195056"/>
                  <a:pt x="361950" y="187653"/>
                  <a:pt x="361950" y="187653"/>
                </a:cubicBezTo>
                <a:cubicBezTo>
                  <a:pt x="361315" y="185748"/>
                  <a:pt x="361159" y="183609"/>
                  <a:pt x="360045" y="181938"/>
                </a:cubicBezTo>
                <a:cubicBezTo>
                  <a:pt x="357111" y="177538"/>
                  <a:pt x="352832" y="175224"/>
                  <a:pt x="348615" y="172413"/>
                </a:cubicBezTo>
                <a:cubicBezTo>
                  <a:pt x="339868" y="159293"/>
                  <a:pt x="351043" y="175246"/>
                  <a:pt x="337185" y="159078"/>
                </a:cubicBezTo>
                <a:cubicBezTo>
                  <a:pt x="335695" y="157340"/>
                  <a:pt x="334994" y="154982"/>
                  <a:pt x="333375" y="153363"/>
                </a:cubicBezTo>
                <a:cubicBezTo>
                  <a:pt x="331756" y="151744"/>
                  <a:pt x="329279" y="151172"/>
                  <a:pt x="327660" y="149553"/>
                </a:cubicBezTo>
                <a:cubicBezTo>
                  <a:pt x="316693" y="138586"/>
                  <a:pt x="327113" y="145105"/>
                  <a:pt x="316230" y="132408"/>
                </a:cubicBezTo>
                <a:cubicBezTo>
                  <a:pt x="314740" y="130670"/>
                  <a:pt x="312607" y="129528"/>
                  <a:pt x="310515" y="128598"/>
                </a:cubicBezTo>
                <a:cubicBezTo>
                  <a:pt x="306845" y="126967"/>
                  <a:pt x="299085" y="124788"/>
                  <a:pt x="299085" y="124788"/>
                </a:cubicBezTo>
                <a:cubicBezTo>
                  <a:pt x="298450" y="122883"/>
                  <a:pt x="298814" y="120240"/>
                  <a:pt x="297180" y="119073"/>
                </a:cubicBezTo>
                <a:cubicBezTo>
                  <a:pt x="294683" y="117289"/>
                  <a:pt x="282204" y="114376"/>
                  <a:pt x="278130" y="113358"/>
                </a:cubicBezTo>
                <a:cubicBezTo>
                  <a:pt x="261752" y="102439"/>
                  <a:pt x="282474" y="115530"/>
                  <a:pt x="266700" y="107643"/>
                </a:cubicBezTo>
                <a:cubicBezTo>
                  <a:pt x="254190" y="101388"/>
                  <a:pt x="269214" y="104938"/>
                  <a:pt x="249555" y="100023"/>
                </a:cubicBezTo>
                <a:cubicBezTo>
                  <a:pt x="247015" y="99388"/>
                  <a:pt x="244502" y="98631"/>
                  <a:pt x="241935" y="98118"/>
                </a:cubicBezTo>
                <a:cubicBezTo>
                  <a:pt x="238147" y="97360"/>
                  <a:pt x="234276" y="97051"/>
                  <a:pt x="230505" y="96213"/>
                </a:cubicBezTo>
                <a:cubicBezTo>
                  <a:pt x="228545" y="95777"/>
                  <a:pt x="226738" y="94795"/>
                  <a:pt x="224790" y="94308"/>
                </a:cubicBezTo>
                <a:cubicBezTo>
                  <a:pt x="203249" y="88923"/>
                  <a:pt x="228356" y="96767"/>
                  <a:pt x="203835" y="88593"/>
                </a:cubicBezTo>
                <a:cubicBezTo>
                  <a:pt x="200025" y="87323"/>
                  <a:pt x="196343" y="85571"/>
                  <a:pt x="192405" y="84783"/>
                </a:cubicBezTo>
                <a:cubicBezTo>
                  <a:pt x="180911" y="82484"/>
                  <a:pt x="185952" y="83902"/>
                  <a:pt x="177165" y="80973"/>
                </a:cubicBezTo>
                <a:cubicBezTo>
                  <a:pt x="171171" y="76478"/>
                  <a:pt x="168898" y="74063"/>
                  <a:pt x="161925" y="71448"/>
                </a:cubicBezTo>
                <a:cubicBezTo>
                  <a:pt x="159474" y="70529"/>
                  <a:pt x="156822" y="70262"/>
                  <a:pt x="154305" y="69543"/>
                </a:cubicBezTo>
                <a:cubicBezTo>
                  <a:pt x="149967" y="68303"/>
                  <a:pt x="146215" y="67168"/>
                  <a:pt x="142875" y="63828"/>
                </a:cubicBezTo>
                <a:cubicBezTo>
                  <a:pt x="140630" y="61583"/>
                  <a:pt x="139005" y="58792"/>
                  <a:pt x="137160" y="56208"/>
                </a:cubicBezTo>
                <a:cubicBezTo>
                  <a:pt x="135829" y="54345"/>
                  <a:pt x="134969" y="52112"/>
                  <a:pt x="133350" y="50493"/>
                </a:cubicBezTo>
                <a:cubicBezTo>
                  <a:pt x="131731" y="48874"/>
                  <a:pt x="129540" y="47953"/>
                  <a:pt x="127635" y="46683"/>
                </a:cubicBezTo>
                <a:cubicBezTo>
                  <a:pt x="123487" y="38387"/>
                  <a:pt x="124228" y="37862"/>
                  <a:pt x="116205" y="31443"/>
                </a:cubicBezTo>
                <a:cubicBezTo>
                  <a:pt x="112629" y="28582"/>
                  <a:pt x="104775" y="23823"/>
                  <a:pt x="104775" y="23823"/>
                </a:cubicBezTo>
                <a:cubicBezTo>
                  <a:pt x="97790" y="13346"/>
                  <a:pt x="104775" y="22235"/>
                  <a:pt x="95250" y="14298"/>
                </a:cubicBezTo>
                <a:cubicBezTo>
                  <a:pt x="80582" y="2075"/>
                  <a:pt x="98009" y="14233"/>
                  <a:pt x="83820" y="4773"/>
                </a:cubicBezTo>
                <a:cubicBezTo>
                  <a:pt x="81761" y="-3463"/>
                  <a:pt x="66358" y="1598"/>
                  <a:pt x="62865" y="963"/>
                </a:cubicBez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orme libre : forme 46">
            <a:extLst>
              <a:ext uri="{FF2B5EF4-FFF2-40B4-BE49-F238E27FC236}">
                <a16:creationId xmlns:a16="http://schemas.microsoft.com/office/drawing/2014/main" id="{E19ADA1B-8D03-0048-50B0-B880D0D0E7F2}"/>
              </a:ext>
            </a:extLst>
          </p:cNvPr>
          <p:cNvSpPr/>
          <p:nvPr/>
        </p:nvSpPr>
        <p:spPr>
          <a:xfrm>
            <a:off x="2788635" y="3580394"/>
            <a:ext cx="1341120" cy="2651760"/>
          </a:xfrm>
          <a:custGeom>
            <a:avLst/>
            <a:gdLst>
              <a:gd name="connsiteX0" fmla="*/ 495300 w 1341120"/>
              <a:gd name="connsiteY0" fmla="*/ 0 h 2651760"/>
              <a:gd name="connsiteX1" fmla="*/ 495300 w 1341120"/>
              <a:gd name="connsiteY1" fmla="*/ 0 h 2651760"/>
              <a:gd name="connsiteX2" fmla="*/ 411480 w 1341120"/>
              <a:gd name="connsiteY2" fmla="*/ 53340 h 2651760"/>
              <a:gd name="connsiteX3" fmla="*/ 365760 w 1341120"/>
              <a:gd name="connsiteY3" fmla="*/ 68580 h 2651760"/>
              <a:gd name="connsiteX4" fmla="*/ 281940 w 1341120"/>
              <a:gd name="connsiteY4" fmla="*/ 45720 h 2651760"/>
              <a:gd name="connsiteX5" fmla="*/ 220980 w 1341120"/>
              <a:gd name="connsiteY5" fmla="*/ 53340 h 2651760"/>
              <a:gd name="connsiteX6" fmla="*/ 182880 w 1341120"/>
              <a:gd name="connsiteY6" fmla="*/ 91440 h 2651760"/>
              <a:gd name="connsiteX7" fmla="*/ 175260 w 1341120"/>
              <a:gd name="connsiteY7" fmla="*/ 114300 h 2651760"/>
              <a:gd name="connsiteX8" fmla="*/ 137160 w 1341120"/>
              <a:gd name="connsiteY8" fmla="*/ 121920 h 2651760"/>
              <a:gd name="connsiteX9" fmla="*/ 114300 w 1341120"/>
              <a:gd name="connsiteY9" fmla="*/ 129540 h 2651760"/>
              <a:gd name="connsiteX10" fmla="*/ 91440 w 1341120"/>
              <a:gd name="connsiteY10" fmla="*/ 220980 h 2651760"/>
              <a:gd name="connsiteX11" fmla="*/ 83820 w 1341120"/>
              <a:gd name="connsiteY11" fmla="*/ 243840 h 2651760"/>
              <a:gd name="connsiteX12" fmla="*/ 76200 w 1341120"/>
              <a:gd name="connsiteY12" fmla="*/ 274320 h 2651760"/>
              <a:gd name="connsiteX13" fmla="*/ 83820 w 1341120"/>
              <a:gd name="connsiteY13" fmla="*/ 312420 h 2651760"/>
              <a:gd name="connsiteX14" fmla="*/ 99060 w 1341120"/>
              <a:gd name="connsiteY14" fmla="*/ 373380 h 2651760"/>
              <a:gd name="connsiteX15" fmla="*/ 114300 w 1341120"/>
              <a:gd name="connsiteY15" fmla="*/ 419100 h 2651760"/>
              <a:gd name="connsiteX16" fmla="*/ 91440 w 1341120"/>
              <a:gd name="connsiteY16" fmla="*/ 487680 h 2651760"/>
              <a:gd name="connsiteX17" fmla="*/ 45720 w 1341120"/>
              <a:gd name="connsiteY17" fmla="*/ 525780 h 2651760"/>
              <a:gd name="connsiteX18" fmla="*/ 45720 w 1341120"/>
              <a:gd name="connsiteY18" fmla="*/ 525780 h 2651760"/>
              <a:gd name="connsiteX19" fmla="*/ 15240 w 1341120"/>
              <a:gd name="connsiteY19" fmla="*/ 594360 h 2651760"/>
              <a:gd name="connsiteX20" fmla="*/ 7620 w 1341120"/>
              <a:gd name="connsiteY20" fmla="*/ 624840 h 2651760"/>
              <a:gd name="connsiteX21" fmla="*/ 0 w 1341120"/>
              <a:gd name="connsiteY21" fmla="*/ 708660 h 2651760"/>
              <a:gd name="connsiteX22" fmla="*/ 7620 w 1341120"/>
              <a:gd name="connsiteY22" fmla="*/ 754380 h 2651760"/>
              <a:gd name="connsiteX23" fmla="*/ 7620 w 1341120"/>
              <a:gd name="connsiteY23" fmla="*/ 815340 h 2651760"/>
              <a:gd name="connsiteX24" fmla="*/ 7620 w 1341120"/>
              <a:gd name="connsiteY24" fmla="*/ 845820 h 2651760"/>
              <a:gd name="connsiteX25" fmla="*/ 53340 w 1341120"/>
              <a:gd name="connsiteY25" fmla="*/ 952500 h 2651760"/>
              <a:gd name="connsiteX26" fmla="*/ 91440 w 1341120"/>
              <a:gd name="connsiteY26" fmla="*/ 1005840 h 2651760"/>
              <a:gd name="connsiteX27" fmla="*/ 106680 w 1341120"/>
              <a:gd name="connsiteY27" fmla="*/ 1059180 h 2651760"/>
              <a:gd name="connsiteX28" fmla="*/ 99060 w 1341120"/>
              <a:gd name="connsiteY28" fmla="*/ 1082040 h 2651760"/>
              <a:gd name="connsiteX29" fmla="*/ 99060 w 1341120"/>
              <a:gd name="connsiteY29" fmla="*/ 1135380 h 2651760"/>
              <a:gd name="connsiteX30" fmla="*/ 121920 w 1341120"/>
              <a:gd name="connsiteY30" fmla="*/ 1211580 h 2651760"/>
              <a:gd name="connsiteX31" fmla="*/ 121920 w 1341120"/>
              <a:gd name="connsiteY31" fmla="*/ 1257300 h 2651760"/>
              <a:gd name="connsiteX32" fmla="*/ 83820 w 1341120"/>
              <a:gd name="connsiteY32" fmla="*/ 1310640 h 2651760"/>
              <a:gd name="connsiteX33" fmla="*/ 114300 w 1341120"/>
              <a:gd name="connsiteY33" fmla="*/ 1440180 h 2651760"/>
              <a:gd name="connsiteX34" fmla="*/ 152400 w 1341120"/>
              <a:gd name="connsiteY34" fmla="*/ 1539240 h 2651760"/>
              <a:gd name="connsiteX35" fmla="*/ 167640 w 1341120"/>
              <a:gd name="connsiteY35" fmla="*/ 1600200 h 2651760"/>
              <a:gd name="connsiteX36" fmla="*/ 167640 w 1341120"/>
              <a:gd name="connsiteY36" fmla="*/ 1668780 h 2651760"/>
              <a:gd name="connsiteX37" fmla="*/ 236220 w 1341120"/>
              <a:gd name="connsiteY37" fmla="*/ 1760220 h 2651760"/>
              <a:gd name="connsiteX38" fmla="*/ 243840 w 1341120"/>
              <a:gd name="connsiteY38" fmla="*/ 1828800 h 2651760"/>
              <a:gd name="connsiteX39" fmla="*/ 358140 w 1341120"/>
              <a:gd name="connsiteY39" fmla="*/ 2011680 h 2651760"/>
              <a:gd name="connsiteX40" fmla="*/ 381000 w 1341120"/>
              <a:gd name="connsiteY40" fmla="*/ 2118360 h 2651760"/>
              <a:gd name="connsiteX41" fmla="*/ 396240 w 1341120"/>
              <a:gd name="connsiteY41" fmla="*/ 2194560 h 2651760"/>
              <a:gd name="connsiteX42" fmla="*/ 411480 w 1341120"/>
              <a:gd name="connsiteY42" fmla="*/ 2286000 h 2651760"/>
              <a:gd name="connsiteX43" fmla="*/ 419100 w 1341120"/>
              <a:gd name="connsiteY43" fmla="*/ 2339340 h 2651760"/>
              <a:gd name="connsiteX44" fmla="*/ 419100 w 1341120"/>
              <a:gd name="connsiteY44" fmla="*/ 2377440 h 2651760"/>
              <a:gd name="connsiteX45" fmla="*/ 403860 w 1341120"/>
              <a:gd name="connsiteY45" fmla="*/ 2400300 h 2651760"/>
              <a:gd name="connsiteX46" fmla="*/ 419100 w 1341120"/>
              <a:gd name="connsiteY46" fmla="*/ 2453640 h 2651760"/>
              <a:gd name="connsiteX47" fmla="*/ 441960 w 1341120"/>
              <a:gd name="connsiteY47" fmla="*/ 2476500 h 2651760"/>
              <a:gd name="connsiteX48" fmla="*/ 472440 w 1341120"/>
              <a:gd name="connsiteY48" fmla="*/ 2484120 h 2651760"/>
              <a:gd name="connsiteX49" fmla="*/ 502920 w 1341120"/>
              <a:gd name="connsiteY49" fmla="*/ 2491740 h 2651760"/>
              <a:gd name="connsiteX50" fmla="*/ 541020 w 1341120"/>
              <a:gd name="connsiteY50" fmla="*/ 2529840 h 2651760"/>
              <a:gd name="connsiteX51" fmla="*/ 571500 w 1341120"/>
              <a:gd name="connsiteY51" fmla="*/ 2590800 h 2651760"/>
              <a:gd name="connsiteX52" fmla="*/ 647700 w 1341120"/>
              <a:gd name="connsiteY52" fmla="*/ 2621280 h 2651760"/>
              <a:gd name="connsiteX53" fmla="*/ 670560 w 1341120"/>
              <a:gd name="connsiteY53" fmla="*/ 2651760 h 2651760"/>
              <a:gd name="connsiteX54" fmla="*/ 769620 w 1341120"/>
              <a:gd name="connsiteY54" fmla="*/ 2621280 h 2651760"/>
              <a:gd name="connsiteX55" fmla="*/ 777240 w 1341120"/>
              <a:gd name="connsiteY55" fmla="*/ 2522220 h 2651760"/>
              <a:gd name="connsiteX56" fmla="*/ 792480 w 1341120"/>
              <a:gd name="connsiteY56" fmla="*/ 2453640 h 2651760"/>
              <a:gd name="connsiteX57" fmla="*/ 845820 w 1341120"/>
              <a:gd name="connsiteY57" fmla="*/ 2346960 h 2651760"/>
              <a:gd name="connsiteX58" fmla="*/ 861060 w 1341120"/>
              <a:gd name="connsiteY58" fmla="*/ 2308860 h 2651760"/>
              <a:gd name="connsiteX59" fmla="*/ 853440 w 1341120"/>
              <a:gd name="connsiteY59" fmla="*/ 2232660 h 2651760"/>
              <a:gd name="connsiteX60" fmla="*/ 815340 w 1341120"/>
              <a:gd name="connsiteY60" fmla="*/ 2217420 h 2651760"/>
              <a:gd name="connsiteX61" fmla="*/ 769620 w 1341120"/>
              <a:gd name="connsiteY61" fmla="*/ 2186940 h 2651760"/>
              <a:gd name="connsiteX62" fmla="*/ 731520 w 1341120"/>
              <a:gd name="connsiteY62" fmla="*/ 2156460 h 2651760"/>
              <a:gd name="connsiteX63" fmla="*/ 716280 w 1341120"/>
              <a:gd name="connsiteY63" fmla="*/ 2118360 h 2651760"/>
              <a:gd name="connsiteX64" fmla="*/ 723900 w 1341120"/>
              <a:gd name="connsiteY64" fmla="*/ 2057400 h 2651760"/>
              <a:gd name="connsiteX65" fmla="*/ 777240 w 1341120"/>
              <a:gd name="connsiteY65" fmla="*/ 2004060 h 2651760"/>
              <a:gd name="connsiteX66" fmla="*/ 807720 w 1341120"/>
              <a:gd name="connsiteY66" fmla="*/ 1973580 h 2651760"/>
              <a:gd name="connsiteX67" fmla="*/ 807720 w 1341120"/>
              <a:gd name="connsiteY67" fmla="*/ 1943100 h 2651760"/>
              <a:gd name="connsiteX68" fmla="*/ 807720 w 1341120"/>
              <a:gd name="connsiteY68" fmla="*/ 1897380 h 2651760"/>
              <a:gd name="connsiteX69" fmla="*/ 838200 w 1341120"/>
              <a:gd name="connsiteY69" fmla="*/ 1836420 h 2651760"/>
              <a:gd name="connsiteX70" fmla="*/ 769620 w 1341120"/>
              <a:gd name="connsiteY70" fmla="*/ 1790700 h 2651760"/>
              <a:gd name="connsiteX71" fmla="*/ 746760 w 1341120"/>
              <a:gd name="connsiteY71" fmla="*/ 1744980 h 2651760"/>
              <a:gd name="connsiteX72" fmla="*/ 716280 w 1341120"/>
              <a:gd name="connsiteY72" fmla="*/ 1714500 h 2651760"/>
              <a:gd name="connsiteX73" fmla="*/ 701040 w 1341120"/>
              <a:gd name="connsiteY73" fmla="*/ 1661160 h 2651760"/>
              <a:gd name="connsiteX74" fmla="*/ 784860 w 1341120"/>
              <a:gd name="connsiteY74" fmla="*/ 1691640 h 2651760"/>
              <a:gd name="connsiteX75" fmla="*/ 853440 w 1341120"/>
              <a:gd name="connsiteY75" fmla="*/ 1706880 h 2651760"/>
              <a:gd name="connsiteX76" fmla="*/ 906780 w 1341120"/>
              <a:gd name="connsiteY76" fmla="*/ 1691640 h 2651760"/>
              <a:gd name="connsiteX77" fmla="*/ 914400 w 1341120"/>
              <a:gd name="connsiteY77" fmla="*/ 1638300 h 2651760"/>
              <a:gd name="connsiteX78" fmla="*/ 906780 w 1341120"/>
              <a:gd name="connsiteY78" fmla="*/ 1592580 h 2651760"/>
              <a:gd name="connsiteX79" fmla="*/ 891540 w 1341120"/>
              <a:gd name="connsiteY79" fmla="*/ 1554480 h 2651760"/>
              <a:gd name="connsiteX80" fmla="*/ 914400 w 1341120"/>
              <a:gd name="connsiteY80" fmla="*/ 1501140 h 2651760"/>
              <a:gd name="connsiteX81" fmla="*/ 967740 w 1341120"/>
              <a:gd name="connsiteY81" fmla="*/ 1501140 h 2651760"/>
              <a:gd name="connsiteX82" fmla="*/ 1120140 w 1341120"/>
              <a:gd name="connsiteY82" fmla="*/ 1478280 h 2651760"/>
              <a:gd name="connsiteX83" fmla="*/ 1211580 w 1341120"/>
              <a:gd name="connsiteY83" fmla="*/ 1440180 h 2651760"/>
              <a:gd name="connsiteX84" fmla="*/ 1257300 w 1341120"/>
              <a:gd name="connsiteY84" fmla="*/ 1379220 h 2651760"/>
              <a:gd name="connsiteX85" fmla="*/ 1257300 w 1341120"/>
              <a:gd name="connsiteY85" fmla="*/ 1333500 h 2651760"/>
              <a:gd name="connsiteX86" fmla="*/ 1219200 w 1341120"/>
              <a:gd name="connsiteY86" fmla="*/ 1257300 h 2651760"/>
              <a:gd name="connsiteX87" fmla="*/ 1173480 w 1341120"/>
              <a:gd name="connsiteY87" fmla="*/ 1211580 h 2651760"/>
              <a:gd name="connsiteX88" fmla="*/ 1150620 w 1341120"/>
              <a:gd name="connsiteY88" fmla="*/ 1165860 h 2651760"/>
              <a:gd name="connsiteX89" fmla="*/ 1104900 w 1341120"/>
              <a:gd name="connsiteY89" fmla="*/ 1135380 h 2651760"/>
              <a:gd name="connsiteX90" fmla="*/ 1104900 w 1341120"/>
              <a:gd name="connsiteY90" fmla="*/ 1089660 h 2651760"/>
              <a:gd name="connsiteX91" fmla="*/ 1066800 w 1341120"/>
              <a:gd name="connsiteY91" fmla="*/ 1059180 h 2651760"/>
              <a:gd name="connsiteX92" fmla="*/ 1059180 w 1341120"/>
              <a:gd name="connsiteY92" fmla="*/ 1013460 h 2651760"/>
              <a:gd name="connsiteX93" fmla="*/ 1059180 w 1341120"/>
              <a:gd name="connsiteY93" fmla="*/ 967740 h 2651760"/>
              <a:gd name="connsiteX94" fmla="*/ 1043940 w 1341120"/>
              <a:gd name="connsiteY94" fmla="*/ 906780 h 2651760"/>
              <a:gd name="connsiteX95" fmla="*/ 1043940 w 1341120"/>
              <a:gd name="connsiteY95" fmla="*/ 906780 h 2651760"/>
              <a:gd name="connsiteX96" fmla="*/ 1082040 w 1341120"/>
              <a:gd name="connsiteY96" fmla="*/ 822960 h 2651760"/>
              <a:gd name="connsiteX97" fmla="*/ 1120140 w 1341120"/>
              <a:gd name="connsiteY97" fmla="*/ 723900 h 2651760"/>
              <a:gd name="connsiteX98" fmla="*/ 1127760 w 1341120"/>
              <a:gd name="connsiteY98" fmla="*/ 662940 h 2651760"/>
              <a:gd name="connsiteX99" fmla="*/ 1226820 w 1341120"/>
              <a:gd name="connsiteY99" fmla="*/ 586740 h 2651760"/>
              <a:gd name="connsiteX100" fmla="*/ 1318260 w 1341120"/>
              <a:gd name="connsiteY100" fmla="*/ 525780 h 2651760"/>
              <a:gd name="connsiteX101" fmla="*/ 1341120 w 1341120"/>
              <a:gd name="connsiteY101" fmla="*/ 419100 h 2651760"/>
              <a:gd name="connsiteX102" fmla="*/ 1318260 w 1341120"/>
              <a:gd name="connsiteY102" fmla="*/ 335280 h 2651760"/>
              <a:gd name="connsiteX103" fmla="*/ 1272540 w 1341120"/>
              <a:gd name="connsiteY103" fmla="*/ 312420 h 2651760"/>
              <a:gd name="connsiteX104" fmla="*/ 1242060 w 1341120"/>
              <a:gd name="connsiteY104" fmla="*/ 396240 h 2651760"/>
              <a:gd name="connsiteX105" fmla="*/ 1226820 w 1341120"/>
              <a:gd name="connsiteY105" fmla="*/ 441960 h 2651760"/>
              <a:gd name="connsiteX106" fmla="*/ 1158240 w 1341120"/>
              <a:gd name="connsiteY106" fmla="*/ 472440 h 2651760"/>
              <a:gd name="connsiteX107" fmla="*/ 1089660 w 1341120"/>
              <a:gd name="connsiteY107" fmla="*/ 495300 h 2651760"/>
              <a:gd name="connsiteX108" fmla="*/ 998220 w 1341120"/>
              <a:gd name="connsiteY108" fmla="*/ 487680 h 2651760"/>
              <a:gd name="connsiteX109" fmla="*/ 944880 w 1341120"/>
              <a:gd name="connsiteY109" fmla="*/ 449580 h 2651760"/>
              <a:gd name="connsiteX110" fmla="*/ 975360 w 1341120"/>
              <a:gd name="connsiteY110" fmla="*/ 358140 h 2651760"/>
              <a:gd name="connsiteX111" fmla="*/ 960120 w 1341120"/>
              <a:gd name="connsiteY111" fmla="*/ 312420 h 2651760"/>
              <a:gd name="connsiteX112" fmla="*/ 868680 w 1341120"/>
              <a:gd name="connsiteY112" fmla="*/ 266700 h 2651760"/>
              <a:gd name="connsiteX113" fmla="*/ 723900 w 1341120"/>
              <a:gd name="connsiteY113" fmla="*/ 198120 h 2651760"/>
              <a:gd name="connsiteX114" fmla="*/ 571500 w 1341120"/>
              <a:gd name="connsiteY114" fmla="*/ 121920 h 2651760"/>
              <a:gd name="connsiteX115" fmla="*/ 518160 w 1341120"/>
              <a:gd name="connsiteY115" fmla="*/ 53340 h 2651760"/>
              <a:gd name="connsiteX116" fmla="*/ 495300 w 1341120"/>
              <a:gd name="connsiteY116"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341120" h="2651760">
                <a:moveTo>
                  <a:pt x="495300" y="0"/>
                </a:moveTo>
                <a:lnTo>
                  <a:pt x="495300" y="0"/>
                </a:lnTo>
                <a:cubicBezTo>
                  <a:pt x="423333" y="61686"/>
                  <a:pt x="469453" y="35948"/>
                  <a:pt x="411480" y="53340"/>
                </a:cubicBezTo>
                <a:cubicBezTo>
                  <a:pt x="396093" y="57956"/>
                  <a:pt x="365760" y="68580"/>
                  <a:pt x="365760" y="68580"/>
                </a:cubicBezTo>
                <a:cubicBezTo>
                  <a:pt x="335157" y="56339"/>
                  <a:pt x="316480" y="45720"/>
                  <a:pt x="281940" y="45720"/>
                </a:cubicBezTo>
                <a:cubicBezTo>
                  <a:pt x="261462" y="45720"/>
                  <a:pt x="241300" y="50800"/>
                  <a:pt x="220980" y="53340"/>
                </a:cubicBezTo>
                <a:cubicBezTo>
                  <a:pt x="198120" y="68580"/>
                  <a:pt x="195580" y="66040"/>
                  <a:pt x="182880" y="91440"/>
                </a:cubicBezTo>
                <a:cubicBezTo>
                  <a:pt x="179288" y="98624"/>
                  <a:pt x="181943" y="109845"/>
                  <a:pt x="175260" y="114300"/>
                </a:cubicBezTo>
                <a:cubicBezTo>
                  <a:pt x="164484" y="121484"/>
                  <a:pt x="149725" y="118779"/>
                  <a:pt x="137160" y="121920"/>
                </a:cubicBezTo>
                <a:cubicBezTo>
                  <a:pt x="129368" y="123868"/>
                  <a:pt x="121920" y="127000"/>
                  <a:pt x="114300" y="129540"/>
                </a:cubicBezTo>
                <a:cubicBezTo>
                  <a:pt x="83505" y="221924"/>
                  <a:pt x="111962" y="128631"/>
                  <a:pt x="91440" y="220980"/>
                </a:cubicBezTo>
                <a:cubicBezTo>
                  <a:pt x="89698" y="228821"/>
                  <a:pt x="86027" y="236117"/>
                  <a:pt x="83820" y="243840"/>
                </a:cubicBezTo>
                <a:cubicBezTo>
                  <a:pt x="80943" y="253910"/>
                  <a:pt x="78740" y="264160"/>
                  <a:pt x="76200" y="274320"/>
                </a:cubicBezTo>
                <a:cubicBezTo>
                  <a:pt x="85426" y="301999"/>
                  <a:pt x="83820" y="289148"/>
                  <a:pt x="83820" y="312420"/>
                </a:cubicBezTo>
                <a:lnTo>
                  <a:pt x="99060" y="373380"/>
                </a:lnTo>
                <a:lnTo>
                  <a:pt x="114300" y="419100"/>
                </a:lnTo>
                <a:lnTo>
                  <a:pt x="91440" y="487680"/>
                </a:lnTo>
                <a:lnTo>
                  <a:pt x="45720" y="525780"/>
                </a:lnTo>
                <a:lnTo>
                  <a:pt x="45720" y="525780"/>
                </a:lnTo>
                <a:lnTo>
                  <a:pt x="15240" y="594360"/>
                </a:lnTo>
                <a:lnTo>
                  <a:pt x="7620" y="624840"/>
                </a:lnTo>
                <a:lnTo>
                  <a:pt x="0" y="708660"/>
                </a:lnTo>
                <a:lnTo>
                  <a:pt x="7620" y="754380"/>
                </a:lnTo>
                <a:lnTo>
                  <a:pt x="7620" y="815340"/>
                </a:lnTo>
                <a:lnTo>
                  <a:pt x="7620" y="845820"/>
                </a:lnTo>
                <a:lnTo>
                  <a:pt x="53340" y="952500"/>
                </a:lnTo>
                <a:lnTo>
                  <a:pt x="91440" y="1005840"/>
                </a:lnTo>
                <a:lnTo>
                  <a:pt x="106680" y="1059180"/>
                </a:lnTo>
                <a:lnTo>
                  <a:pt x="99060" y="1082040"/>
                </a:lnTo>
                <a:lnTo>
                  <a:pt x="99060" y="1135380"/>
                </a:lnTo>
                <a:lnTo>
                  <a:pt x="121920" y="1211580"/>
                </a:lnTo>
                <a:lnTo>
                  <a:pt x="121920" y="1257300"/>
                </a:lnTo>
                <a:lnTo>
                  <a:pt x="83820" y="1310640"/>
                </a:lnTo>
                <a:lnTo>
                  <a:pt x="114300" y="1440180"/>
                </a:lnTo>
                <a:lnTo>
                  <a:pt x="152400" y="1539240"/>
                </a:lnTo>
                <a:lnTo>
                  <a:pt x="167640" y="1600200"/>
                </a:lnTo>
                <a:lnTo>
                  <a:pt x="167640" y="1668780"/>
                </a:lnTo>
                <a:lnTo>
                  <a:pt x="236220" y="1760220"/>
                </a:lnTo>
                <a:lnTo>
                  <a:pt x="243840" y="1828800"/>
                </a:lnTo>
                <a:lnTo>
                  <a:pt x="358140" y="2011680"/>
                </a:lnTo>
                <a:lnTo>
                  <a:pt x="381000" y="2118360"/>
                </a:lnTo>
                <a:lnTo>
                  <a:pt x="396240" y="2194560"/>
                </a:lnTo>
                <a:lnTo>
                  <a:pt x="411480" y="2286000"/>
                </a:lnTo>
                <a:lnTo>
                  <a:pt x="419100" y="2339340"/>
                </a:lnTo>
                <a:lnTo>
                  <a:pt x="419100" y="2377440"/>
                </a:lnTo>
                <a:lnTo>
                  <a:pt x="403860" y="2400300"/>
                </a:lnTo>
                <a:lnTo>
                  <a:pt x="419100" y="2453640"/>
                </a:lnTo>
                <a:lnTo>
                  <a:pt x="441960" y="2476500"/>
                </a:lnTo>
                <a:lnTo>
                  <a:pt x="472440" y="2484120"/>
                </a:lnTo>
                <a:lnTo>
                  <a:pt x="502920" y="2491740"/>
                </a:lnTo>
                <a:lnTo>
                  <a:pt x="541020" y="2529840"/>
                </a:lnTo>
                <a:lnTo>
                  <a:pt x="571500" y="2590800"/>
                </a:lnTo>
                <a:lnTo>
                  <a:pt x="647700" y="2621280"/>
                </a:lnTo>
                <a:lnTo>
                  <a:pt x="670560" y="2651760"/>
                </a:lnTo>
                <a:lnTo>
                  <a:pt x="769620" y="2621280"/>
                </a:lnTo>
                <a:lnTo>
                  <a:pt x="777240" y="2522220"/>
                </a:lnTo>
                <a:lnTo>
                  <a:pt x="792480" y="2453640"/>
                </a:lnTo>
                <a:lnTo>
                  <a:pt x="845820" y="2346960"/>
                </a:lnTo>
                <a:lnTo>
                  <a:pt x="861060" y="2308860"/>
                </a:lnTo>
                <a:lnTo>
                  <a:pt x="853440" y="2232660"/>
                </a:lnTo>
                <a:lnTo>
                  <a:pt x="815340" y="2217420"/>
                </a:lnTo>
                <a:lnTo>
                  <a:pt x="769620" y="2186940"/>
                </a:lnTo>
                <a:lnTo>
                  <a:pt x="731520" y="2156460"/>
                </a:lnTo>
                <a:lnTo>
                  <a:pt x="716280" y="2118360"/>
                </a:lnTo>
                <a:lnTo>
                  <a:pt x="723900" y="2057400"/>
                </a:lnTo>
                <a:lnTo>
                  <a:pt x="777240" y="2004060"/>
                </a:lnTo>
                <a:lnTo>
                  <a:pt x="807720" y="1973580"/>
                </a:lnTo>
                <a:lnTo>
                  <a:pt x="807720" y="1943100"/>
                </a:lnTo>
                <a:lnTo>
                  <a:pt x="807720" y="1897380"/>
                </a:lnTo>
                <a:lnTo>
                  <a:pt x="838200" y="1836420"/>
                </a:lnTo>
                <a:lnTo>
                  <a:pt x="769620" y="1790700"/>
                </a:lnTo>
                <a:lnTo>
                  <a:pt x="746760" y="1744980"/>
                </a:lnTo>
                <a:lnTo>
                  <a:pt x="716280" y="1714500"/>
                </a:lnTo>
                <a:lnTo>
                  <a:pt x="701040" y="1661160"/>
                </a:lnTo>
                <a:lnTo>
                  <a:pt x="784860" y="1691640"/>
                </a:lnTo>
                <a:lnTo>
                  <a:pt x="853440" y="1706880"/>
                </a:lnTo>
                <a:lnTo>
                  <a:pt x="906780" y="1691640"/>
                </a:lnTo>
                <a:lnTo>
                  <a:pt x="914400" y="1638300"/>
                </a:lnTo>
                <a:lnTo>
                  <a:pt x="906780" y="1592580"/>
                </a:lnTo>
                <a:lnTo>
                  <a:pt x="891540" y="1554480"/>
                </a:lnTo>
                <a:lnTo>
                  <a:pt x="914400" y="1501140"/>
                </a:lnTo>
                <a:lnTo>
                  <a:pt x="967740" y="1501140"/>
                </a:lnTo>
                <a:lnTo>
                  <a:pt x="1120140" y="1478280"/>
                </a:lnTo>
                <a:lnTo>
                  <a:pt x="1211580" y="1440180"/>
                </a:lnTo>
                <a:lnTo>
                  <a:pt x="1257300" y="1379220"/>
                </a:lnTo>
                <a:lnTo>
                  <a:pt x="1257300" y="1333500"/>
                </a:lnTo>
                <a:lnTo>
                  <a:pt x="1219200" y="1257300"/>
                </a:lnTo>
                <a:lnTo>
                  <a:pt x="1173480" y="1211580"/>
                </a:lnTo>
                <a:lnTo>
                  <a:pt x="1150620" y="1165860"/>
                </a:lnTo>
                <a:lnTo>
                  <a:pt x="1104900" y="1135380"/>
                </a:lnTo>
                <a:lnTo>
                  <a:pt x="1104900" y="1089660"/>
                </a:lnTo>
                <a:lnTo>
                  <a:pt x="1066800" y="1059180"/>
                </a:lnTo>
                <a:lnTo>
                  <a:pt x="1059180" y="1013460"/>
                </a:lnTo>
                <a:lnTo>
                  <a:pt x="1059180" y="967740"/>
                </a:lnTo>
                <a:lnTo>
                  <a:pt x="1043940" y="906780"/>
                </a:lnTo>
                <a:lnTo>
                  <a:pt x="1043940" y="906780"/>
                </a:lnTo>
                <a:lnTo>
                  <a:pt x="1082040" y="822960"/>
                </a:lnTo>
                <a:lnTo>
                  <a:pt x="1120140" y="723900"/>
                </a:lnTo>
                <a:lnTo>
                  <a:pt x="1127760" y="662940"/>
                </a:lnTo>
                <a:lnTo>
                  <a:pt x="1226820" y="586740"/>
                </a:lnTo>
                <a:lnTo>
                  <a:pt x="1318260" y="525780"/>
                </a:lnTo>
                <a:lnTo>
                  <a:pt x="1341120" y="419100"/>
                </a:lnTo>
                <a:lnTo>
                  <a:pt x="1318260" y="335280"/>
                </a:lnTo>
                <a:lnTo>
                  <a:pt x="1272540" y="312420"/>
                </a:lnTo>
                <a:lnTo>
                  <a:pt x="1242060" y="396240"/>
                </a:lnTo>
                <a:lnTo>
                  <a:pt x="1226820" y="441960"/>
                </a:lnTo>
                <a:lnTo>
                  <a:pt x="1158240" y="472440"/>
                </a:lnTo>
                <a:lnTo>
                  <a:pt x="1089660" y="495300"/>
                </a:lnTo>
                <a:lnTo>
                  <a:pt x="998220" y="487680"/>
                </a:lnTo>
                <a:lnTo>
                  <a:pt x="944880" y="449580"/>
                </a:lnTo>
                <a:lnTo>
                  <a:pt x="975360" y="358140"/>
                </a:lnTo>
                <a:lnTo>
                  <a:pt x="960120" y="312420"/>
                </a:lnTo>
                <a:lnTo>
                  <a:pt x="868680" y="266700"/>
                </a:lnTo>
                <a:lnTo>
                  <a:pt x="723900" y="198120"/>
                </a:lnTo>
                <a:lnTo>
                  <a:pt x="571500" y="121920"/>
                </a:lnTo>
                <a:lnTo>
                  <a:pt x="518160" y="53340"/>
                </a:lnTo>
                <a:lnTo>
                  <a:pt x="495300"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Forme libre : forme 47">
            <a:extLst>
              <a:ext uri="{FF2B5EF4-FFF2-40B4-BE49-F238E27FC236}">
                <a16:creationId xmlns:a16="http://schemas.microsoft.com/office/drawing/2014/main" id="{000632FB-4501-4F4E-D599-00C068C1B65B}"/>
              </a:ext>
            </a:extLst>
          </p:cNvPr>
          <p:cNvSpPr/>
          <p:nvPr/>
        </p:nvSpPr>
        <p:spPr>
          <a:xfrm>
            <a:off x="2598414" y="3255582"/>
            <a:ext cx="967740" cy="3070860"/>
          </a:xfrm>
          <a:custGeom>
            <a:avLst/>
            <a:gdLst>
              <a:gd name="connsiteX0" fmla="*/ 53340 w 967740"/>
              <a:gd name="connsiteY0" fmla="*/ 0 h 3070860"/>
              <a:gd name="connsiteX1" fmla="*/ 0 w 967740"/>
              <a:gd name="connsiteY1" fmla="*/ 83820 h 3070860"/>
              <a:gd name="connsiteX2" fmla="*/ 0 w 967740"/>
              <a:gd name="connsiteY2" fmla="*/ 121920 h 3070860"/>
              <a:gd name="connsiteX3" fmla="*/ 22860 w 967740"/>
              <a:gd name="connsiteY3" fmla="*/ 160020 h 3070860"/>
              <a:gd name="connsiteX4" fmla="*/ 60960 w 967740"/>
              <a:gd name="connsiteY4" fmla="*/ 213360 h 3070860"/>
              <a:gd name="connsiteX5" fmla="*/ 60960 w 967740"/>
              <a:gd name="connsiteY5" fmla="*/ 251460 h 3070860"/>
              <a:gd name="connsiteX6" fmla="*/ 76200 w 967740"/>
              <a:gd name="connsiteY6" fmla="*/ 342900 h 3070860"/>
              <a:gd name="connsiteX7" fmla="*/ 91440 w 967740"/>
              <a:gd name="connsiteY7" fmla="*/ 388620 h 3070860"/>
              <a:gd name="connsiteX8" fmla="*/ 68580 w 967740"/>
              <a:gd name="connsiteY8" fmla="*/ 464820 h 3070860"/>
              <a:gd name="connsiteX9" fmla="*/ 60960 w 967740"/>
              <a:gd name="connsiteY9" fmla="*/ 495300 h 3070860"/>
              <a:gd name="connsiteX10" fmla="*/ 45720 w 967740"/>
              <a:gd name="connsiteY10" fmla="*/ 525780 h 3070860"/>
              <a:gd name="connsiteX11" fmla="*/ 45720 w 967740"/>
              <a:gd name="connsiteY11" fmla="*/ 571500 h 3070860"/>
              <a:gd name="connsiteX12" fmla="*/ 45720 w 967740"/>
              <a:gd name="connsiteY12" fmla="*/ 601980 h 3070860"/>
              <a:gd name="connsiteX13" fmla="*/ 53340 w 967740"/>
              <a:gd name="connsiteY13" fmla="*/ 640080 h 3070860"/>
              <a:gd name="connsiteX14" fmla="*/ 91440 w 967740"/>
              <a:gd name="connsiteY14" fmla="*/ 678180 h 3070860"/>
              <a:gd name="connsiteX15" fmla="*/ 91440 w 967740"/>
              <a:gd name="connsiteY15" fmla="*/ 762000 h 3070860"/>
              <a:gd name="connsiteX16" fmla="*/ 68580 w 967740"/>
              <a:gd name="connsiteY16" fmla="*/ 800100 h 3070860"/>
              <a:gd name="connsiteX17" fmla="*/ 60960 w 967740"/>
              <a:gd name="connsiteY17" fmla="*/ 853440 h 3070860"/>
              <a:gd name="connsiteX18" fmla="*/ 60960 w 967740"/>
              <a:gd name="connsiteY18" fmla="*/ 883920 h 3070860"/>
              <a:gd name="connsiteX19" fmla="*/ 53340 w 967740"/>
              <a:gd name="connsiteY19" fmla="*/ 914400 h 3070860"/>
              <a:gd name="connsiteX20" fmla="*/ 53340 w 967740"/>
              <a:gd name="connsiteY20" fmla="*/ 975360 h 3070860"/>
              <a:gd name="connsiteX21" fmla="*/ 53340 w 967740"/>
              <a:gd name="connsiteY21" fmla="*/ 1005840 h 3070860"/>
              <a:gd name="connsiteX22" fmla="*/ 68580 w 967740"/>
              <a:gd name="connsiteY22" fmla="*/ 1021080 h 3070860"/>
              <a:gd name="connsiteX23" fmla="*/ 68580 w 967740"/>
              <a:gd name="connsiteY23" fmla="*/ 1059180 h 3070860"/>
              <a:gd name="connsiteX24" fmla="*/ 91440 w 967740"/>
              <a:gd name="connsiteY24" fmla="*/ 1120140 h 3070860"/>
              <a:gd name="connsiteX25" fmla="*/ 114300 w 967740"/>
              <a:gd name="connsiteY25" fmla="*/ 1150620 h 3070860"/>
              <a:gd name="connsiteX26" fmla="*/ 114300 w 967740"/>
              <a:gd name="connsiteY26" fmla="*/ 1150620 h 3070860"/>
              <a:gd name="connsiteX27" fmla="*/ 129540 w 967740"/>
              <a:gd name="connsiteY27" fmla="*/ 1287780 h 3070860"/>
              <a:gd name="connsiteX28" fmla="*/ 152400 w 967740"/>
              <a:gd name="connsiteY28" fmla="*/ 1325880 h 3070860"/>
              <a:gd name="connsiteX29" fmla="*/ 152400 w 967740"/>
              <a:gd name="connsiteY29" fmla="*/ 1577340 h 3070860"/>
              <a:gd name="connsiteX30" fmla="*/ 121920 w 967740"/>
              <a:gd name="connsiteY30" fmla="*/ 1653540 h 3070860"/>
              <a:gd name="connsiteX31" fmla="*/ 121920 w 967740"/>
              <a:gd name="connsiteY31" fmla="*/ 1737360 h 3070860"/>
              <a:gd name="connsiteX32" fmla="*/ 144780 w 967740"/>
              <a:gd name="connsiteY32" fmla="*/ 1790700 h 3070860"/>
              <a:gd name="connsiteX33" fmla="*/ 144780 w 967740"/>
              <a:gd name="connsiteY33" fmla="*/ 1790700 h 3070860"/>
              <a:gd name="connsiteX34" fmla="*/ 182880 w 967740"/>
              <a:gd name="connsiteY34" fmla="*/ 1866900 h 3070860"/>
              <a:gd name="connsiteX35" fmla="*/ 167640 w 967740"/>
              <a:gd name="connsiteY35" fmla="*/ 1889760 h 3070860"/>
              <a:gd name="connsiteX36" fmla="*/ 167640 w 967740"/>
              <a:gd name="connsiteY36" fmla="*/ 1927860 h 3070860"/>
              <a:gd name="connsiteX37" fmla="*/ 167640 w 967740"/>
              <a:gd name="connsiteY37" fmla="*/ 1927860 h 3070860"/>
              <a:gd name="connsiteX38" fmla="*/ 190500 w 967740"/>
              <a:gd name="connsiteY38" fmla="*/ 1981200 h 3070860"/>
              <a:gd name="connsiteX39" fmla="*/ 213360 w 967740"/>
              <a:gd name="connsiteY39" fmla="*/ 2042160 h 3070860"/>
              <a:gd name="connsiteX40" fmla="*/ 236220 w 967740"/>
              <a:gd name="connsiteY40" fmla="*/ 2072640 h 3070860"/>
              <a:gd name="connsiteX41" fmla="*/ 289560 w 967740"/>
              <a:gd name="connsiteY41" fmla="*/ 2118360 h 3070860"/>
              <a:gd name="connsiteX42" fmla="*/ 335280 w 967740"/>
              <a:gd name="connsiteY42" fmla="*/ 2156460 h 3070860"/>
              <a:gd name="connsiteX43" fmla="*/ 335280 w 967740"/>
              <a:gd name="connsiteY43" fmla="*/ 2179320 h 3070860"/>
              <a:gd name="connsiteX44" fmla="*/ 335280 w 967740"/>
              <a:gd name="connsiteY44" fmla="*/ 2209800 h 3070860"/>
              <a:gd name="connsiteX45" fmla="*/ 342900 w 967740"/>
              <a:gd name="connsiteY45" fmla="*/ 2240280 h 3070860"/>
              <a:gd name="connsiteX46" fmla="*/ 358140 w 967740"/>
              <a:gd name="connsiteY46" fmla="*/ 2270760 h 3070860"/>
              <a:gd name="connsiteX47" fmla="*/ 373380 w 967740"/>
              <a:gd name="connsiteY47" fmla="*/ 2293620 h 3070860"/>
              <a:gd name="connsiteX48" fmla="*/ 388620 w 967740"/>
              <a:gd name="connsiteY48" fmla="*/ 2308860 h 3070860"/>
              <a:gd name="connsiteX49" fmla="*/ 411480 w 967740"/>
              <a:gd name="connsiteY49" fmla="*/ 2346960 h 3070860"/>
              <a:gd name="connsiteX50" fmla="*/ 411480 w 967740"/>
              <a:gd name="connsiteY50" fmla="*/ 2377440 h 3070860"/>
              <a:gd name="connsiteX51" fmla="*/ 396240 w 967740"/>
              <a:gd name="connsiteY51" fmla="*/ 2423160 h 3070860"/>
              <a:gd name="connsiteX52" fmla="*/ 396240 w 967740"/>
              <a:gd name="connsiteY52" fmla="*/ 2453640 h 3070860"/>
              <a:gd name="connsiteX53" fmla="*/ 388620 w 967740"/>
              <a:gd name="connsiteY53" fmla="*/ 2476500 h 3070860"/>
              <a:gd name="connsiteX54" fmla="*/ 358140 w 967740"/>
              <a:gd name="connsiteY54" fmla="*/ 2476500 h 3070860"/>
              <a:gd name="connsiteX55" fmla="*/ 304800 w 967740"/>
              <a:gd name="connsiteY55" fmla="*/ 2491740 h 3070860"/>
              <a:gd name="connsiteX56" fmla="*/ 327660 w 967740"/>
              <a:gd name="connsiteY56" fmla="*/ 2529840 h 3070860"/>
              <a:gd name="connsiteX57" fmla="*/ 350520 w 967740"/>
              <a:gd name="connsiteY57" fmla="*/ 2537460 h 3070860"/>
              <a:gd name="connsiteX58" fmla="*/ 381000 w 967740"/>
              <a:gd name="connsiteY58" fmla="*/ 2552700 h 3070860"/>
              <a:gd name="connsiteX59" fmla="*/ 403860 w 967740"/>
              <a:gd name="connsiteY59" fmla="*/ 2560320 h 3070860"/>
              <a:gd name="connsiteX60" fmla="*/ 449580 w 967740"/>
              <a:gd name="connsiteY60" fmla="*/ 2613660 h 3070860"/>
              <a:gd name="connsiteX61" fmla="*/ 480060 w 967740"/>
              <a:gd name="connsiteY61" fmla="*/ 2689860 h 3070860"/>
              <a:gd name="connsiteX62" fmla="*/ 510540 w 967740"/>
              <a:gd name="connsiteY62" fmla="*/ 2750820 h 3070860"/>
              <a:gd name="connsiteX63" fmla="*/ 541020 w 967740"/>
              <a:gd name="connsiteY63" fmla="*/ 2819400 h 3070860"/>
              <a:gd name="connsiteX64" fmla="*/ 579120 w 967740"/>
              <a:gd name="connsiteY64" fmla="*/ 2865120 h 3070860"/>
              <a:gd name="connsiteX65" fmla="*/ 601980 w 967740"/>
              <a:gd name="connsiteY65" fmla="*/ 2895600 h 3070860"/>
              <a:gd name="connsiteX66" fmla="*/ 647700 w 967740"/>
              <a:gd name="connsiteY66" fmla="*/ 2941320 h 3070860"/>
              <a:gd name="connsiteX67" fmla="*/ 693420 w 967740"/>
              <a:gd name="connsiteY67" fmla="*/ 2971800 h 3070860"/>
              <a:gd name="connsiteX68" fmla="*/ 723900 w 967740"/>
              <a:gd name="connsiteY68" fmla="*/ 3009900 h 3070860"/>
              <a:gd name="connsiteX69" fmla="*/ 754380 w 967740"/>
              <a:gd name="connsiteY69" fmla="*/ 3055620 h 3070860"/>
              <a:gd name="connsiteX70" fmla="*/ 807720 w 967740"/>
              <a:gd name="connsiteY70" fmla="*/ 3040380 h 3070860"/>
              <a:gd name="connsiteX71" fmla="*/ 845820 w 967740"/>
              <a:gd name="connsiteY71" fmla="*/ 3048000 h 3070860"/>
              <a:gd name="connsiteX72" fmla="*/ 868680 w 967740"/>
              <a:gd name="connsiteY72" fmla="*/ 3070860 h 3070860"/>
              <a:gd name="connsiteX73" fmla="*/ 944880 w 967740"/>
              <a:gd name="connsiteY73" fmla="*/ 3040380 h 3070860"/>
              <a:gd name="connsiteX74" fmla="*/ 967740 w 967740"/>
              <a:gd name="connsiteY74" fmla="*/ 2994660 h 3070860"/>
              <a:gd name="connsiteX75" fmla="*/ 960120 w 967740"/>
              <a:gd name="connsiteY75" fmla="*/ 2971800 h 3070860"/>
              <a:gd name="connsiteX76" fmla="*/ 899160 w 967740"/>
              <a:gd name="connsiteY76" fmla="*/ 2987040 h 3070860"/>
              <a:gd name="connsiteX77" fmla="*/ 876300 w 967740"/>
              <a:gd name="connsiteY77" fmla="*/ 2994660 h 3070860"/>
              <a:gd name="connsiteX78" fmla="*/ 800100 w 967740"/>
              <a:gd name="connsiteY78" fmla="*/ 2948940 h 3070860"/>
              <a:gd name="connsiteX79" fmla="*/ 754380 w 967740"/>
              <a:gd name="connsiteY79" fmla="*/ 2918460 h 3070860"/>
              <a:gd name="connsiteX80" fmla="*/ 723900 w 967740"/>
              <a:gd name="connsiteY80" fmla="*/ 2872740 h 3070860"/>
              <a:gd name="connsiteX81" fmla="*/ 678180 w 967740"/>
              <a:gd name="connsiteY81" fmla="*/ 2842260 h 3070860"/>
              <a:gd name="connsiteX82" fmla="*/ 601980 w 967740"/>
              <a:gd name="connsiteY82" fmla="*/ 2796540 h 3070860"/>
              <a:gd name="connsiteX83" fmla="*/ 594360 w 967740"/>
              <a:gd name="connsiteY83" fmla="*/ 2743200 h 3070860"/>
              <a:gd name="connsiteX84" fmla="*/ 601980 w 967740"/>
              <a:gd name="connsiteY84" fmla="*/ 2682240 h 3070860"/>
              <a:gd name="connsiteX85" fmla="*/ 601980 w 967740"/>
              <a:gd name="connsiteY85" fmla="*/ 2651760 h 3070860"/>
              <a:gd name="connsiteX86" fmla="*/ 586740 w 967740"/>
              <a:gd name="connsiteY86" fmla="*/ 2613660 h 3070860"/>
              <a:gd name="connsiteX87" fmla="*/ 586740 w 967740"/>
              <a:gd name="connsiteY87" fmla="*/ 2567940 h 3070860"/>
              <a:gd name="connsiteX88" fmla="*/ 571500 w 967740"/>
              <a:gd name="connsiteY88" fmla="*/ 2484120 h 3070860"/>
              <a:gd name="connsiteX89" fmla="*/ 541020 w 967740"/>
              <a:gd name="connsiteY89" fmla="*/ 2362200 h 3070860"/>
              <a:gd name="connsiteX90" fmla="*/ 502920 w 967740"/>
              <a:gd name="connsiteY90" fmla="*/ 2293620 h 3070860"/>
              <a:gd name="connsiteX91" fmla="*/ 434340 w 967740"/>
              <a:gd name="connsiteY91" fmla="*/ 2171700 h 3070860"/>
              <a:gd name="connsiteX92" fmla="*/ 403860 w 967740"/>
              <a:gd name="connsiteY92" fmla="*/ 2087880 h 3070860"/>
              <a:gd name="connsiteX93" fmla="*/ 373380 w 967740"/>
              <a:gd name="connsiteY93" fmla="*/ 2049780 h 3070860"/>
              <a:gd name="connsiteX94" fmla="*/ 350520 w 967740"/>
              <a:gd name="connsiteY94" fmla="*/ 2004060 h 3070860"/>
              <a:gd name="connsiteX95" fmla="*/ 350520 w 967740"/>
              <a:gd name="connsiteY95" fmla="*/ 1958340 h 3070860"/>
              <a:gd name="connsiteX96" fmla="*/ 342900 w 967740"/>
              <a:gd name="connsiteY96" fmla="*/ 1889760 h 3070860"/>
              <a:gd name="connsiteX97" fmla="*/ 320040 w 967740"/>
              <a:gd name="connsiteY97" fmla="*/ 1851660 h 3070860"/>
              <a:gd name="connsiteX98" fmla="*/ 304800 w 967740"/>
              <a:gd name="connsiteY98" fmla="*/ 1790700 h 3070860"/>
              <a:gd name="connsiteX99" fmla="*/ 281940 w 967740"/>
              <a:gd name="connsiteY99" fmla="*/ 1706880 h 3070860"/>
              <a:gd name="connsiteX100" fmla="*/ 281940 w 967740"/>
              <a:gd name="connsiteY100" fmla="*/ 1638300 h 3070860"/>
              <a:gd name="connsiteX101" fmla="*/ 304800 w 967740"/>
              <a:gd name="connsiteY101" fmla="*/ 1592580 h 3070860"/>
              <a:gd name="connsiteX102" fmla="*/ 304800 w 967740"/>
              <a:gd name="connsiteY102" fmla="*/ 1554480 h 3070860"/>
              <a:gd name="connsiteX103" fmla="*/ 289560 w 967740"/>
              <a:gd name="connsiteY103" fmla="*/ 1501140 h 3070860"/>
              <a:gd name="connsiteX104" fmla="*/ 289560 w 967740"/>
              <a:gd name="connsiteY104" fmla="*/ 1478280 h 3070860"/>
              <a:gd name="connsiteX105" fmla="*/ 281940 w 967740"/>
              <a:gd name="connsiteY105" fmla="*/ 1417320 h 3070860"/>
              <a:gd name="connsiteX106" fmla="*/ 289560 w 967740"/>
              <a:gd name="connsiteY106" fmla="*/ 1402080 h 3070860"/>
              <a:gd name="connsiteX107" fmla="*/ 259080 w 967740"/>
              <a:gd name="connsiteY107" fmla="*/ 1333500 h 3070860"/>
              <a:gd name="connsiteX108" fmla="*/ 228600 w 967740"/>
              <a:gd name="connsiteY108" fmla="*/ 1272540 h 3070860"/>
              <a:gd name="connsiteX109" fmla="*/ 190500 w 967740"/>
              <a:gd name="connsiteY109" fmla="*/ 1196340 h 3070860"/>
              <a:gd name="connsiteX110" fmla="*/ 190500 w 967740"/>
              <a:gd name="connsiteY110" fmla="*/ 1127760 h 3070860"/>
              <a:gd name="connsiteX111" fmla="*/ 182880 w 967740"/>
              <a:gd name="connsiteY111" fmla="*/ 1051560 h 3070860"/>
              <a:gd name="connsiteX112" fmla="*/ 190500 w 967740"/>
              <a:gd name="connsiteY112" fmla="*/ 960120 h 3070860"/>
              <a:gd name="connsiteX113" fmla="*/ 236220 w 967740"/>
              <a:gd name="connsiteY113" fmla="*/ 876300 h 3070860"/>
              <a:gd name="connsiteX114" fmla="*/ 274320 w 967740"/>
              <a:gd name="connsiteY114" fmla="*/ 815340 h 3070860"/>
              <a:gd name="connsiteX115" fmla="*/ 289560 w 967740"/>
              <a:gd name="connsiteY115" fmla="*/ 762000 h 3070860"/>
              <a:gd name="connsiteX116" fmla="*/ 274320 w 967740"/>
              <a:gd name="connsiteY116" fmla="*/ 723900 h 3070860"/>
              <a:gd name="connsiteX117" fmla="*/ 266700 w 967740"/>
              <a:gd name="connsiteY117" fmla="*/ 678180 h 3070860"/>
              <a:gd name="connsiteX118" fmla="*/ 259080 w 967740"/>
              <a:gd name="connsiteY118" fmla="*/ 617220 h 3070860"/>
              <a:gd name="connsiteX119" fmla="*/ 259080 w 967740"/>
              <a:gd name="connsiteY119" fmla="*/ 586740 h 3070860"/>
              <a:gd name="connsiteX120" fmla="*/ 281940 w 967740"/>
              <a:gd name="connsiteY120" fmla="*/ 518160 h 3070860"/>
              <a:gd name="connsiteX121" fmla="*/ 297180 w 967740"/>
              <a:gd name="connsiteY121" fmla="*/ 449580 h 3070860"/>
              <a:gd name="connsiteX122" fmla="*/ 259080 w 967740"/>
              <a:gd name="connsiteY122" fmla="*/ 411480 h 3070860"/>
              <a:gd name="connsiteX123" fmla="*/ 236220 w 967740"/>
              <a:gd name="connsiteY123" fmla="*/ 373380 h 3070860"/>
              <a:gd name="connsiteX124" fmla="*/ 213360 w 967740"/>
              <a:gd name="connsiteY124" fmla="*/ 342900 h 3070860"/>
              <a:gd name="connsiteX125" fmla="*/ 198120 w 967740"/>
              <a:gd name="connsiteY125" fmla="*/ 297180 h 3070860"/>
              <a:gd name="connsiteX126" fmla="*/ 190500 w 967740"/>
              <a:gd name="connsiteY126" fmla="*/ 266700 h 3070860"/>
              <a:gd name="connsiteX127" fmla="*/ 160020 w 967740"/>
              <a:gd name="connsiteY127" fmla="*/ 182880 h 3070860"/>
              <a:gd name="connsiteX128" fmla="*/ 129540 w 967740"/>
              <a:gd name="connsiteY128" fmla="*/ 137160 h 3070860"/>
              <a:gd name="connsiteX129" fmla="*/ 106680 w 967740"/>
              <a:gd name="connsiteY129" fmla="*/ 114300 h 3070860"/>
              <a:gd name="connsiteX130" fmla="*/ 76200 w 967740"/>
              <a:gd name="connsiteY130" fmla="*/ 68580 h 3070860"/>
              <a:gd name="connsiteX131" fmla="*/ 53340 w 967740"/>
              <a:gd name="connsiteY131" fmla="*/ 0 h 307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967740" h="3070860">
                <a:moveTo>
                  <a:pt x="53340" y="0"/>
                </a:moveTo>
                <a:lnTo>
                  <a:pt x="0" y="83820"/>
                </a:lnTo>
                <a:lnTo>
                  <a:pt x="0" y="121920"/>
                </a:lnTo>
                <a:lnTo>
                  <a:pt x="22860" y="160020"/>
                </a:lnTo>
                <a:lnTo>
                  <a:pt x="60960" y="213360"/>
                </a:lnTo>
                <a:lnTo>
                  <a:pt x="60960" y="251460"/>
                </a:lnTo>
                <a:lnTo>
                  <a:pt x="76200" y="342900"/>
                </a:lnTo>
                <a:lnTo>
                  <a:pt x="91440" y="388620"/>
                </a:lnTo>
                <a:lnTo>
                  <a:pt x="68580" y="464820"/>
                </a:lnTo>
                <a:lnTo>
                  <a:pt x="60960" y="495300"/>
                </a:lnTo>
                <a:lnTo>
                  <a:pt x="45720" y="525780"/>
                </a:lnTo>
                <a:lnTo>
                  <a:pt x="45720" y="571500"/>
                </a:lnTo>
                <a:lnTo>
                  <a:pt x="45720" y="601980"/>
                </a:lnTo>
                <a:lnTo>
                  <a:pt x="53340" y="640080"/>
                </a:lnTo>
                <a:lnTo>
                  <a:pt x="91440" y="678180"/>
                </a:lnTo>
                <a:lnTo>
                  <a:pt x="91440" y="762000"/>
                </a:lnTo>
                <a:lnTo>
                  <a:pt x="68580" y="800100"/>
                </a:lnTo>
                <a:lnTo>
                  <a:pt x="60960" y="853440"/>
                </a:lnTo>
                <a:lnTo>
                  <a:pt x="60960" y="883920"/>
                </a:lnTo>
                <a:lnTo>
                  <a:pt x="53340" y="914400"/>
                </a:lnTo>
                <a:lnTo>
                  <a:pt x="53340" y="975360"/>
                </a:lnTo>
                <a:lnTo>
                  <a:pt x="53340" y="1005840"/>
                </a:lnTo>
                <a:lnTo>
                  <a:pt x="68580" y="1021080"/>
                </a:lnTo>
                <a:lnTo>
                  <a:pt x="68580" y="1059180"/>
                </a:lnTo>
                <a:lnTo>
                  <a:pt x="91440" y="1120140"/>
                </a:lnTo>
                <a:lnTo>
                  <a:pt x="114300" y="1150620"/>
                </a:lnTo>
                <a:lnTo>
                  <a:pt x="114300" y="1150620"/>
                </a:lnTo>
                <a:lnTo>
                  <a:pt x="129540" y="1287780"/>
                </a:lnTo>
                <a:lnTo>
                  <a:pt x="152400" y="1325880"/>
                </a:lnTo>
                <a:lnTo>
                  <a:pt x="152400" y="1577340"/>
                </a:lnTo>
                <a:lnTo>
                  <a:pt x="121920" y="1653540"/>
                </a:lnTo>
                <a:lnTo>
                  <a:pt x="121920" y="1737360"/>
                </a:lnTo>
                <a:lnTo>
                  <a:pt x="144780" y="1790700"/>
                </a:lnTo>
                <a:lnTo>
                  <a:pt x="144780" y="1790700"/>
                </a:lnTo>
                <a:lnTo>
                  <a:pt x="182880" y="1866900"/>
                </a:lnTo>
                <a:lnTo>
                  <a:pt x="167640" y="1889760"/>
                </a:lnTo>
                <a:lnTo>
                  <a:pt x="167640" y="1927860"/>
                </a:lnTo>
                <a:lnTo>
                  <a:pt x="167640" y="1927860"/>
                </a:lnTo>
                <a:lnTo>
                  <a:pt x="190500" y="1981200"/>
                </a:lnTo>
                <a:lnTo>
                  <a:pt x="213360" y="2042160"/>
                </a:lnTo>
                <a:lnTo>
                  <a:pt x="236220" y="2072640"/>
                </a:lnTo>
                <a:lnTo>
                  <a:pt x="289560" y="2118360"/>
                </a:lnTo>
                <a:lnTo>
                  <a:pt x="335280" y="2156460"/>
                </a:lnTo>
                <a:lnTo>
                  <a:pt x="335280" y="2179320"/>
                </a:lnTo>
                <a:lnTo>
                  <a:pt x="335280" y="2209800"/>
                </a:lnTo>
                <a:lnTo>
                  <a:pt x="342900" y="2240280"/>
                </a:lnTo>
                <a:lnTo>
                  <a:pt x="358140" y="2270760"/>
                </a:lnTo>
                <a:lnTo>
                  <a:pt x="373380" y="2293620"/>
                </a:lnTo>
                <a:lnTo>
                  <a:pt x="388620" y="2308860"/>
                </a:lnTo>
                <a:lnTo>
                  <a:pt x="411480" y="2346960"/>
                </a:lnTo>
                <a:lnTo>
                  <a:pt x="411480" y="2377440"/>
                </a:lnTo>
                <a:lnTo>
                  <a:pt x="396240" y="2423160"/>
                </a:lnTo>
                <a:lnTo>
                  <a:pt x="396240" y="2453640"/>
                </a:lnTo>
                <a:lnTo>
                  <a:pt x="388620" y="2476500"/>
                </a:lnTo>
                <a:lnTo>
                  <a:pt x="358140" y="2476500"/>
                </a:lnTo>
                <a:lnTo>
                  <a:pt x="304800" y="2491740"/>
                </a:lnTo>
                <a:lnTo>
                  <a:pt x="327660" y="2529840"/>
                </a:lnTo>
                <a:lnTo>
                  <a:pt x="350520" y="2537460"/>
                </a:lnTo>
                <a:lnTo>
                  <a:pt x="381000" y="2552700"/>
                </a:lnTo>
                <a:lnTo>
                  <a:pt x="403860" y="2560320"/>
                </a:lnTo>
                <a:lnTo>
                  <a:pt x="449580" y="2613660"/>
                </a:lnTo>
                <a:lnTo>
                  <a:pt x="480060" y="2689860"/>
                </a:lnTo>
                <a:lnTo>
                  <a:pt x="510540" y="2750820"/>
                </a:lnTo>
                <a:lnTo>
                  <a:pt x="541020" y="2819400"/>
                </a:lnTo>
                <a:lnTo>
                  <a:pt x="579120" y="2865120"/>
                </a:lnTo>
                <a:lnTo>
                  <a:pt x="601980" y="2895600"/>
                </a:lnTo>
                <a:lnTo>
                  <a:pt x="647700" y="2941320"/>
                </a:lnTo>
                <a:lnTo>
                  <a:pt x="693420" y="2971800"/>
                </a:lnTo>
                <a:lnTo>
                  <a:pt x="723900" y="3009900"/>
                </a:lnTo>
                <a:lnTo>
                  <a:pt x="754380" y="3055620"/>
                </a:lnTo>
                <a:lnTo>
                  <a:pt x="807720" y="3040380"/>
                </a:lnTo>
                <a:lnTo>
                  <a:pt x="845820" y="3048000"/>
                </a:lnTo>
                <a:lnTo>
                  <a:pt x="868680" y="3070860"/>
                </a:lnTo>
                <a:lnTo>
                  <a:pt x="944880" y="3040380"/>
                </a:lnTo>
                <a:lnTo>
                  <a:pt x="967740" y="2994660"/>
                </a:lnTo>
                <a:lnTo>
                  <a:pt x="960120" y="2971800"/>
                </a:lnTo>
                <a:lnTo>
                  <a:pt x="899160" y="2987040"/>
                </a:lnTo>
                <a:lnTo>
                  <a:pt x="876300" y="2994660"/>
                </a:lnTo>
                <a:lnTo>
                  <a:pt x="800100" y="2948940"/>
                </a:lnTo>
                <a:lnTo>
                  <a:pt x="754380" y="2918460"/>
                </a:lnTo>
                <a:lnTo>
                  <a:pt x="723900" y="2872740"/>
                </a:lnTo>
                <a:lnTo>
                  <a:pt x="678180" y="2842260"/>
                </a:lnTo>
                <a:lnTo>
                  <a:pt x="601980" y="2796540"/>
                </a:lnTo>
                <a:lnTo>
                  <a:pt x="594360" y="2743200"/>
                </a:lnTo>
                <a:lnTo>
                  <a:pt x="601980" y="2682240"/>
                </a:lnTo>
                <a:lnTo>
                  <a:pt x="601980" y="2651760"/>
                </a:lnTo>
                <a:lnTo>
                  <a:pt x="586740" y="2613660"/>
                </a:lnTo>
                <a:lnTo>
                  <a:pt x="586740" y="2567940"/>
                </a:lnTo>
                <a:lnTo>
                  <a:pt x="571500" y="2484120"/>
                </a:lnTo>
                <a:lnTo>
                  <a:pt x="541020" y="2362200"/>
                </a:lnTo>
                <a:lnTo>
                  <a:pt x="502920" y="2293620"/>
                </a:lnTo>
                <a:lnTo>
                  <a:pt x="434340" y="2171700"/>
                </a:lnTo>
                <a:lnTo>
                  <a:pt x="403860" y="2087880"/>
                </a:lnTo>
                <a:lnTo>
                  <a:pt x="373380" y="2049780"/>
                </a:lnTo>
                <a:lnTo>
                  <a:pt x="350520" y="2004060"/>
                </a:lnTo>
                <a:lnTo>
                  <a:pt x="350520" y="1958340"/>
                </a:lnTo>
                <a:lnTo>
                  <a:pt x="342900" y="1889760"/>
                </a:lnTo>
                <a:lnTo>
                  <a:pt x="320040" y="1851660"/>
                </a:lnTo>
                <a:lnTo>
                  <a:pt x="304800" y="1790700"/>
                </a:lnTo>
                <a:lnTo>
                  <a:pt x="281940" y="1706880"/>
                </a:lnTo>
                <a:lnTo>
                  <a:pt x="281940" y="1638300"/>
                </a:lnTo>
                <a:lnTo>
                  <a:pt x="304800" y="1592580"/>
                </a:lnTo>
                <a:lnTo>
                  <a:pt x="304800" y="1554480"/>
                </a:lnTo>
                <a:lnTo>
                  <a:pt x="289560" y="1501140"/>
                </a:lnTo>
                <a:lnTo>
                  <a:pt x="289560" y="1478280"/>
                </a:lnTo>
                <a:lnTo>
                  <a:pt x="281940" y="1417320"/>
                </a:lnTo>
                <a:lnTo>
                  <a:pt x="289560" y="1402080"/>
                </a:lnTo>
                <a:lnTo>
                  <a:pt x="259080" y="1333500"/>
                </a:lnTo>
                <a:lnTo>
                  <a:pt x="228600" y="1272540"/>
                </a:lnTo>
                <a:lnTo>
                  <a:pt x="190500" y="1196340"/>
                </a:lnTo>
                <a:lnTo>
                  <a:pt x="190500" y="1127760"/>
                </a:lnTo>
                <a:lnTo>
                  <a:pt x="182880" y="1051560"/>
                </a:lnTo>
                <a:lnTo>
                  <a:pt x="190500" y="960120"/>
                </a:lnTo>
                <a:lnTo>
                  <a:pt x="236220" y="876300"/>
                </a:lnTo>
                <a:lnTo>
                  <a:pt x="274320" y="815340"/>
                </a:lnTo>
                <a:lnTo>
                  <a:pt x="289560" y="762000"/>
                </a:lnTo>
                <a:lnTo>
                  <a:pt x="274320" y="723900"/>
                </a:lnTo>
                <a:lnTo>
                  <a:pt x="266700" y="678180"/>
                </a:lnTo>
                <a:lnTo>
                  <a:pt x="259080" y="617220"/>
                </a:lnTo>
                <a:lnTo>
                  <a:pt x="259080" y="586740"/>
                </a:lnTo>
                <a:lnTo>
                  <a:pt x="281940" y="518160"/>
                </a:lnTo>
                <a:lnTo>
                  <a:pt x="297180" y="449580"/>
                </a:lnTo>
                <a:lnTo>
                  <a:pt x="259080" y="411480"/>
                </a:lnTo>
                <a:lnTo>
                  <a:pt x="236220" y="373380"/>
                </a:lnTo>
                <a:lnTo>
                  <a:pt x="213360" y="342900"/>
                </a:lnTo>
                <a:lnTo>
                  <a:pt x="198120" y="297180"/>
                </a:lnTo>
                <a:lnTo>
                  <a:pt x="190500" y="266700"/>
                </a:lnTo>
                <a:lnTo>
                  <a:pt x="160020" y="182880"/>
                </a:lnTo>
                <a:lnTo>
                  <a:pt x="129540" y="137160"/>
                </a:lnTo>
                <a:lnTo>
                  <a:pt x="106680" y="114300"/>
                </a:lnTo>
                <a:lnTo>
                  <a:pt x="76200" y="68580"/>
                </a:lnTo>
                <a:lnTo>
                  <a:pt x="53340"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Forme libre : forme 48">
            <a:extLst>
              <a:ext uri="{FF2B5EF4-FFF2-40B4-BE49-F238E27FC236}">
                <a16:creationId xmlns:a16="http://schemas.microsoft.com/office/drawing/2014/main" id="{43F8F923-0049-F0AB-9A1F-187D547A141F}"/>
              </a:ext>
            </a:extLst>
          </p:cNvPr>
          <p:cNvSpPr/>
          <p:nvPr/>
        </p:nvSpPr>
        <p:spPr>
          <a:xfrm>
            <a:off x="1553822" y="1690348"/>
            <a:ext cx="1150620" cy="1623060"/>
          </a:xfrm>
          <a:custGeom>
            <a:avLst/>
            <a:gdLst>
              <a:gd name="connsiteX0" fmla="*/ 1028700 w 1150620"/>
              <a:gd name="connsiteY0" fmla="*/ 1623060 h 1623060"/>
              <a:gd name="connsiteX1" fmla="*/ 960120 w 1150620"/>
              <a:gd name="connsiteY1" fmla="*/ 1546860 h 1623060"/>
              <a:gd name="connsiteX2" fmla="*/ 883920 w 1150620"/>
              <a:gd name="connsiteY2" fmla="*/ 1493520 h 1623060"/>
              <a:gd name="connsiteX3" fmla="*/ 845820 w 1150620"/>
              <a:gd name="connsiteY3" fmla="*/ 1470660 h 1623060"/>
              <a:gd name="connsiteX4" fmla="*/ 800100 w 1150620"/>
              <a:gd name="connsiteY4" fmla="*/ 1424940 h 1623060"/>
              <a:gd name="connsiteX5" fmla="*/ 769620 w 1150620"/>
              <a:gd name="connsiteY5" fmla="*/ 1394460 h 1623060"/>
              <a:gd name="connsiteX6" fmla="*/ 678180 w 1150620"/>
              <a:gd name="connsiteY6" fmla="*/ 1363980 h 1623060"/>
              <a:gd name="connsiteX7" fmla="*/ 632460 w 1150620"/>
              <a:gd name="connsiteY7" fmla="*/ 1333500 h 1623060"/>
              <a:gd name="connsiteX8" fmla="*/ 579120 w 1150620"/>
              <a:gd name="connsiteY8" fmla="*/ 1287780 h 1623060"/>
              <a:gd name="connsiteX9" fmla="*/ 548640 w 1150620"/>
              <a:gd name="connsiteY9" fmla="*/ 1264920 h 1623060"/>
              <a:gd name="connsiteX10" fmla="*/ 487680 w 1150620"/>
              <a:gd name="connsiteY10" fmla="*/ 1188720 h 1623060"/>
              <a:gd name="connsiteX11" fmla="*/ 449580 w 1150620"/>
              <a:gd name="connsiteY11" fmla="*/ 1127760 h 1623060"/>
              <a:gd name="connsiteX12" fmla="*/ 434340 w 1150620"/>
              <a:gd name="connsiteY12" fmla="*/ 1082040 h 1623060"/>
              <a:gd name="connsiteX13" fmla="*/ 403860 w 1150620"/>
              <a:gd name="connsiteY13" fmla="*/ 1051560 h 1623060"/>
              <a:gd name="connsiteX14" fmla="*/ 373380 w 1150620"/>
              <a:gd name="connsiteY14" fmla="*/ 990600 h 1623060"/>
              <a:gd name="connsiteX15" fmla="*/ 350520 w 1150620"/>
              <a:gd name="connsiteY15" fmla="*/ 960120 h 1623060"/>
              <a:gd name="connsiteX16" fmla="*/ 312420 w 1150620"/>
              <a:gd name="connsiteY16" fmla="*/ 914400 h 1623060"/>
              <a:gd name="connsiteX17" fmla="*/ 281940 w 1150620"/>
              <a:gd name="connsiteY17" fmla="*/ 891540 h 1623060"/>
              <a:gd name="connsiteX18" fmla="*/ 228600 w 1150620"/>
              <a:gd name="connsiteY18" fmla="*/ 792480 h 1623060"/>
              <a:gd name="connsiteX19" fmla="*/ 220980 w 1150620"/>
              <a:gd name="connsiteY19" fmla="*/ 708660 h 1623060"/>
              <a:gd name="connsiteX20" fmla="*/ 99060 w 1150620"/>
              <a:gd name="connsiteY20" fmla="*/ 579120 h 1623060"/>
              <a:gd name="connsiteX21" fmla="*/ 22860 w 1150620"/>
              <a:gd name="connsiteY21" fmla="*/ 533400 h 1623060"/>
              <a:gd name="connsiteX22" fmla="*/ 22860 w 1150620"/>
              <a:gd name="connsiteY22" fmla="*/ 533400 h 1623060"/>
              <a:gd name="connsiteX23" fmla="*/ 0 w 1150620"/>
              <a:gd name="connsiteY23" fmla="*/ 419100 h 1623060"/>
              <a:gd name="connsiteX24" fmla="*/ 7620 w 1150620"/>
              <a:gd name="connsiteY24" fmla="*/ 365760 h 1623060"/>
              <a:gd name="connsiteX25" fmla="*/ 22860 w 1150620"/>
              <a:gd name="connsiteY25" fmla="*/ 365760 h 1623060"/>
              <a:gd name="connsiteX26" fmla="*/ 60960 w 1150620"/>
              <a:gd name="connsiteY26" fmla="*/ 388620 h 1623060"/>
              <a:gd name="connsiteX27" fmla="*/ 137160 w 1150620"/>
              <a:gd name="connsiteY27" fmla="*/ 403860 h 1623060"/>
              <a:gd name="connsiteX28" fmla="*/ 198120 w 1150620"/>
              <a:gd name="connsiteY28" fmla="*/ 403860 h 1623060"/>
              <a:gd name="connsiteX29" fmla="*/ 251460 w 1150620"/>
              <a:gd name="connsiteY29" fmla="*/ 281940 h 1623060"/>
              <a:gd name="connsiteX30" fmla="*/ 320040 w 1150620"/>
              <a:gd name="connsiteY30" fmla="*/ 266700 h 1623060"/>
              <a:gd name="connsiteX31" fmla="*/ 381000 w 1150620"/>
              <a:gd name="connsiteY31" fmla="*/ 213360 h 1623060"/>
              <a:gd name="connsiteX32" fmla="*/ 411480 w 1150620"/>
              <a:gd name="connsiteY32" fmla="*/ 175260 h 1623060"/>
              <a:gd name="connsiteX33" fmla="*/ 472440 w 1150620"/>
              <a:gd name="connsiteY33" fmla="*/ 121920 h 1623060"/>
              <a:gd name="connsiteX34" fmla="*/ 510540 w 1150620"/>
              <a:gd name="connsiteY34" fmla="*/ 76200 h 1623060"/>
              <a:gd name="connsiteX35" fmla="*/ 518160 w 1150620"/>
              <a:gd name="connsiteY35" fmla="*/ 22860 h 1623060"/>
              <a:gd name="connsiteX36" fmla="*/ 525780 w 1150620"/>
              <a:gd name="connsiteY36" fmla="*/ 0 h 1623060"/>
              <a:gd name="connsiteX37" fmla="*/ 594360 w 1150620"/>
              <a:gd name="connsiteY37" fmla="*/ 53340 h 1623060"/>
              <a:gd name="connsiteX38" fmla="*/ 624840 w 1150620"/>
              <a:gd name="connsiteY38" fmla="*/ 91440 h 1623060"/>
              <a:gd name="connsiteX39" fmla="*/ 640080 w 1150620"/>
              <a:gd name="connsiteY39" fmla="*/ 121920 h 1623060"/>
              <a:gd name="connsiteX40" fmla="*/ 685800 w 1150620"/>
              <a:gd name="connsiteY40" fmla="*/ 182880 h 1623060"/>
              <a:gd name="connsiteX41" fmla="*/ 708660 w 1150620"/>
              <a:gd name="connsiteY41" fmla="*/ 205740 h 1623060"/>
              <a:gd name="connsiteX42" fmla="*/ 800100 w 1150620"/>
              <a:gd name="connsiteY42" fmla="*/ 175260 h 1623060"/>
              <a:gd name="connsiteX43" fmla="*/ 876300 w 1150620"/>
              <a:gd name="connsiteY43" fmla="*/ 198120 h 1623060"/>
              <a:gd name="connsiteX44" fmla="*/ 922020 w 1150620"/>
              <a:gd name="connsiteY44" fmla="*/ 220980 h 1623060"/>
              <a:gd name="connsiteX45" fmla="*/ 929640 w 1150620"/>
              <a:gd name="connsiteY45" fmla="*/ 228600 h 1623060"/>
              <a:gd name="connsiteX46" fmla="*/ 937260 w 1150620"/>
              <a:gd name="connsiteY46" fmla="*/ 243840 h 1623060"/>
              <a:gd name="connsiteX47" fmla="*/ 914400 w 1150620"/>
              <a:gd name="connsiteY47" fmla="*/ 274320 h 1623060"/>
              <a:gd name="connsiteX48" fmla="*/ 922020 w 1150620"/>
              <a:gd name="connsiteY48" fmla="*/ 304800 h 1623060"/>
              <a:gd name="connsiteX49" fmla="*/ 922020 w 1150620"/>
              <a:gd name="connsiteY49" fmla="*/ 350520 h 1623060"/>
              <a:gd name="connsiteX50" fmla="*/ 876300 w 1150620"/>
              <a:gd name="connsiteY50" fmla="*/ 365760 h 1623060"/>
              <a:gd name="connsiteX51" fmla="*/ 838200 w 1150620"/>
              <a:gd name="connsiteY51" fmla="*/ 388620 h 1623060"/>
              <a:gd name="connsiteX52" fmla="*/ 784860 w 1150620"/>
              <a:gd name="connsiteY52" fmla="*/ 403860 h 1623060"/>
              <a:gd name="connsiteX53" fmla="*/ 739140 w 1150620"/>
              <a:gd name="connsiteY53" fmla="*/ 434340 h 1623060"/>
              <a:gd name="connsiteX54" fmla="*/ 708660 w 1150620"/>
              <a:gd name="connsiteY54" fmla="*/ 480060 h 1623060"/>
              <a:gd name="connsiteX55" fmla="*/ 670560 w 1150620"/>
              <a:gd name="connsiteY55" fmla="*/ 548640 h 1623060"/>
              <a:gd name="connsiteX56" fmla="*/ 670560 w 1150620"/>
              <a:gd name="connsiteY56" fmla="*/ 601980 h 1623060"/>
              <a:gd name="connsiteX57" fmla="*/ 662940 w 1150620"/>
              <a:gd name="connsiteY57" fmla="*/ 647700 h 1623060"/>
              <a:gd name="connsiteX58" fmla="*/ 678180 w 1150620"/>
              <a:gd name="connsiteY58" fmla="*/ 693420 h 1623060"/>
              <a:gd name="connsiteX59" fmla="*/ 685800 w 1150620"/>
              <a:gd name="connsiteY59" fmla="*/ 754380 h 1623060"/>
              <a:gd name="connsiteX60" fmla="*/ 723900 w 1150620"/>
              <a:gd name="connsiteY60" fmla="*/ 777240 h 1623060"/>
              <a:gd name="connsiteX61" fmla="*/ 754380 w 1150620"/>
              <a:gd name="connsiteY61" fmla="*/ 807720 h 1623060"/>
              <a:gd name="connsiteX62" fmla="*/ 807720 w 1150620"/>
              <a:gd name="connsiteY62" fmla="*/ 845820 h 1623060"/>
              <a:gd name="connsiteX63" fmla="*/ 853440 w 1150620"/>
              <a:gd name="connsiteY63" fmla="*/ 853440 h 1623060"/>
              <a:gd name="connsiteX64" fmla="*/ 891540 w 1150620"/>
              <a:gd name="connsiteY64" fmla="*/ 838200 h 1623060"/>
              <a:gd name="connsiteX65" fmla="*/ 929640 w 1150620"/>
              <a:gd name="connsiteY65" fmla="*/ 845820 h 1623060"/>
              <a:gd name="connsiteX66" fmla="*/ 975360 w 1150620"/>
              <a:gd name="connsiteY66" fmla="*/ 906780 h 1623060"/>
              <a:gd name="connsiteX67" fmla="*/ 1036320 w 1150620"/>
              <a:gd name="connsiteY67" fmla="*/ 944880 h 1623060"/>
              <a:gd name="connsiteX68" fmla="*/ 1059180 w 1150620"/>
              <a:gd name="connsiteY68" fmla="*/ 960120 h 1623060"/>
              <a:gd name="connsiteX69" fmla="*/ 1074420 w 1150620"/>
              <a:gd name="connsiteY69" fmla="*/ 1021080 h 1623060"/>
              <a:gd name="connsiteX70" fmla="*/ 1127760 w 1150620"/>
              <a:gd name="connsiteY70" fmla="*/ 1097280 h 1623060"/>
              <a:gd name="connsiteX71" fmla="*/ 1120140 w 1150620"/>
              <a:gd name="connsiteY71" fmla="*/ 1219200 h 1623060"/>
              <a:gd name="connsiteX72" fmla="*/ 1104900 w 1150620"/>
              <a:gd name="connsiteY72" fmla="*/ 1257300 h 1623060"/>
              <a:gd name="connsiteX73" fmla="*/ 1112520 w 1150620"/>
              <a:gd name="connsiteY73" fmla="*/ 1318260 h 1623060"/>
              <a:gd name="connsiteX74" fmla="*/ 1120140 w 1150620"/>
              <a:gd name="connsiteY74" fmla="*/ 1356360 h 1623060"/>
              <a:gd name="connsiteX75" fmla="*/ 1127760 w 1150620"/>
              <a:gd name="connsiteY75" fmla="*/ 1417320 h 1623060"/>
              <a:gd name="connsiteX76" fmla="*/ 1150620 w 1150620"/>
              <a:gd name="connsiteY76" fmla="*/ 1470660 h 1623060"/>
              <a:gd name="connsiteX77" fmla="*/ 1120140 w 1150620"/>
              <a:gd name="connsiteY77" fmla="*/ 1524000 h 1623060"/>
              <a:gd name="connsiteX78" fmla="*/ 1089660 w 1150620"/>
              <a:gd name="connsiteY78" fmla="*/ 1577340 h 1623060"/>
              <a:gd name="connsiteX79" fmla="*/ 1028700 w 1150620"/>
              <a:gd name="connsiteY79" fmla="*/ 1623060 h 16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50620" h="1623060">
                <a:moveTo>
                  <a:pt x="1028700" y="1623060"/>
                </a:moveTo>
                <a:lnTo>
                  <a:pt x="960120" y="1546860"/>
                </a:lnTo>
                <a:lnTo>
                  <a:pt x="883920" y="1493520"/>
                </a:lnTo>
                <a:lnTo>
                  <a:pt x="845820" y="1470660"/>
                </a:lnTo>
                <a:lnTo>
                  <a:pt x="800100" y="1424940"/>
                </a:lnTo>
                <a:lnTo>
                  <a:pt x="769620" y="1394460"/>
                </a:lnTo>
                <a:lnTo>
                  <a:pt x="678180" y="1363980"/>
                </a:lnTo>
                <a:lnTo>
                  <a:pt x="632460" y="1333500"/>
                </a:lnTo>
                <a:lnTo>
                  <a:pt x="579120" y="1287780"/>
                </a:lnTo>
                <a:lnTo>
                  <a:pt x="548640" y="1264920"/>
                </a:lnTo>
                <a:lnTo>
                  <a:pt x="487680" y="1188720"/>
                </a:lnTo>
                <a:lnTo>
                  <a:pt x="449580" y="1127760"/>
                </a:lnTo>
                <a:lnTo>
                  <a:pt x="434340" y="1082040"/>
                </a:lnTo>
                <a:lnTo>
                  <a:pt x="403860" y="1051560"/>
                </a:lnTo>
                <a:lnTo>
                  <a:pt x="373380" y="990600"/>
                </a:lnTo>
                <a:lnTo>
                  <a:pt x="350520" y="960120"/>
                </a:lnTo>
                <a:lnTo>
                  <a:pt x="312420" y="914400"/>
                </a:lnTo>
                <a:lnTo>
                  <a:pt x="281940" y="891540"/>
                </a:lnTo>
                <a:lnTo>
                  <a:pt x="228600" y="792480"/>
                </a:lnTo>
                <a:lnTo>
                  <a:pt x="220980" y="708660"/>
                </a:lnTo>
                <a:lnTo>
                  <a:pt x="99060" y="579120"/>
                </a:lnTo>
                <a:lnTo>
                  <a:pt x="22860" y="533400"/>
                </a:lnTo>
                <a:lnTo>
                  <a:pt x="22860" y="533400"/>
                </a:lnTo>
                <a:lnTo>
                  <a:pt x="0" y="419100"/>
                </a:lnTo>
                <a:lnTo>
                  <a:pt x="7620" y="365760"/>
                </a:lnTo>
                <a:lnTo>
                  <a:pt x="22860" y="365760"/>
                </a:lnTo>
                <a:lnTo>
                  <a:pt x="60960" y="388620"/>
                </a:lnTo>
                <a:lnTo>
                  <a:pt x="137160" y="403860"/>
                </a:lnTo>
                <a:lnTo>
                  <a:pt x="198120" y="403860"/>
                </a:lnTo>
                <a:lnTo>
                  <a:pt x="251460" y="281940"/>
                </a:lnTo>
                <a:lnTo>
                  <a:pt x="320040" y="266700"/>
                </a:lnTo>
                <a:lnTo>
                  <a:pt x="381000" y="213360"/>
                </a:lnTo>
                <a:lnTo>
                  <a:pt x="411480" y="175260"/>
                </a:lnTo>
                <a:lnTo>
                  <a:pt x="472440" y="121920"/>
                </a:lnTo>
                <a:lnTo>
                  <a:pt x="510540" y="76200"/>
                </a:lnTo>
                <a:lnTo>
                  <a:pt x="518160" y="22860"/>
                </a:lnTo>
                <a:lnTo>
                  <a:pt x="525780" y="0"/>
                </a:lnTo>
                <a:lnTo>
                  <a:pt x="594360" y="53340"/>
                </a:lnTo>
                <a:lnTo>
                  <a:pt x="624840" y="91440"/>
                </a:lnTo>
                <a:lnTo>
                  <a:pt x="640080" y="121920"/>
                </a:lnTo>
                <a:lnTo>
                  <a:pt x="685800" y="182880"/>
                </a:lnTo>
                <a:lnTo>
                  <a:pt x="708660" y="205740"/>
                </a:lnTo>
                <a:lnTo>
                  <a:pt x="800100" y="175260"/>
                </a:lnTo>
                <a:lnTo>
                  <a:pt x="876300" y="198120"/>
                </a:lnTo>
                <a:lnTo>
                  <a:pt x="922020" y="220980"/>
                </a:lnTo>
                <a:lnTo>
                  <a:pt x="929640" y="228600"/>
                </a:lnTo>
                <a:lnTo>
                  <a:pt x="937260" y="243840"/>
                </a:lnTo>
                <a:lnTo>
                  <a:pt x="914400" y="274320"/>
                </a:lnTo>
                <a:lnTo>
                  <a:pt x="922020" y="304800"/>
                </a:lnTo>
                <a:lnTo>
                  <a:pt x="922020" y="350520"/>
                </a:lnTo>
                <a:lnTo>
                  <a:pt x="876300" y="365760"/>
                </a:lnTo>
                <a:lnTo>
                  <a:pt x="838200" y="388620"/>
                </a:lnTo>
                <a:lnTo>
                  <a:pt x="784860" y="403860"/>
                </a:lnTo>
                <a:lnTo>
                  <a:pt x="739140" y="434340"/>
                </a:lnTo>
                <a:lnTo>
                  <a:pt x="708660" y="480060"/>
                </a:lnTo>
                <a:lnTo>
                  <a:pt x="670560" y="548640"/>
                </a:lnTo>
                <a:lnTo>
                  <a:pt x="670560" y="601980"/>
                </a:lnTo>
                <a:lnTo>
                  <a:pt x="662940" y="647700"/>
                </a:lnTo>
                <a:lnTo>
                  <a:pt x="678180" y="693420"/>
                </a:lnTo>
                <a:lnTo>
                  <a:pt x="685800" y="754380"/>
                </a:lnTo>
                <a:lnTo>
                  <a:pt x="723900" y="777240"/>
                </a:lnTo>
                <a:lnTo>
                  <a:pt x="754380" y="807720"/>
                </a:lnTo>
                <a:lnTo>
                  <a:pt x="807720" y="845820"/>
                </a:lnTo>
                <a:lnTo>
                  <a:pt x="853440" y="853440"/>
                </a:lnTo>
                <a:lnTo>
                  <a:pt x="891540" y="838200"/>
                </a:lnTo>
                <a:lnTo>
                  <a:pt x="929640" y="845820"/>
                </a:lnTo>
                <a:lnTo>
                  <a:pt x="975360" y="906780"/>
                </a:lnTo>
                <a:lnTo>
                  <a:pt x="1036320" y="944880"/>
                </a:lnTo>
                <a:lnTo>
                  <a:pt x="1059180" y="960120"/>
                </a:lnTo>
                <a:lnTo>
                  <a:pt x="1074420" y="1021080"/>
                </a:lnTo>
                <a:lnTo>
                  <a:pt x="1127760" y="1097280"/>
                </a:lnTo>
                <a:lnTo>
                  <a:pt x="1120140" y="1219200"/>
                </a:lnTo>
                <a:lnTo>
                  <a:pt x="1104900" y="1257300"/>
                </a:lnTo>
                <a:lnTo>
                  <a:pt x="1112520" y="1318260"/>
                </a:lnTo>
                <a:lnTo>
                  <a:pt x="1120140" y="1356360"/>
                </a:lnTo>
                <a:lnTo>
                  <a:pt x="1127760" y="1417320"/>
                </a:lnTo>
                <a:lnTo>
                  <a:pt x="1150620" y="1470660"/>
                </a:lnTo>
                <a:lnTo>
                  <a:pt x="1120140" y="1524000"/>
                </a:lnTo>
                <a:lnTo>
                  <a:pt x="1089660" y="1577340"/>
                </a:lnTo>
                <a:lnTo>
                  <a:pt x="1028700" y="162306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Forme libre : forme 49">
            <a:extLst>
              <a:ext uri="{FF2B5EF4-FFF2-40B4-BE49-F238E27FC236}">
                <a16:creationId xmlns:a16="http://schemas.microsoft.com/office/drawing/2014/main" id="{67388BD3-DE6A-5FF3-1349-97A20BC13A42}"/>
              </a:ext>
            </a:extLst>
          </p:cNvPr>
          <p:cNvSpPr/>
          <p:nvPr/>
        </p:nvSpPr>
        <p:spPr>
          <a:xfrm>
            <a:off x="1584960" y="1584960"/>
            <a:ext cx="487680" cy="510540"/>
          </a:xfrm>
          <a:custGeom>
            <a:avLst/>
            <a:gdLst>
              <a:gd name="connsiteX0" fmla="*/ 144780 w 487680"/>
              <a:gd name="connsiteY0" fmla="*/ 0 h 510540"/>
              <a:gd name="connsiteX1" fmla="*/ 91440 w 487680"/>
              <a:gd name="connsiteY1" fmla="*/ 60960 h 510540"/>
              <a:gd name="connsiteX2" fmla="*/ 30480 w 487680"/>
              <a:gd name="connsiteY2" fmla="*/ 152400 h 510540"/>
              <a:gd name="connsiteX3" fmla="*/ 15240 w 487680"/>
              <a:gd name="connsiteY3" fmla="*/ 236220 h 510540"/>
              <a:gd name="connsiteX4" fmla="*/ 45720 w 487680"/>
              <a:gd name="connsiteY4" fmla="*/ 281940 h 510540"/>
              <a:gd name="connsiteX5" fmla="*/ 99060 w 487680"/>
              <a:gd name="connsiteY5" fmla="*/ 320040 h 510540"/>
              <a:gd name="connsiteX6" fmla="*/ 60960 w 487680"/>
              <a:gd name="connsiteY6" fmla="*/ 388620 h 510540"/>
              <a:gd name="connsiteX7" fmla="*/ 0 w 487680"/>
              <a:gd name="connsiteY7" fmla="*/ 464820 h 510540"/>
              <a:gd name="connsiteX8" fmla="*/ 60960 w 487680"/>
              <a:gd name="connsiteY8" fmla="*/ 510540 h 510540"/>
              <a:gd name="connsiteX9" fmla="*/ 175260 w 487680"/>
              <a:gd name="connsiteY9" fmla="*/ 487680 h 510540"/>
              <a:gd name="connsiteX10" fmla="*/ 213360 w 487680"/>
              <a:gd name="connsiteY10" fmla="*/ 403860 h 510540"/>
              <a:gd name="connsiteX11" fmla="*/ 236220 w 487680"/>
              <a:gd name="connsiteY11" fmla="*/ 381000 h 510540"/>
              <a:gd name="connsiteX12" fmla="*/ 297180 w 487680"/>
              <a:gd name="connsiteY12" fmla="*/ 381000 h 510540"/>
              <a:gd name="connsiteX13" fmla="*/ 342900 w 487680"/>
              <a:gd name="connsiteY13" fmla="*/ 320040 h 510540"/>
              <a:gd name="connsiteX14" fmla="*/ 373380 w 487680"/>
              <a:gd name="connsiteY14" fmla="*/ 304800 h 510540"/>
              <a:gd name="connsiteX15" fmla="*/ 434340 w 487680"/>
              <a:gd name="connsiteY15" fmla="*/ 228600 h 510540"/>
              <a:gd name="connsiteX16" fmla="*/ 472440 w 487680"/>
              <a:gd name="connsiteY16" fmla="*/ 182880 h 510540"/>
              <a:gd name="connsiteX17" fmla="*/ 487680 w 487680"/>
              <a:gd name="connsiteY17" fmla="*/ 114300 h 510540"/>
              <a:gd name="connsiteX18" fmla="*/ 396240 w 487680"/>
              <a:gd name="connsiteY18" fmla="*/ 91440 h 510540"/>
              <a:gd name="connsiteX19" fmla="*/ 365760 w 487680"/>
              <a:gd name="connsiteY19" fmla="*/ 91440 h 510540"/>
              <a:gd name="connsiteX20" fmla="*/ 365760 w 487680"/>
              <a:gd name="connsiteY20" fmla="*/ 91440 h 510540"/>
              <a:gd name="connsiteX21" fmla="*/ 297180 w 487680"/>
              <a:gd name="connsiteY21" fmla="*/ 83820 h 510540"/>
              <a:gd name="connsiteX22" fmla="*/ 281940 w 487680"/>
              <a:gd name="connsiteY22" fmla="*/ 53340 h 510540"/>
              <a:gd name="connsiteX23" fmla="*/ 243840 w 487680"/>
              <a:gd name="connsiteY23" fmla="*/ 30480 h 510540"/>
              <a:gd name="connsiteX24" fmla="*/ 144780 w 487680"/>
              <a:gd name="connsiteY24" fmla="*/ 0 h 51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7680" h="510540">
                <a:moveTo>
                  <a:pt x="144780" y="0"/>
                </a:moveTo>
                <a:lnTo>
                  <a:pt x="91440" y="60960"/>
                </a:lnTo>
                <a:lnTo>
                  <a:pt x="30480" y="152400"/>
                </a:lnTo>
                <a:lnTo>
                  <a:pt x="15240" y="236220"/>
                </a:lnTo>
                <a:lnTo>
                  <a:pt x="45720" y="281940"/>
                </a:lnTo>
                <a:lnTo>
                  <a:pt x="99060" y="320040"/>
                </a:lnTo>
                <a:lnTo>
                  <a:pt x="60960" y="388620"/>
                </a:lnTo>
                <a:lnTo>
                  <a:pt x="0" y="464820"/>
                </a:lnTo>
                <a:lnTo>
                  <a:pt x="60960" y="510540"/>
                </a:lnTo>
                <a:lnTo>
                  <a:pt x="175260" y="487680"/>
                </a:lnTo>
                <a:lnTo>
                  <a:pt x="213360" y="403860"/>
                </a:lnTo>
                <a:lnTo>
                  <a:pt x="236220" y="381000"/>
                </a:lnTo>
                <a:lnTo>
                  <a:pt x="297180" y="381000"/>
                </a:lnTo>
                <a:lnTo>
                  <a:pt x="342900" y="320040"/>
                </a:lnTo>
                <a:lnTo>
                  <a:pt x="373380" y="304800"/>
                </a:lnTo>
                <a:lnTo>
                  <a:pt x="434340" y="228600"/>
                </a:lnTo>
                <a:lnTo>
                  <a:pt x="472440" y="182880"/>
                </a:lnTo>
                <a:lnTo>
                  <a:pt x="487680" y="114300"/>
                </a:lnTo>
                <a:lnTo>
                  <a:pt x="396240" y="91440"/>
                </a:lnTo>
                <a:lnTo>
                  <a:pt x="365760" y="91440"/>
                </a:lnTo>
                <a:lnTo>
                  <a:pt x="365760" y="91440"/>
                </a:lnTo>
                <a:lnTo>
                  <a:pt x="297180" y="83820"/>
                </a:lnTo>
                <a:lnTo>
                  <a:pt x="281940" y="53340"/>
                </a:lnTo>
                <a:lnTo>
                  <a:pt x="243840" y="30480"/>
                </a:lnTo>
                <a:lnTo>
                  <a:pt x="144780"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Forme libre : forme 50">
            <a:extLst>
              <a:ext uri="{FF2B5EF4-FFF2-40B4-BE49-F238E27FC236}">
                <a16:creationId xmlns:a16="http://schemas.microsoft.com/office/drawing/2014/main" id="{7B5A21A4-A6D8-4818-7503-B84593EA752F}"/>
              </a:ext>
            </a:extLst>
          </p:cNvPr>
          <p:cNvSpPr/>
          <p:nvPr/>
        </p:nvSpPr>
        <p:spPr>
          <a:xfrm>
            <a:off x="1752600" y="601980"/>
            <a:ext cx="1021080" cy="1470660"/>
          </a:xfrm>
          <a:custGeom>
            <a:avLst/>
            <a:gdLst>
              <a:gd name="connsiteX0" fmla="*/ 0 w 1021080"/>
              <a:gd name="connsiteY0" fmla="*/ 967740 h 1470660"/>
              <a:gd name="connsiteX1" fmla="*/ 129540 w 1021080"/>
              <a:gd name="connsiteY1" fmla="*/ 792480 h 1470660"/>
              <a:gd name="connsiteX2" fmla="*/ 167640 w 1021080"/>
              <a:gd name="connsiteY2" fmla="*/ 693420 h 1470660"/>
              <a:gd name="connsiteX3" fmla="*/ 167640 w 1021080"/>
              <a:gd name="connsiteY3" fmla="*/ 647700 h 1470660"/>
              <a:gd name="connsiteX4" fmla="*/ 167640 w 1021080"/>
              <a:gd name="connsiteY4" fmla="*/ 571500 h 1470660"/>
              <a:gd name="connsiteX5" fmla="*/ 121920 w 1021080"/>
              <a:gd name="connsiteY5" fmla="*/ 464820 h 1470660"/>
              <a:gd name="connsiteX6" fmla="*/ 114300 w 1021080"/>
              <a:gd name="connsiteY6" fmla="*/ 449580 h 1470660"/>
              <a:gd name="connsiteX7" fmla="*/ 213360 w 1021080"/>
              <a:gd name="connsiteY7" fmla="*/ 365760 h 1470660"/>
              <a:gd name="connsiteX8" fmla="*/ 281940 w 1021080"/>
              <a:gd name="connsiteY8" fmla="*/ 259080 h 1470660"/>
              <a:gd name="connsiteX9" fmla="*/ 342900 w 1021080"/>
              <a:gd name="connsiteY9" fmla="*/ 220980 h 1470660"/>
              <a:gd name="connsiteX10" fmla="*/ 373380 w 1021080"/>
              <a:gd name="connsiteY10" fmla="*/ 144780 h 1470660"/>
              <a:gd name="connsiteX11" fmla="*/ 434340 w 1021080"/>
              <a:gd name="connsiteY11" fmla="*/ 121920 h 1470660"/>
              <a:gd name="connsiteX12" fmla="*/ 487680 w 1021080"/>
              <a:gd name="connsiteY12" fmla="*/ 99060 h 1470660"/>
              <a:gd name="connsiteX13" fmla="*/ 518160 w 1021080"/>
              <a:gd name="connsiteY13" fmla="*/ 99060 h 1470660"/>
              <a:gd name="connsiteX14" fmla="*/ 563880 w 1021080"/>
              <a:gd name="connsiteY14" fmla="*/ 53340 h 1470660"/>
              <a:gd name="connsiteX15" fmla="*/ 647700 w 1021080"/>
              <a:gd name="connsiteY15" fmla="*/ 7620 h 1470660"/>
              <a:gd name="connsiteX16" fmla="*/ 708660 w 1021080"/>
              <a:gd name="connsiteY16" fmla="*/ 0 h 1470660"/>
              <a:gd name="connsiteX17" fmla="*/ 716280 w 1021080"/>
              <a:gd name="connsiteY17" fmla="*/ 30480 h 1470660"/>
              <a:gd name="connsiteX18" fmla="*/ 670560 w 1021080"/>
              <a:gd name="connsiteY18" fmla="*/ 60960 h 1470660"/>
              <a:gd name="connsiteX19" fmla="*/ 624840 w 1021080"/>
              <a:gd name="connsiteY19" fmla="*/ 76200 h 1470660"/>
              <a:gd name="connsiteX20" fmla="*/ 609600 w 1021080"/>
              <a:gd name="connsiteY20" fmla="*/ 91440 h 1470660"/>
              <a:gd name="connsiteX21" fmla="*/ 594360 w 1021080"/>
              <a:gd name="connsiteY21" fmla="*/ 121920 h 1470660"/>
              <a:gd name="connsiteX22" fmla="*/ 579120 w 1021080"/>
              <a:gd name="connsiteY22" fmla="*/ 152400 h 1470660"/>
              <a:gd name="connsiteX23" fmla="*/ 563880 w 1021080"/>
              <a:gd name="connsiteY23" fmla="*/ 190500 h 1470660"/>
              <a:gd name="connsiteX24" fmla="*/ 533400 w 1021080"/>
              <a:gd name="connsiteY24" fmla="*/ 236220 h 1470660"/>
              <a:gd name="connsiteX25" fmla="*/ 525780 w 1021080"/>
              <a:gd name="connsiteY25" fmla="*/ 251460 h 1470660"/>
              <a:gd name="connsiteX26" fmla="*/ 518160 w 1021080"/>
              <a:gd name="connsiteY26" fmla="*/ 289560 h 1470660"/>
              <a:gd name="connsiteX27" fmla="*/ 541020 w 1021080"/>
              <a:gd name="connsiteY27" fmla="*/ 335280 h 1470660"/>
              <a:gd name="connsiteX28" fmla="*/ 579120 w 1021080"/>
              <a:gd name="connsiteY28" fmla="*/ 381000 h 1470660"/>
              <a:gd name="connsiteX29" fmla="*/ 601980 w 1021080"/>
              <a:gd name="connsiteY29" fmla="*/ 411480 h 1470660"/>
              <a:gd name="connsiteX30" fmla="*/ 662940 w 1021080"/>
              <a:gd name="connsiteY30" fmla="*/ 449580 h 1470660"/>
              <a:gd name="connsiteX31" fmla="*/ 685800 w 1021080"/>
              <a:gd name="connsiteY31" fmla="*/ 472440 h 1470660"/>
              <a:gd name="connsiteX32" fmla="*/ 731520 w 1021080"/>
              <a:gd name="connsiteY32" fmla="*/ 502920 h 1470660"/>
              <a:gd name="connsiteX33" fmla="*/ 754380 w 1021080"/>
              <a:gd name="connsiteY33" fmla="*/ 518160 h 1470660"/>
              <a:gd name="connsiteX34" fmla="*/ 800100 w 1021080"/>
              <a:gd name="connsiteY34" fmla="*/ 541020 h 1470660"/>
              <a:gd name="connsiteX35" fmla="*/ 853440 w 1021080"/>
              <a:gd name="connsiteY35" fmla="*/ 533400 h 1470660"/>
              <a:gd name="connsiteX36" fmla="*/ 891540 w 1021080"/>
              <a:gd name="connsiteY36" fmla="*/ 541020 h 1470660"/>
              <a:gd name="connsiteX37" fmla="*/ 944880 w 1021080"/>
              <a:gd name="connsiteY37" fmla="*/ 541020 h 1470660"/>
              <a:gd name="connsiteX38" fmla="*/ 975360 w 1021080"/>
              <a:gd name="connsiteY38" fmla="*/ 563880 h 1470660"/>
              <a:gd name="connsiteX39" fmla="*/ 990600 w 1021080"/>
              <a:gd name="connsiteY39" fmla="*/ 594360 h 1470660"/>
              <a:gd name="connsiteX40" fmla="*/ 982980 w 1021080"/>
              <a:gd name="connsiteY40" fmla="*/ 655320 h 1470660"/>
              <a:gd name="connsiteX41" fmla="*/ 982980 w 1021080"/>
              <a:gd name="connsiteY41" fmla="*/ 693420 h 1470660"/>
              <a:gd name="connsiteX42" fmla="*/ 1013460 w 1021080"/>
              <a:gd name="connsiteY42" fmla="*/ 731520 h 1470660"/>
              <a:gd name="connsiteX43" fmla="*/ 1005840 w 1021080"/>
              <a:gd name="connsiteY43" fmla="*/ 784860 h 1470660"/>
              <a:gd name="connsiteX44" fmla="*/ 982980 w 1021080"/>
              <a:gd name="connsiteY44" fmla="*/ 800100 h 1470660"/>
              <a:gd name="connsiteX45" fmla="*/ 982980 w 1021080"/>
              <a:gd name="connsiteY45" fmla="*/ 830580 h 1470660"/>
              <a:gd name="connsiteX46" fmla="*/ 998220 w 1021080"/>
              <a:gd name="connsiteY46" fmla="*/ 845820 h 1470660"/>
              <a:gd name="connsiteX47" fmla="*/ 1021080 w 1021080"/>
              <a:gd name="connsiteY47" fmla="*/ 861060 h 1470660"/>
              <a:gd name="connsiteX48" fmla="*/ 998220 w 1021080"/>
              <a:gd name="connsiteY48" fmla="*/ 891540 h 1470660"/>
              <a:gd name="connsiteX49" fmla="*/ 975360 w 1021080"/>
              <a:gd name="connsiteY49" fmla="*/ 914400 h 1470660"/>
              <a:gd name="connsiteX50" fmla="*/ 937260 w 1021080"/>
              <a:gd name="connsiteY50" fmla="*/ 937260 h 1470660"/>
              <a:gd name="connsiteX51" fmla="*/ 876300 w 1021080"/>
              <a:gd name="connsiteY51" fmla="*/ 922020 h 1470660"/>
              <a:gd name="connsiteX52" fmla="*/ 822960 w 1021080"/>
              <a:gd name="connsiteY52" fmla="*/ 929640 h 1470660"/>
              <a:gd name="connsiteX53" fmla="*/ 807720 w 1021080"/>
              <a:gd name="connsiteY53" fmla="*/ 960120 h 1470660"/>
              <a:gd name="connsiteX54" fmla="*/ 807720 w 1021080"/>
              <a:gd name="connsiteY54" fmla="*/ 960120 h 1470660"/>
              <a:gd name="connsiteX55" fmla="*/ 830580 w 1021080"/>
              <a:gd name="connsiteY55" fmla="*/ 1059180 h 1470660"/>
              <a:gd name="connsiteX56" fmla="*/ 807720 w 1021080"/>
              <a:gd name="connsiteY56" fmla="*/ 1074420 h 1470660"/>
              <a:gd name="connsiteX57" fmla="*/ 800100 w 1021080"/>
              <a:gd name="connsiteY57" fmla="*/ 1104900 h 1470660"/>
              <a:gd name="connsiteX58" fmla="*/ 800100 w 1021080"/>
              <a:gd name="connsiteY58" fmla="*/ 1135380 h 1470660"/>
              <a:gd name="connsiteX59" fmla="*/ 800100 w 1021080"/>
              <a:gd name="connsiteY59" fmla="*/ 1181100 h 1470660"/>
              <a:gd name="connsiteX60" fmla="*/ 822960 w 1021080"/>
              <a:gd name="connsiteY60" fmla="*/ 1211580 h 1470660"/>
              <a:gd name="connsiteX61" fmla="*/ 838200 w 1021080"/>
              <a:gd name="connsiteY61" fmla="*/ 1249680 h 1470660"/>
              <a:gd name="connsiteX62" fmla="*/ 830580 w 1021080"/>
              <a:gd name="connsiteY62" fmla="*/ 1303020 h 1470660"/>
              <a:gd name="connsiteX63" fmla="*/ 815340 w 1021080"/>
              <a:gd name="connsiteY63" fmla="*/ 1348740 h 1470660"/>
              <a:gd name="connsiteX64" fmla="*/ 800100 w 1021080"/>
              <a:gd name="connsiteY64" fmla="*/ 1402080 h 1470660"/>
              <a:gd name="connsiteX65" fmla="*/ 792480 w 1021080"/>
              <a:gd name="connsiteY65" fmla="*/ 1455420 h 1470660"/>
              <a:gd name="connsiteX66" fmla="*/ 792480 w 1021080"/>
              <a:gd name="connsiteY66" fmla="*/ 1470660 h 1470660"/>
              <a:gd name="connsiteX67" fmla="*/ 754380 w 1021080"/>
              <a:gd name="connsiteY67" fmla="*/ 1470660 h 1470660"/>
              <a:gd name="connsiteX68" fmla="*/ 731520 w 1021080"/>
              <a:gd name="connsiteY68" fmla="*/ 1432560 h 1470660"/>
              <a:gd name="connsiteX69" fmla="*/ 731520 w 1021080"/>
              <a:gd name="connsiteY69" fmla="*/ 1386840 h 1470660"/>
              <a:gd name="connsiteX70" fmla="*/ 723900 w 1021080"/>
              <a:gd name="connsiteY70" fmla="*/ 1356360 h 1470660"/>
              <a:gd name="connsiteX71" fmla="*/ 731520 w 1021080"/>
              <a:gd name="connsiteY71" fmla="*/ 1318260 h 1470660"/>
              <a:gd name="connsiteX72" fmla="*/ 662940 w 1021080"/>
              <a:gd name="connsiteY72" fmla="*/ 1287780 h 1470660"/>
              <a:gd name="connsiteX73" fmla="*/ 609600 w 1021080"/>
              <a:gd name="connsiteY73" fmla="*/ 1264920 h 1470660"/>
              <a:gd name="connsiteX74" fmla="*/ 594360 w 1021080"/>
              <a:gd name="connsiteY74" fmla="*/ 1272540 h 1470660"/>
              <a:gd name="connsiteX75" fmla="*/ 525780 w 1021080"/>
              <a:gd name="connsiteY75" fmla="*/ 1295400 h 1470660"/>
              <a:gd name="connsiteX76" fmla="*/ 510540 w 1021080"/>
              <a:gd name="connsiteY76" fmla="*/ 1295400 h 1470660"/>
              <a:gd name="connsiteX77" fmla="*/ 480060 w 1021080"/>
              <a:gd name="connsiteY77" fmla="*/ 1257300 h 1470660"/>
              <a:gd name="connsiteX78" fmla="*/ 441960 w 1021080"/>
              <a:gd name="connsiteY78" fmla="*/ 1188720 h 1470660"/>
              <a:gd name="connsiteX79" fmla="*/ 403860 w 1021080"/>
              <a:gd name="connsiteY79" fmla="*/ 1165860 h 1470660"/>
              <a:gd name="connsiteX80" fmla="*/ 381000 w 1021080"/>
              <a:gd name="connsiteY80" fmla="*/ 1127760 h 1470660"/>
              <a:gd name="connsiteX81" fmla="*/ 342900 w 1021080"/>
              <a:gd name="connsiteY81" fmla="*/ 1097280 h 1470660"/>
              <a:gd name="connsiteX82" fmla="*/ 312420 w 1021080"/>
              <a:gd name="connsiteY82" fmla="*/ 1089660 h 1470660"/>
              <a:gd name="connsiteX83" fmla="*/ 259080 w 1021080"/>
              <a:gd name="connsiteY83" fmla="*/ 1082040 h 1470660"/>
              <a:gd name="connsiteX84" fmla="*/ 198120 w 1021080"/>
              <a:gd name="connsiteY84" fmla="*/ 1066800 h 1470660"/>
              <a:gd name="connsiteX85" fmla="*/ 137160 w 1021080"/>
              <a:gd name="connsiteY85" fmla="*/ 1066800 h 1470660"/>
              <a:gd name="connsiteX86" fmla="*/ 137160 w 1021080"/>
              <a:gd name="connsiteY86" fmla="*/ 1066800 h 1470660"/>
              <a:gd name="connsiteX87" fmla="*/ 121920 w 1021080"/>
              <a:gd name="connsiteY87" fmla="*/ 1043940 h 1470660"/>
              <a:gd name="connsiteX88" fmla="*/ 91440 w 1021080"/>
              <a:gd name="connsiteY88" fmla="*/ 1013460 h 1470660"/>
              <a:gd name="connsiteX89" fmla="*/ 68580 w 1021080"/>
              <a:gd name="connsiteY89" fmla="*/ 1005840 h 1470660"/>
              <a:gd name="connsiteX90" fmla="*/ 0 w 1021080"/>
              <a:gd name="connsiteY90" fmla="*/ 967740 h 147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21080" h="1470660">
                <a:moveTo>
                  <a:pt x="0" y="967740"/>
                </a:moveTo>
                <a:lnTo>
                  <a:pt x="129540" y="792480"/>
                </a:lnTo>
                <a:lnTo>
                  <a:pt x="167640" y="693420"/>
                </a:lnTo>
                <a:lnTo>
                  <a:pt x="167640" y="647700"/>
                </a:lnTo>
                <a:lnTo>
                  <a:pt x="167640" y="571500"/>
                </a:lnTo>
                <a:lnTo>
                  <a:pt x="121920" y="464820"/>
                </a:lnTo>
                <a:lnTo>
                  <a:pt x="114300" y="449580"/>
                </a:lnTo>
                <a:lnTo>
                  <a:pt x="213360" y="365760"/>
                </a:lnTo>
                <a:lnTo>
                  <a:pt x="281940" y="259080"/>
                </a:lnTo>
                <a:lnTo>
                  <a:pt x="342900" y="220980"/>
                </a:lnTo>
                <a:lnTo>
                  <a:pt x="373380" y="144780"/>
                </a:lnTo>
                <a:lnTo>
                  <a:pt x="434340" y="121920"/>
                </a:lnTo>
                <a:lnTo>
                  <a:pt x="487680" y="99060"/>
                </a:lnTo>
                <a:lnTo>
                  <a:pt x="518160" y="99060"/>
                </a:lnTo>
                <a:lnTo>
                  <a:pt x="563880" y="53340"/>
                </a:lnTo>
                <a:lnTo>
                  <a:pt x="647700" y="7620"/>
                </a:lnTo>
                <a:lnTo>
                  <a:pt x="708660" y="0"/>
                </a:lnTo>
                <a:lnTo>
                  <a:pt x="716280" y="30480"/>
                </a:lnTo>
                <a:lnTo>
                  <a:pt x="670560" y="60960"/>
                </a:lnTo>
                <a:lnTo>
                  <a:pt x="624840" y="76200"/>
                </a:lnTo>
                <a:lnTo>
                  <a:pt x="609600" y="91440"/>
                </a:lnTo>
                <a:lnTo>
                  <a:pt x="594360" y="121920"/>
                </a:lnTo>
                <a:lnTo>
                  <a:pt x="579120" y="152400"/>
                </a:lnTo>
                <a:lnTo>
                  <a:pt x="563880" y="190500"/>
                </a:lnTo>
                <a:lnTo>
                  <a:pt x="533400" y="236220"/>
                </a:lnTo>
                <a:lnTo>
                  <a:pt x="525780" y="251460"/>
                </a:lnTo>
                <a:lnTo>
                  <a:pt x="518160" y="289560"/>
                </a:lnTo>
                <a:lnTo>
                  <a:pt x="541020" y="335280"/>
                </a:lnTo>
                <a:lnTo>
                  <a:pt x="579120" y="381000"/>
                </a:lnTo>
                <a:lnTo>
                  <a:pt x="601980" y="411480"/>
                </a:lnTo>
                <a:lnTo>
                  <a:pt x="662940" y="449580"/>
                </a:lnTo>
                <a:lnTo>
                  <a:pt x="685800" y="472440"/>
                </a:lnTo>
                <a:lnTo>
                  <a:pt x="731520" y="502920"/>
                </a:lnTo>
                <a:lnTo>
                  <a:pt x="754380" y="518160"/>
                </a:lnTo>
                <a:lnTo>
                  <a:pt x="800100" y="541020"/>
                </a:lnTo>
                <a:lnTo>
                  <a:pt x="853440" y="533400"/>
                </a:lnTo>
                <a:lnTo>
                  <a:pt x="891540" y="541020"/>
                </a:lnTo>
                <a:lnTo>
                  <a:pt x="944880" y="541020"/>
                </a:lnTo>
                <a:lnTo>
                  <a:pt x="975360" y="563880"/>
                </a:lnTo>
                <a:lnTo>
                  <a:pt x="990600" y="594360"/>
                </a:lnTo>
                <a:lnTo>
                  <a:pt x="982980" y="655320"/>
                </a:lnTo>
                <a:lnTo>
                  <a:pt x="982980" y="693420"/>
                </a:lnTo>
                <a:lnTo>
                  <a:pt x="1013460" y="731520"/>
                </a:lnTo>
                <a:lnTo>
                  <a:pt x="1005840" y="784860"/>
                </a:lnTo>
                <a:lnTo>
                  <a:pt x="982980" y="800100"/>
                </a:lnTo>
                <a:lnTo>
                  <a:pt x="982980" y="830580"/>
                </a:lnTo>
                <a:lnTo>
                  <a:pt x="998220" y="845820"/>
                </a:lnTo>
                <a:lnTo>
                  <a:pt x="1021080" y="861060"/>
                </a:lnTo>
                <a:lnTo>
                  <a:pt x="998220" y="891540"/>
                </a:lnTo>
                <a:lnTo>
                  <a:pt x="975360" y="914400"/>
                </a:lnTo>
                <a:lnTo>
                  <a:pt x="937260" y="937260"/>
                </a:lnTo>
                <a:lnTo>
                  <a:pt x="876300" y="922020"/>
                </a:lnTo>
                <a:lnTo>
                  <a:pt x="822960" y="929640"/>
                </a:lnTo>
                <a:lnTo>
                  <a:pt x="807720" y="960120"/>
                </a:lnTo>
                <a:lnTo>
                  <a:pt x="807720" y="960120"/>
                </a:lnTo>
                <a:lnTo>
                  <a:pt x="830580" y="1059180"/>
                </a:lnTo>
                <a:lnTo>
                  <a:pt x="807720" y="1074420"/>
                </a:lnTo>
                <a:lnTo>
                  <a:pt x="800100" y="1104900"/>
                </a:lnTo>
                <a:lnTo>
                  <a:pt x="800100" y="1135380"/>
                </a:lnTo>
                <a:lnTo>
                  <a:pt x="800100" y="1181100"/>
                </a:lnTo>
                <a:lnTo>
                  <a:pt x="822960" y="1211580"/>
                </a:lnTo>
                <a:lnTo>
                  <a:pt x="838200" y="1249680"/>
                </a:lnTo>
                <a:lnTo>
                  <a:pt x="830580" y="1303020"/>
                </a:lnTo>
                <a:lnTo>
                  <a:pt x="815340" y="1348740"/>
                </a:lnTo>
                <a:lnTo>
                  <a:pt x="800100" y="1402080"/>
                </a:lnTo>
                <a:lnTo>
                  <a:pt x="792480" y="1455420"/>
                </a:lnTo>
                <a:lnTo>
                  <a:pt x="792480" y="1470660"/>
                </a:lnTo>
                <a:lnTo>
                  <a:pt x="754380" y="1470660"/>
                </a:lnTo>
                <a:lnTo>
                  <a:pt x="731520" y="1432560"/>
                </a:lnTo>
                <a:lnTo>
                  <a:pt x="731520" y="1386840"/>
                </a:lnTo>
                <a:lnTo>
                  <a:pt x="723900" y="1356360"/>
                </a:lnTo>
                <a:lnTo>
                  <a:pt x="731520" y="1318260"/>
                </a:lnTo>
                <a:lnTo>
                  <a:pt x="662940" y="1287780"/>
                </a:lnTo>
                <a:lnTo>
                  <a:pt x="609600" y="1264920"/>
                </a:lnTo>
                <a:lnTo>
                  <a:pt x="594360" y="1272540"/>
                </a:lnTo>
                <a:lnTo>
                  <a:pt x="525780" y="1295400"/>
                </a:lnTo>
                <a:lnTo>
                  <a:pt x="510540" y="1295400"/>
                </a:lnTo>
                <a:lnTo>
                  <a:pt x="480060" y="1257300"/>
                </a:lnTo>
                <a:lnTo>
                  <a:pt x="441960" y="1188720"/>
                </a:lnTo>
                <a:lnTo>
                  <a:pt x="403860" y="1165860"/>
                </a:lnTo>
                <a:lnTo>
                  <a:pt x="381000" y="1127760"/>
                </a:lnTo>
                <a:lnTo>
                  <a:pt x="342900" y="1097280"/>
                </a:lnTo>
                <a:lnTo>
                  <a:pt x="312420" y="1089660"/>
                </a:lnTo>
                <a:lnTo>
                  <a:pt x="259080" y="1082040"/>
                </a:lnTo>
                <a:lnTo>
                  <a:pt x="198120" y="1066800"/>
                </a:lnTo>
                <a:lnTo>
                  <a:pt x="137160" y="1066800"/>
                </a:lnTo>
                <a:lnTo>
                  <a:pt x="137160" y="1066800"/>
                </a:lnTo>
                <a:lnTo>
                  <a:pt x="121920" y="1043940"/>
                </a:lnTo>
                <a:lnTo>
                  <a:pt x="91440" y="1013460"/>
                </a:lnTo>
                <a:lnTo>
                  <a:pt x="68580" y="1005840"/>
                </a:lnTo>
                <a:lnTo>
                  <a:pt x="0" y="96774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orme libre : forme 23">
            <a:extLst>
              <a:ext uri="{FF2B5EF4-FFF2-40B4-BE49-F238E27FC236}">
                <a16:creationId xmlns:a16="http://schemas.microsoft.com/office/drawing/2014/main" id="{E802FF88-698B-EB46-31A0-3259E22F540D}"/>
              </a:ext>
            </a:extLst>
          </p:cNvPr>
          <p:cNvSpPr/>
          <p:nvPr/>
        </p:nvSpPr>
        <p:spPr>
          <a:xfrm>
            <a:off x="3324511" y="943521"/>
            <a:ext cx="362210" cy="623190"/>
          </a:xfrm>
          <a:custGeom>
            <a:avLst/>
            <a:gdLst>
              <a:gd name="connsiteX0" fmla="*/ 110659 w 355276"/>
              <a:gd name="connsiteY0" fmla="*/ 0 h 623190"/>
              <a:gd name="connsiteX1" fmla="*/ 110659 w 355276"/>
              <a:gd name="connsiteY1" fmla="*/ 0 h 623190"/>
              <a:gd name="connsiteX2" fmla="*/ 93187 w 355276"/>
              <a:gd name="connsiteY2" fmla="*/ 46594 h 623190"/>
              <a:gd name="connsiteX3" fmla="*/ 81538 w 355276"/>
              <a:gd name="connsiteY3" fmla="*/ 58242 h 623190"/>
              <a:gd name="connsiteX4" fmla="*/ 58242 w 355276"/>
              <a:gd name="connsiteY4" fmla="*/ 87363 h 623190"/>
              <a:gd name="connsiteX5" fmla="*/ 29121 w 355276"/>
              <a:gd name="connsiteY5" fmla="*/ 133957 h 623190"/>
              <a:gd name="connsiteX6" fmla="*/ 11648 w 355276"/>
              <a:gd name="connsiteY6" fmla="*/ 163078 h 623190"/>
              <a:gd name="connsiteX7" fmla="*/ 0 w 355276"/>
              <a:gd name="connsiteY7" fmla="*/ 192199 h 623190"/>
              <a:gd name="connsiteX8" fmla="*/ 5824 w 355276"/>
              <a:gd name="connsiteY8" fmla="*/ 209671 h 623190"/>
              <a:gd name="connsiteX9" fmla="*/ 17472 w 355276"/>
              <a:gd name="connsiteY9" fmla="*/ 232968 h 623190"/>
              <a:gd name="connsiteX10" fmla="*/ 34945 w 355276"/>
              <a:gd name="connsiteY10" fmla="*/ 314507 h 623190"/>
              <a:gd name="connsiteX11" fmla="*/ 46593 w 355276"/>
              <a:gd name="connsiteY11" fmla="*/ 331980 h 623190"/>
              <a:gd name="connsiteX12" fmla="*/ 69890 w 355276"/>
              <a:gd name="connsiteY12" fmla="*/ 337804 h 623190"/>
              <a:gd name="connsiteX13" fmla="*/ 87363 w 355276"/>
              <a:gd name="connsiteY13" fmla="*/ 384397 h 623190"/>
              <a:gd name="connsiteX14" fmla="*/ 64066 w 355276"/>
              <a:gd name="connsiteY14" fmla="*/ 471761 h 623190"/>
              <a:gd name="connsiteX15" fmla="*/ 64066 w 355276"/>
              <a:gd name="connsiteY15" fmla="*/ 524178 h 623190"/>
              <a:gd name="connsiteX16" fmla="*/ 81538 w 355276"/>
              <a:gd name="connsiteY16" fmla="*/ 570772 h 623190"/>
              <a:gd name="connsiteX17" fmla="*/ 128132 w 355276"/>
              <a:gd name="connsiteY17" fmla="*/ 623190 h 623190"/>
              <a:gd name="connsiteX18" fmla="*/ 203847 w 355276"/>
              <a:gd name="connsiteY18" fmla="*/ 617366 h 623190"/>
              <a:gd name="connsiteX19" fmla="*/ 285386 w 355276"/>
              <a:gd name="connsiteY19" fmla="*/ 605717 h 623190"/>
              <a:gd name="connsiteX20" fmla="*/ 285386 w 355276"/>
              <a:gd name="connsiteY20" fmla="*/ 605717 h 623190"/>
              <a:gd name="connsiteX21" fmla="*/ 355276 w 355276"/>
              <a:gd name="connsiteY21" fmla="*/ 576596 h 623190"/>
              <a:gd name="connsiteX22" fmla="*/ 349452 w 355276"/>
              <a:gd name="connsiteY22" fmla="*/ 559124 h 623190"/>
              <a:gd name="connsiteX23" fmla="*/ 337803 w 355276"/>
              <a:gd name="connsiteY23" fmla="*/ 512530 h 623190"/>
              <a:gd name="connsiteX24" fmla="*/ 326155 w 355276"/>
              <a:gd name="connsiteY24" fmla="*/ 471761 h 623190"/>
              <a:gd name="connsiteX25" fmla="*/ 308682 w 355276"/>
              <a:gd name="connsiteY25" fmla="*/ 430991 h 623190"/>
              <a:gd name="connsiteX26" fmla="*/ 297034 w 355276"/>
              <a:gd name="connsiteY26" fmla="*/ 390222 h 623190"/>
              <a:gd name="connsiteX27" fmla="*/ 273737 w 355276"/>
              <a:gd name="connsiteY27" fmla="*/ 378573 h 623190"/>
              <a:gd name="connsiteX28" fmla="*/ 267913 w 355276"/>
              <a:gd name="connsiteY28" fmla="*/ 349452 h 623190"/>
              <a:gd name="connsiteX29" fmla="*/ 267913 w 355276"/>
              <a:gd name="connsiteY29" fmla="*/ 320331 h 623190"/>
              <a:gd name="connsiteX30" fmla="*/ 291210 w 355276"/>
              <a:gd name="connsiteY30" fmla="*/ 308683 h 623190"/>
              <a:gd name="connsiteX31" fmla="*/ 349452 w 355276"/>
              <a:gd name="connsiteY31" fmla="*/ 262089 h 623190"/>
              <a:gd name="connsiteX32" fmla="*/ 355276 w 355276"/>
              <a:gd name="connsiteY32" fmla="*/ 221320 h 623190"/>
              <a:gd name="connsiteX33" fmla="*/ 337803 w 355276"/>
              <a:gd name="connsiteY33" fmla="*/ 203847 h 623190"/>
              <a:gd name="connsiteX34" fmla="*/ 279561 w 355276"/>
              <a:gd name="connsiteY34" fmla="*/ 174726 h 623190"/>
              <a:gd name="connsiteX35" fmla="*/ 250440 w 355276"/>
              <a:gd name="connsiteY35" fmla="*/ 157254 h 623190"/>
              <a:gd name="connsiteX36" fmla="*/ 221319 w 355276"/>
              <a:gd name="connsiteY36" fmla="*/ 133957 h 623190"/>
              <a:gd name="connsiteX37" fmla="*/ 192198 w 355276"/>
              <a:gd name="connsiteY37" fmla="*/ 99011 h 623190"/>
              <a:gd name="connsiteX38" fmla="*/ 180550 w 355276"/>
              <a:gd name="connsiteY38" fmla="*/ 75715 h 623190"/>
              <a:gd name="connsiteX39" fmla="*/ 163077 w 355276"/>
              <a:gd name="connsiteY39" fmla="*/ 46594 h 623190"/>
              <a:gd name="connsiteX40" fmla="*/ 110659 w 355276"/>
              <a:gd name="connsiteY40" fmla="*/ 0 h 623190"/>
              <a:gd name="connsiteX0" fmla="*/ 110659 w 355276"/>
              <a:gd name="connsiteY0" fmla="*/ 0 h 623190"/>
              <a:gd name="connsiteX1" fmla="*/ 110659 w 355276"/>
              <a:gd name="connsiteY1" fmla="*/ 0 h 623190"/>
              <a:gd name="connsiteX2" fmla="*/ 93187 w 355276"/>
              <a:gd name="connsiteY2" fmla="*/ 46594 h 623190"/>
              <a:gd name="connsiteX3" fmla="*/ 81538 w 355276"/>
              <a:gd name="connsiteY3" fmla="*/ 58242 h 623190"/>
              <a:gd name="connsiteX4" fmla="*/ 46593 w 355276"/>
              <a:gd name="connsiteY4" fmla="*/ 69890 h 623190"/>
              <a:gd name="connsiteX5" fmla="*/ 29121 w 355276"/>
              <a:gd name="connsiteY5" fmla="*/ 133957 h 623190"/>
              <a:gd name="connsiteX6" fmla="*/ 11648 w 355276"/>
              <a:gd name="connsiteY6" fmla="*/ 163078 h 623190"/>
              <a:gd name="connsiteX7" fmla="*/ 0 w 355276"/>
              <a:gd name="connsiteY7" fmla="*/ 192199 h 623190"/>
              <a:gd name="connsiteX8" fmla="*/ 5824 w 355276"/>
              <a:gd name="connsiteY8" fmla="*/ 209671 h 623190"/>
              <a:gd name="connsiteX9" fmla="*/ 17472 w 355276"/>
              <a:gd name="connsiteY9" fmla="*/ 232968 h 623190"/>
              <a:gd name="connsiteX10" fmla="*/ 34945 w 355276"/>
              <a:gd name="connsiteY10" fmla="*/ 314507 h 623190"/>
              <a:gd name="connsiteX11" fmla="*/ 46593 w 355276"/>
              <a:gd name="connsiteY11" fmla="*/ 331980 h 623190"/>
              <a:gd name="connsiteX12" fmla="*/ 69890 w 355276"/>
              <a:gd name="connsiteY12" fmla="*/ 337804 h 623190"/>
              <a:gd name="connsiteX13" fmla="*/ 87363 w 355276"/>
              <a:gd name="connsiteY13" fmla="*/ 384397 h 623190"/>
              <a:gd name="connsiteX14" fmla="*/ 64066 w 355276"/>
              <a:gd name="connsiteY14" fmla="*/ 471761 h 623190"/>
              <a:gd name="connsiteX15" fmla="*/ 64066 w 355276"/>
              <a:gd name="connsiteY15" fmla="*/ 524178 h 623190"/>
              <a:gd name="connsiteX16" fmla="*/ 81538 w 355276"/>
              <a:gd name="connsiteY16" fmla="*/ 570772 h 623190"/>
              <a:gd name="connsiteX17" fmla="*/ 128132 w 355276"/>
              <a:gd name="connsiteY17" fmla="*/ 623190 h 623190"/>
              <a:gd name="connsiteX18" fmla="*/ 203847 w 355276"/>
              <a:gd name="connsiteY18" fmla="*/ 617366 h 623190"/>
              <a:gd name="connsiteX19" fmla="*/ 285386 w 355276"/>
              <a:gd name="connsiteY19" fmla="*/ 605717 h 623190"/>
              <a:gd name="connsiteX20" fmla="*/ 285386 w 355276"/>
              <a:gd name="connsiteY20" fmla="*/ 605717 h 623190"/>
              <a:gd name="connsiteX21" fmla="*/ 355276 w 355276"/>
              <a:gd name="connsiteY21" fmla="*/ 576596 h 623190"/>
              <a:gd name="connsiteX22" fmla="*/ 349452 w 355276"/>
              <a:gd name="connsiteY22" fmla="*/ 559124 h 623190"/>
              <a:gd name="connsiteX23" fmla="*/ 337803 w 355276"/>
              <a:gd name="connsiteY23" fmla="*/ 512530 h 623190"/>
              <a:gd name="connsiteX24" fmla="*/ 326155 w 355276"/>
              <a:gd name="connsiteY24" fmla="*/ 471761 h 623190"/>
              <a:gd name="connsiteX25" fmla="*/ 308682 w 355276"/>
              <a:gd name="connsiteY25" fmla="*/ 430991 h 623190"/>
              <a:gd name="connsiteX26" fmla="*/ 297034 w 355276"/>
              <a:gd name="connsiteY26" fmla="*/ 390222 h 623190"/>
              <a:gd name="connsiteX27" fmla="*/ 273737 w 355276"/>
              <a:gd name="connsiteY27" fmla="*/ 378573 h 623190"/>
              <a:gd name="connsiteX28" fmla="*/ 267913 w 355276"/>
              <a:gd name="connsiteY28" fmla="*/ 349452 h 623190"/>
              <a:gd name="connsiteX29" fmla="*/ 267913 w 355276"/>
              <a:gd name="connsiteY29" fmla="*/ 320331 h 623190"/>
              <a:gd name="connsiteX30" fmla="*/ 291210 w 355276"/>
              <a:gd name="connsiteY30" fmla="*/ 308683 h 623190"/>
              <a:gd name="connsiteX31" fmla="*/ 349452 w 355276"/>
              <a:gd name="connsiteY31" fmla="*/ 262089 h 623190"/>
              <a:gd name="connsiteX32" fmla="*/ 355276 w 355276"/>
              <a:gd name="connsiteY32" fmla="*/ 221320 h 623190"/>
              <a:gd name="connsiteX33" fmla="*/ 337803 w 355276"/>
              <a:gd name="connsiteY33" fmla="*/ 203847 h 623190"/>
              <a:gd name="connsiteX34" fmla="*/ 279561 w 355276"/>
              <a:gd name="connsiteY34" fmla="*/ 174726 h 623190"/>
              <a:gd name="connsiteX35" fmla="*/ 250440 w 355276"/>
              <a:gd name="connsiteY35" fmla="*/ 157254 h 623190"/>
              <a:gd name="connsiteX36" fmla="*/ 221319 w 355276"/>
              <a:gd name="connsiteY36" fmla="*/ 133957 h 623190"/>
              <a:gd name="connsiteX37" fmla="*/ 192198 w 355276"/>
              <a:gd name="connsiteY37" fmla="*/ 99011 h 623190"/>
              <a:gd name="connsiteX38" fmla="*/ 180550 w 355276"/>
              <a:gd name="connsiteY38" fmla="*/ 75715 h 623190"/>
              <a:gd name="connsiteX39" fmla="*/ 163077 w 355276"/>
              <a:gd name="connsiteY39" fmla="*/ 46594 h 623190"/>
              <a:gd name="connsiteX40" fmla="*/ 110659 w 355276"/>
              <a:gd name="connsiteY40" fmla="*/ 0 h 623190"/>
              <a:gd name="connsiteX0" fmla="*/ 117593 w 362210"/>
              <a:gd name="connsiteY0" fmla="*/ 0 h 623190"/>
              <a:gd name="connsiteX1" fmla="*/ 117593 w 362210"/>
              <a:gd name="connsiteY1" fmla="*/ 0 h 623190"/>
              <a:gd name="connsiteX2" fmla="*/ 100121 w 362210"/>
              <a:gd name="connsiteY2" fmla="*/ 46594 h 623190"/>
              <a:gd name="connsiteX3" fmla="*/ 88472 w 362210"/>
              <a:gd name="connsiteY3" fmla="*/ 58242 h 623190"/>
              <a:gd name="connsiteX4" fmla="*/ 53527 w 362210"/>
              <a:gd name="connsiteY4" fmla="*/ 69890 h 623190"/>
              <a:gd name="connsiteX5" fmla="*/ 36055 w 362210"/>
              <a:gd name="connsiteY5" fmla="*/ 133957 h 623190"/>
              <a:gd name="connsiteX6" fmla="*/ 1109 w 362210"/>
              <a:gd name="connsiteY6" fmla="*/ 145605 h 623190"/>
              <a:gd name="connsiteX7" fmla="*/ 6934 w 362210"/>
              <a:gd name="connsiteY7" fmla="*/ 192199 h 623190"/>
              <a:gd name="connsiteX8" fmla="*/ 12758 w 362210"/>
              <a:gd name="connsiteY8" fmla="*/ 209671 h 623190"/>
              <a:gd name="connsiteX9" fmla="*/ 24406 w 362210"/>
              <a:gd name="connsiteY9" fmla="*/ 232968 h 623190"/>
              <a:gd name="connsiteX10" fmla="*/ 41879 w 362210"/>
              <a:gd name="connsiteY10" fmla="*/ 314507 h 623190"/>
              <a:gd name="connsiteX11" fmla="*/ 53527 w 362210"/>
              <a:gd name="connsiteY11" fmla="*/ 331980 h 623190"/>
              <a:gd name="connsiteX12" fmla="*/ 76824 w 362210"/>
              <a:gd name="connsiteY12" fmla="*/ 337804 h 623190"/>
              <a:gd name="connsiteX13" fmla="*/ 94297 w 362210"/>
              <a:gd name="connsiteY13" fmla="*/ 384397 h 623190"/>
              <a:gd name="connsiteX14" fmla="*/ 71000 w 362210"/>
              <a:gd name="connsiteY14" fmla="*/ 471761 h 623190"/>
              <a:gd name="connsiteX15" fmla="*/ 71000 w 362210"/>
              <a:gd name="connsiteY15" fmla="*/ 524178 h 623190"/>
              <a:gd name="connsiteX16" fmla="*/ 88472 w 362210"/>
              <a:gd name="connsiteY16" fmla="*/ 570772 h 623190"/>
              <a:gd name="connsiteX17" fmla="*/ 135066 w 362210"/>
              <a:gd name="connsiteY17" fmla="*/ 623190 h 623190"/>
              <a:gd name="connsiteX18" fmla="*/ 210781 w 362210"/>
              <a:gd name="connsiteY18" fmla="*/ 617366 h 623190"/>
              <a:gd name="connsiteX19" fmla="*/ 292320 w 362210"/>
              <a:gd name="connsiteY19" fmla="*/ 605717 h 623190"/>
              <a:gd name="connsiteX20" fmla="*/ 292320 w 362210"/>
              <a:gd name="connsiteY20" fmla="*/ 605717 h 623190"/>
              <a:gd name="connsiteX21" fmla="*/ 362210 w 362210"/>
              <a:gd name="connsiteY21" fmla="*/ 576596 h 623190"/>
              <a:gd name="connsiteX22" fmla="*/ 356386 w 362210"/>
              <a:gd name="connsiteY22" fmla="*/ 559124 h 623190"/>
              <a:gd name="connsiteX23" fmla="*/ 344737 w 362210"/>
              <a:gd name="connsiteY23" fmla="*/ 512530 h 623190"/>
              <a:gd name="connsiteX24" fmla="*/ 333089 w 362210"/>
              <a:gd name="connsiteY24" fmla="*/ 471761 h 623190"/>
              <a:gd name="connsiteX25" fmla="*/ 315616 w 362210"/>
              <a:gd name="connsiteY25" fmla="*/ 430991 h 623190"/>
              <a:gd name="connsiteX26" fmla="*/ 303968 w 362210"/>
              <a:gd name="connsiteY26" fmla="*/ 390222 h 623190"/>
              <a:gd name="connsiteX27" fmla="*/ 280671 w 362210"/>
              <a:gd name="connsiteY27" fmla="*/ 378573 h 623190"/>
              <a:gd name="connsiteX28" fmla="*/ 274847 w 362210"/>
              <a:gd name="connsiteY28" fmla="*/ 349452 h 623190"/>
              <a:gd name="connsiteX29" fmla="*/ 274847 w 362210"/>
              <a:gd name="connsiteY29" fmla="*/ 320331 h 623190"/>
              <a:gd name="connsiteX30" fmla="*/ 298144 w 362210"/>
              <a:gd name="connsiteY30" fmla="*/ 308683 h 623190"/>
              <a:gd name="connsiteX31" fmla="*/ 356386 w 362210"/>
              <a:gd name="connsiteY31" fmla="*/ 262089 h 623190"/>
              <a:gd name="connsiteX32" fmla="*/ 362210 w 362210"/>
              <a:gd name="connsiteY32" fmla="*/ 221320 h 623190"/>
              <a:gd name="connsiteX33" fmla="*/ 344737 w 362210"/>
              <a:gd name="connsiteY33" fmla="*/ 203847 h 623190"/>
              <a:gd name="connsiteX34" fmla="*/ 286495 w 362210"/>
              <a:gd name="connsiteY34" fmla="*/ 174726 h 623190"/>
              <a:gd name="connsiteX35" fmla="*/ 257374 w 362210"/>
              <a:gd name="connsiteY35" fmla="*/ 157254 h 623190"/>
              <a:gd name="connsiteX36" fmla="*/ 228253 w 362210"/>
              <a:gd name="connsiteY36" fmla="*/ 133957 h 623190"/>
              <a:gd name="connsiteX37" fmla="*/ 199132 w 362210"/>
              <a:gd name="connsiteY37" fmla="*/ 99011 h 623190"/>
              <a:gd name="connsiteX38" fmla="*/ 187484 w 362210"/>
              <a:gd name="connsiteY38" fmla="*/ 75715 h 623190"/>
              <a:gd name="connsiteX39" fmla="*/ 170011 w 362210"/>
              <a:gd name="connsiteY39" fmla="*/ 46594 h 623190"/>
              <a:gd name="connsiteX40" fmla="*/ 117593 w 362210"/>
              <a:gd name="connsiteY40" fmla="*/ 0 h 62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2210" h="623190">
                <a:moveTo>
                  <a:pt x="117593" y="0"/>
                </a:moveTo>
                <a:lnTo>
                  <a:pt x="117593" y="0"/>
                </a:lnTo>
                <a:cubicBezTo>
                  <a:pt x="111769" y="15531"/>
                  <a:pt x="107539" y="31758"/>
                  <a:pt x="100121" y="46594"/>
                </a:cubicBezTo>
                <a:cubicBezTo>
                  <a:pt x="97665" y="51505"/>
                  <a:pt x="96238" y="54359"/>
                  <a:pt x="88472" y="58242"/>
                </a:cubicBezTo>
                <a:cubicBezTo>
                  <a:pt x="80706" y="62125"/>
                  <a:pt x="88328" y="46690"/>
                  <a:pt x="53527" y="69890"/>
                </a:cubicBezTo>
                <a:cubicBezTo>
                  <a:pt x="39664" y="111476"/>
                  <a:pt x="63743" y="115497"/>
                  <a:pt x="36055" y="133957"/>
                </a:cubicBezTo>
                <a:cubicBezTo>
                  <a:pt x="17763" y="188824"/>
                  <a:pt x="26696" y="100826"/>
                  <a:pt x="1109" y="145605"/>
                </a:cubicBezTo>
                <a:cubicBezTo>
                  <a:pt x="-4078" y="154682"/>
                  <a:pt x="10817" y="182492"/>
                  <a:pt x="6934" y="192199"/>
                </a:cubicBezTo>
                <a:cubicBezTo>
                  <a:pt x="8875" y="198023"/>
                  <a:pt x="10340" y="204028"/>
                  <a:pt x="12758" y="209671"/>
                </a:cubicBezTo>
                <a:cubicBezTo>
                  <a:pt x="16178" y="217651"/>
                  <a:pt x="21911" y="224652"/>
                  <a:pt x="24406" y="232968"/>
                </a:cubicBezTo>
                <a:cubicBezTo>
                  <a:pt x="30565" y="253498"/>
                  <a:pt x="30480" y="297407"/>
                  <a:pt x="41879" y="314507"/>
                </a:cubicBezTo>
                <a:cubicBezTo>
                  <a:pt x="45762" y="320331"/>
                  <a:pt x="47703" y="328097"/>
                  <a:pt x="53527" y="331980"/>
                </a:cubicBezTo>
                <a:cubicBezTo>
                  <a:pt x="60187" y="336420"/>
                  <a:pt x="69058" y="335863"/>
                  <a:pt x="76824" y="337804"/>
                </a:cubicBezTo>
                <a:cubicBezTo>
                  <a:pt x="98956" y="367313"/>
                  <a:pt x="94297" y="351394"/>
                  <a:pt x="94297" y="384397"/>
                </a:cubicBezTo>
                <a:lnTo>
                  <a:pt x="71000" y="471761"/>
                </a:lnTo>
                <a:lnTo>
                  <a:pt x="71000" y="524178"/>
                </a:lnTo>
                <a:lnTo>
                  <a:pt x="88472" y="570772"/>
                </a:lnTo>
                <a:lnTo>
                  <a:pt x="135066" y="623190"/>
                </a:lnTo>
                <a:lnTo>
                  <a:pt x="210781" y="617366"/>
                </a:lnTo>
                <a:lnTo>
                  <a:pt x="292320" y="605717"/>
                </a:lnTo>
                <a:lnTo>
                  <a:pt x="292320" y="605717"/>
                </a:lnTo>
                <a:lnTo>
                  <a:pt x="362210" y="576596"/>
                </a:lnTo>
                <a:lnTo>
                  <a:pt x="356386" y="559124"/>
                </a:lnTo>
                <a:lnTo>
                  <a:pt x="344737" y="512530"/>
                </a:lnTo>
                <a:lnTo>
                  <a:pt x="333089" y="471761"/>
                </a:lnTo>
                <a:lnTo>
                  <a:pt x="315616" y="430991"/>
                </a:lnTo>
                <a:lnTo>
                  <a:pt x="303968" y="390222"/>
                </a:lnTo>
                <a:lnTo>
                  <a:pt x="280671" y="378573"/>
                </a:lnTo>
                <a:lnTo>
                  <a:pt x="274847" y="349452"/>
                </a:lnTo>
                <a:lnTo>
                  <a:pt x="274847" y="320331"/>
                </a:lnTo>
                <a:lnTo>
                  <a:pt x="298144" y="308683"/>
                </a:lnTo>
                <a:lnTo>
                  <a:pt x="356386" y="262089"/>
                </a:lnTo>
                <a:lnTo>
                  <a:pt x="362210" y="221320"/>
                </a:lnTo>
                <a:lnTo>
                  <a:pt x="344737" y="203847"/>
                </a:lnTo>
                <a:lnTo>
                  <a:pt x="286495" y="174726"/>
                </a:lnTo>
                <a:lnTo>
                  <a:pt x="257374" y="157254"/>
                </a:lnTo>
                <a:lnTo>
                  <a:pt x="228253" y="133957"/>
                </a:lnTo>
                <a:lnTo>
                  <a:pt x="199132" y="99011"/>
                </a:lnTo>
                <a:lnTo>
                  <a:pt x="187484" y="75715"/>
                </a:lnTo>
                <a:lnTo>
                  <a:pt x="170011" y="46594"/>
                </a:lnTo>
                <a:lnTo>
                  <a:pt x="117593"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Forme libre : forme 51">
            <a:extLst>
              <a:ext uri="{FF2B5EF4-FFF2-40B4-BE49-F238E27FC236}">
                <a16:creationId xmlns:a16="http://schemas.microsoft.com/office/drawing/2014/main" id="{AB666293-834D-E0EB-7DD3-3813F4372E55}"/>
              </a:ext>
            </a:extLst>
          </p:cNvPr>
          <p:cNvSpPr/>
          <p:nvPr/>
        </p:nvSpPr>
        <p:spPr>
          <a:xfrm>
            <a:off x="2278380" y="662940"/>
            <a:ext cx="1150620" cy="952500"/>
          </a:xfrm>
          <a:custGeom>
            <a:avLst/>
            <a:gdLst>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43940 w 1150620"/>
              <a:gd name="connsiteY8" fmla="*/ 586740 h 952500"/>
              <a:gd name="connsiteX9" fmla="*/ 1059180 w 1150620"/>
              <a:gd name="connsiteY9" fmla="*/ 51054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59180 w 1150620"/>
              <a:gd name="connsiteY9" fmla="*/ 51054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74420 w 1150620"/>
              <a:gd name="connsiteY9" fmla="*/ 53340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74420 w 1150620"/>
              <a:gd name="connsiteY9" fmla="*/ 53340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87680 w 1150620"/>
              <a:gd name="connsiteY64" fmla="*/ 52578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50620" h="952500">
                <a:moveTo>
                  <a:pt x="487680" y="845820"/>
                </a:moveTo>
                <a:lnTo>
                  <a:pt x="571500" y="952500"/>
                </a:lnTo>
                <a:lnTo>
                  <a:pt x="754380" y="899160"/>
                </a:lnTo>
                <a:lnTo>
                  <a:pt x="769620" y="822960"/>
                </a:lnTo>
                <a:lnTo>
                  <a:pt x="739140" y="762000"/>
                </a:lnTo>
                <a:lnTo>
                  <a:pt x="739140" y="708660"/>
                </a:lnTo>
                <a:lnTo>
                  <a:pt x="739140" y="670560"/>
                </a:lnTo>
                <a:lnTo>
                  <a:pt x="861060" y="685800"/>
                </a:lnTo>
                <a:lnTo>
                  <a:pt x="1066800" y="579120"/>
                </a:lnTo>
                <a:lnTo>
                  <a:pt x="1074420" y="533400"/>
                </a:lnTo>
                <a:lnTo>
                  <a:pt x="1036320" y="449580"/>
                </a:lnTo>
                <a:lnTo>
                  <a:pt x="1043940" y="426720"/>
                </a:lnTo>
                <a:lnTo>
                  <a:pt x="1074420" y="396240"/>
                </a:lnTo>
                <a:lnTo>
                  <a:pt x="1104900" y="335280"/>
                </a:lnTo>
                <a:lnTo>
                  <a:pt x="1135380" y="297180"/>
                </a:lnTo>
                <a:lnTo>
                  <a:pt x="1150620" y="281940"/>
                </a:lnTo>
                <a:lnTo>
                  <a:pt x="1074420" y="220980"/>
                </a:lnTo>
                <a:lnTo>
                  <a:pt x="990600" y="182880"/>
                </a:lnTo>
                <a:lnTo>
                  <a:pt x="914400" y="152400"/>
                </a:lnTo>
                <a:lnTo>
                  <a:pt x="876300" y="152400"/>
                </a:lnTo>
                <a:lnTo>
                  <a:pt x="845820" y="129540"/>
                </a:lnTo>
                <a:lnTo>
                  <a:pt x="845820" y="129540"/>
                </a:lnTo>
                <a:lnTo>
                  <a:pt x="762000" y="129540"/>
                </a:lnTo>
                <a:lnTo>
                  <a:pt x="731520" y="144780"/>
                </a:lnTo>
                <a:lnTo>
                  <a:pt x="678180" y="121920"/>
                </a:lnTo>
                <a:lnTo>
                  <a:pt x="632460" y="114300"/>
                </a:lnTo>
                <a:lnTo>
                  <a:pt x="586740" y="106680"/>
                </a:lnTo>
                <a:lnTo>
                  <a:pt x="556260" y="99060"/>
                </a:lnTo>
                <a:lnTo>
                  <a:pt x="487680" y="83820"/>
                </a:lnTo>
                <a:lnTo>
                  <a:pt x="434340" y="45720"/>
                </a:lnTo>
                <a:lnTo>
                  <a:pt x="396240" y="22860"/>
                </a:lnTo>
                <a:lnTo>
                  <a:pt x="320040" y="0"/>
                </a:lnTo>
                <a:lnTo>
                  <a:pt x="281940" y="7620"/>
                </a:lnTo>
                <a:lnTo>
                  <a:pt x="228600" y="22860"/>
                </a:lnTo>
                <a:lnTo>
                  <a:pt x="198120" y="45720"/>
                </a:lnTo>
                <a:lnTo>
                  <a:pt x="190500" y="106680"/>
                </a:lnTo>
                <a:lnTo>
                  <a:pt x="190500" y="106680"/>
                </a:lnTo>
                <a:lnTo>
                  <a:pt x="205740" y="114300"/>
                </a:lnTo>
                <a:lnTo>
                  <a:pt x="205740" y="167640"/>
                </a:lnTo>
                <a:lnTo>
                  <a:pt x="190500" y="205740"/>
                </a:lnTo>
                <a:lnTo>
                  <a:pt x="167640" y="236220"/>
                </a:lnTo>
                <a:lnTo>
                  <a:pt x="152400" y="243840"/>
                </a:lnTo>
                <a:lnTo>
                  <a:pt x="121920" y="213360"/>
                </a:lnTo>
                <a:lnTo>
                  <a:pt x="121920" y="190500"/>
                </a:lnTo>
                <a:lnTo>
                  <a:pt x="99060" y="167640"/>
                </a:lnTo>
                <a:lnTo>
                  <a:pt x="106680" y="129540"/>
                </a:lnTo>
                <a:lnTo>
                  <a:pt x="129540" y="38100"/>
                </a:lnTo>
                <a:lnTo>
                  <a:pt x="129540" y="7620"/>
                </a:lnTo>
                <a:lnTo>
                  <a:pt x="129540" y="7620"/>
                </a:lnTo>
                <a:lnTo>
                  <a:pt x="83820" y="45720"/>
                </a:lnTo>
                <a:lnTo>
                  <a:pt x="60960" y="106680"/>
                </a:lnTo>
                <a:lnTo>
                  <a:pt x="30480" y="144780"/>
                </a:lnTo>
                <a:lnTo>
                  <a:pt x="0" y="213360"/>
                </a:lnTo>
                <a:lnTo>
                  <a:pt x="7620" y="274320"/>
                </a:lnTo>
                <a:lnTo>
                  <a:pt x="38100" y="274320"/>
                </a:lnTo>
                <a:lnTo>
                  <a:pt x="60960" y="327660"/>
                </a:lnTo>
                <a:lnTo>
                  <a:pt x="99060" y="358140"/>
                </a:lnTo>
                <a:lnTo>
                  <a:pt x="152400" y="403860"/>
                </a:lnTo>
                <a:lnTo>
                  <a:pt x="198120" y="441960"/>
                </a:lnTo>
                <a:lnTo>
                  <a:pt x="243840" y="464820"/>
                </a:lnTo>
                <a:lnTo>
                  <a:pt x="335280" y="472440"/>
                </a:lnTo>
                <a:lnTo>
                  <a:pt x="396240" y="472440"/>
                </a:lnTo>
                <a:lnTo>
                  <a:pt x="434340" y="480060"/>
                </a:lnTo>
                <a:lnTo>
                  <a:pt x="472440" y="502920"/>
                </a:lnTo>
                <a:lnTo>
                  <a:pt x="487680" y="525780"/>
                </a:lnTo>
                <a:lnTo>
                  <a:pt x="472440" y="594360"/>
                </a:lnTo>
                <a:lnTo>
                  <a:pt x="472440" y="647700"/>
                </a:lnTo>
                <a:lnTo>
                  <a:pt x="487680" y="670560"/>
                </a:lnTo>
                <a:lnTo>
                  <a:pt x="480060" y="731520"/>
                </a:lnTo>
                <a:lnTo>
                  <a:pt x="472440" y="762000"/>
                </a:lnTo>
                <a:lnTo>
                  <a:pt x="472440" y="784860"/>
                </a:lnTo>
                <a:lnTo>
                  <a:pt x="487680" y="845820"/>
                </a:lnTo>
                <a:close/>
              </a:path>
            </a:pathLst>
          </a:cu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Forme libre : forme 25">
            <a:extLst>
              <a:ext uri="{FF2B5EF4-FFF2-40B4-BE49-F238E27FC236}">
                <a16:creationId xmlns:a16="http://schemas.microsoft.com/office/drawing/2014/main" id="{5CC9FE5B-A12C-4D86-0250-D123A4D7489D}"/>
              </a:ext>
            </a:extLst>
          </p:cNvPr>
          <p:cNvSpPr/>
          <p:nvPr/>
        </p:nvSpPr>
        <p:spPr>
          <a:xfrm>
            <a:off x="3598332" y="1159933"/>
            <a:ext cx="313267" cy="347134"/>
          </a:xfrm>
          <a:custGeom>
            <a:avLst/>
            <a:gdLst>
              <a:gd name="connsiteX0" fmla="*/ 304800 w 304800"/>
              <a:gd name="connsiteY0" fmla="*/ 16934 h 347134"/>
              <a:gd name="connsiteX1" fmla="*/ 279400 w 304800"/>
              <a:gd name="connsiteY1" fmla="*/ 93134 h 347134"/>
              <a:gd name="connsiteX2" fmla="*/ 254000 w 304800"/>
              <a:gd name="connsiteY2" fmla="*/ 101600 h 347134"/>
              <a:gd name="connsiteX3" fmla="*/ 279400 w 304800"/>
              <a:gd name="connsiteY3" fmla="*/ 152400 h 347134"/>
              <a:gd name="connsiteX4" fmla="*/ 304800 w 304800"/>
              <a:gd name="connsiteY4" fmla="*/ 177800 h 347134"/>
              <a:gd name="connsiteX5" fmla="*/ 304800 w 304800"/>
              <a:gd name="connsiteY5" fmla="*/ 220134 h 347134"/>
              <a:gd name="connsiteX6" fmla="*/ 304800 w 304800"/>
              <a:gd name="connsiteY6" fmla="*/ 262467 h 347134"/>
              <a:gd name="connsiteX7" fmla="*/ 296333 w 304800"/>
              <a:gd name="connsiteY7" fmla="*/ 296334 h 347134"/>
              <a:gd name="connsiteX8" fmla="*/ 279400 w 304800"/>
              <a:gd name="connsiteY8" fmla="*/ 330200 h 347134"/>
              <a:gd name="connsiteX9" fmla="*/ 279400 w 304800"/>
              <a:gd name="connsiteY9" fmla="*/ 330200 h 347134"/>
              <a:gd name="connsiteX10" fmla="*/ 169333 w 304800"/>
              <a:gd name="connsiteY10" fmla="*/ 330200 h 347134"/>
              <a:gd name="connsiteX11" fmla="*/ 93133 w 304800"/>
              <a:gd name="connsiteY11" fmla="*/ 347134 h 347134"/>
              <a:gd name="connsiteX12" fmla="*/ 93133 w 304800"/>
              <a:gd name="connsiteY12" fmla="*/ 347134 h 347134"/>
              <a:gd name="connsiteX13" fmla="*/ 67733 w 304800"/>
              <a:gd name="connsiteY13" fmla="*/ 304800 h 347134"/>
              <a:gd name="connsiteX14" fmla="*/ 67733 w 304800"/>
              <a:gd name="connsiteY14" fmla="*/ 304800 h 347134"/>
              <a:gd name="connsiteX15" fmla="*/ 42333 w 304800"/>
              <a:gd name="connsiteY15" fmla="*/ 211667 h 347134"/>
              <a:gd name="connsiteX16" fmla="*/ 42333 w 304800"/>
              <a:gd name="connsiteY16" fmla="*/ 211667 h 347134"/>
              <a:gd name="connsiteX17" fmla="*/ 8467 w 304800"/>
              <a:gd name="connsiteY17" fmla="*/ 152400 h 347134"/>
              <a:gd name="connsiteX18" fmla="*/ 0 w 304800"/>
              <a:gd name="connsiteY18" fmla="*/ 152400 h 347134"/>
              <a:gd name="connsiteX19" fmla="*/ 0 w 304800"/>
              <a:gd name="connsiteY19" fmla="*/ 152400 h 347134"/>
              <a:gd name="connsiteX20" fmla="*/ 16933 w 304800"/>
              <a:gd name="connsiteY20" fmla="*/ 93134 h 347134"/>
              <a:gd name="connsiteX21" fmla="*/ 50800 w 304800"/>
              <a:gd name="connsiteY21" fmla="*/ 59267 h 347134"/>
              <a:gd name="connsiteX22" fmla="*/ 59267 w 304800"/>
              <a:gd name="connsiteY22" fmla="*/ 50800 h 347134"/>
              <a:gd name="connsiteX23" fmla="*/ 76200 w 304800"/>
              <a:gd name="connsiteY23" fmla="*/ 0 h 347134"/>
              <a:gd name="connsiteX24" fmla="*/ 143933 w 304800"/>
              <a:gd name="connsiteY24" fmla="*/ 0 h 347134"/>
              <a:gd name="connsiteX25" fmla="*/ 237067 w 304800"/>
              <a:gd name="connsiteY25" fmla="*/ 16934 h 347134"/>
              <a:gd name="connsiteX26" fmla="*/ 304800 w 304800"/>
              <a:gd name="connsiteY26" fmla="*/ 16934 h 347134"/>
              <a:gd name="connsiteX0" fmla="*/ 313267 w 313267"/>
              <a:gd name="connsiteY0" fmla="*/ 16934 h 347134"/>
              <a:gd name="connsiteX1" fmla="*/ 287867 w 313267"/>
              <a:gd name="connsiteY1" fmla="*/ 93134 h 347134"/>
              <a:gd name="connsiteX2" fmla="*/ 262467 w 313267"/>
              <a:gd name="connsiteY2" fmla="*/ 101600 h 347134"/>
              <a:gd name="connsiteX3" fmla="*/ 287867 w 313267"/>
              <a:gd name="connsiteY3" fmla="*/ 152400 h 347134"/>
              <a:gd name="connsiteX4" fmla="*/ 313267 w 313267"/>
              <a:gd name="connsiteY4" fmla="*/ 177800 h 347134"/>
              <a:gd name="connsiteX5" fmla="*/ 313267 w 313267"/>
              <a:gd name="connsiteY5" fmla="*/ 220134 h 347134"/>
              <a:gd name="connsiteX6" fmla="*/ 313267 w 313267"/>
              <a:gd name="connsiteY6" fmla="*/ 262467 h 347134"/>
              <a:gd name="connsiteX7" fmla="*/ 304800 w 313267"/>
              <a:gd name="connsiteY7" fmla="*/ 296334 h 347134"/>
              <a:gd name="connsiteX8" fmla="*/ 287867 w 313267"/>
              <a:gd name="connsiteY8" fmla="*/ 330200 h 347134"/>
              <a:gd name="connsiteX9" fmla="*/ 287867 w 313267"/>
              <a:gd name="connsiteY9" fmla="*/ 330200 h 347134"/>
              <a:gd name="connsiteX10" fmla="*/ 177800 w 313267"/>
              <a:gd name="connsiteY10" fmla="*/ 330200 h 347134"/>
              <a:gd name="connsiteX11" fmla="*/ 101600 w 313267"/>
              <a:gd name="connsiteY11" fmla="*/ 347134 h 347134"/>
              <a:gd name="connsiteX12" fmla="*/ 101600 w 313267"/>
              <a:gd name="connsiteY12" fmla="*/ 347134 h 347134"/>
              <a:gd name="connsiteX13" fmla="*/ 76200 w 313267"/>
              <a:gd name="connsiteY13" fmla="*/ 304800 h 347134"/>
              <a:gd name="connsiteX14" fmla="*/ 76200 w 313267"/>
              <a:gd name="connsiteY14" fmla="*/ 304800 h 347134"/>
              <a:gd name="connsiteX15" fmla="*/ 50800 w 313267"/>
              <a:gd name="connsiteY15" fmla="*/ 211667 h 347134"/>
              <a:gd name="connsiteX16" fmla="*/ 50800 w 313267"/>
              <a:gd name="connsiteY16" fmla="*/ 211667 h 347134"/>
              <a:gd name="connsiteX17" fmla="*/ 16934 w 313267"/>
              <a:gd name="connsiteY17" fmla="*/ 152400 h 347134"/>
              <a:gd name="connsiteX18" fmla="*/ 8467 w 313267"/>
              <a:gd name="connsiteY18" fmla="*/ 152400 h 347134"/>
              <a:gd name="connsiteX19" fmla="*/ 8467 w 313267"/>
              <a:gd name="connsiteY19" fmla="*/ 152400 h 347134"/>
              <a:gd name="connsiteX20" fmla="*/ 0 w 313267"/>
              <a:gd name="connsiteY20" fmla="*/ 76201 h 347134"/>
              <a:gd name="connsiteX21" fmla="*/ 59267 w 313267"/>
              <a:gd name="connsiteY21" fmla="*/ 59267 h 347134"/>
              <a:gd name="connsiteX22" fmla="*/ 67734 w 313267"/>
              <a:gd name="connsiteY22" fmla="*/ 50800 h 347134"/>
              <a:gd name="connsiteX23" fmla="*/ 84667 w 313267"/>
              <a:gd name="connsiteY23" fmla="*/ 0 h 347134"/>
              <a:gd name="connsiteX24" fmla="*/ 152400 w 313267"/>
              <a:gd name="connsiteY24" fmla="*/ 0 h 347134"/>
              <a:gd name="connsiteX25" fmla="*/ 245534 w 313267"/>
              <a:gd name="connsiteY25" fmla="*/ 16934 h 347134"/>
              <a:gd name="connsiteX26" fmla="*/ 313267 w 313267"/>
              <a:gd name="connsiteY26" fmla="*/ 16934 h 347134"/>
              <a:gd name="connsiteX0" fmla="*/ 313267 w 313267"/>
              <a:gd name="connsiteY0" fmla="*/ 16934 h 347134"/>
              <a:gd name="connsiteX1" fmla="*/ 287867 w 313267"/>
              <a:gd name="connsiteY1" fmla="*/ 93134 h 347134"/>
              <a:gd name="connsiteX2" fmla="*/ 262467 w 313267"/>
              <a:gd name="connsiteY2" fmla="*/ 101600 h 347134"/>
              <a:gd name="connsiteX3" fmla="*/ 287867 w 313267"/>
              <a:gd name="connsiteY3" fmla="*/ 152400 h 347134"/>
              <a:gd name="connsiteX4" fmla="*/ 313267 w 313267"/>
              <a:gd name="connsiteY4" fmla="*/ 177800 h 347134"/>
              <a:gd name="connsiteX5" fmla="*/ 313267 w 313267"/>
              <a:gd name="connsiteY5" fmla="*/ 220134 h 347134"/>
              <a:gd name="connsiteX6" fmla="*/ 313267 w 313267"/>
              <a:gd name="connsiteY6" fmla="*/ 262467 h 347134"/>
              <a:gd name="connsiteX7" fmla="*/ 304800 w 313267"/>
              <a:gd name="connsiteY7" fmla="*/ 296334 h 347134"/>
              <a:gd name="connsiteX8" fmla="*/ 287867 w 313267"/>
              <a:gd name="connsiteY8" fmla="*/ 330200 h 347134"/>
              <a:gd name="connsiteX9" fmla="*/ 287867 w 313267"/>
              <a:gd name="connsiteY9" fmla="*/ 330200 h 347134"/>
              <a:gd name="connsiteX10" fmla="*/ 177800 w 313267"/>
              <a:gd name="connsiteY10" fmla="*/ 330200 h 347134"/>
              <a:gd name="connsiteX11" fmla="*/ 101600 w 313267"/>
              <a:gd name="connsiteY11" fmla="*/ 347134 h 347134"/>
              <a:gd name="connsiteX12" fmla="*/ 101600 w 313267"/>
              <a:gd name="connsiteY12" fmla="*/ 347134 h 347134"/>
              <a:gd name="connsiteX13" fmla="*/ 76200 w 313267"/>
              <a:gd name="connsiteY13" fmla="*/ 304800 h 347134"/>
              <a:gd name="connsiteX14" fmla="*/ 76200 w 313267"/>
              <a:gd name="connsiteY14" fmla="*/ 304800 h 347134"/>
              <a:gd name="connsiteX15" fmla="*/ 50800 w 313267"/>
              <a:gd name="connsiteY15" fmla="*/ 211667 h 347134"/>
              <a:gd name="connsiteX16" fmla="*/ 50800 w 313267"/>
              <a:gd name="connsiteY16" fmla="*/ 211667 h 347134"/>
              <a:gd name="connsiteX17" fmla="*/ 16934 w 313267"/>
              <a:gd name="connsiteY17" fmla="*/ 152400 h 347134"/>
              <a:gd name="connsiteX18" fmla="*/ 8467 w 313267"/>
              <a:gd name="connsiteY18" fmla="*/ 152400 h 347134"/>
              <a:gd name="connsiteX19" fmla="*/ 8467 w 313267"/>
              <a:gd name="connsiteY19" fmla="*/ 152400 h 347134"/>
              <a:gd name="connsiteX20" fmla="*/ 0 w 313267"/>
              <a:gd name="connsiteY20" fmla="*/ 76201 h 347134"/>
              <a:gd name="connsiteX21" fmla="*/ 59267 w 313267"/>
              <a:gd name="connsiteY21" fmla="*/ 59267 h 347134"/>
              <a:gd name="connsiteX22" fmla="*/ 59267 w 313267"/>
              <a:gd name="connsiteY22" fmla="*/ 8467 h 347134"/>
              <a:gd name="connsiteX23" fmla="*/ 84667 w 313267"/>
              <a:gd name="connsiteY23" fmla="*/ 0 h 347134"/>
              <a:gd name="connsiteX24" fmla="*/ 152400 w 313267"/>
              <a:gd name="connsiteY24" fmla="*/ 0 h 347134"/>
              <a:gd name="connsiteX25" fmla="*/ 245534 w 313267"/>
              <a:gd name="connsiteY25" fmla="*/ 16934 h 347134"/>
              <a:gd name="connsiteX26" fmla="*/ 313267 w 313267"/>
              <a:gd name="connsiteY26" fmla="*/ 16934 h 34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3267" h="347134">
                <a:moveTo>
                  <a:pt x="313267" y="16934"/>
                </a:moveTo>
                <a:lnTo>
                  <a:pt x="287867" y="93134"/>
                </a:lnTo>
                <a:lnTo>
                  <a:pt x="262467" y="101600"/>
                </a:lnTo>
                <a:lnTo>
                  <a:pt x="287867" y="152400"/>
                </a:lnTo>
                <a:lnTo>
                  <a:pt x="313267" y="177800"/>
                </a:lnTo>
                <a:lnTo>
                  <a:pt x="313267" y="220134"/>
                </a:lnTo>
                <a:lnTo>
                  <a:pt x="313267" y="262467"/>
                </a:lnTo>
                <a:lnTo>
                  <a:pt x="304800" y="296334"/>
                </a:lnTo>
                <a:lnTo>
                  <a:pt x="287867" y="330200"/>
                </a:lnTo>
                <a:lnTo>
                  <a:pt x="287867" y="330200"/>
                </a:lnTo>
                <a:lnTo>
                  <a:pt x="177800" y="330200"/>
                </a:lnTo>
                <a:lnTo>
                  <a:pt x="101600" y="347134"/>
                </a:lnTo>
                <a:lnTo>
                  <a:pt x="101600" y="347134"/>
                </a:lnTo>
                <a:lnTo>
                  <a:pt x="76200" y="304800"/>
                </a:lnTo>
                <a:lnTo>
                  <a:pt x="76200" y="304800"/>
                </a:lnTo>
                <a:lnTo>
                  <a:pt x="50800" y="211667"/>
                </a:lnTo>
                <a:lnTo>
                  <a:pt x="50800" y="211667"/>
                </a:lnTo>
                <a:lnTo>
                  <a:pt x="16934" y="152400"/>
                </a:lnTo>
                <a:lnTo>
                  <a:pt x="8467" y="152400"/>
                </a:lnTo>
                <a:lnTo>
                  <a:pt x="8467" y="152400"/>
                </a:lnTo>
                <a:lnTo>
                  <a:pt x="0" y="76201"/>
                </a:lnTo>
                <a:lnTo>
                  <a:pt x="59267" y="59267"/>
                </a:lnTo>
                <a:lnTo>
                  <a:pt x="59267" y="8467"/>
                </a:lnTo>
                <a:lnTo>
                  <a:pt x="84667" y="0"/>
                </a:lnTo>
                <a:lnTo>
                  <a:pt x="152400" y="0"/>
                </a:lnTo>
                <a:lnTo>
                  <a:pt x="245534" y="16934"/>
                </a:lnTo>
                <a:lnTo>
                  <a:pt x="313267" y="16934"/>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Forme libre : forme 54">
            <a:extLst>
              <a:ext uri="{FF2B5EF4-FFF2-40B4-BE49-F238E27FC236}">
                <a16:creationId xmlns:a16="http://schemas.microsoft.com/office/drawing/2014/main" id="{22E99E69-8815-5859-D6B7-D6E50FB28375}"/>
              </a:ext>
            </a:extLst>
          </p:cNvPr>
          <p:cNvSpPr/>
          <p:nvPr/>
        </p:nvSpPr>
        <p:spPr>
          <a:xfrm>
            <a:off x="3586655" y="6306208"/>
            <a:ext cx="236483" cy="204952"/>
          </a:xfrm>
          <a:custGeom>
            <a:avLst/>
            <a:gdLst>
              <a:gd name="connsiteX0" fmla="*/ 86711 w 236483"/>
              <a:gd name="connsiteY0" fmla="*/ 0 h 157655"/>
              <a:gd name="connsiteX1" fmla="*/ 141890 w 236483"/>
              <a:gd name="connsiteY1" fmla="*/ 70945 h 157655"/>
              <a:gd name="connsiteX2" fmla="*/ 181304 w 236483"/>
              <a:gd name="connsiteY2" fmla="*/ 110359 h 157655"/>
              <a:gd name="connsiteX3" fmla="*/ 236483 w 236483"/>
              <a:gd name="connsiteY3" fmla="*/ 157655 h 157655"/>
              <a:gd name="connsiteX4" fmla="*/ 236483 w 236483"/>
              <a:gd name="connsiteY4" fmla="*/ 157655 h 157655"/>
              <a:gd name="connsiteX5" fmla="*/ 236483 w 236483"/>
              <a:gd name="connsiteY5" fmla="*/ 157655 h 157655"/>
              <a:gd name="connsiteX6" fmla="*/ 63062 w 236483"/>
              <a:gd name="connsiteY6" fmla="*/ 134007 h 157655"/>
              <a:gd name="connsiteX7" fmla="*/ 0 w 236483"/>
              <a:gd name="connsiteY7" fmla="*/ 86710 h 157655"/>
              <a:gd name="connsiteX8" fmla="*/ 0 w 236483"/>
              <a:gd name="connsiteY8" fmla="*/ 86710 h 157655"/>
              <a:gd name="connsiteX9" fmla="*/ 23648 w 236483"/>
              <a:gd name="connsiteY9" fmla="*/ 0 h 157655"/>
              <a:gd name="connsiteX10" fmla="*/ 86711 w 236483"/>
              <a:gd name="connsiteY10" fmla="*/ 0 h 157655"/>
              <a:gd name="connsiteX0" fmla="*/ 86711 w 236483"/>
              <a:gd name="connsiteY0" fmla="*/ 0 h 157655"/>
              <a:gd name="connsiteX1" fmla="*/ 141890 w 236483"/>
              <a:gd name="connsiteY1" fmla="*/ 70945 h 157655"/>
              <a:gd name="connsiteX2" fmla="*/ 181304 w 236483"/>
              <a:gd name="connsiteY2" fmla="*/ 110359 h 157655"/>
              <a:gd name="connsiteX3" fmla="*/ 236483 w 236483"/>
              <a:gd name="connsiteY3" fmla="*/ 157655 h 157655"/>
              <a:gd name="connsiteX4" fmla="*/ 236483 w 236483"/>
              <a:gd name="connsiteY4" fmla="*/ 157655 h 157655"/>
              <a:gd name="connsiteX5" fmla="*/ 236483 w 236483"/>
              <a:gd name="connsiteY5" fmla="*/ 157655 h 157655"/>
              <a:gd name="connsiteX6" fmla="*/ 94593 w 236483"/>
              <a:gd name="connsiteY6" fmla="*/ 134007 h 157655"/>
              <a:gd name="connsiteX7" fmla="*/ 0 w 236483"/>
              <a:gd name="connsiteY7" fmla="*/ 86710 h 157655"/>
              <a:gd name="connsiteX8" fmla="*/ 0 w 236483"/>
              <a:gd name="connsiteY8" fmla="*/ 86710 h 157655"/>
              <a:gd name="connsiteX9" fmla="*/ 23648 w 236483"/>
              <a:gd name="connsiteY9" fmla="*/ 0 h 157655"/>
              <a:gd name="connsiteX10" fmla="*/ 86711 w 236483"/>
              <a:gd name="connsiteY10" fmla="*/ 0 h 157655"/>
              <a:gd name="connsiteX0" fmla="*/ 86711 w 236483"/>
              <a:gd name="connsiteY0" fmla="*/ 0 h 204952"/>
              <a:gd name="connsiteX1" fmla="*/ 141890 w 236483"/>
              <a:gd name="connsiteY1" fmla="*/ 70945 h 204952"/>
              <a:gd name="connsiteX2" fmla="*/ 181304 w 236483"/>
              <a:gd name="connsiteY2" fmla="*/ 110359 h 204952"/>
              <a:gd name="connsiteX3" fmla="*/ 236483 w 236483"/>
              <a:gd name="connsiteY3" fmla="*/ 157655 h 204952"/>
              <a:gd name="connsiteX4" fmla="*/ 236483 w 236483"/>
              <a:gd name="connsiteY4" fmla="*/ 157655 h 204952"/>
              <a:gd name="connsiteX5" fmla="*/ 212835 w 236483"/>
              <a:gd name="connsiteY5" fmla="*/ 204952 h 204952"/>
              <a:gd name="connsiteX6" fmla="*/ 94593 w 236483"/>
              <a:gd name="connsiteY6" fmla="*/ 134007 h 204952"/>
              <a:gd name="connsiteX7" fmla="*/ 0 w 236483"/>
              <a:gd name="connsiteY7" fmla="*/ 86710 h 204952"/>
              <a:gd name="connsiteX8" fmla="*/ 0 w 236483"/>
              <a:gd name="connsiteY8" fmla="*/ 86710 h 204952"/>
              <a:gd name="connsiteX9" fmla="*/ 23648 w 236483"/>
              <a:gd name="connsiteY9" fmla="*/ 0 h 204952"/>
              <a:gd name="connsiteX10" fmla="*/ 86711 w 236483"/>
              <a:gd name="connsiteY10" fmla="*/ 0 h 204952"/>
              <a:gd name="connsiteX0" fmla="*/ 86711 w 236483"/>
              <a:gd name="connsiteY0" fmla="*/ 0 h 204952"/>
              <a:gd name="connsiteX1" fmla="*/ 141890 w 236483"/>
              <a:gd name="connsiteY1" fmla="*/ 70945 h 204952"/>
              <a:gd name="connsiteX2" fmla="*/ 181304 w 236483"/>
              <a:gd name="connsiteY2" fmla="*/ 110359 h 204952"/>
              <a:gd name="connsiteX3" fmla="*/ 236483 w 236483"/>
              <a:gd name="connsiteY3" fmla="*/ 157655 h 204952"/>
              <a:gd name="connsiteX4" fmla="*/ 236483 w 236483"/>
              <a:gd name="connsiteY4" fmla="*/ 157655 h 204952"/>
              <a:gd name="connsiteX5" fmla="*/ 212835 w 236483"/>
              <a:gd name="connsiteY5" fmla="*/ 204952 h 204952"/>
              <a:gd name="connsiteX6" fmla="*/ 63062 w 236483"/>
              <a:gd name="connsiteY6" fmla="*/ 149773 h 204952"/>
              <a:gd name="connsiteX7" fmla="*/ 0 w 236483"/>
              <a:gd name="connsiteY7" fmla="*/ 86710 h 204952"/>
              <a:gd name="connsiteX8" fmla="*/ 0 w 236483"/>
              <a:gd name="connsiteY8" fmla="*/ 86710 h 204952"/>
              <a:gd name="connsiteX9" fmla="*/ 23648 w 236483"/>
              <a:gd name="connsiteY9" fmla="*/ 0 h 204952"/>
              <a:gd name="connsiteX10" fmla="*/ 86711 w 236483"/>
              <a:gd name="connsiteY10" fmla="*/ 0 h 20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483" h="204952">
                <a:moveTo>
                  <a:pt x="86711" y="0"/>
                </a:moveTo>
                <a:lnTo>
                  <a:pt x="141890" y="70945"/>
                </a:lnTo>
                <a:lnTo>
                  <a:pt x="181304" y="110359"/>
                </a:lnTo>
                <a:lnTo>
                  <a:pt x="236483" y="157655"/>
                </a:lnTo>
                <a:lnTo>
                  <a:pt x="236483" y="157655"/>
                </a:lnTo>
                <a:lnTo>
                  <a:pt x="212835" y="204952"/>
                </a:lnTo>
                <a:lnTo>
                  <a:pt x="63062" y="149773"/>
                </a:lnTo>
                <a:lnTo>
                  <a:pt x="0" y="86710"/>
                </a:lnTo>
                <a:lnTo>
                  <a:pt x="0" y="86710"/>
                </a:lnTo>
                <a:lnTo>
                  <a:pt x="23648" y="0"/>
                </a:lnTo>
                <a:lnTo>
                  <a:pt x="86711"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Forme libre : forme 56">
            <a:extLst>
              <a:ext uri="{FF2B5EF4-FFF2-40B4-BE49-F238E27FC236}">
                <a16:creationId xmlns:a16="http://schemas.microsoft.com/office/drawing/2014/main" id="{8ACAA8D9-2A4C-0331-23A8-B4884442444A}"/>
              </a:ext>
            </a:extLst>
          </p:cNvPr>
          <p:cNvSpPr/>
          <p:nvPr/>
        </p:nvSpPr>
        <p:spPr>
          <a:xfrm>
            <a:off x="3689131" y="6290441"/>
            <a:ext cx="386255" cy="212835"/>
          </a:xfrm>
          <a:custGeom>
            <a:avLst/>
            <a:gdLst>
              <a:gd name="connsiteX0" fmla="*/ 0 w 386255"/>
              <a:gd name="connsiteY0" fmla="*/ 0 h 212835"/>
              <a:gd name="connsiteX1" fmla="*/ 70945 w 386255"/>
              <a:gd name="connsiteY1" fmla="*/ 47297 h 212835"/>
              <a:gd name="connsiteX2" fmla="*/ 204952 w 386255"/>
              <a:gd name="connsiteY2" fmla="*/ 102476 h 212835"/>
              <a:gd name="connsiteX3" fmla="*/ 323193 w 386255"/>
              <a:gd name="connsiteY3" fmla="*/ 149773 h 212835"/>
              <a:gd name="connsiteX4" fmla="*/ 386255 w 386255"/>
              <a:gd name="connsiteY4" fmla="*/ 173421 h 212835"/>
              <a:gd name="connsiteX5" fmla="*/ 378372 w 386255"/>
              <a:gd name="connsiteY5" fmla="*/ 197069 h 212835"/>
              <a:gd name="connsiteX6" fmla="*/ 354724 w 386255"/>
              <a:gd name="connsiteY6" fmla="*/ 212835 h 212835"/>
              <a:gd name="connsiteX7" fmla="*/ 315310 w 386255"/>
              <a:gd name="connsiteY7" fmla="*/ 197069 h 212835"/>
              <a:gd name="connsiteX8" fmla="*/ 283779 w 386255"/>
              <a:gd name="connsiteY8" fmla="*/ 197069 h 212835"/>
              <a:gd name="connsiteX9" fmla="*/ 212835 w 386255"/>
              <a:gd name="connsiteY9" fmla="*/ 197069 h 212835"/>
              <a:gd name="connsiteX10" fmla="*/ 212835 w 386255"/>
              <a:gd name="connsiteY10" fmla="*/ 197069 h 212835"/>
              <a:gd name="connsiteX11" fmla="*/ 149772 w 386255"/>
              <a:gd name="connsiteY11" fmla="*/ 181304 h 212835"/>
              <a:gd name="connsiteX12" fmla="*/ 134007 w 386255"/>
              <a:gd name="connsiteY12" fmla="*/ 173421 h 212835"/>
              <a:gd name="connsiteX13" fmla="*/ 102476 w 386255"/>
              <a:gd name="connsiteY13" fmla="*/ 141890 h 212835"/>
              <a:gd name="connsiteX14" fmla="*/ 31531 w 386255"/>
              <a:gd name="connsiteY14" fmla="*/ 86711 h 212835"/>
              <a:gd name="connsiteX15" fmla="*/ 0 w 386255"/>
              <a:gd name="connsiteY15" fmla="*/ 0 h 21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255" h="212835">
                <a:moveTo>
                  <a:pt x="0" y="0"/>
                </a:moveTo>
                <a:lnTo>
                  <a:pt x="70945" y="47297"/>
                </a:lnTo>
                <a:lnTo>
                  <a:pt x="204952" y="102476"/>
                </a:lnTo>
                <a:lnTo>
                  <a:pt x="323193" y="149773"/>
                </a:lnTo>
                <a:lnTo>
                  <a:pt x="386255" y="173421"/>
                </a:lnTo>
                <a:lnTo>
                  <a:pt x="378372" y="197069"/>
                </a:lnTo>
                <a:lnTo>
                  <a:pt x="354724" y="212835"/>
                </a:lnTo>
                <a:lnTo>
                  <a:pt x="315310" y="197069"/>
                </a:lnTo>
                <a:lnTo>
                  <a:pt x="283779" y="197069"/>
                </a:lnTo>
                <a:lnTo>
                  <a:pt x="212835" y="197069"/>
                </a:lnTo>
                <a:lnTo>
                  <a:pt x="212835" y="197069"/>
                </a:lnTo>
                <a:lnTo>
                  <a:pt x="149772" y="181304"/>
                </a:lnTo>
                <a:lnTo>
                  <a:pt x="134007" y="173421"/>
                </a:lnTo>
                <a:lnTo>
                  <a:pt x="102476" y="141890"/>
                </a:lnTo>
                <a:lnTo>
                  <a:pt x="31531" y="86711"/>
                </a:lnTo>
                <a:lnTo>
                  <a:pt x="0"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Forme libre : forme 58">
            <a:extLst>
              <a:ext uri="{FF2B5EF4-FFF2-40B4-BE49-F238E27FC236}">
                <a16:creationId xmlns:a16="http://schemas.microsoft.com/office/drawing/2014/main" id="{6E2C061B-7CB4-AA8A-DEA8-D59810C32836}"/>
              </a:ext>
            </a:extLst>
          </p:cNvPr>
          <p:cNvSpPr/>
          <p:nvPr/>
        </p:nvSpPr>
        <p:spPr>
          <a:xfrm>
            <a:off x="4256690" y="1679028"/>
            <a:ext cx="173420" cy="110358"/>
          </a:xfrm>
          <a:custGeom>
            <a:avLst/>
            <a:gdLst>
              <a:gd name="connsiteX0" fmla="*/ 39413 w 173420"/>
              <a:gd name="connsiteY0" fmla="*/ 0 h 110358"/>
              <a:gd name="connsiteX1" fmla="*/ 0 w 173420"/>
              <a:gd name="connsiteY1" fmla="*/ 63062 h 110358"/>
              <a:gd name="connsiteX2" fmla="*/ 31531 w 173420"/>
              <a:gd name="connsiteY2" fmla="*/ 94593 h 110358"/>
              <a:gd name="connsiteX3" fmla="*/ 78827 w 173420"/>
              <a:gd name="connsiteY3" fmla="*/ 102475 h 110358"/>
              <a:gd name="connsiteX4" fmla="*/ 78827 w 173420"/>
              <a:gd name="connsiteY4" fmla="*/ 102475 h 110358"/>
              <a:gd name="connsiteX5" fmla="*/ 149772 w 173420"/>
              <a:gd name="connsiteY5" fmla="*/ 110358 h 110358"/>
              <a:gd name="connsiteX6" fmla="*/ 173420 w 173420"/>
              <a:gd name="connsiteY6" fmla="*/ 70944 h 110358"/>
              <a:gd name="connsiteX7" fmla="*/ 157655 w 173420"/>
              <a:gd name="connsiteY7" fmla="*/ 47296 h 110358"/>
              <a:gd name="connsiteX8" fmla="*/ 149772 w 173420"/>
              <a:gd name="connsiteY8" fmla="*/ 23648 h 110358"/>
              <a:gd name="connsiteX9" fmla="*/ 118241 w 173420"/>
              <a:gd name="connsiteY9" fmla="*/ 7882 h 110358"/>
              <a:gd name="connsiteX10" fmla="*/ 39413 w 173420"/>
              <a:gd name="connsiteY10" fmla="*/ 0 h 11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20" h="110358">
                <a:moveTo>
                  <a:pt x="39413" y="0"/>
                </a:moveTo>
                <a:lnTo>
                  <a:pt x="0" y="63062"/>
                </a:lnTo>
                <a:lnTo>
                  <a:pt x="31531" y="94593"/>
                </a:lnTo>
                <a:lnTo>
                  <a:pt x="78827" y="102475"/>
                </a:lnTo>
                <a:lnTo>
                  <a:pt x="78827" y="102475"/>
                </a:lnTo>
                <a:lnTo>
                  <a:pt x="149772" y="110358"/>
                </a:lnTo>
                <a:lnTo>
                  <a:pt x="173420" y="70944"/>
                </a:lnTo>
                <a:lnTo>
                  <a:pt x="157655" y="47296"/>
                </a:lnTo>
                <a:lnTo>
                  <a:pt x="149772" y="23648"/>
                </a:lnTo>
                <a:lnTo>
                  <a:pt x="118241" y="7882"/>
                </a:lnTo>
                <a:lnTo>
                  <a:pt x="39413"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Forme libre : forme 59">
            <a:extLst>
              <a:ext uri="{FF2B5EF4-FFF2-40B4-BE49-F238E27FC236}">
                <a16:creationId xmlns:a16="http://schemas.microsoft.com/office/drawing/2014/main" id="{73F4CAB6-E547-94D1-7796-93C717AB586D}"/>
              </a:ext>
            </a:extLst>
          </p:cNvPr>
          <p:cNvSpPr/>
          <p:nvPr/>
        </p:nvSpPr>
        <p:spPr>
          <a:xfrm>
            <a:off x="3247697" y="717331"/>
            <a:ext cx="110358" cy="94593"/>
          </a:xfrm>
          <a:custGeom>
            <a:avLst/>
            <a:gdLst>
              <a:gd name="connsiteX0" fmla="*/ 0 w 86710"/>
              <a:gd name="connsiteY0" fmla="*/ 0 h 78827"/>
              <a:gd name="connsiteX1" fmla="*/ 7883 w 86710"/>
              <a:gd name="connsiteY1" fmla="*/ 78827 h 78827"/>
              <a:gd name="connsiteX2" fmla="*/ 70945 w 86710"/>
              <a:gd name="connsiteY2" fmla="*/ 78827 h 78827"/>
              <a:gd name="connsiteX3" fmla="*/ 78827 w 86710"/>
              <a:gd name="connsiteY3" fmla="*/ 39413 h 78827"/>
              <a:gd name="connsiteX4" fmla="*/ 86710 w 86710"/>
              <a:gd name="connsiteY4" fmla="*/ 23648 h 78827"/>
              <a:gd name="connsiteX5" fmla="*/ 63062 w 86710"/>
              <a:gd name="connsiteY5" fmla="*/ 7882 h 78827"/>
              <a:gd name="connsiteX6" fmla="*/ 0 w 86710"/>
              <a:gd name="connsiteY6" fmla="*/ 0 h 78827"/>
              <a:gd name="connsiteX0" fmla="*/ 0 w 110358"/>
              <a:gd name="connsiteY0" fmla="*/ 0 h 94593"/>
              <a:gd name="connsiteX1" fmla="*/ 31531 w 110358"/>
              <a:gd name="connsiteY1" fmla="*/ 94593 h 94593"/>
              <a:gd name="connsiteX2" fmla="*/ 94593 w 110358"/>
              <a:gd name="connsiteY2" fmla="*/ 94593 h 94593"/>
              <a:gd name="connsiteX3" fmla="*/ 102475 w 110358"/>
              <a:gd name="connsiteY3" fmla="*/ 55179 h 94593"/>
              <a:gd name="connsiteX4" fmla="*/ 110358 w 110358"/>
              <a:gd name="connsiteY4" fmla="*/ 39414 h 94593"/>
              <a:gd name="connsiteX5" fmla="*/ 86710 w 110358"/>
              <a:gd name="connsiteY5" fmla="*/ 23648 h 94593"/>
              <a:gd name="connsiteX6" fmla="*/ 0 w 110358"/>
              <a:gd name="connsiteY6" fmla="*/ 0 h 94593"/>
              <a:gd name="connsiteX0" fmla="*/ 0 w 110358"/>
              <a:gd name="connsiteY0" fmla="*/ 0 h 94593"/>
              <a:gd name="connsiteX1" fmla="*/ 7882 w 110358"/>
              <a:gd name="connsiteY1" fmla="*/ 94593 h 94593"/>
              <a:gd name="connsiteX2" fmla="*/ 94593 w 110358"/>
              <a:gd name="connsiteY2" fmla="*/ 94593 h 94593"/>
              <a:gd name="connsiteX3" fmla="*/ 102475 w 110358"/>
              <a:gd name="connsiteY3" fmla="*/ 55179 h 94593"/>
              <a:gd name="connsiteX4" fmla="*/ 110358 w 110358"/>
              <a:gd name="connsiteY4" fmla="*/ 39414 h 94593"/>
              <a:gd name="connsiteX5" fmla="*/ 86710 w 110358"/>
              <a:gd name="connsiteY5" fmla="*/ 23648 h 94593"/>
              <a:gd name="connsiteX6" fmla="*/ 0 w 110358"/>
              <a:gd name="connsiteY6" fmla="*/ 0 h 9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58" h="94593">
                <a:moveTo>
                  <a:pt x="0" y="0"/>
                </a:moveTo>
                <a:lnTo>
                  <a:pt x="7882" y="94593"/>
                </a:lnTo>
                <a:lnTo>
                  <a:pt x="94593" y="94593"/>
                </a:lnTo>
                <a:lnTo>
                  <a:pt x="102475" y="55179"/>
                </a:lnTo>
                <a:lnTo>
                  <a:pt x="110358" y="39414"/>
                </a:lnTo>
                <a:lnTo>
                  <a:pt x="86710" y="23648"/>
                </a:lnTo>
                <a:lnTo>
                  <a:pt x="0" y="0"/>
                </a:lnTo>
                <a:close/>
              </a:path>
            </a:pathLst>
          </a:cu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Forme libre : forme 60">
            <a:extLst>
              <a:ext uri="{FF2B5EF4-FFF2-40B4-BE49-F238E27FC236}">
                <a16:creationId xmlns:a16="http://schemas.microsoft.com/office/drawing/2014/main" id="{DEC5C703-E8BC-678F-796A-CCC5D7FA9D1A}"/>
              </a:ext>
            </a:extLst>
          </p:cNvPr>
          <p:cNvSpPr/>
          <p:nvPr/>
        </p:nvSpPr>
        <p:spPr>
          <a:xfrm>
            <a:off x="3338283" y="683842"/>
            <a:ext cx="56362" cy="44013"/>
          </a:xfrm>
          <a:custGeom>
            <a:avLst/>
            <a:gdLst>
              <a:gd name="connsiteX0" fmla="*/ 0 w 47297"/>
              <a:gd name="connsiteY0" fmla="*/ 0 h 63063"/>
              <a:gd name="connsiteX1" fmla="*/ 47297 w 47297"/>
              <a:gd name="connsiteY1" fmla="*/ 55180 h 63063"/>
              <a:gd name="connsiteX2" fmla="*/ 39414 w 47297"/>
              <a:gd name="connsiteY2" fmla="*/ 63063 h 63063"/>
              <a:gd name="connsiteX3" fmla="*/ 0 w 47297"/>
              <a:gd name="connsiteY3" fmla="*/ 63063 h 63063"/>
              <a:gd name="connsiteX4" fmla="*/ 0 w 47297"/>
              <a:gd name="connsiteY4" fmla="*/ 0 h 63063"/>
              <a:gd name="connsiteX0" fmla="*/ 3429 w 47297"/>
              <a:gd name="connsiteY0" fmla="*/ 0 h 44013"/>
              <a:gd name="connsiteX1" fmla="*/ 47297 w 47297"/>
              <a:gd name="connsiteY1" fmla="*/ 36130 h 44013"/>
              <a:gd name="connsiteX2" fmla="*/ 39414 w 47297"/>
              <a:gd name="connsiteY2" fmla="*/ 44013 h 44013"/>
              <a:gd name="connsiteX3" fmla="*/ 0 w 47297"/>
              <a:gd name="connsiteY3" fmla="*/ 44013 h 44013"/>
              <a:gd name="connsiteX4" fmla="*/ 3429 w 47297"/>
              <a:gd name="connsiteY4" fmla="*/ 0 h 44013"/>
              <a:gd name="connsiteX0" fmla="*/ 10287 w 54155"/>
              <a:gd name="connsiteY0" fmla="*/ 0 h 44013"/>
              <a:gd name="connsiteX1" fmla="*/ 54155 w 54155"/>
              <a:gd name="connsiteY1" fmla="*/ 36130 h 44013"/>
              <a:gd name="connsiteX2" fmla="*/ 46272 w 54155"/>
              <a:gd name="connsiteY2" fmla="*/ 44013 h 44013"/>
              <a:gd name="connsiteX3" fmla="*/ 0 w 54155"/>
              <a:gd name="connsiteY3" fmla="*/ 28773 h 44013"/>
              <a:gd name="connsiteX4" fmla="*/ 10287 w 54155"/>
              <a:gd name="connsiteY4" fmla="*/ 0 h 44013"/>
              <a:gd name="connsiteX0" fmla="*/ 10287 w 54155"/>
              <a:gd name="connsiteY0" fmla="*/ 0 h 44013"/>
              <a:gd name="connsiteX1" fmla="*/ 37718 w 54155"/>
              <a:gd name="connsiteY1" fmla="*/ 11956 h 44013"/>
              <a:gd name="connsiteX2" fmla="*/ 54155 w 54155"/>
              <a:gd name="connsiteY2" fmla="*/ 36130 h 44013"/>
              <a:gd name="connsiteX3" fmla="*/ 46272 w 54155"/>
              <a:gd name="connsiteY3" fmla="*/ 44013 h 44013"/>
              <a:gd name="connsiteX4" fmla="*/ 0 w 54155"/>
              <a:gd name="connsiteY4" fmla="*/ 28773 h 44013"/>
              <a:gd name="connsiteX5" fmla="*/ 10287 w 54155"/>
              <a:gd name="connsiteY5" fmla="*/ 0 h 44013"/>
              <a:gd name="connsiteX0" fmla="*/ 6858 w 50726"/>
              <a:gd name="connsiteY0" fmla="*/ 0 h 44013"/>
              <a:gd name="connsiteX1" fmla="*/ 34289 w 50726"/>
              <a:gd name="connsiteY1" fmla="*/ 11956 h 44013"/>
              <a:gd name="connsiteX2" fmla="*/ 50726 w 50726"/>
              <a:gd name="connsiteY2" fmla="*/ 36130 h 44013"/>
              <a:gd name="connsiteX3" fmla="*/ 42843 w 50726"/>
              <a:gd name="connsiteY3" fmla="*/ 44013 h 44013"/>
              <a:gd name="connsiteX4" fmla="*/ 0 w 50726"/>
              <a:gd name="connsiteY4" fmla="*/ 28773 h 44013"/>
              <a:gd name="connsiteX5" fmla="*/ 6858 w 50726"/>
              <a:gd name="connsiteY5" fmla="*/ 0 h 44013"/>
              <a:gd name="connsiteX0" fmla="*/ 6858 w 50726"/>
              <a:gd name="connsiteY0" fmla="*/ 0 h 44013"/>
              <a:gd name="connsiteX1" fmla="*/ 34289 w 50726"/>
              <a:gd name="connsiteY1" fmla="*/ 11956 h 44013"/>
              <a:gd name="connsiteX2" fmla="*/ 50726 w 50726"/>
              <a:gd name="connsiteY2" fmla="*/ 36130 h 44013"/>
              <a:gd name="connsiteX3" fmla="*/ 42843 w 50726"/>
              <a:gd name="connsiteY3" fmla="*/ 44013 h 44013"/>
              <a:gd name="connsiteX4" fmla="*/ 0 w 50726"/>
              <a:gd name="connsiteY4" fmla="*/ 28773 h 44013"/>
              <a:gd name="connsiteX5" fmla="*/ 6858 w 50726"/>
              <a:gd name="connsiteY5" fmla="*/ 0 h 4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26" h="44013">
                <a:moveTo>
                  <a:pt x="6858" y="0"/>
                </a:moveTo>
                <a:cubicBezTo>
                  <a:pt x="14859" y="8430"/>
                  <a:pt x="26288" y="3526"/>
                  <a:pt x="34289" y="11956"/>
                </a:cubicBezTo>
                <a:lnTo>
                  <a:pt x="50726" y="36130"/>
                </a:lnTo>
                <a:lnTo>
                  <a:pt x="42843" y="44013"/>
                </a:lnTo>
                <a:cubicBezTo>
                  <a:pt x="28562" y="38933"/>
                  <a:pt x="14281" y="39568"/>
                  <a:pt x="0" y="28773"/>
                </a:cubicBezTo>
                <a:lnTo>
                  <a:pt x="6858" y="0"/>
                </a:lnTo>
                <a:close/>
              </a:path>
            </a:pathLst>
          </a:custGeom>
          <a:solidFill>
            <a:srgbClr val="00B050"/>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0BC8C87D-43ED-7EE9-79B8-022F1EA7E19F}"/>
              </a:ext>
            </a:extLst>
          </p:cNvPr>
          <p:cNvCxnSpPr>
            <a:cxnSpLocks/>
          </p:cNvCxnSpPr>
          <p:nvPr/>
        </p:nvCxnSpPr>
        <p:spPr>
          <a:xfrm flipV="1">
            <a:off x="2241216" y="1768929"/>
            <a:ext cx="1851813" cy="642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AC07E77E-61AB-884D-2F61-D69B4B326714}"/>
              </a:ext>
            </a:extLst>
          </p:cNvPr>
          <p:cNvCxnSpPr>
            <a:cxnSpLocks/>
          </p:cNvCxnSpPr>
          <p:nvPr/>
        </p:nvCxnSpPr>
        <p:spPr>
          <a:xfrm flipV="1">
            <a:off x="2266029" y="1562100"/>
            <a:ext cx="2001171" cy="6489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476024F4-172A-A51D-B42A-A5BFC71C85B5}"/>
              </a:ext>
            </a:extLst>
          </p:cNvPr>
          <p:cNvCxnSpPr>
            <a:cxnSpLocks/>
          </p:cNvCxnSpPr>
          <p:nvPr/>
        </p:nvCxnSpPr>
        <p:spPr>
          <a:xfrm flipV="1">
            <a:off x="2557826" y="1434082"/>
            <a:ext cx="1662049" cy="528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88B04672-A20A-6A01-657B-41CF2F17EFE6}"/>
              </a:ext>
            </a:extLst>
          </p:cNvPr>
          <p:cNvCxnSpPr>
            <a:cxnSpLocks/>
          </p:cNvCxnSpPr>
          <p:nvPr/>
        </p:nvCxnSpPr>
        <p:spPr>
          <a:xfrm flipV="1">
            <a:off x="2376442" y="1856014"/>
            <a:ext cx="1885315" cy="6912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7D7D8D88-3EF4-8B16-8346-C8DA8A65DBE1}"/>
              </a:ext>
            </a:extLst>
          </p:cNvPr>
          <p:cNvCxnSpPr>
            <a:cxnSpLocks/>
          </p:cNvCxnSpPr>
          <p:nvPr/>
        </p:nvCxnSpPr>
        <p:spPr>
          <a:xfrm flipV="1">
            <a:off x="2888678" y="1850491"/>
            <a:ext cx="1834737" cy="688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247E1421-D10A-5861-A233-A60CC3D18863}"/>
              </a:ext>
            </a:extLst>
          </p:cNvPr>
          <p:cNvCxnSpPr>
            <a:cxnSpLocks/>
          </p:cNvCxnSpPr>
          <p:nvPr/>
        </p:nvCxnSpPr>
        <p:spPr>
          <a:xfrm flipV="1">
            <a:off x="2992583" y="1948543"/>
            <a:ext cx="1829788" cy="739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51DC95AA-4AD3-E6F9-ECF5-3408087248F1}"/>
              </a:ext>
            </a:extLst>
          </p:cNvPr>
          <p:cNvCxnSpPr>
            <a:cxnSpLocks/>
          </p:cNvCxnSpPr>
          <p:nvPr/>
        </p:nvCxnSpPr>
        <p:spPr>
          <a:xfrm flipV="1">
            <a:off x="3129427" y="1955280"/>
            <a:ext cx="2046946" cy="843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4CCD45E9-94D0-BEA7-938B-BB30CC864727}"/>
              </a:ext>
            </a:extLst>
          </p:cNvPr>
          <p:cNvCxnSpPr>
            <a:cxnSpLocks/>
          </p:cNvCxnSpPr>
          <p:nvPr/>
        </p:nvCxnSpPr>
        <p:spPr>
          <a:xfrm flipV="1">
            <a:off x="3328448" y="2051957"/>
            <a:ext cx="1983781" cy="8267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4472B684-E3F1-62F8-5B0F-C7AD36709052}"/>
              </a:ext>
            </a:extLst>
          </p:cNvPr>
          <p:cNvCxnSpPr>
            <a:cxnSpLocks/>
          </p:cNvCxnSpPr>
          <p:nvPr/>
        </p:nvCxnSpPr>
        <p:spPr>
          <a:xfrm flipV="1">
            <a:off x="2559955" y="1518376"/>
            <a:ext cx="850771" cy="271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93ED6128-A87B-F3CE-F94C-782599E48B08}"/>
              </a:ext>
            </a:extLst>
          </p:cNvPr>
          <p:cNvCxnSpPr>
            <a:cxnSpLocks/>
          </p:cNvCxnSpPr>
          <p:nvPr/>
        </p:nvCxnSpPr>
        <p:spPr>
          <a:xfrm flipV="1">
            <a:off x="2580896" y="1357844"/>
            <a:ext cx="850771" cy="271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471278BB-BDB2-5CF3-6B5A-F24979CAA852}"/>
              </a:ext>
            </a:extLst>
          </p:cNvPr>
          <p:cNvCxnSpPr>
            <a:cxnSpLocks/>
          </p:cNvCxnSpPr>
          <p:nvPr/>
        </p:nvCxnSpPr>
        <p:spPr>
          <a:xfrm flipV="1">
            <a:off x="3451749" y="2133600"/>
            <a:ext cx="2034651" cy="862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AB5A5279-8C18-D9AE-E10F-EA1F9FF9CD03}"/>
              </a:ext>
            </a:extLst>
          </p:cNvPr>
          <p:cNvCxnSpPr>
            <a:cxnSpLocks/>
          </p:cNvCxnSpPr>
          <p:nvPr/>
        </p:nvCxnSpPr>
        <p:spPr>
          <a:xfrm flipV="1">
            <a:off x="3584315" y="2237637"/>
            <a:ext cx="2034651" cy="862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D61693EA-8C9B-BC19-16A7-A40F345DF8BB}"/>
              </a:ext>
            </a:extLst>
          </p:cNvPr>
          <p:cNvCxnSpPr>
            <a:cxnSpLocks/>
          </p:cNvCxnSpPr>
          <p:nvPr/>
        </p:nvCxnSpPr>
        <p:spPr>
          <a:xfrm flipV="1">
            <a:off x="3701848" y="2411186"/>
            <a:ext cx="1920623" cy="803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a16="http://schemas.microsoft.com/office/drawing/2014/main" id="{6EB7C1D2-4898-4C0B-F32A-2103906EB3C5}"/>
              </a:ext>
            </a:extLst>
          </p:cNvPr>
          <p:cNvCxnSpPr>
            <a:cxnSpLocks/>
          </p:cNvCxnSpPr>
          <p:nvPr/>
        </p:nvCxnSpPr>
        <p:spPr>
          <a:xfrm flipV="1">
            <a:off x="3682389" y="2705100"/>
            <a:ext cx="1738697" cy="7303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02F83B09-8619-5162-8F3F-F3C8E365FD0B}"/>
              </a:ext>
            </a:extLst>
          </p:cNvPr>
          <p:cNvCxnSpPr>
            <a:cxnSpLocks/>
          </p:cNvCxnSpPr>
          <p:nvPr/>
        </p:nvCxnSpPr>
        <p:spPr>
          <a:xfrm flipV="1">
            <a:off x="3720548" y="2966357"/>
            <a:ext cx="1569909" cy="6180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195C7112-64A4-94E4-0921-1EEF2EC895BB}"/>
              </a:ext>
            </a:extLst>
          </p:cNvPr>
          <p:cNvCxnSpPr>
            <a:cxnSpLocks/>
          </p:cNvCxnSpPr>
          <p:nvPr/>
        </p:nvCxnSpPr>
        <p:spPr>
          <a:xfrm flipV="1">
            <a:off x="3875314" y="3154782"/>
            <a:ext cx="1434602" cy="551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F2DCCBFE-B874-BC8B-EEBE-C849CD776DAF}"/>
              </a:ext>
            </a:extLst>
          </p:cNvPr>
          <p:cNvCxnSpPr>
            <a:cxnSpLocks/>
          </p:cNvCxnSpPr>
          <p:nvPr/>
        </p:nvCxnSpPr>
        <p:spPr>
          <a:xfrm flipV="1">
            <a:off x="4115875" y="3510643"/>
            <a:ext cx="1098382" cy="4258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165A1502-0CB6-ABA9-CDFD-5AB57341254F}"/>
              </a:ext>
            </a:extLst>
          </p:cNvPr>
          <p:cNvCxnSpPr>
            <a:cxnSpLocks/>
          </p:cNvCxnSpPr>
          <p:nvPr/>
        </p:nvCxnSpPr>
        <p:spPr>
          <a:xfrm flipV="1">
            <a:off x="4050838" y="3335237"/>
            <a:ext cx="1212682" cy="455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A0E6F8FA-98DA-0A4C-AE2E-BBFF8CE3B60F}"/>
              </a:ext>
            </a:extLst>
          </p:cNvPr>
          <p:cNvCxnSpPr>
            <a:cxnSpLocks/>
          </p:cNvCxnSpPr>
          <p:nvPr/>
        </p:nvCxnSpPr>
        <p:spPr>
          <a:xfrm flipV="1">
            <a:off x="4103732" y="3923526"/>
            <a:ext cx="458950" cy="1658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id="{92F078E4-E5CC-8F70-2DCD-5FF7C89A7946}"/>
              </a:ext>
            </a:extLst>
          </p:cNvPr>
          <p:cNvCxnSpPr>
            <a:cxnSpLocks/>
          </p:cNvCxnSpPr>
          <p:nvPr/>
        </p:nvCxnSpPr>
        <p:spPr>
          <a:xfrm flipV="1">
            <a:off x="3938223" y="4065814"/>
            <a:ext cx="650106" cy="240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id="{48763734-D5C8-3216-491C-35643111046E}"/>
              </a:ext>
            </a:extLst>
          </p:cNvPr>
          <p:cNvCxnSpPr>
            <a:cxnSpLocks/>
          </p:cNvCxnSpPr>
          <p:nvPr/>
        </p:nvCxnSpPr>
        <p:spPr>
          <a:xfrm flipV="1">
            <a:off x="4041773" y="4221561"/>
            <a:ext cx="471303" cy="180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a16="http://schemas.microsoft.com/office/drawing/2014/main" id="{41C8610B-388B-96FD-A1CD-FAF8F9E81FA0}"/>
              </a:ext>
            </a:extLst>
          </p:cNvPr>
          <p:cNvCxnSpPr>
            <a:cxnSpLocks/>
          </p:cNvCxnSpPr>
          <p:nvPr/>
        </p:nvCxnSpPr>
        <p:spPr>
          <a:xfrm flipV="1">
            <a:off x="4193763" y="4365171"/>
            <a:ext cx="296594" cy="135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7DE0E534-170E-EDD4-314C-2E874F5366A0}"/>
              </a:ext>
            </a:extLst>
          </p:cNvPr>
          <p:cNvSpPr/>
          <p:nvPr/>
        </p:nvSpPr>
        <p:spPr>
          <a:xfrm rot="20128713">
            <a:off x="2825828" y="1495514"/>
            <a:ext cx="197198" cy="45719"/>
          </a:xfrm>
          <a:prstGeom prst="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llipse 36">
            <a:extLst>
              <a:ext uri="{FF2B5EF4-FFF2-40B4-BE49-F238E27FC236}">
                <a16:creationId xmlns:a16="http://schemas.microsoft.com/office/drawing/2014/main" id="{E538B37E-3392-8780-24BE-1D861F6EFE80}"/>
              </a:ext>
            </a:extLst>
          </p:cNvPr>
          <p:cNvSpPr/>
          <p:nvPr/>
        </p:nvSpPr>
        <p:spPr>
          <a:xfrm rot="20085373">
            <a:off x="4220851" y="1618740"/>
            <a:ext cx="323813" cy="177403"/>
          </a:xfrm>
          <a:custGeom>
            <a:avLst/>
            <a:gdLst>
              <a:gd name="connsiteX0" fmla="*/ 0 w 304800"/>
              <a:gd name="connsiteY0" fmla="*/ 85179 h 170358"/>
              <a:gd name="connsiteX1" fmla="*/ 152400 w 304800"/>
              <a:gd name="connsiteY1" fmla="*/ 0 h 170358"/>
              <a:gd name="connsiteX2" fmla="*/ 304800 w 304800"/>
              <a:gd name="connsiteY2" fmla="*/ 85179 h 170358"/>
              <a:gd name="connsiteX3" fmla="*/ 152400 w 304800"/>
              <a:gd name="connsiteY3" fmla="*/ 170358 h 170358"/>
              <a:gd name="connsiteX4" fmla="*/ 0 w 304800"/>
              <a:gd name="connsiteY4" fmla="*/ 85179 h 170358"/>
              <a:gd name="connsiteX0" fmla="*/ 5438 w 310238"/>
              <a:gd name="connsiteY0" fmla="*/ 87341 h 172520"/>
              <a:gd name="connsiteX1" fmla="*/ 45646 w 310238"/>
              <a:gd name="connsiteY1" fmla="*/ 30644 h 172520"/>
              <a:gd name="connsiteX2" fmla="*/ 157838 w 310238"/>
              <a:gd name="connsiteY2" fmla="*/ 2162 h 172520"/>
              <a:gd name="connsiteX3" fmla="*/ 310238 w 310238"/>
              <a:gd name="connsiteY3" fmla="*/ 87341 h 172520"/>
              <a:gd name="connsiteX4" fmla="*/ 157838 w 310238"/>
              <a:gd name="connsiteY4" fmla="*/ 172520 h 172520"/>
              <a:gd name="connsiteX5" fmla="*/ 5438 w 310238"/>
              <a:gd name="connsiteY5" fmla="*/ 87341 h 172520"/>
              <a:gd name="connsiteX0" fmla="*/ 19013 w 323813"/>
              <a:gd name="connsiteY0" fmla="*/ 87341 h 172520"/>
              <a:gd name="connsiteX1" fmla="*/ 59221 w 323813"/>
              <a:gd name="connsiteY1" fmla="*/ 30644 h 172520"/>
              <a:gd name="connsiteX2" fmla="*/ 171413 w 323813"/>
              <a:gd name="connsiteY2" fmla="*/ 2162 h 172520"/>
              <a:gd name="connsiteX3" fmla="*/ 323813 w 323813"/>
              <a:gd name="connsiteY3" fmla="*/ 87341 h 172520"/>
              <a:gd name="connsiteX4" fmla="*/ 171413 w 323813"/>
              <a:gd name="connsiteY4" fmla="*/ 172520 h 172520"/>
              <a:gd name="connsiteX5" fmla="*/ 19013 w 323813"/>
              <a:gd name="connsiteY5" fmla="*/ 87341 h 172520"/>
              <a:gd name="connsiteX0" fmla="*/ 19013 w 323813"/>
              <a:gd name="connsiteY0" fmla="*/ 92224 h 177403"/>
              <a:gd name="connsiteX1" fmla="*/ 59221 w 323813"/>
              <a:gd name="connsiteY1" fmla="*/ 35527 h 177403"/>
              <a:gd name="connsiteX2" fmla="*/ 171413 w 323813"/>
              <a:gd name="connsiteY2" fmla="*/ 7045 h 177403"/>
              <a:gd name="connsiteX3" fmla="*/ 323813 w 323813"/>
              <a:gd name="connsiteY3" fmla="*/ 92224 h 177403"/>
              <a:gd name="connsiteX4" fmla="*/ 171413 w 323813"/>
              <a:gd name="connsiteY4" fmla="*/ 177403 h 177403"/>
              <a:gd name="connsiteX5" fmla="*/ 19013 w 323813"/>
              <a:gd name="connsiteY5" fmla="*/ 92224 h 17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813" h="177403">
                <a:moveTo>
                  <a:pt x="19013" y="92224"/>
                </a:moveTo>
                <a:cubicBezTo>
                  <a:pt x="314" y="68578"/>
                  <a:pt x="-25911" y="869"/>
                  <a:pt x="59221" y="35527"/>
                </a:cubicBezTo>
                <a:cubicBezTo>
                  <a:pt x="75536" y="-9556"/>
                  <a:pt x="127314" y="-2405"/>
                  <a:pt x="171413" y="7045"/>
                </a:cubicBezTo>
                <a:cubicBezTo>
                  <a:pt x="215512" y="16495"/>
                  <a:pt x="323813" y="45181"/>
                  <a:pt x="323813" y="92224"/>
                </a:cubicBezTo>
                <a:cubicBezTo>
                  <a:pt x="323813" y="139267"/>
                  <a:pt x="255581" y="177403"/>
                  <a:pt x="171413" y="177403"/>
                </a:cubicBezTo>
                <a:cubicBezTo>
                  <a:pt x="87245" y="177403"/>
                  <a:pt x="19013" y="139267"/>
                  <a:pt x="19013" y="92224"/>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Ellipse 37">
            <a:extLst>
              <a:ext uri="{FF2B5EF4-FFF2-40B4-BE49-F238E27FC236}">
                <a16:creationId xmlns:a16="http://schemas.microsoft.com/office/drawing/2014/main" id="{705D3A7F-3D38-23E8-6C94-00990C336802}"/>
              </a:ext>
            </a:extLst>
          </p:cNvPr>
          <p:cNvSpPr/>
          <p:nvPr/>
        </p:nvSpPr>
        <p:spPr>
          <a:xfrm rot="987089">
            <a:off x="3212922" y="584972"/>
            <a:ext cx="306024" cy="270002"/>
          </a:xfrm>
          <a:custGeom>
            <a:avLst/>
            <a:gdLst>
              <a:gd name="connsiteX0" fmla="*/ 0 w 304800"/>
              <a:gd name="connsiteY0" fmla="*/ 105850 h 211699"/>
              <a:gd name="connsiteX1" fmla="*/ 152400 w 304800"/>
              <a:gd name="connsiteY1" fmla="*/ 0 h 211699"/>
              <a:gd name="connsiteX2" fmla="*/ 304800 w 304800"/>
              <a:gd name="connsiteY2" fmla="*/ 105850 h 211699"/>
              <a:gd name="connsiteX3" fmla="*/ 152400 w 304800"/>
              <a:gd name="connsiteY3" fmla="*/ 211700 h 211699"/>
              <a:gd name="connsiteX4" fmla="*/ 0 w 304800"/>
              <a:gd name="connsiteY4" fmla="*/ 105850 h 211699"/>
              <a:gd name="connsiteX0" fmla="*/ 1773 w 306573"/>
              <a:gd name="connsiteY0" fmla="*/ 105850 h 227525"/>
              <a:gd name="connsiteX1" fmla="*/ 154173 w 306573"/>
              <a:gd name="connsiteY1" fmla="*/ 0 h 227525"/>
              <a:gd name="connsiteX2" fmla="*/ 306573 w 306573"/>
              <a:gd name="connsiteY2" fmla="*/ 105850 h 227525"/>
              <a:gd name="connsiteX3" fmla="*/ 100581 w 306573"/>
              <a:gd name="connsiteY3" fmla="*/ 227525 h 227525"/>
              <a:gd name="connsiteX4" fmla="*/ 1773 w 306573"/>
              <a:gd name="connsiteY4" fmla="*/ 105850 h 227525"/>
              <a:gd name="connsiteX0" fmla="*/ 1224 w 306024"/>
              <a:gd name="connsiteY0" fmla="*/ 105850 h 267577"/>
              <a:gd name="connsiteX1" fmla="*/ 153624 w 306024"/>
              <a:gd name="connsiteY1" fmla="*/ 0 h 267577"/>
              <a:gd name="connsiteX2" fmla="*/ 306024 w 306024"/>
              <a:gd name="connsiteY2" fmla="*/ 105850 h 267577"/>
              <a:gd name="connsiteX3" fmla="*/ 106669 w 306024"/>
              <a:gd name="connsiteY3" fmla="*/ 267577 h 267577"/>
              <a:gd name="connsiteX4" fmla="*/ 1224 w 306024"/>
              <a:gd name="connsiteY4" fmla="*/ 105850 h 267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24" h="267577">
                <a:moveTo>
                  <a:pt x="1224" y="105850"/>
                </a:moveTo>
                <a:cubicBezTo>
                  <a:pt x="9050" y="61254"/>
                  <a:pt x="69456" y="0"/>
                  <a:pt x="153624" y="0"/>
                </a:cubicBezTo>
                <a:cubicBezTo>
                  <a:pt x="237792" y="0"/>
                  <a:pt x="306024" y="47391"/>
                  <a:pt x="306024" y="105850"/>
                </a:cubicBezTo>
                <a:cubicBezTo>
                  <a:pt x="306024" y="164309"/>
                  <a:pt x="190837" y="267577"/>
                  <a:pt x="106669" y="267577"/>
                </a:cubicBezTo>
                <a:cubicBezTo>
                  <a:pt x="22501" y="267577"/>
                  <a:pt x="-6602" y="150446"/>
                  <a:pt x="1224" y="105850"/>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E558CE2B-336D-E384-2326-74F4B838EAFE}"/>
              </a:ext>
            </a:extLst>
          </p:cNvPr>
          <p:cNvSpPr txBox="1"/>
          <p:nvPr/>
        </p:nvSpPr>
        <p:spPr>
          <a:xfrm>
            <a:off x="6330170" y="999004"/>
            <a:ext cx="5070218" cy="338554"/>
          </a:xfrm>
          <a:prstGeom prst="rect">
            <a:avLst/>
          </a:prstGeom>
          <a:noFill/>
        </p:spPr>
        <p:txBody>
          <a:bodyPr wrap="square" rtlCol="0">
            <a:spAutoFit/>
          </a:bodyPr>
          <a:lstStyle/>
          <a:p>
            <a:r>
              <a:rPr lang="fr-FR" sz="1600" dirty="0"/>
              <a:t>Les quatre Etats fondateurs du Mercosur</a:t>
            </a:r>
          </a:p>
        </p:txBody>
      </p:sp>
      <p:sp>
        <p:nvSpPr>
          <p:cNvPr id="79" name="ZoneTexte 78">
            <a:extLst>
              <a:ext uri="{FF2B5EF4-FFF2-40B4-BE49-F238E27FC236}">
                <a16:creationId xmlns:a16="http://schemas.microsoft.com/office/drawing/2014/main" id="{D447EB66-F984-7DBF-A350-E748083BF35F}"/>
              </a:ext>
            </a:extLst>
          </p:cNvPr>
          <p:cNvSpPr txBox="1"/>
          <p:nvPr/>
        </p:nvSpPr>
        <p:spPr>
          <a:xfrm>
            <a:off x="6330170" y="1348649"/>
            <a:ext cx="4490230" cy="338554"/>
          </a:xfrm>
          <a:prstGeom prst="rect">
            <a:avLst/>
          </a:prstGeom>
          <a:noFill/>
        </p:spPr>
        <p:txBody>
          <a:bodyPr wrap="square" rtlCol="0">
            <a:spAutoFit/>
          </a:bodyPr>
          <a:lstStyle/>
          <a:p>
            <a:r>
              <a:rPr lang="fr-FR" sz="1600" dirty="0"/>
              <a:t>Etat adhérent depuis 2023</a:t>
            </a:r>
          </a:p>
        </p:txBody>
      </p:sp>
      <p:sp>
        <p:nvSpPr>
          <p:cNvPr id="89" name="ZoneTexte 88">
            <a:extLst>
              <a:ext uri="{FF2B5EF4-FFF2-40B4-BE49-F238E27FC236}">
                <a16:creationId xmlns:a16="http://schemas.microsoft.com/office/drawing/2014/main" id="{C0954F2C-53FC-2100-6B92-3D18B59F6548}"/>
              </a:ext>
            </a:extLst>
          </p:cNvPr>
          <p:cNvSpPr txBox="1"/>
          <p:nvPr/>
        </p:nvSpPr>
        <p:spPr>
          <a:xfrm>
            <a:off x="6330170" y="1729649"/>
            <a:ext cx="4976576" cy="338554"/>
          </a:xfrm>
          <a:prstGeom prst="rect">
            <a:avLst/>
          </a:prstGeom>
          <a:noFill/>
        </p:spPr>
        <p:txBody>
          <a:bodyPr wrap="square" rtlCol="0">
            <a:spAutoFit/>
          </a:bodyPr>
          <a:lstStyle/>
          <a:p>
            <a:r>
              <a:rPr lang="fr-FR" sz="1600" dirty="0"/>
              <a:t>Etats associés au Mercosur</a:t>
            </a:r>
          </a:p>
        </p:txBody>
      </p:sp>
      <p:sp>
        <p:nvSpPr>
          <p:cNvPr id="90" name="Rectangle 89">
            <a:extLst>
              <a:ext uri="{FF2B5EF4-FFF2-40B4-BE49-F238E27FC236}">
                <a16:creationId xmlns:a16="http://schemas.microsoft.com/office/drawing/2014/main" id="{24A8E4BF-77F3-A23D-BFBB-DEC858814E8A}"/>
              </a:ext>
            </a:extLst>
          </p:cNvPr>
          <p:cNvSpPr/>
          <p:nvPr/>
        </p:nvSpPr>
        <p:spPr>
          <a:xfrm>
            <a:off x="6041618" y="1048902"/>
            <a:ext cx="273745" cy="230999"/>
          </a:xfrm>
          <a:prstGeom prst="rect">
            <a:avLst/>
          </a:prstGeom>
          <a:solidFill>
            <a:srgbClr val="00B05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1" name="Rectangle 90">
            <a:extLst>
              <a:ext uri="{FF2B5EF4-FFF2-40B4-BE49-F238E27FC236}">
                <a16:creationId xmlns:a16="http://schemas.microsoft.com/office/drawing/2014/main" id="{38D49A97-B4E5-B0DA-8634-14D7106E9588}"/>
              </a:ext>
            </a:extLst>
          </p:cNvPr>
          <p:cNvSpPr/>
          <p:nvPr/>
        </p:nvSpPr>
        <p:spPr>
          <a:xfrm>
            <a:off x="6041619" y="1412934"/>
            <a:ext cx="273745" cy="230999"/>
          </a:xfrm>
          <a:prstGeom prst="rect">
            <a:avLst/>
          </a:prstGeom>
          <a:solidFill>
            <a:srgbClr val="00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2" name="Rectangle 91">
            <a:extLst>
              <a:ext uri="{FF2B5EF4-FFF2-40B4-BE49-F238E27FC236}">
                <a16:creationId xmlns:a16="http://schemas.microsoft.com/office/drawing/2014/main" id="{AFD57807-76A0-6EE7-27CF-F6BFA3DBAB3B}"/>
              </a:ext>
            </a:extLst>
          </p:cNvPr>
          <p:cNvSpPr/>
          <p:nvPr/>
        </p:nvSpPr>
        <p:spPr>
          <a:xfrm>
            <a:off x="6041619" y="1765902"/>
            <a:ext cx="273745" cy="230999"/>
          </a:xfrm>
          <a:prstGeom prst="rect">
            <a:avLst/>
          </a:prstGeom>
          <a:solidFill>
            <a:srgbClr val="97EB96"/>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3" name="ZoneTexte 92">
            <a:extLst>
              <a:ext uri="{FF2B5EF4-FFF2-40B4-BE49-F238E27FC236}">
                <a16:creationId xmlns:a16="http://schemas.microsoft.com/office/drawing/2014/main" id="{A76D58FF-3F79-F302-6AC2-5FABB677732D}"/>
              </a:ext>
            </a:extLst>
          </p:cNvPr>
          <p:cNvSpPr txBox="1"/>
          <p:nvPr/>
        </p:nvSpPr>
        <p:spPr>
          <a:xfrm>
            <a:off x="6369112" y="2514600"/>
            <a:ext cx="5258579" cy="584775"/>
          </a:xfrm>
          <a:prstGeom prst="rect">
            <a:avLst/>
          </a:prstGeom>
          <a:noFill/>
        </p:spPr>
        <p:txBody>
          <a:bodyPr wrap="square" rtlCol="0">
            <a:spAutoFit/>
          </a:bodyPr>
          <a:lstStyle/>
          <a:p>
            <a:pPr algn="just"/>
            <a:r>
              <a:rPr lang="fr-FR" sz="1600" dirty="0"/>
              <a:t>La 5</a:t>
            </a:r>
            <a:r>
              <a:rPr lang="fr-FR" sz="1600" baseline="30000" dirty="0"/>
              <a:t>e</a:t>
            </a:r>
            <a:r>
              <a:rPr lang="fr-FR" sz="1600" dirty="0"/>
              <a:t> puissance économique mondiale (4,5 milliards de $ de PIB en 2019)  </a:t>
            </a:r>
          </a:p>
        </p:txBody>
      </p:sp>
      <p:sp>
        <p:nvSpPr>
          <p:cNvPr id="94" name="ZoneTexte 93">
            <a:extLst>
              <a:ext uri="{FF2B5EF4-FFF2-40B4-BE49-F238E27FC236}">
                <a16:creationId xmlns:a16="http://schemas.microsoft.com/office/drawing/2014/main" id="{9944B5CF-F6CD-D476-8525-8A77B8977F51}"/>
              </a:ext>
            </a:extLst>
          </p:cNvPr>
          <p:cNvSpPr txBox="1"/>
          <p:nvPr/>
        </p:nvSpPr>
        <p:spPr>
          <a:xfrm>
            <a:off x="6369112" y="3142726"/>
            <a:ext cx="5258579" cy="584775"/>
          </a:xfrm>
          <a:prstGeom prst="rect">
            <a:avLst/>
          </a:prstGeom>
          <a:noFill/>
        </p:spPr>
        <p:txBody>
          <a:bodyPr wrap="square" rtlCol="0">
            <a:spAutoFit/>
          </a:bodyPr>
          <a:lstStyle/>
          <a:p>
            <a:pPr algn="just"/>
            <a:r>
              <a:rPr lang="fr-FR" sz="1600" dirty="0"/>
              <a:t>Le 1</a:t>
            </a:r>
            <a:r>
              <a:rPr lang="fr-FR" sz="1600" baseline="30000" dirty="0"/>
              <a:t>er</a:t>
            </a:r>
            <a:r>
              <a:rPr lang="fr-FR" sz="1600" dirty="0"/>
              <a:t> exportateur mondial de nombreux  produits agricoles (soja, bœuf, volailles, maïs, café)</a:t>
            </a:r>
          </a:p>
        </p:txBody>
      </p:sp>
      <p:sp>
        <p:nvSpPr>
          <p:cNvPr id="95" name="Ellipse 94">
            <a:extLst>
              <a:ext uri="{FF2B5EF4-FFF2-40B4-BE49-F238E27FC236}">
                <a16:creationId xmlns:a16="http://schemas.microsoft.com/office/drawing/2014/main" id="{A5B8D3B0-E81C-94E0-A63F-F51DB2EBD5A3}"/>
              </a:ext>
            </a:extLst>
          </p:cNvPr>
          <p:cNvSpPr/>
          <p:nvPr/>
        </p:nvSpPr>
        <p:spPr>
          <a:xfrm>
            <a:off x="6041619" y="2602220"/>
            <a:ext cx="303355" cy="172543"/>
          </a:xfrm>
          <a:prstGeom prst="ellipse">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6" name="Flèche : droite 95">
            <a:extLst>
              <a:ext uri="{FF2B5EF4-FFF2-40B4-BE49-F238E27FC236}">
                <a16:creationId xmlns:a16="http://schemas.microsoft.com/office/drawing/2014/main" id="{F5FA57E6-48C2-4BE1-59FD-745308230313}"/>
              </a:ext>
            </a:extLst>
          </p:cNvPr>
          <p:cNvSpPr/>
          <p:nvPr/>
        </p:nvSpPr>
        <p:spPr>
          <a:xfrm rot="10800000">
            <a:off x="6026815" y="3184408"/>
            <a:ext cx="303355" cy="273310"/>
          </a:xfrm>
          <a:prstGeom prst="rightArrow">
            <a:avLst/>
          </a:prstGeom>
          <a:solidFill>
            <a:schemeClr val="accent6">
              <a:lumMod val="75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7" name="Groupe 96">
            <a:extLst>
              <a:ext uri="{FF2B5EF4-FFF2-40B4-BE49-F238E27FC236}">
                <a16:creationId xmlns:a16="http://schemas.microsoft.com/office/drawing/2014/main" id="{35674EDB-7AD4-13B0-F805-F09343F39C70}"/>
              </a:ext>
            </a:extLst>
          </p:cNvPr>
          <p:cNvGrpSpPr/>
          <p:nvPr/>
        </p:nvGrpSpPr>
        <p:grpSpPr>
          <a:xfrm rot="11575388">
            <a:off x="6086320" y="3806206"/>
            <a:ext cx="189553" cy="388040"/>
            <a:chOff x="4596883" y="4650040"/>
            <a:chExt cx="189553" cy="388040"/>
          </a:xfrm>
        </p:grpSpPr>
        <p:cxnSp>
          <p:nvCxnSpPr>
            <p:cNvPr id="98" name="Connecteur droit 97">
              <a:extLst>
                <a:ext uri="{FF2B5EF4-FFF2-40B4-BE49-F238E27FC236}">
                  <a16:creationId xmlns:a16="http://schemas.microsoft.com/office/drawing/2014/main" id="{6338C0D5-CEF2-7BB8-BB49-591762C4F1CB}"/>
                </a:ext>
              </a:extLst>
            </p:cNvPr>
            <p:cNvCxnSpPr>
              <a:cxnSpLocks/>
            </p:cNvCxnSpPr>
            <p:nvPr/>
          </p:nvCxnSpPr>
          <p:spPr>
            <a:xfrm rot="7211473" flipH="1">
              <a:off x="4445438" y="4844060"/>
              <a:ext cx="38804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99" name="Triangle isocèle 98">
              <a:extLst>
                <a:ext uri="{FF2B5EF4-FFF2-40B4-BE49-F238E27FC236}">
                  <a16:creationId xmlns:a16="http://schemas.microsoft.com/office/drawing/2014/main" id="{846F993E-94AC-5F95-2C59-03D78D825DCD}"/>
                </a:ext>
              </a:extLst>
            </p:cNvPr>
            <p:cNvSpPr/>
            <p:nvPr/>
          </p:nvSpPr>
          <p:spPr>
            <a:xfrm rot="7273829">
              <a:off x="4671638" y="4751222"/>
              <a:ext cx="117866" cy="111731"/>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0" name="Triangle isocèle 99">
              <a:extLst>
                <a:ext uri="{FF2B5EF4-FFF2-40B4-BE49-F238E27FC236}">
                  <a16:creationId xmlns:a16="http://schemas.microsoft.com/office/drawing/2014/main" id="{492AC4AF-D8B0-0500-83DA-7DEDCB040E1F}"/>
                </a:ext>
              </a:extLst>
            </p:cNvPr>
            <p:cNvSpPr/>
            <p:nvPr/>
          </p:nvSpPr>
          <p:spPr>
            <a:xfrm rot="7273829">
              <a:off x="4589651" y="4892845"/>
              <a:ext cx="122092" cy="107628"/>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01" name="ZoneTexte 100">
            <a:extLst>
              <a:ext uri="{FF2B5EF4-FFF2-40B4-BE49-F238E27FC236}">
                <a16:creationId xmlns:a16="http://schemas.microsoft.com/office/drawing/2014/main" id="{1779516D-F3D9-C90A-FB65-63A97657FB1B}"/>
              </a:ext>
            </a:extLst>
          </p:cNvPr>
          <p:cNvSpPr txBox="1"/>
          <p:nvPr/>
        </p:nvSpPr>
        <p:spPr>
          <a:xfrm>
            <a:off x="6382166" y="3758491"/>
            <a:ext cx="5258579" cy="584775"/>
          </a:xfrm>
          <a:prstGeom prst="rect">
            <a:avLst/>
          </a:prstGeom>
          <a:noFill/>
        </p:spPr>
        <p:txBody>
          <a:bodyPr wrap="square" rtlCol="0">
            <a:spAutoFit/>
          </a:bodyPr>
          <a:lstStyle/>
          <a:p>
            <a:pPr algn="just"/>
            <a:r>
              <a:rPr lang="fr-FR" sz="1600" dirty="0"/>
              <a:t>Des échanges très majoritairement tournés vers l’extérieur (90% des exportations totales)</a:t>
            </a:r>
          </a:p>
        </p:txBody>
      </p:sp>
      <p:sp>
        <p:nvSpPr>
          <p:cNvPr id="102" name="ZoneTexte 101">
            <a:extLst>
              <a:ext uri="{FF2B5EF4-FFF2-40B4-BE49-F238E27FC236}">
                <a16:creationId xmlns:a16="http://schemas.microsoft.com/office/drawing/2014/main" id="{CD1F5B29-6A63-30B5-68F4-2780B0FBF11D}"/>
              </a:ext>
            </a:extLst>
          </p:cNvPr>
          <p:cNvSpPr txBox="1"/>
          <p:nvPr/>
        </p:nvSpPr>
        <p:spPr>
          <a:xfrm>
            <a:off x="6359780" y="5310874"/>
            <a:ext cx="5228970" cy="584775"/>
          </a:xfrm>
          <a:prstGeom prst="rect">
            <a:avLst/>
          </a:prstGeom>
          <a:noFill/>
        </p:spPr>
        <p:txBody>
          <a:bodyPr wrap="square" rtlCol="0">
            <a:spAutoFit/>
          </a:bodyPr>
          <a:lstStyle/>
          <a:p>
            <a:pPr algn="just"/>
            <a:r>
              <a:rPr lang="fr-FR" sz="1600" dirty="0"/>
              <a:t>Etat qui concentre les trois quarts des ressources humaines et économiques du bloc </a:t>
            </a:r>
          </a:p>
        </p:txBody>
      </p:sp>
      <p:sp>
        <p:nvSpPr>
          <p:cNvPr id="103" name="ZoneTexte 102">
            <a:extLst>
              <a:ext uri="{FF2B5EF4-FFF2-40B4-BE49-F238E27FC236}">
                <a16:creationId xmlns:a16="http://schemas.microsoft.com/office/drawing/2014/main" id="{825201D0-E340-1452-8298-CCAC573CFA18}"/>
              </a:ext>
            </a:extLst>
          </p:cNvPr>
          <p:cNvSpPr txBox="1"/>
          <p:nvPr/>
        </p:nvSpPr>
        <p:spPr>
          <a:xfrm>
            <a:off x="6359780" y="5946849"/>
            <a:ext cx="5258579" cy="338554"/>
          </a:xfrm>
          <a:prstGeom prst="rect">
            <a:avLst/>
          </a:prstGeom>
          <a:noFill/>
        </p:spPr>
        <p:txBody>
          <a:bodyPr wrap="square" rtlCol="0">
            <a:spAutoFit/>
          </a:bodyPr>
          <a:lstStyle/>
          <a:p>
            <a:pPr algn="just"/>
            <a:r>
              <a:rPr lang="fr-FR" sz="1600" dirty="0"/>
              <a:t>Des rivalités politiques entre Etats membres</a:t>
            </a:r>
          </a:p>
        </p:txBody>
      </p:sp>
      <p:sp>
        <p:nvSpPr>
          <p:cNvPr id="104" name="ZoneTexte 103">
            <a:extLst>
              <a:ext uri="{FF2B5EF4-FFF2-40B4-BE49-F238E27FC236}">
                <a16:creationId xmlns:a16="http://schemas.microsoft.com/office/drawing/2014/main" id="{AB62ECC4-5E5C-2827-AB49-3BC1A23029E8}"/>
              </a:ext>
            </a:extLst>
          </p:cNvPr>
          <p:cNvSpPr txBox="1"/>
          <p:nvPr/>
        </p:nvSpPr>
        <p:spPr>
          <a:xfrm>
            <a:off x="6359780" y="4891861"/>
            <a:ext cx="5258579" cy="338554"/>
          </a:xfrm>
          <a:prstGeom prst="rect">
            <a:avLst/>
          </a:prstGeom>
          <a:noFill/>
        </p:spPr>
        <p:txBody>
          <a:bodyPr wrap="square" rtlCol="0">
            <a:spAutoFit/>
          </a:bodyPr>
          <a:lstStyle/>
          <a:p>
            <a:pPr algn="just"/>
            <a:r>
              <a:rPr lang="fr-FR" sz="1600" dirty="0"/>
              <a:t>Etat suspendu de l’organisation du Mercosur depuis 2016</a:t>
            </a:r>
          </a:p>
        </p:txBody>
      </p:sp>
      <p:sp>
        <p:nvSpPr>
          <p:cNvPr id="105" name="Rectangle 104">
            <a:extLst>
              <a:ext uri="{FF2B5EF4-FFF2-40B4-BE49-F238E27FC236}">
                <a16:creationId xmlns:a16="http://schemas.microsoft.com/office/drawing/2014/main" id="{842165F2-D310-9A5E-9326-30F8117E35F8}"/>
              </a:ext>
            </a:extLst>
          </p:cNvPr>
          <p:cNvSpPr/>
          <p:nvPr/>
        </p:nvSpPr>
        <p:spPr>
          <a:xfrm>
            <a:off x="6057877" y="4945638"/>
            <a:ext cx="273745" cy="230999"/>
          </a:xfrm>
          <a:prstGeom prst="rect">
            <a:avLst/>
          </a:prstGeom>
          <a:solidFill>
            <a:srgbClr val="FF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6" name="Éclair 105">
            <a:extLst>
              <a:ext uri="{FF2B5EF4-FFF2-40B4-BE49-F238E27FC236}">
                <a16:creationId xmlns:a16="http://schemas.microsoft.com/office/drawing/2014/main" id="{7045A8F6-034F-0535-C5F3-33791793E692}"/>
              </a:ext>
            </a:extLst>
          </p:cNvPr>
          <p:cNvSpPr/>
          <p:nvPr/>
        </p:nvSpPr>
        <p:spPr>
          <a:xfrm>
            <a:off x="6127835" y="5843772"/>
            <a:ext cx="204462" cy="338554"/>
          </a:xfrm>
          <a:prstGeom prst="lightningBolt">
            <a:avLst/>
          </a:prstGeom>
          <a:solidFill>
            <a:srgbClr val="FFFF00"/>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7" name="Groupe 106">
            <a:extLst>
              <a:ext uri="{FF2B5EF4-FFF2-40B4-BE49-F238E27FC236}">
                <a16:creationId xmlns:a16="http://schemas.microsoft.com/office/drawing/2014/main" id="{04CE8735-EAB6-F02B-5B12-786CBF46E476}"/>
              </a:ext>
            </a:extLst>
          </p:cNvPr>
          <p:cNvGrpSpPr/>
          <p:nvPr/>
        </p:nvGrpSpPr>
        <p:grpSpPr>
          <a:xfrm>
            <a:off x="6064816" y="5372262"/>
            <a:ext cx="280158" cy="234668"/>
            <a:chOff x="6074781" y="5480929"/>
            <a:chExt cx="280158" cy="234668"/>
          </a:xfrm>
        </p:grpSpPr>
        <p:sp>
          <p:nvSpPr>
            <p:cNvPr id="108" name="Rectangle 107">
              <a:extLst>
                <a:ext uri="{FF2B5EF4-FFF2-40B4-BE49-F238E27FC236}">
                  <a16:creationId xmlns:a16="http://schemas.microsoft.com/office/drawing/2014/main" id="{7D991A93-17E1-66A8-70FF-69B7686B52C1}"/>
                </a:ext>
              </a:extLst>
            </p:cNvPr>
            <p:cNvSpPr/>
            <p:nvPr/>
          </p:nvSpPr>
          <p:spPr>
            <a:xfrm>
              <a:off x="6074781" y="5480929"/>
              <a:ext cx="273745" cy="230999"/>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9" name="Connecteur droit 108">
              <a:extLst>
                <a:ext uri="{FF2B5EF4-FFF2-40B4-BE49-F238E27FC236}">
                  <a16:creationId xmlns:a16="http://schemas.microsoft.com/office/drawing/2014/main" id="{7E160C7C-F1F0-088D-1C1D-CF0255481AF1}"/>
                </a:ext>
              </a:extLst>
            </p:cNvPr>
            <p:cNvCxnSpPr>
              <a:endCxn id="108" idx="0"/>
            </p:cNvCxnSpPr>
            <p:nvPr/>
          </p:nvCxnSpPr>
          <p:spPr>
            <a:xfrm flipV="1">
              <a:off x="6074781" y="5480929"/>
              <a:ext cx="97419" cy="81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Connecteur droit 109">
              <a:extLst>
                <a:ext uri="{FF2B5EF4-FFF2-40B4-BE49-F238E27FC236}">
                  <a16:creationId xmlns:a16="http://schemas.microsoft.com/office/drawing/2014/main" id="{12ECED45-717D-15DD-75F5-3241E3494C1A}"/>
                </a:ext>
              </a:extLst>
            </p:cNvPr>
            <p:cNvCxnSpPr>
              <a:cxnSpLocks/>
            </p:cNvCxnSpPr>
            <p:nvPr/>
          </p:nvCxnSpPr>
          <p:spPr>
            <a:xfrm flipV="1">
              <a:off x="6074781" y="5487525"/>
              <a:ext cx="165250" cy="1329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Connecteur droit 110">
              <a:extLst>
                <a:ext uri="{FF2B5EF4-FFF2-40B4-BE49-F238E27FC236}">
                  <a16:creationId xmlns:a16="http://schemas.microsoft.com/office/drawing/2014/main" id="{9040EEB2-BB70-AE35-E7BF-549E70B63A2B}"/>
                </a:ext>
              </a:extLst>
            </p:cNvPr>
            <p:cNvCxnSpPr>
              <a:cxnSpLocks/>
            </p:cNvCxnSpPr>
            <p:nvPr/>
          </p:nvCxnSpPr>
          <p:spPr>
            <a:xfrm flipV="1">
              <a:off x="6077242" y="5480929"/>
              <a:ext cx="248087" cy="2019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Connecteur droit 111">
              <a:extLst>
                <a:ext uri="{FF2B5EF4-FFF2-40B4-BE49-F238E27FC236}">
                  <a16:creationId xmlns:a16="http://schemas.microsoft.com/office/drawing/2014/main" id="{B46AEB2C-222D-41EE-41B2-FF5EAE50C32C}"/>
                </a:ext>
              </a:extLst>
            </p:cNvPr>
            <p:cNvCxnSpPr>
              <a:cxnSpLocks/>
            </p:cNvCxnSpPr>
            <p:nvPr/>
          </p:nvCxnSpPr>
          <p:spPr>
            <a:xfrm flipV="1">
              <a:off x="6135775" y="5521764"/>
              <a:ext cx="219164" cy="191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onnecteur droit 112">
              <a:extLst>
                <a:ext uri="{FF2B5EF4-FFF2-40B4-BE49-F238E27FC236}">
                  <a16:creationId xmlns:a16="http://schemas.microsoft.com/office/drawing/2014/main" id="{2E759CAB-BF1D-6C4F-5768-9A7F069B506F}"/>
                </a:ext>
              </a:extLst>
            </p:cNvPr>
            <p:cNvCxnSpPr>
              <a:cxnSpLocks/>
              <a:endCxn id="108" idx="3"/>
            </p:cNvCxnSpPr>
            <p:nvPr/>
          </p:nvCxnSpPr>
          <p:spPr>
            <a:xfrm flipV="1">
              <a:off x="6215747" y="5596429"/>
              <a:ext cx="132779" cy="119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Éclair 12">
            <a:extLst>
              <a:ext uri="{FF2B5EF4-FFF2-40B4-BE49-F238E27FC236}">
                <a16:creationId xmlns:a16="http://schemas.microsoft.com/office/drawing/2014/main" id="{80C8652D-FFA3-13E6-D228-7C193AD13115}"/>
              </a:ext>
            </a:extLst>
          </p:cNvPr>
          <p:cNvSpPr/>
          <p:nvPr/>
        </p:nvSpPr>
        <p:spPr>
          <a:xfrm>
            <a:off x="3823138" y="4134419"/>
            <a:ext cx="204462" cy="338554"/>
          </a:xfrm>
          <a:prstGeom prst="lightningBolt">
            <a:avLst/>
          </a:prstGeom>
          <a:solidFill>
            <a:srgbClr val="FFFF00"/>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DE8F50A4-0BB0-623B-15AE-9D53027ACDF7}"/>
              </a:ext>
            </a:extLst>
          </p:cNvPr>
          <p:cNvSpPr txBox="1"/>
          <p:nvPr/>
        </p:nvSpPr>
        <p:spPr>
          <a:xfrm>
            <a:off x="577292" y="-38100"/>
            <a:ext cx="10965371"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b="1" u="sng" dirty="0">
                <a:solidFill>
                  <a:srgbClr val="FF0000"/>
                </a:solidFill>
                <a:latin typeface="Century Gothic" panose="020B0502020202020204" pitchFamily="34" charset="0"/>
              </a:rPr>
              <a:t>Etape 6</a:t>
            </a:r>
            <a:r>
              <a:rPr lang="fr-FR" b="1" dirty="0">
                <a:solidFill>
                  <a:srgbClr val="FF0000"/>
                </a:solidFill>
                <a:latin typeface="Century Gothic" panose="020B0502020202020204" pitchFamily="34" charset="0"/>
              </a:rPr>
              <a:t> : Indiquez la nomenclature (en respectant les règles)</a:t>
            </a:r>
            <a:endParaRPr lang="fr-FR" b="1" dirty="0">
              <a:solidFill>
                <a:srgbClr val="FF0000"/>
              </a:solidFill>
            </a:endParaRPr>
          </a:p>
        </p:txBody>
      </p:sp>
      <p:grpSp>
        <p:nvGrpSpPr>
          <p:cNvPr id="16" name="Groupe 15">
            <a:extLst>
              <a:ext uri="{FF2B5EF4-FFF2-40B4-BE49-F238E27FC236}">
                <a16:creationId xmlns:a16="http://schemas.microsoft.com/office/drawing/2014/main" id="{24B0D750-ABB5-9B3E-59BC-C9CF8B969E08}"/>
              </a:ext>
            </a:extLst>
          </p:cNvPr>
          <p:cNvGrpSpPr/>
          <p:nvPr/>
        </p:nvGrpSpPr>
        <p:grpSpPr>
          <a:xfrm>
            <a:off x="1149804" y="3246439"/>
            <a:ext cx="1322055" cy="4470122"/>
            <a:chOff x="1149804" y="3246439"/>
            <a:chExt cx="1322055" cy="4470122"/>
          </a:xfrm>
        </p:grpSpPr>
        <p:sp>
          <p:nvSpPr>
            <p:cNvPr id="17" name="Arc 16">
              <a:extLst>
                <a:ext uri="{FF2B5EF4-FFF2-40B4-BE49-F238E27FC236}">
                  <a16:creationId xmlns:a16="http://schemas.microsoft.com/office/drawing/2014/main" id="{0E1FE7C2-0D5A-12B5-33E4-619C2B5D8840}"/>
                </a:ext>
              </a:extLst>
            </p:cNvPr>
            <p:cNvSpPr/>
            <p:nvPr/>
          </p:nvSpPr>
          <p:spPr>
            <a:xfrm rot="21215861">
              <a:off x="1149804" y="3246439"/>
              <a:ext cx="1322055" cy="4470122"/>
            </a:xfrm>
            <a:prstGeom prst="arc">
              <a:avLst>
                <a:gd name="adj1" fmla="val 16267206"/>
                <a:gd name="adj2" fmla="val 0"/>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Triangle isocèle 18">
              <a:extLst>
                <a:ext uri="{FF2B5EF4-FFF2-40B4-BE49-F238E27FC236}">
                  <a16:creationId xmlns:a16="http://schemas.microsoft.com/office/drawing/2014/main" id="{93A41344-43C0-7716-FBCB-242EE91EF8DC}"/>
                </a:ext>
              </a:extLst>
            </p:cNvPr>
            <p:cNvSpPr/>
            <p:nvPr/>
          </p:nvSpPr>
          <p:spPr>
            <a:xfrm rot="13184643">
              <a:off x="1616912" y="3339486"/>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isocèle 19">
              <a:extLst>
                <a:ext uri="{FF2B5EF4-FFF2-40B4-BE49-F238E27FC236}">
                  <a16:creationId xmlns:a16="http://schemas.microsoft.com/office/drawing/2014/main" id="{42D883EE-E29B-EF54-4EE1-2CB2D33ECBD7}"/>
                </a:ext>
              </a:extLst>
            </p:cNvPr>
            <p:cNvSpPr/>
            <p:nvPr/>
          </p:nvSpPr>
          <p:spPr>
            <a:xfrm rot="14168087">
              <a:off x="1767049" y="3492690"/>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isocèle 20">
              <a:extLst>
                <a:ext uri="{FF2B5EF4-FFF2-40B4-BE49-F238E27FC236}">
                  <a16:creationId xmlns:a16="http://schemas.microsoft.com/office/drawing/2014/main" id="{2D75B37F-6A9D-F9E6-CA7A-2D6529269BF4}"/>
                </a:ext>
              </a:extLst>
            </p:cNvPr>
            <p:cNvSpPr/>
            <p:nvPr/>
          </p:nvSpPr>
          <p:spPr>
            <a:xfrm rot="14168087">
              <a:off x="1880215" y="3680657"/>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riangle isocèle 21">
              <a:extLst>
                <a:ext uri="{FF2B5EF4-FFF2-40B4-BE49-F238E27FC236}">
                  <a16:creationId xmlns:a16="http://schemas.microsoft.com/office/drawing/2014/main" id="{36AF677C-9DA8-DD7C-7BBC-C63F1240827B}"/>
                </a:ext>
              </a:extLst>
            </p:cNvPr>
            <p:cNvSpPr/>
            <p:nvPr/>
          </p:nvSpPr>
          <p:spPr>
            <a:xfrm rot="14833932">
              <a:off x="1962181" y="3877471"/>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Triangle isocèle 41">
              <a:extLst>
                <a:ext uri="{FF2B5EF4-FFF2-40B4-BE49-F238E27FC236}">
                  <a16:creationId xmlns:a16="http://schemas.microsoft.com/office/drawing/2014/main" id="{7F982CD4-3FDB-BEF6-A48F-CABA4ACC8D48}"/>
                </a:ext>
              </a:extLst>
            </p:cNvPr>
            <p:cNvSpPr/>
            <p:nvPr/>
          </p:nvSpPr>
          <p:spPr>
            <a:xfrm rot="15045749">
              <a:off x="2048713" y="4102599"/>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Triangle isocèle 53">
              <a:extLst>
                <a:ext uri="{FF2B5EF4-FFF2-40B4-BE49-F238E27FC236}">
                  <a16:creationId xmlns:a16="http://schemas.microsoft.com/office/drawing/2014/main" id="{C29DD05D-3287-B6DC-91F6-93BF64DC82C9}"/>
                </a:ext>
              </a:extLst>
            </p:cNvPr>
            <p:cNvSpPr/>
            <p:nvPr/>
          </p:nvSpPr>
          <p:spPr>
            <a:xfrm rot="15045749">
              <a:off x="2115984" y="4332501"/>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Triangle isocèle 55">
              <a:extLst>
                <a:ext uri="{FF2B5EF4-FFF2-40B4-BE49-F238E27FC236}">
                  <a16:creationId xmlns:a16="http://schemas.microsoft.com/office/drawing/2014/main" id="{FD304B05-0D2F-61D4-4B51-AE16F86CFB8E}"/>
                </a:ext>
              </a:extLst>
            </p:cNvPr>
            <p:cNvSpPr/>
            <p:nvPr/>
          </p:nvSpPr>
          <p:spPr>
            <a:xfrm rot="15494300">
              <a:off x="2181309" y="4553093"/>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Triangle isocèle 57">
              <a:extLst>
                <a:ext uri="{FF2B5EF4-FFF2-40B4-BE49-F238E27FC236}">
                  <a16:creationId xmlns:a16="http://schemas.microsoft.com/office/drawing/2014/main" id="{5F4019DC-CF11-5D9E-A005-120E15CAD571}"/>
                </a:ext>
              </a:extLst>
            </p:cNvPr>
            <p:cNvSpPr/>
            <p:nvPr/>
          </p:nvSpPr>
          <p:spPr>
            <a:xfrm rot="15648333">
              <a:off x="2246630" y="4781678"/>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Triangle isocèle 61">
              <a:extLst>
                <a:ext uri="{FF2B5EF4-FFF2-40B4-BE49-F238E27FC236}">
                  <a16:creationId xmlns:a16="http://schemas.microsoft.com/office/drawing/2014/main" id="{B0A710AE-B3E1-C27F-A415-33D7C881DC57}"/>
                </a:ext>
              </a:extLst>
            </p:cNvPr>
            <p:cNvSpPr/>
            <p:nvPr/>
          </p:nvSpPr>
          <p:spPr>
            <a:xfrm rot="15648333">
              <a:off x="2270155" y="4990511"/>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Triangle isocèle 62">
              <a:extLst>
                <a:ext uri="{FF2B5EF4-FFF2-40B4-BE49-F238E27FC236}">
                  <a16:creationId xmlns:a16="http://schemas.microsoft.com/office/drawing/2014/main" id="{91A285B9-15A4-FE65-726B-2784A1ADFC33}"/>
                </a:ext>
              </a:extLst>
            </p:cNvPr>
            <p:cNvSpPr/>
            <p:nvPr/>
          </p:nvSpPr>
          <p:spPr>
            <a:xfrm rot="15648333">
              <a:off x="2303662" y="5199344"/>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4" name="Groupe 63">
            <a:extLst>
              <a:ext uri="{FF2B5EF4-FFF2-40B4-BE49-F238E27FC236}">
                <a16:creationId xmlns:a16="http://schemas.microsoft.com/office/drawing/2014/main" id="{E65689F8-3B18-53D5-21E5-F34A2DAB3D68}"/>
              </a:ext>
            </a:extLst>
          </p:cNvPr>
          <p:cNvGrpSpPr/>
          <p:nvPr/>
        </p:nvGrpSpPr>
        <p:grpSpPr>
          <a:xfrm>
            <a:off x="4027600" y="4775806"/>
            <a:ext cx="729533" cy="1125953"/>
            <a:chOff x="4081818" y="4676358"/>
            <a:chExt cx="729533" cy="1125953"/>
          </a:xfrm>
        </p:grpSpPr>
        <p:cxnSp>
          <p:nvCxnSpPr>
            <p:cNvPr id="66" name="Connecteur droit 65">
              <a:extLst>
                <a:ext uri="{FF2B5EF4-FFF2-40B4-BE49-F238E27FC236}">
                  <a16:creationId xmlns:a16="http://schemas.microsoft.com/office/drawing/2014/main" id="{F705341D-0695-0FD8-9B99-A7894467C2BA}"/>
                </a:ext>
              </a:extLst>
            </p:cNvPr>
            <p:cNvCxnSpPr>
              <a:cxnSpLocks/>
            </p:cNvCxnSpPr>
            <p:nvPr/>
          </p:nvCxnSpPr>
          <p:spPr>
            <a:xfrm flipV="1">
              <a:off x="4081818" y="4676358"/>
              <a:ext cx="655211" cy="1125953"/>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67" name="Triangle isocèle 66">
              <a:extLst>
                <a:ext uri="{FF2B5EF4-FFF2-40B4-BE49-F238E27FC236}">
                  <a16:creationId xmlns:a16="http://schemas.microsoft.com/office/drawing/2014/main" id="{0DAA95F6-8D2F-8369-3654-7BAA68C70DD3}"/>
                </a:ext>
              </a:extLst>
            </p:cNvPr>
            <p:cNvSpPr/>
            <p:nvPr/>
          </p:nvSpPr>
          <p:spPr>
            <a:xfrm rot="7273829">
              <a:off x="4676259" y="4768761"/>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Triangle isocèle 79">
              <a:extLst>
                <a:ext uri="{FF2B5EF4-FFF2-40B4-BE49-F238E27FC236}">
                  <a16:creationId xmlns:a16="http://schemas.microsoft.com/office/drawing/2014/main" id="{01DC09E8-179A-654A-7B4B-D58C9643D5AF}"/>
                </a:ext>
              </a:extLst>
            </p:cNvPr>
            <p:cNvSpPr/>
            <p:nvPr/>
          </p:nvSpPr>
          <p:spPr>
            <a:xfrm rot="7273829">
              <a:off x="4566808" y="4950759"/>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Triangle isocèle 80">
              <a:extLst>
                <a:ext uri="{FF2B5EF4-FFF2-40B4-BE49-F238E27FC236}">
                  <a16:creationId xmlns:a16="http://schemas.microsoft.com/office/drawing/2014/main" id="{CC7BDDEF-ECBE-E3CE-CAAB-30B2707F4AD2}"/>
                </a:ext>
              </a:extLst>
            </p:cNvPr>
            <p:cNvSpPr/>
            <p:nvPr/>
          </p:nvSpPr>
          <p:spPr>
            <a:xfrm rot="7273829">
              <a:off x="4460711" y="5127398"/>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Triangle isocèle 81">
              <a:extLst>
                <a:ext uri="{FF2B5EF4-FFF2-40B4-BE49-F238E27FC236}">
                  <a16:creationId xmlns:a16="http://schemas.microsoft.com/office/drawing/2014/main" id="{3A1D7C5D-E120-F88B-F5E5-3A7827450A66}"/>
                </a:ext>
              </a:extLst>
            </p:cNvPr>
            <p:cNvSpPr/>
            <p:nvPr/>
          </p:nvSpPr>
          <p:spPr>
            <a:xfrm rot="7273829">
              <a:off x="4345966" y="5308600"/>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Triangle isocèle 82">
              <a:extLst>
                <a:ext uri="{FF2B5EF4-FFF2-40B4-BE49-F238E27FC236}">
                  <a16:creationId xmlns:a16="http://schemas.microsoft.com/office/drawing/2014/main" id="{2A9EC8F9-B49F-8E22-197D-BEB4B1AF661E}"/>
                </a:ext>
              </a:extLst>
            </p:cNvPr>
            <p:cNvSpPr/>
            <p:nvPr/>
          </p:nvSpPr>
          <p:spPr>
            <a:xfrm rot="7273829">
              <a:off x="4242254" y="5482170"/>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Triangle isocèle 83">
              <a:extLst>
                <a:ext uri="{FF2B5EF4-FFF2-40B4-BE49-F238E27FC236}">
                  <a16:creationId xmlns:a16="http://schemas.microsoft.com/office/drawing/2014/main" id="{2A8EE015-9DFB-256C-476E-DCFF141FB40B}"/>
                </a:ext>
              </a:extLst>
            </p:cNvPr>
            <p:cNvSpPr/>
            <p:nvPr/>
          </p:nvSpPr>
          <p:spPr>
            <a:xfrm rot="7273829">
              <a:off x="4141502" y="5641789"/>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5" name="Ellipse 34">
            <a:extLst>
              <a:ext uri="{FF2B5EF4-FFF2-40B4-BE49-F238E27FC236}">
                <a16:creationId xmlns:a16="http://schemas.microsoft.com/office/drawing/2014/main" id="{239B6915-72F5-92B7-1F3A-5F4754949AB1}"/>
              </a:ext>
            </a:extLst>
          </p:cNvPr>
          <p:cNvSpPr/>
          <p:nvPr/>
        </p:nvSpPr>
        <p:spPr>
          <a:xfrm rot="20875020">
            <a:off x="1750320" y="325362"/>
            <a:ext cx="4140839" cy="6252992"/>
          </a:xfrm>
          <a:custGeom>
            <a:avLst/>
            <a:gdLst>
              <a:gd name="connsiteX0" fmla="*/ 0 w 4413923"/>
              <a:gd name="connsiteY0" fmla="*/ 3058305 h 6116610"/>
              <a:gd name="connsiteX1" fmla="*/ 2206962 w 4413923"/>
              <a:gd name="connsiteY1" fmla="*/ 0 h 6116610"/>
              <a:gd name="connsiteX2" fmla="*/ 4413924 w 4413923"/>
              <a:gd name="connsiteY2" fmla="*/ 3058305 h 6116610"/>
              <a:gd name="connsiteX3" fmla="*/ 2206962 w 4413923"/>
              <a:gd name="connsiteY3" fmla="*/ 6116610 h 6116610"/>
              <a:gd name="connsiteX4" fmla="*/ 0 w 4413923"/>
              <a:gd name="connsiteY4" fmla="*/ 3058305 h 6116610"/>
              <a:gd name="connsiteX0" fmla="*/ 19 w 4413943"/>
              <a:gd name="connsiteY0" fmla="*/ 3058305 h 6164326"/>
              <a:gd name="connsiteX1" fmla="*/ 2206981 w 4413943"/>
              <a:gd name="connsiteY1" fmla="*/ 0 h 6164326"/>
              <a:gd name="connsiteX2" fmla="*/ 4413943 w 4413943"/>
              <a:gd name="connsiteY2" fmla="*/ 3058305 h 6164326"/>
              <a:gd name="connsiteX3" fmla="*/ 2237870 w 4413943"/>
              <a:gd name="connsiteY3" fmla="*/ 6164326 h 6164326"/>
              <a:gd name="connsiteX4" fmla="*/ 19 w 4413943"/>
              <a:gd name="connsiteY4" fmla="*/ 3058305 h 6164326"/>
              <a:gd name="connsiteX0" fmla="*/ 19 w 4413943"/>
              <a:gd name="connsiteY0" fmla="*/ 3058305 h 6203677"/>
              <a:gd name="connsiteX1" fmla="*/ 2206981 w 4413943"/>
              <a:gd name="connsiteY1" fmla="*/ 0 h 6203677"/>
              <a:gd name="connsiteX2" fmla="*/ 4413943 w 4413943"/>
              <a:gd name="connsiteY2" fmla="*/ 3058305 h 6203677"/>
              <a:gd name="connsiteX3" fmla="*/ 2237870 w 4413943"/>
              <a:gd name="connsiteY3" fmla="*/ 6164326 h 6203677"/>
              <a:gd name="connsiteX4" fmla="*/ 19 w 4413943"/>
              <a:gd name="connsiteY4" fmla="*/ 3058305 h 6203677"/>
              <a:gd name="connsiteX0" fmla="*/ 19 w 4413943"/>
              <a:gd name="connsiteY0" fmla="*/ 3058305 h 6241774"/>
              <a:gd name="connsiteX1" fmla="*/ 2206981 w 4413943"/>
              <a:gd name="connsiteY1" fmla="*/ 0 h 6241774"/>
              <a:gd name="connsiteX2" fmla="*/ 4413943 w 4413943"/>
              <a:gd name="connsiteY2" fmla="*/ 3058305 h 6241774"/>
              <a:gd name="connsiteX3" fmla="*/ 2237870 w 4413943"/>
              <a:gd name="connsiteY3" fmla="*/ 6164326 h 6241774"/>
              <a:gd name="connsiteX4" fmla="*/ 19 w 4413943"/>
              <a:gd name="connsiteY4" fmla="*/ 3058305 h 6241774"/>
              <a:gd name="connsiteX0" fmla="*/ 14 w 4693029"/>
              <a:gd name="connsiteY0" fmla="*/ 3097504 h 6214246"/>
              <a:gd name="connsiteX1" fmla="*/ 2206976 w 4693029"/>
              <a:gd name="connsiteY1" fmla="*/ 39199 h 6214246"/>
              <a:gd name="connsiteX2" fmla="*/ 4693029 w 4693029"/>
              <a:gd name="connsiteY2" fmla="*/ 1985783 h 6214246"/>
              <a:gd name="connsiteX3" fmla="*/ 2237865 w 4693029"/>
              <a:gd name="connsiteY3" fmla="*/ 6203525 h 6214246"/>
              <a:gd name="connsiteX4" fmla="*/ 14 w 4693029"/>
              <a:gd name="connsiteY4" fmla="*/ 3097504 h 6214246"/>
              <a:gd name="connsiteX0" fmla="*/ 24 w 3995470"/>
              <a:gd name="connsiteY0" fmla="*/ 2952157 h 6204474"/>
              <a:gd name="connsiteX1" fmla="*/ 1509417 w 3995470"/>
              <a:gd name="connsiteY1" fmla="*/ 32251 h 6204474"/>
              <a:gd name="connsiteX2" fmla="*/ 3995470 w 3995470"/>
              <a:gd name="connsiteY2" fmla="*/ 1978835 h 6204474"/>
              <a:gd name="connsiteX3" fmla="*/ 1540306 w 3995470"/>
              <a:gd name="connsiteY3" fmla="*/ 6196577 h 6204474"/>
              <a:gd name="connsiteX4" fmla="*/ 24 w 3995470"/>
              <a:gd name="connsiteY4" fmla="*/ 2952157 h 6204474"/>
              <a:gd name="connsiteX0" fmla="*/ 226124 w 4221570"/>
              <a:gd name="connsiteY0" fmla="*/ 2991499 h 6243837"/>
              <a:gd name="connsiteX1" fmla="*/ 439270 w 4221570"/>
              <a:gd name="connsiteY1" fmla="*/ 30452 h 6243837"/>
              <a:gd name="connsiteX2" fmla="*/ 4221570 w 4221570"/>
              <a:gd name="connsiteY2" fmla="*/ 2018177 h 6243837"/>
              <a:gd name="connsiteX3" fmla="*/ 1766406 w 4221570"/>
              <a:gd name="connsiteY3" fmla="*/ 6235919 h 6243837"/>
              <a:gd name="connsiteX4" fmla="*/ 226124 w 4221570"/>
              <a:gd name="connsiteY4" fmla="*/ 2991499 h 6243837"/>
              <a:gd name="connsiteX0" fmla="*/ 82729 w 4078175"/>
              <a:gd name="connsiteY0" fmla="*/ 2983495 h 6235829"/>
              <a:gd name="connsiteX1" fmla="*/ 622920 w 4078175"/>
              <a:gd name="connsiteY1" fmla="*/ 30803 h 6235829"/>
              <a:gd name="connsiteX2" fmla="*/ 4078175 w 4078175"/>
              <a:gd name="connsiteY2" fmla="*/ 2010173 h 6235829"/>
              <a:gd name="connsiteX3" fmla="*/ 1623011 w 4078175"/>
              <a:gd name="connsiteY3" fmla="*/ 6227915 h 6235829"/>
              <a:gd name="connsiteX4" fmla="*/ 82729 w 4078175"/>
              <a:gd name="connsiteY4" fmla="*/ 2983495 h 6235829"/>
              <a:gd name="connsiteX0" fmla="*/ 57471 w 4052917"/>
              <a:gd name="connsiteY0" fmla="*/ 2914584 h 6166880"/>
              <a:gd name="connsiteX1" fmla="*/ 695228 w 4052917"/>
              <a:gd name="connsiteY1" fmla="*/ 34157 h 6166880"/>
              <a:gd name="connsiteX2" fmla="*/ 4052917 w 4052917"/>
              <a:gd name="connsiteY2" fmla="*/ 1941262 h 6166880"/>
              <a:gd name="connsiteX3" fmla="*/ 1597753 w 4052917"/>
              <a:gd name="connsiteY3" fmla="*/ 6159004 h 6166880"/>
              <a:gd name="connsiteX4" fmla="*/ 57471 w 4052917"/>
              <a:gd name="connsiteY4" fmla="*/ 2914584 h 6166880"/>
              <a:gd name="connsiteX0" fmla="*/ 66400 w 4061846"/>
              <a:gd name="connsiteY0" fmla="*/ 3020542 h 6272896"/>
              <a:gd name="connsiteX1" fmla="*/ 666237 w 4061846"/>
              <a:gd name="connsiteY1" fmla="*/ 29238 h 6272896"/>
              <a:gd name="connsiteX2" fmla="*/ 4061846 w 4061846"/>
              <a:gd name="connsiteY2" fmla="*/ 2047220 h 6272896"/>
              <a:gd name="connsiteX3" fmla="*/ 1606682 w 4061846"/>
              <a:gd name="connsiteY3" fmla="*/ 6264962 h 6272896"/>
              <a:gd name="connsiteX4" fmla="*/ 66400 w 4061846"/>
              <a:gd name="connsiteY4" fmla="*/ 3020542 h 6272896"/>
              <a:gd name="connsiteX0" fmla="*/ 66049 w 4061495"/>
              <a:gd name="connsiteY0" fmla="*/ 2980820 h 6233152"/>
              <a:gd name="connsiteX1" fmla="*/ 667298 w 4061495"/>
              <a:gd name="connsiteY1" fmla="*/ 30922 h 6233152"/>
              <a:gd name="connsiteX2" fmla="*/ 4061495 w 4061495"/>
              <a:gd name="connsiteY2" fmla="*/ 2007498 h 6233152"/>
              <a:gd name="connsiteX3" fmla="*/ 1606331 w 4061495"/>
              <a:gd name="connsiteY3" fmla="*/ 6225240 h 6233152"/>
              <a:gd name="connsiteX4" fmla="*/ 66049 w 4061495"/>
              <a:gd name="connsiteY4" fmla="*/ 2980820 h 6233152"/>
              <a:gd name="connsiteX0" fmla="*/ 69121 w 4064567"/>
              <a:gd name="connsiteY0" fmla="*/ 2966109 h 6218441"/>
              <a:gd name="connsiteX1" fmla="*/ 670370 w 4064567"/>
              <a:gd name="connsiteY1" fmla="*/ 16211 h 6218441"/>
              <a:gd name="connsiteX2" fmla="*/ 4064567 w 4064567"/>
              <a:gd name="connsiteY2" fmla="*/ 1992787 h 6218441"/>
              <a:gd name="connsiteX3" fmla="*/ 1609403 w 4064567"/>
              <a:gd name="connsiteY3" fmla="*/ 6210529 h 6218441"/>
              <a:gd name="connsiteX4" fmla="*/ 69121 w 4064567"/>
              <a:gd name="connsiteY4" fmla="*/ 2966109 h 6218441"/>
              <a:gd name="connsiteX0" fmla="*/ 45850 w 4219512"/>
              <a:gd name="connsiteY0" fmla="*/ 3199608 h 6247950"/>
              <a:gd name="connsiteX1" fmla="*/ 825315 w 4219512"/>
              <a:gd name="connsiteY1" fmla="*/ 41237 h 6247950"/>
              <a:gd name="connsiteX2" fmla="*/ 4219512 w 4219512"/>
              <a:gd name="connsiteY2" fmla="*/ 2017813 h 6247950"/>
              <a:gd name="connsiteX3" fmla="*/ 1764348 w 4219512"/>
              <a:gd name="connsiteY3" fmla="*/ 6235555 h 6247950"/>
              <a:gd name="connsiteX4" fmla="*/ 45850 w 4219512"/>
              <a:gd name="connsiteY4" fmla="*/ 3199608 h 6247950"/>
              <a:gd name="connsiteX0" fmla="*/ 31379 w 4205041"/>
              <a:gd name="connsiteY0" fmla="*/ 3199608 h 6250590"/>
              <a:gd name="connsiteX1" fmla="*/ 810844 w 4205041"/>
              <a:gd name="connsiteY1" fmla="*/ 41237 h 6250590"/>
              <a:gd name="connsiteX2" fmla="*/ 4205041 w 4205041"/>
              <a:gd name="connsiteY2" fmla="*/ 2017813 h 6250590"/>
              <a:gd name="connsiteX3" fmla="*/ 1749877 w 4205041"/>
              <a:gd name="connsiteY3" fmla="*/ 6235555 h 6250590"/>
              <a:gd name="connsiteX4" fmla="*/ 31379 w 4205041"/>
              <a:gd name="connsiteY4" fmla="*/ 3199608 h 6250590"/>
              <a:gd name="connsiteX0" fmla="*/ 31379 w 4314568"/>
              <a:gd name="connsiteY0" fmla="*/ 3176901 h 6240555"/>
              <a:gd name="connsiteX1" fmla="*/ 810844 w 4314568"/>
              <a:gd name="connsiteY1" fmla="*/ 18530 h 6240555"/>
              <a:gd name="connsiteX2" fmla="*/ 4205041 w 4314568"/>
              <a:gd name="connsiteY2" fmla="*/ 1995106 h 6240555"/>
              <a:gd name="connsiteX3" fmla="*/ 3325105 w 4314568"/>
              <a:gd name="connsiteY3" fmla="*/ 4530378 h 6240555"/>
              <a:gd name="connsiteX4" fmla="*/ 1749877 w 4314568"/>
              <a:gd name="connsiteY4" fmla="*/ 6212848 h 6240555"/>
              <a:gd name="connsiteX5" fmla="*/ 31379 w 4314568"/>
              <a:gd name="connsiteY5" fmla="*/ 3176901 h 6240555"/>
              <a:gd name="connsiteX0" fmla="*/ 31379 w 4284566"/>
              <a:gd name="connsiteY0" fmla="*/ 3176901 h 6229841"/>
              <a:gd name="connsiteX1" fmla="*/ 810844 w 4284566"/>
              <a:gd name="connsiteY1" fmla="*/ 18530 h 6229841"/>
              <a:gd name="connsiteX2" fmla="*/ 4205041 w 4284566"/>
              <a:gd name="connsiteY2" fmla="*/ 1995106 h 6229841"/>
              <a:gd name="connsiteX3" fmla="*/ 2861163 w 4284566"/>
              <a:gd name="connsiteY3" fmla="*/ 4297474 h 6229841"/>
              <a:gd name="connsiteX4" fmla="*/ 1749877 w 4284566"/>
              <a:gd name="connsiteY4" fmla="*/ 6212848 h 6229841"/>
              <a:gd name="connsiteX5" fmla="*/ 31379 w 4284566"/>
              <a:gd name="connsiteY5" fmla="*/ 3176901 h 6229841"/>
              <a:gd name="connsiteX0" fmla="*/ 31379 w 4285882"/>
              <a:gd name="connsiteY0" fmla="*/ 3176901 h 6229841"/>
              <a:gd name="connsiteX1" fmla="*/ 810844 w 4285882"/>
              <a:gd name="connsiteY1" fmla="*/ 18530 h 6229841"/>
              <a:gd name="connsiteX2" fmla="*/ 4205041 w 4285882"/>
              <a:gd name="connsiteY2" fmla="*/ 1995106 h 6229841"/>
              <a:gd name="connsiteX3" fmla="*/ 2861163 w 4285882"/>
              <a:gd name="connsiteY3" fmla="*/ 4297474 h 6229841"/>
              <a:gd name="connsiteX4" fmla="*/ 1749877 w 4285882"/>
              <a:gd name="connsiteY4" fmla="*/ 6212848 h 6229841"/>
              <a:gd name="connsiteX5" fmla="*/ 31379 w 4285882"/>
              <a:gd name="connsiteY5" fmla="*/ 3176901 h 6229841"/>
              <a:gd name="connsiteX0" fmla="*/ 31379 w 4279795"/>
              <a:gd name="connsiteY0" fmla="*/ 3176901 h 6231961"/>
              <a:gd name="connsiteX1" fmla="*/ 810844 w 4279795"/>
              <a:gd name="connsiteY1" fmla="*/ 18530 h 6231961"/>
              <a:gd name="connsiteX2" fmla="*/ 4205041 w 4279795"/>
              <a:gd name="connsiteY2" fmla="*/ 1995106 h 6231961"/>
              <a:gd name="connsiteX3" fmla="*/ 2726427 w 4279795"/>
              <a:gd name="connsiteY3" fmla="*/ 4350839 h 6231961"/>
              <a:gd name="connsiteX4" fmla="*/ 1749877 w 4279795"/>
              <a:gd name="connsiteY4" fmla="*/ 6212848 h 6231961"/>
              <a:gd name="connsiteX5" fmla="*/ 31379 w 4279795"/>
              <a:gd name="connsiteY5" fmla="*/ 3176901 h 6231961"/>
              <a:gd name="connsiteX0" fmla="*/ 31379 w 4280991"/>
              <a:gd name="connsiteY0" fmla="*/ 3176901 h 6231961"/>
              <a:gd name="connsiteX1" fmla="*/ 810844 w 4280991"/>
              <a:gd name="connsiteY1" fmla="*/ 18530 h 6231961"/>
              <a:gd name="connsiteX2" fmla="*/ 4205041 w 4280991"/>
              <a:gd name="connsiteY2" fmla="*/ 1995106 h 6231961"/>
              <a:gd name="connsiteX3" fmla="*/ 2726427 w 4280991"/>
              <a:gd name="connsiteY3" fmla="*/ 4350839 h 6231961"/>
              <a:gd name="connsiteX4" fmla="*/ 1749877 w 4280991"/>
              <a:gd name="connsiteY4" fmla="*/ 6212848 h 6231961"/>
              <a:gd name="connsiteX5" fmla="*/ 31379 w 4280991"/>
              <a:gd name="connsiteY5" fmla="*/ 3176901 h 6231961"/>
              <a:gd name="connsiteX0" fmla="*/ 31379 w 4283995"/>
              <a:gd name="connsiteY0" fmla="*/ 3175639 h 6230699"/>
              <a:gd name="connsiteX1" fmla="*/ 810844 w 4283995"/>
              <a:gd name="connsiteY1" fmla="*/ 17268 h 6230699"/>
              <a:gd name="connsiteX2" fmla="*/ 4205041 w 4283995"/>
              <a:gd name="connsiteY2" fmla="*/ 1993844 h 6230699"/>
              <a:gd name="connsiteX3" fmla="*/ 3165569 w 4283995"/>
              <a:gd name="connsiteY3" fmla="*/ 3818420 h 6230699"/>
              <a:gd name="connsiteX4" fmla="*/ 2726427 w 4283995"/>
              <a:gd name="connsiteY4" fmla="*/ 4349577 h 6230699"/>
              <a:gd name="connsiteX5" fmla="*/ 1749877 w 4283995"/>
              <a:gd name="connsiteY5" fmla="*/ 6211586 h 6230699"/>
              <a:gd name="connsiteX6" fmla="*/ 31379 w 4283995"/>
              <a:gd name="connsiteY6" fmla="*/ 3175639 h 6230699"/>
              <a:gd name="connsiteX0" fmla="*/ 31379 w 4306374"/>
              <a:gd name="connsiteY0" fmla="*/ 3175639 h 6230699"/>
              <a:gd name="connsiteX1" fmla="*/ 810844 w 4306374"/>
              <a:gd name="connsiteY1" fmla="*/ 17268 h 6230699"/>
              <a:gd name="connsiteX2" fmla="*/ 4205041 w 4306374"/>
              <a:gd name="connsiteY2" fmla="*/ 1993844 h 6230699"/>
              <a:gd name="connsiteX3" fmla="*/ 3165569 w 4306374"/>
              <a:gd name="connsiteY3" fmla="*/ 3818420 h 6230699"/>
              <a:gd name="connsiteX4" fmla="*/ 2726427 w 4306374"/>
              <a:gd name="connsiteY4" fmla="*/ 4349577 h 6230699"/>
              <a:gd name="connsiteX5" fmla="*/ 1749877 w 4306374"/>
              <a:gd name="connsiteY5" fmla="*/ 6211586 h 6230699"/>
              <a:gd name="connsiteX6" fmla="*/ 31379 w 4306374"/>
              <a:gd name="connsiteY6" fmla="*/ 3175639 h 6230699"/>
              <a:gd name="connsiteX0" fmla="*/ 31379 w 4309918"/>
              <a:gd name="connsiteY0" fmla="*/ 3175639 h 6230699"/>
              <a:gd name="connsiteX1" fmla="*/ 810844 w 4309918"/>
              <a:gd name="connsiteY1" fmla="*/ 17268 h 6230699"/>
              <a:gd name="connsiteX2" fmla="*/ 4205041 w 4309918"/>
              <a:gd name="connsiteY2" fmla="*/ 1993844 h 6230699"/>
              <a:gd name="connsiteX3" fmla="*/ 3165569 w 4309918"/>
              <a:gd name="connsiteY3" fmla="*/ 3818420 h 6230699"/>
              <a:gd name="connsiteX4" fmla="*/ 2726427 w 4309918"/>
              <a:gd name="connsiteY4" fmla="*/ 4349577 h 6230699"/>
              <a:gd name="connsiteX5" fmla="*/ 1749877 w 4309918"/>
              <a:gd name="connsiteY5" fmla="*/ 6211586 h 6230699"/>
              <a:gd name="connsiteX6" fmla="*/ 31379 w 4309918"/>
              <a:gd name="connsiteY6" fmla="*/ 3175639 h 6230699"/>
              <a:gd name="connsiteX0" fmla="*/ 31079 w 4288018"/>
              <a:gd name="connsiteY0" fmla="*/ 3178559 h 6233619"/>
              <a:gd name="connsiteX1" fmla="*/ 810544 w 4288018"/>
              <a:gd name="connsiteY1" fmla="*/ 20188 h 6233619"/>
              <a:gd name="connsiteX2" fmla="*/ 4180950 w 4288018"/>
              <a:gd name="connsiteY2" fmla="*/ 1921042 h 6233619"/>
              <a:gd name="connsiteX3" fmla="*/ 3165269 w 4288018"/>
              <a:gd name="connsiteY3" fmla="*/ 3821340 h 6233619"/>
              <a:gd name="connsiteX4" fmla="*/ 2726127 w 4288018"/>
              <a:gd name="connsiteY4" fmla="*/ 4352497 h 6233619"/>
              <a:gd name="connsiteX5" fmla="*/ 1749577 w 4288018"/>
              <a:gd name="connsiteY5" fmla="*/ 6214506 h 6233619"/>
              <a:gd name="connsiteX6" fmla="*/ 31079 w 4288018"/>
              <a:gd name="connsiteY6" fmla="*/ 3178559 h 6233619"/>
              <a:gd name="connsiteX0" fmla="*/ 31079 w 4239756"/>
              <a:gd name="connsiteY0" fmla="*/ 3194724 h 6249784"/>
              <a:gd name="connsiteX1" fmla="*/ 810544 w 4239756"/>
              <a:gd name="connsiteY1" fmla="*/ 36353 h 6249784"/>
              <a:gd name="connsiteX2" fmla="*/ 3757160 w 4239756"/>
              <a:gd name="connsiteY2" fmla="*/ 1506380 h 6249784"/>
              <a:gd name="connsiteX3" fmla="*/ 4180950 w 4239756"/>
              <a:gd name="connsiteY3" fmla="*/ 1937207 h 6249784"/>
              <a:gd name="connsiteX4" fmla="*/ 3165269 w 4239756"/>
              <a:gd name="connsiteY4" fmla="*/ 3837505 h 6249784"/>
              <a:gd name="connsiteX5" fmla="*/ 2726127 w 4239756"/>
              <a:gd name="connsiteY5" fmla="*/ 4368662 h 6249784"/>
              <a:gd name="connsiteX6" fmla="*/ 1749577 w 4239756"/>
              <a:gd name="connsiteY6" fmla="*/ 6230671 h 6249784"/>
              <a:gd name="connsiteX7" fmla="*/ 31079 w 4239756"/>
              <a:gd name="connsiteY7" fmla="*/ 3194724 h 6249784"/>
              <a:gd name="connsiteX0" fmla="*/ 27164 w 4259051"/>
              <a:gd name="connsiteY0" fmla="*/ 3186338 h 6241398"/>
              <a:gd name="connsiteX1" fmla="*/ 806629 w 4259051"/>
              <a:gd name="connsiteY1" fmla="*/ 27967 h 6241398"/>
              <a:gd name="connsiteX2" fmla="*/ 3829361 w 4259051"/>
              <a:gd name="connsiteY2" fmla="*/ 1655628 h 6241398"/>
              <a:gd name="connsiteX3" fmla="*/ 4177035 w 4259051"/>
              <a:gd name="connsiteY3" fmla="*/ 1928821 h 6241398"/>
              <a:gd name="connsiteX4" fmla="*/ 3161354 w 4259051"/>
              <a:gd name="connsiteY4" fmla="*/ 3829119 h 6241398"/>
              <a:gd name="connsiteX5" fmla="*/ 2722212 w 4259051"/>
              <a:gd name="connsiteY5" fmla="*/ 4360276 h 6241398"/>
              <a:gd name="connsiteX6" fmla="*/ 1745662 w 4259051"/>
              <a:gd name="connsiteY6" fmla="*/ 6222285 h 6241398"/>
              <a:gd name="connsiteX7" fmla="*/ 27164 w 4259051"/>
              <a:gd name="connsiteY7" fmla="*/ 3186338 h 6241398"/>
              <a:gd name="connsiteX0" fmla="*/ 27164 w 4340090"/>
              <a:gd name="connsiteY0" fmla="*/ 3186338 h 6241398"/>
              <a:gd name="connsiteX1" fmla="*/ 806629 w 4340090"/>
              <a:gd name="connsiteY1" fmla="*/ 27967 h 6241398"/>
              <a:gd name="connsiteX2" fmla="*/ 3829361 w 4340090"/>
              <a:gd name="connsiteY2" fmla="*/ 1655628 h 6241398"/>
              <a:gd name="connsiteX3" fmla="*/ 4289888 w 4340090"/>
              <a:gd name="connsiteY3" fmla="*/ 2336344 h 6241398"/>
              <a:gd name="connsiteX4" fmla="*/ 3161354 w 4340090"/>
              <a:gd name="connsiteY4" fmla="*/ 3829119 h 6241398"/>
              <a:gd name="connsiteX5" fmla="*/ 2722212 w 4340090"/>
              <a:gd name="connsiteY5" fmla="*/ 4360276 h 6241398"/>
              <a:gd name="connsiteX6" fmla="*/ 1745662 w 4340090"/>
              <a:gd name="connsiteY6" fmla="*/ 6222285 h 6241398"/>
              <a:gd name="connsiteX7" fmla="*/ 27164 w 4340090"/>
              <a:gd name="connsiteY7" fmla="*/ 3186338 h 6241398"/>
              <a:gd name="connsiteX0" fmla="*/ 10727 w 4323653"/>
              <a:gd name="connsiteY0" fmla="*/ 3052453 h 6107513"/>
              <a:gd name="connsiteX1" fmla="*/ 1139389 w 4323653"/>
              <a:gd name="connsiteY1" fmla="*/ 30318 h 6107513"/>
              <a:gd name="connsiteX2" fmla="*/ 3812924 w 4323653"/>
              <a:gd name="connsiteY2" fmla="*/ 1521743 h 6107513"/>
              <a:gd name="connsiteX3" fmla="*/ 4273451 w 4323653"/>
              <a:gd name="connsiteY3" fmla="*/ 2202459 h 6107513"/>
              <a:gd name="connsiteX4" fmla="*/ 3144917 w 4323653"/>
              <a:gd name="connsiteY4" fmla="*/ 3695234 h 6107513"/>
              <a:gd name="connsiteX5" fmla="*/ 2705775 w 4323653"/>
              <a:gd name="connsiteY5" fmla="*/ 4226391 h 6107513"/>
              <a:gd name="connsiteX6" fmla="*/ 1729225 w 4323653"/>
              <a:gd name="connsiteY6" fmla="*/ 6088400 h 6107513"/>
              <a:gd name="connsiteX7" fmla="*/ 10727 w 4323653"/>
              <a:gd name="connsiteY7" fmla="*/ 3052453 h 6107513"/>
              <a:gd name="connsiteX0" fmla="*/ 10727 w 4323653"/>
              <a:gd name="connsiteY0" fmla="*/ 3052453 h 6117387"/>
              <a:gd name="connsiteX1" fmla="*/ 1139389 w 4323653"/>
              <a:gd name="connsiteY1" fmla="*/ 30318 h 6117387"/>
              <a:gd name="connsiteX2" fmla="*/ 3812924 w 4323653"/>
              <a:gd name="connsiteY2" fmla="*/ 1521743 h 6117387"/>
              <a:gd name="connsiteX3" fmla="*/ 4273451 w 4323653"/>
              <a:gd name="connsiteY3" fmla="*/ 2202459 h 6117387"/>
              <a:gd name="connsiteX4" fmla="*/ 3144917 w 4323653"/>
              <a:gd name="connsiteY4" fmla="*/ 3695234 h 6117387"/>
              <a:gd name="connsiteX5" fmla="*/ 2705775 w 4323653"/>
              <a:gd name="connsiteY5" fmla="*/ 4226391 h 6117387"/>
              <a:gd name="connsiteX6" fmla="*/ 1729225 w 4323653"/>
              <a:gd name="connsiteY6" fmla="*/ 6088400 h 6117387"/>
              <a:gd name="connsiteX7" fmla="*/ 917745 w 4323653"/>
              <a:gd name="connsiteY7" fmla="*/ 5197837 h 6117387"/>
              <a:gd name="connsiteX8" fmla="*/ 10727 w 4323653"/>
              <a:gd name="connsiteY8" fmla="*/ 3052453 h 6117387"/>
              <a:gd name="connsiteX0" fmla="*/ 10727 w 4323653"/>
              <a:gd name="connsiteY0" fmla="*/ 3052453 h 6117387"/>
              <a:gd name="connsiteX1" fmla="*/ 1139389 w 4323653"/>
              <a:gd name="connsiteY1" fmla="*/ 30318 h 6117387"/>
              <a:gd name="connsiteX2" fmla="*/ 3812924 w 4323653"/>
              <a:gd name="connsiteY2" fmla="*/ 1521743 h 6117387"/>
              <a:gd name="connsiteX3" fmla="*/ 4273451 w 4323653"/>
              <a:gd name="connsiteY3" fmla="*/ 2202459 h 6117387"/>
              <a:gd name="connsiteX4" fmla="*/ 3144917 w 4323653"/>
              <a:gd name="connsiteY4" fmla="*/ 3695234 h 6117387"/>
              <a:gd name="connsiteX5" fmla="*/ 2705775 w 4323653"/>
              <a:gd name="connsiteY5" fmla="*/ 4226391 h 6117387"/>
              <a:gd name="connsiteX6" fmla="*/ 2234313 w 4323653"/>
              <a:gd name="connsiteY6" fmla="*/ 5463296 h 6117387"/>
              <a:gd name="connsiteX7" fmla="*/ 1729225 w 4323653"/>
              <a:gd name="connsiteY7" fmla="*/ 6088400 h 6117387"/>
              <a:gd name="connsiteX8" fmla="*/ 917745 w 4323653"/>
              <a:gd name="connsiteY8" fmla="*/ 5197837 h 6117387"/>
              <a:gd name="connsiteX9" fmla="*/ 10727 w 4323653"/>
              <a:gd name="connsiteY9" fmla="*/ 3052453 h 6117387"/>
              <a:gd name="connsiteX0" fmla="*/ 10727 w 4323653"/>
              <a:gd name="connsiteY0" fmla="*/ 3052453 h 6091231"/>
              <a:gd name="connsiteX1" fmla="*/ 1139389 w 4323653"/>
              <a:gd name="connsiteY1" fmla="*/ 30318 h 6091231"/>
              <a:gd name="connsiteX2" fmla="*/ 3812924 w 4323653"/>
              <a:gd name="connsiteY2" fmla="*/ 1521743 h 6091231"/>
              <a:gd name="connsiteX3" fmla="*/ 4273451 w 4323653"/>
              <a:gd name="connsiteY3" fmla="*/ 2202459 h 6091231"/>
              <a:gd name="connsiteX4" fmla="*/ 3144917 w 4323653"/>
              <a:gd name="connsiteY4" fmla="*/ 3695234 h 6091231"/>
              <a:gd name="connsiteX5" fmla="*/ 2705775 w 4323653"/>
              <a:gd name="connsiteY5" fmla="*/ 4226391 h 6091231"/>
              <a:gd name="connsiteX6" fmla="*/ 2150752 w 4323653"/>
              <a:gd name="connsiteY6" fmla="*/ 5435089 h 6091231"/>
              <a:gd name="connsiteX7" fmla="*/ 1729225 w 4323653"/>
              <a:gd name="connsiteY7" fmla="*/ 6088400 h 6091231"/>
              <a:gd name="connsiteX8" fmla="*/ 917745 w 4323653"/>
              <a:gd name="connsiteY8" fmla="*/ 5197837 h 6091231"/>
              <a:gd name="connsiteX9" fmla="*/ 10727 w 4323653"/>
              <a:gd name="connsiteY9" fmla="*/ 3052453 h 6091231"/>
              <a:gd name="connsiteX0" fmla="*/ 10727 w 4323653"/>
              <a:gd name="connsiteY0" fmla="*/ 3052453 h 6091277"/>
              <a:gd name="connsiteX1" fmla="*/ 1139389 w 4323653"/>
              <a:gd name="connsiteY1" fmla="*/ 30318 h 6091277"/>
              <a:gd name="connsiteX2" fmla="*/ 3812924 w 4323653"/>
              <a:gd name="connsiteY2" fmla="*/ 1521743 h 6091277"/>
              <a:gd name="connsiteX3" fmla="*/ 4273451 w 4323653"/>
              <a:gd name="connsiteY3" fmla="*/ 2202459 h 6091277"/>
              <a:gd name="connsiteX4" fmla="*/ 3144917 w 4323653"/>
              <a:gd name="connsiteY4" fmla="*/ 3695234 h 6091277"/>
              <a:gd name="connsiteX5" fmla="*/ 2705775 w 4323653"/>
              <a:gd name="connsiteY5" fmla="*/ 4226391 h 6091277"/>
              <a:gd name="connsiteX6" fmla="*/ 2150752 w 4323653"/>
              <a:gd name="connsiteY6" fmla="*/ 5435089 h 6091277"/>
              <a:gd name="connsiteX7" fmla="*/ 1729225 w 4323653"/>
              <a:gd name="connsiteY7" fmla="*/ 6088400 h 6091277"/>
              <a:gd name="connsiteX8" fmla="*/ 917745 w 4323653"/>
              <a:gd name="connsiteY8" fmla="*/ 5197837 h 6091277"/>
              <a:gd name="connsiteX9" fmla="*/ 10727 w 4323653"/>
              <a:gd name="connsiteY9" fmla="*/ 3052453 h 6091277"/>
              <a:gd name="connsiteX0" fmla="*/ 10727 w 4300470"/>
              <a:gd name="connsiteY0" fmla="*/ 3052453 h 6091277"/>
              <a:gd name="connsiteX1" fmla="*/ 1139389 w 4300470"/>
              <a:gd name="connsiteY1" fmla="*/ 30318 h 6091277"/>
              <a:gd name="connsiteX2" fmla="*/ 3812924 w 4300470"/>
              <a:gd name="connsiteY2" fmla="*/ 1521743 h 6091277"/>
              <a:gd name="connsiteX3" fmla="*/ 4273451 w 4300470"/>
              <a:gd name="connsiteY3" fmla="*/ 2202459 h 6091277"/>
              <a:gd name="connsiteX4" fmla="*/ 3537753 w 4300470"/>
              <a:gd name="connsiteY4" fmla="*/ 3460510 h 6091277"/>
              <a:gd name="connsiteX5" fmla="*/ 3144917 w 4300470"/>
              <a:gd name="connsiteY5" fmla="*/ 3695234 h 6091277"/>
              <a:gd name="connsiteX6" fmla="*/ 2705775 w 4300470"/>
              <a:gd name="connsiteY6" fmla="*/ 4226391 h 6091277"/>
              <a:gd name="connsiteX7" fmla="*/ 2150752 w 4300470"/>
              <a:gd name="connsiteY7" fmla="*/ 5435089 h 6091277"/>
              <a:gd name="connsiteX8" fmla="*/ 1729225 w 4300470"/>
              <a:gd name="connsiteY8" fmla="*/ 6088400 h 6091277"/>
              <a:gd name="connsiteX9" fmla="*/ 917745 w 4300470"/>
              <a:gd name="connsiteY9" fmla="*/ 5197837 h 6091277"/>
              <a:gd name="connsiteX10" fmla="*/ 10727 w 4300470"/>
              <a:gd name="connsiteY10" fmla="*/ 3052453 h 6091277"/>
              <a:gd name="connsiteX0" fmla="*/ 10727 w 4300470"/>
              <a:gd name="connsiteY0" fmla="*/ 3052453 h 6091277"/>
              <a:gd name="connsiteX1" fmla="*/ 1139389 w 4300470"/>
              <a:gd name="connsiteY1" fmla="*/ 30318 h 6091277"/>
              <a:gd name="connsiteX2" fmla="*/ 3812924 w 4300470"/>
              <a:gd name="connsiteY2" fmla="*/ 1521743 h 6091277"/>
              <a:gd name="connsiteX3" fmla="*/ 4273451 w 4300470"/>
              <a:gd name="connsiteY3" fmla="*/ 2202459 h 6091277"/>
              <a:gd name="connsiteX4" fmla="*/ 3584120 w 4300470"/>
              <a:gd name="connsiteY4" fmla="*/ 3479062 h 6091277"/>
              <a:gd name="connsiteX5" fmla="*/ 3144917 w 4300470"/>
              <a:gd name="connsiteY5" fmla="*/ 3695234 h 6091277"/>
              <a:gd name="connsiteX6" fmla="*/ 2705775 w 4300470"/>
              <a:gd name="connsiteY6" fmla="*/ 4226391 h 6091277"/>
              <a:gd name="connsiteX7" fmla="*/ 2150752 w 4300470"/>
              <a:gd name="connsiteY7" fmla="*/ 5435089 h 6091277"/>
              <a:gd name="connsiteX8" fmla="*/ 1729225 w 4300470"/>
              <a:gd name="connsiteY8" fmla="*/ 6088400 h 6091277"/>
              <a:gd name="connsiteX9" fmla="*/ 917745 w 4300470"/>
              <a:gd name="connsiteY9" fmla="*/ 5197837 h 6091277"/>
              <a:gd name="connsiteX10" fmla="*/ 10727 w 4300470"/>
              <a:gd name="connsiteY10" fmla="*/ 3052453 h 6091277"/>
              <a:gd name="connsiteX0" fmla="*/ 118693 w 4408436"/>
              <a:gd name="connsiteY0" fmla="*/ 3032418 h 6071242"/>
              <a:gd name="connsiteX1" fmla="*/ 128577 w 4408436"/>
              <a:gd name="connsiteY1" fmla="*/ 2336619 h 6071242"/>
              <a:gd name="connsiteX2" fmla="*/ 1247355 w 4408436"/>
              <a:gd name="connsiteY2" fmla="*/ 10283 h 6071242"/>
              <a:gd name="connsiteX3" fmla="*/ 3920890 w 4408436"/>
              <a:gd name="connsiteY3" fmla="*/ 1501708 h 6071242"/>
              <a:gd name="connsiteX4" fmla="*/ 4381417 w 4408436"/>
              <a:gd name="connsiteY4" fmla="*/ 2182424 h 6071242"/>
              <a:gd name="connsiteX5" fmla="*/ 3692086 w 4408436"/>
              <a:gd name="connsiteY5" fmla="*/ 3459027 h 6071242"/>
              <a:gd name="connsiteX6" fmla="*/ 3252883 w 4408436"/>
              <a:gd name="connsiteY6" fmla="*/ 3675199 h 6071242"/>
              <a:gd name="connsiteX7" fmla="*/ 2813741 w 4408436"/>
              <a:gd name="connsiteY7" fmla="*/ 4206356 h 6071242"/>
              <a:gd name="connsiteX8" fmla="*/ 2258718 w 4408436"/>
              <a:gd name="connsiteY8" fmla="*/ 5415054 h 6071242"/>
              <a:gd name="connsiteX9" fmla="*/ 1837191 w 4408436"/>
              <a:gd name="connsiteY9" fmla="*/ 6068365 h 6071242"/>
              <a:gd name="connsiteX10" fmla="*/ 1025711 w 4408436"/>
              <a:gd name="connsiteY10" fmla="*/ 5177802 h 6071242"/>
              <a:gd name="connsiteX11" fmla="*/ 118693 w 4408436"/>
              <a:gd name="connsiteY11" fmla="*/ 3032418 h 6071242"/>
              <a:gd name="connsiteX0" fmla="*/ 118693 w 4408436"/>
              <a:gd name="connsiteY0" fmla="*/ 3032418 h 6071242"/>
              <a:gd name="connsiteX1" fmla="*/ 128577 w 4408436"/>
              <a:gd name="connsiteY1" fmla="*/ 2336619 h 6071242"/>
              <a:gd name="connsiteX2" fmla="*/ 1247355 w 4408436"/>
              <a:gd name="connsiteY2" fmla="*/ 10283 h 6071242"/>
              <a:gd name="connsiteX3" fmla="*/ 3920890 w 4408436"/>
              <a:gd name="connsiteY3" fmla="*/ 1501708 h 6071242"/>
              <a:gd name="connsiteX4" fmla="*/ 4381417 w 4408436"/>
              <a:gd name="connsiteY4" fmla="*/ 2182424 h 6071242"/>
              <a:gd name="connsiteX5" fmla="*/ 3692086 w 4408436"/>
              <a:gd name="connsiteY5" fmla="*/ 3459027 h 6071242"/>
              <a:gd name="connsiteX6" fmla="*/ 3252883 w 4408436"/>
              <a:gd name="connsiteY6" fmla="*/ 3675199 h 6071242"/>
              <a:gd name="connsiteX7" fmla="*/ 2813741 w 4408436"/>
              <a:gd name="connsiteY7" fmla="*/ 4206356 h 6071242"/>
              <a:gd name="connsiteX8" fmla="*/ 2258718 w 4408436"/>
              <a:gd name="connsiteY8" fmla="*/ 5415054 h 6071242"/>
              <a:gd name="connsiteX9" fmla="*/ 1837191 w 4408436"/>
              <a:gd name="connsiteY9" fmla="*/ 6068365 h 6071242"/>
              <a:gd name="connsiteX10" fmla="*/ 1025711 w 4408436"/>
              <a:gd name="connsiteY10" fmla="*/ 5177802 h 6071242"/>
              <a:gd name="connsiteX11" fmla="*/ 118693 w 4408436"/>
              <a:gd name="connsiteY11" fmla="*/ 3032418 h 6071242"/>
              <a:gd name="connsiteX0" fmla="*/ 118693 w 4408436"/>
              <a:gd name="connsiteY0" fmla="*/ 3024192 h 6063016"/>
              <a:gd name="connsiteX1" fmla="*/ 128577 w 4408436"/>
              <a:gd name="connsiteY1" fmla="*/ 2328393 h 6063016"/>
              <a:gd name="connsiteX2" fmla="*/ 426687 w 4408436"/>
              <a:gd name="connsiteY2" fmla="*/ 1196607 h 6063016"/>
              <a:gd name="connsiteX3" fmla="*/ 1247355 w 4408436"/>
              <a:gd name="connsiteY3" fmla="*/ 2057 h 6063016"/>
              <a:gd name="connsiteX4" fmla="*/ 3920890 w 4408436"/>
              <a:gd name="connsiteY4" fmla="*/ 1493482 h 6063016"/>
              <a:gd name="connsiteX5" fmla="*/ 4381417 w 4408436"/>
              <a:gd name="connsiteY5" fmla="*/ 2174198 h 6063016"/>
              <a:gd name="connsiteX6" fmla="*/ 3692086 w 4408436"/>
              <a:gd name="connsiteY6" fmla="*/ 3450801 h 6063016"/>
              <a:gd name="connsiteX7" fmla="*/ 3252883 w 4408436"/>
              <a:gd name="connsiteY7" fmla="*/ 3666973 h 6063016"/>
              <a:gd name="connsiteX8" fmla="*/ 2813741 w 4408436"/>
              <a:gd name="connsiteY8" fmla="*/ 4198130 h 6063016"/>
              <a:gd name="connsiteX9" fmla="*/ 2258718 w 4408436"/>
              <a:gd name="connsiteY9" fmla="*/ 5406828 h 6063016"/>
              <a:gd name="connsiteX10" fmla="*/ 1837191 w 4408436"/>
              <a:gd name="connsiteY10" fmla="*/ 6060139 h 6063016"/>
              <a:gd name="connsiteX11" fmla="*/ 1025711 w 4408436"/>
              <a:gd name="connsiteY11" fmla="*/ 5169576 h 6063016"/>
              <a:gd name="connsiteX12" fmla="*/ 118693 w 4408436"/>
              <a:gd name="connsiteY12" fmla="*/ 3024192 h 6063016"/>
              <a:gd name="connsiteX0" fmla="*/ 30374 w 4320117"/>
              <a:gd name="connsiteY0" fmla="*/ 3024192 h 6063016"/>
              <a:gd name="connsiteX1" fmla="*/ 462791 w 4320117"/>
              <a:gd name="connsiteY1" fmla="*/ 1771977 h 6063016"/>
              <a:gd name="connsiteX2" fmla="*/ 338368 w 4320117"/>
              <a:gd name="connsiteY2" fmla="*/ 1196607 h 6063016"/>
              <a:gd name="connsiteX3" fmla="*/ 1159036 w 4320117"/>
              <a:gd name="connsiteY3" fmla="*/ 2057 h 6063016"/>
              <a:gd name="connsiteX4" fmla="*/ 3832571 w 4320117"/>
              <a:gd name="connsiteY4" fmla="*/ 1493482 h 6063016"/>
              <a:gd name="connsiteX5" fmla="*/ 4293098 w 4320117"/>
              <a:gd name="connsiteY5" fmla="*/ 2174198 h 6063016"/>
              <a:gd name="connsiteX6" fmla="*/ 3603767 w 4320117"/>
              <a:gd name="connsiteY6" fmla="*/ 3450801 h 6063016"/>
              <a:gd name="connsiteX7" fmla="*/ 3164564 w 4320117"/>
              <a:gd name="connsiteY7" fmla="*/ 3666973 h 6063016"/>
              <a:gd name="connsiteX8" fmla="*/ 2725422 w 4320117"/>
              <a:gd name="connsiteY8" fmla="*/ 4198130 h 6063016"/>
              <a:gd name="connsiteX9" fmla="*/ 2170399 w 4320117"/>
              <a:gd name="connsiteY9" fmla="*/ 5406828 h 6063016"/>
              <a:gd name="connsiteX10" fmla="*/ 1748872 w 4320117"/>
              <a:gd name="connsiteY10" fmla="*/ 6060139 h 6063016"/>
              <a:gd name="connsiteX11" fmla="*/ 937392 w 4320117"/>
              <a:gd name="connsiteY11" fmla="*/ 5169576 h 6063016"/>
              <a:gd name="connsiteX12" fmla="*/ 30374 w 4320117"/>
              <a:gd name="connsiteY12" fmla="*/ 3024192 h 6063016"/>
              <a:gd name="connsiteX0" fmla="*/ 615277 w 4034899"/>
              <a:gd name="connsiteY0" fmla="*/ 2863990 h 6063016"/>
              <a:gd name="connsiteX1" fmla="*/ 177573 w 4034899"/>
              <a:gd name="connsiteY1" fmla="*/ 1771977 h 6063016"/>
              <a:gd name="connsiteX2" fmla="*/ 53150 w 4034899"/>
              <a:gd name="connsiteY2" fmla="*/ 1196607 h 6063016"/>
              <a:gd name="connsiteX3" fmla="*/ 873818 w 4034899"/>
              <a:gd name="connsiteY3" fmla="*/ 2057 h 6063016"/>
              <a:gd name="connsiteX4" fmla="*/ 3547353 w 4034899"/>
              <a:gd name="connsiteY4" fmla="*/ 1493482 h 6063016"/>
              <a:gd name="connsiteX5" fmla="*/ 4007880 w 4034899"/>
              <a:gd name="connsiteY5" fmla="*/ 2174198 h 6063016"/>
              <a:gd name="connsiteX6" fmla="*/ 3318549 w 4034899"/>
              <a:gd name="connsiteY6" fmla="*/ 3450801 h 6063016"/>
              <a:gd name="connsiteX7" fmla="*/ 2879346 w 4034899"/>
              <a:gd name="connsiteY7" fmla="*/ 3666973 h 6063016"/>
              <a:gd name="connsiteX8" fmla="*/ 2440204 w 4034899"/>
              <a:gd name="connsiteY8" fmla="*/ 4198130 h 6063016"/>
              <a:gd name="connsiteX9" fmla="*/ 1885181 w 4034899"/>
              <a:gd name="connsiteY9" fmla="*/ 5406828 h 6063016"/>
              <a:gd name="connsiteX10" fmla="*/ 1463654 w 4034899"/>
              <a:gd name="connsiteY10" fmla="*/ 6060139 h 6063016"/>
              <a:gd name="connsiteX11" fmla="*/ 652174 w 4034899"/>
              <a:gd name="connsiteY11" fmla="*/ 5169576 h 6063016"/>
              <a:gd name="connsiteX12" fmla="*/ 615277 w 4034899"/>
              <a:gd name="connsiteY12" fmla="*/ 2863990 h 6063016"/>
              <a:gd name="connsiteX0" fmla="*/ 615277 w 4034899"/>
              <a:gd name="connsiteY0" fmla="*/ 2863990 h 6064760"/>
              <a:gd name="connsiteX1" fmla="*/ 177573 w 4034899"/>
              <a:gd name="connsiteY1" fmla="*/ 1771977 h 6064760"/>
              <a:gd name="connsiteX2" fmla="*/ 53150 w 4034899"/>
              <a:gd name="connsiteY2" fmla="*/ 1196607 h 6064760"/>
              <a:gd name="connsiteX3" fmla="*/ 873818 w 4034899"/>
              <a:gd name="connsiteY3" fmla="*/ 2057 h 6064760"/>
              <a:gd name="connsiteX4" fmla="*/ 3547353 w 4034899"/>
              <a:gd name="connsiteY4" fmla="*/ 1493482 h 6064760"/>
              <a:gd name="connsiteX5" fmla="*/ 4007880 w 4034899"/>
              <a:gd name="connsiteY5" fmla="*/ 2174198 h 6064760"/>
              <a:gd name="connsiteX6" fmla="*/ 3318549 w 4034899"/>
              <a:gd name="connsiteY6" fmla="*/ 3450801 h 6064760"/>
              <a:gd name="connsiteX7" fmla="*/ 2879346 w 4034899"/>
              <a:gd name="connsiteY7" fmla="*/ 3666973 h 6064760"/>
              <a:gd name="connsiteX8" fmla="*/ 2440204 w 4034899"/>
              <a:gd name="connsiteY8" fmla="*/ 4198130 h 6064760"/>
              <a:gd name="connsiteX9" fmla="*/ 1783079 w 4034899"/>
              <a:gd name="connsiteY9" fmla="*/ 5564146 h 6064760"/>
              <a:gd name="connsiteX10" fmla="*/ 1463654 w 4034899"/>
              <a:gd name="connsiteY10" fmla="*/ 6060139 h 6064760"/>
              <a:gd name="connsiteX11" fmla="*/ 652174 w 4034899"/>
              <a:gd name="connsiteY11" fmla="*/ 5169576 h 6064760"/>
              <a:gd name="connsiteX12" fmla="*/ 615277 w 4034899"/>
              <a:gd name="connsiteY12" fmla="*/ 2863990 h 6064760"/>
              <a:gd name="connsiteX0" fmla="*/ 615277 w 4034899"/>
              <a:gd name="connsiteY0" fmla="*/ 2863990 h 6064760"/>
              <a:gd name="connsiteX1" fmla="*/ 177573 w 4034899"/>
              <a:gd name="connsiteY1" fmla="*/ 1771977 h 6064760"/>
              <a:gd name="connsiteX2" fmla="*/ 53150 w 4034899"/>
              <a:gd name="connsiteY2" fmla="*/ 1196607 h 6064760"/>
              <a:gd name="connsiteX3" fmla="*/ 873818 w 4034899"/>
              <a:gd name="connsiteY3" fmla="*/ 2057 h 6064760"/>
              <a:gd name="connsiteX4" fmla="*/ 3547353 w 4034899"/>
              <a:gd name="connsiteY4" fmla="*/ 1493482 h 6064760"/>
              <a:gd name="connsiteX5" fmla="*/ 4007880 w 4034899"/>
              <a:gd name="connsiteY5" fmla="*/ 2174198 h 6064760"/>
              <a:gd name="connsiteX6" fmla="*/ 3318549 w 4034899"/>
              <a:gd name="connsiteY6" fmla="*/ 3450801 h 6064760"/>
              <a:gd name="connsiteX7" fmla="*/ 2879346 w 4034899"/>
              <a:gd name="connsiteY7" fmla="*/ 3666973 h 6064760"/>
              <a:gd name="connsiteX8" fmla="*/ 2440204 w 4034899"/>
              <a:gd name="connsiteY8" fmla="*/ 4198130 h 6064760"/>
              <a:gd name="connsiteX9" fmla="*/ 1783079 w 4034899"/>
              <a:gd name="connsiteY9" fmla="*/ 5564146 h 6064760"/>
              <a:gd name="connsiteX10" fmla="*/ 1463654 w 4034899"/>
              <a:gd name="connsiteY10" fmla="*/ 6060139 h 6064760"/>
              <a:gd name="connsiteX11" fmla="*/ 652174 w 4034899"/>
              <a:gd name="connsiteY11" fmla="*/ 5169576 h 6064760"/>
              <a:gd name="connsiteX12" fmla="*/ 615277 w 4034899"/>
              <a:gd name="connsiteY12" fmla="*/ 2863990 h 6064760"/>
              <a:gd name="connsiteX0" fmla="*/ 615277 w 4034899"/>
              <a:gd name="connsiteY0" fmla="*/ 2863990 h 6070836"/>
              <a:gd name="connsiteX1" fmla="*/ 177573 w 4034899"/>
              <a:gd name="connsiteY1" fmla="*/ 1771977 h 6070836"/>
              <a:gd name="connsiteX2" fmla="*/ 53150 w 4034899"/>
              <a:gd name="connsiteY2" fmla="*/ 1196607 h 6070836"/>
              <a:gd name="connsiteX3" fmla="*/ 873818 w 4034899"/>
              <a:gd name="connsiteY3" fmla="*/ 2057 h 6070836"/>
              <a:gd name="connsiteX4" fmla="*/ 3547353 w 4034899"/>
              <a:gd name="connsiteY4" fmla="*/ 1493482 h 6070836"/>
              <a:gd name="connsiteX5" fmla="*/ 4007880 w 4034899"/>
              <a:gd name="connsiteY5" fmla="*/ 2174198 h 6070836"/>
              <a:gd name="connsiteX6" fmla="*/ 3318549 w 4034899"/>
              <a:gd name="connsiteY6" fmla="*/ 3450801 h 6070836"/>
              <a:gd name="connsiteX7" fmla="*/ 2879346 w 4034899"/>
              <a:gd name="connsiteY7" fmla="*/ 3666973 h 6070836"/>
              <a:gd name="connsiteX8" fmla="*/ 2440204 w 4034899"/>
              <a:gd name="connsiteY8" fmla="*/ 4198130 h 6070836"/>
              <a:gd name="connsiteX9" fmla="*/ 1783079 w 4034899"/>
              <a:gd name="connsiteY9" fmla="*/ 5564146 h 6070836"/>
              <a:gd name="connsiteX10" fmla="*/ 1463654 w 4034899"/>
              <a:gd name="connsiteY10" fmla="*/ 6060139 h 6070836"/>
              <a:gd name="connsiteX11" fmla="*/ 652174 w 4034899"/>
              <a:gd name="connsiteY11" fmla="*/ 5169576 h 6070836"/>
              <a:gd name="connsiteX12" fmla="*/ 615277 w 4034899"/>
              <a:gd name="connsiteY12" fmla="*/ 2863990 h 6070836"/>
              <a:gd name="connsiteX0" fmla="*/ 615277 w 4034899"/>
              <a:gd name="connsiteY0" fmla="*/ 2863990 h 6085571"/>
              <a:gd name="connsiteX1" fmla="*/ 177573 w 4034899"/>
              <a:gd name="connsiteY1" fmla="*/ 1771977 h 6085571"/>
              <a:gd name="connsiteX2" fmla="*/ 53150 w 4034899"/>
              <a:gd name="connsiteY2" fmla="*/ 1196607 h 6085571"/>
              <a:gd name="connsiteX3" fmla="*/ 873818 w 4034899"/>
              <a:gd name="connsiteY3" fmla="*/ 2057 h 6085571"/>
              <a:gd name="connsiteX4" fmla="*/ 3547353 w 4034899"/>
              <a:gd name="connsiteY4" fmla="*/ 1493482 h 6085571"/>
              <a:gd name="connsiteX5" fmla="*/ 4007880 w 4034899"/>
              <a:gd name="connsiteY5" fmla="*/ 2174198 h 6085571"/>
              <a:gd name="connsiteX6" fmla="*/ 3318549 w 4034899"/>
              <a:gd name="connsiteY6" fmla="*/ 3450801 h 6085571"/>
              <a:gd name="connsiteX7" fmla="*/ 2879346 w 4034899"/>
              <a:gd name="connsiteY7" fmla="*/ 3666973 h 6085571"/>
              <a:gd name="connsiteX8" fmla="*/ 2440204 w 4034899"/>
              <a:gd name="connsiteY8" fmla="*/ 4198130 h 6085571"/>
              <a:gd name="connsiteX9" fmla="*/ 1730690 w 4034899"/>
              <a:gd name="connsiteY9" fmla="*/ 5672428 h 6085571"/>
              <a:gd name="connsiteX10" fmla="*/ 1463654 w 4034899"/>
              <a:gd name="connsiteY10" fmla="*/ 6060139 h 6085571"/>
              <a:gd name="connsiteX11" fmla="*/ 652174 w 4034899"/>
              <a:gd name="connsiteY11" fmla="*/ 5169576 h 6085571"/>
              <a:gd name="connsiteX12" fmla="*/ 615277 w 4034899"/>
              <a:gd name="connsiteY12" fmla="*/ 2863990 h 6085571"/>
              <a:gd name="connsiteX0" fmla="*/ 615277 w 4013572"/>
              <a:gd name="connsiteY0" fmla="*/ 2891963 h 6113544"/>
              <a:gd name="connsiteX1" fmla="*/ 177573 w 4013572"/>
              <a:gd name="connsiteY1" fmla="*/ 1799950 h 6113544"/>
              <a:gd name="connsiteX2" fmla="*/ 53150 w 4013572"/>
              <a:gd name="connsiteY2" fmla="*/ 1224580 h 6113544"/>
              <a:gd name="connsiteX3" fmla="*/ 873818 w 4013572"/>
              <a:gd name="connsiteY3" fmla="*/ 30030 h 6113544"/>
              <a:gd name="connsiteX4" fmla="*/ 2399382 w 4013572"/>
              <a:gd name="connsiteY4" fmla="*/ 457353 h 6113544"/>
              <a:gd name="connsiteX5" fmla="*/ 3547353 w 4013572"/>
              <a:gd name="connsiteY5" fmla="*/ 1521455 h 6113544"/>
              <a:gd name="connsiteX6" fmla="*/ 4007880 w 4013572"/>
              <a:gd name="connsiteY6" fmla="*/ 2202171 h 6113544"/>
              <a:gd name="connsiteX7" fmla="*/ 3318549 w 4013572"/>
              <a:gd name="connsiteY7" fmla="*/ 3478774 h 6113544"/>
              <a:gd name="connsiteX8" fmla="*/ 2879346 w 4013572"/>
              <a:gd name="connsiteY8" fmla="*/ 3694946 h 6113544"/>
              <a:gd name="connsiteX9" fmla="*/ 2440204 w 4013572"/>
              <a:gd name="connsiteY9" fmla="*/ 4226103 h 6113544"/>
              <a:gd name="connsiteX10" fmla="*/ 1730690 w 4013572"/>
              <a:gd name="connsiteY10" fmla="*/ 5700401 h 6113544"/>
              <a:gd name="connsiteX11" fmla="*/ 1463654 w 4013572"/>
              <a:gd name="connsiteY11" fmla="*/ 6088112 h 6113544"/>
              <a:gd name="connsiteX12" fmla="*/ 652174 w 4013572"/>
              <a:gd name="connsiteY12" fmla="*/ 5197549 h 6113544"/>
              <a:gd name="connsiteX13" fmla="*/ 615277 w 4013572"/>
              <a:gd name="connsiteY13" fmla="*/ 2891963 h 6113544"/>
              <a:gd name="connsiteX0" fmla="*/ 615277 w 4011992"/>
              <a:gd name="connsiteY0" fmla="*/ 2888814 h 6110395"/>
              <a:gd name="connsiteX1" fmla="*/ 177573 w 4011992"/>
              <a:gd name="connsiteY1" fmla="*/ 1796801 h 6110395"/>
              <a:gd name="connsiteX2" fmla="*/ 53150 w 4011992"/>
              <a:gd name="connsiteY2" fmla="*/ 1221431 h 6110395"/>
              <a:gd name="connsiteX3" fmla="*/ 873818 w 4011992"/>
              <a:gd name="connsiteY3" fmla="*/ 26881 h 6110395"/>
              <a:gd name="connsiteX4" fmla="*/ 2399382 w 4011992"/>
              <a:gd name="connsiteY4" fmla="*/ 454204 h 6110395"/>
              <a:gd name="connsiteX5" fmla="*/ 3066790 w 4011992"/>
              <a:gd name="connsiteY5" fmla="*/ 1346780 h 6110395"/>
              <a:gd name="connsiteX6" fmla="*/ 3547353 w 4011992"/>
              <a:gd name="connsiteY6" fmla="*/ 1518306 h 6110395"/>
              <a:gd name="connsiteX7" fmla="*/ 4007880 w 4011992"/>
              <a:gd name="connsiteY7" fmla="*/ 2199022 h 6110395"/>
              <a:gd name="connsiteX8" fmla="*/ 3318549 w 4011992"/>
              <a:gd name="connsiteY8" fmla="*/ 3475625 h 6110395"/>
              <a:gd name="connsiteX9" fmla="*/ 2879346 w 4011992"/>
              <a:gd name="connsiteY9" fmla="*/ 3691797 h 6110395"/>
              <a:gd name="connsiteX10" fmla="*/ 2440204 w 4011992"/>
              <a:gd name="connsiteY10" fmla="*/ 4222954 h 6110395"/>
              <a:gd name="connsiteX11" fmla="*/ 1730690 w 4011992"/>
              <a:gd name="connsiteY11" fmla="*/ 5697252 h 6110395"/>
              <a:gd name="connsiteX12" fmla="*/ 1463654 w 4011992"/>
              <a:gd name="connsiteY12" fmla="*/ 6084963 h 6110395"/>
              <a:gd name="connsiteX13" fmla="*/ 652174 w 4011992"/>
              <a:gd name="connsiteY13" fmla="*/ 5194400 h 6110395"/>
              <a:gd name="connsiteX14" fmla="*/ 615277 w 4011992"/>
              <a:gd name="connsiteY14" fmla="*/ 2888814 h 6110395"/>
              <a:gd name="connsiteX0" fmla="*/ 615277 w 4008133"/>
              <a:gd name="connsiteY0" fmla="*/ 2888814 h 6110395"/>
              <a:gd name="connsiteX1" fmla="*/ 177573 w 4008133"/>
              <a:gd name="connsiteY1" fmla="*/ 1796801 h 6110395"/>
              <a:gd name="connsiteX2" fmla="*/ 53150 w 4008133"/>
              <a:gd name="connsiteY2" fmla="*/ 1221431 h 6110395"/>
              <a:gd name="connsiteX3" fmla="*/ 873818 w 4008133"/>
              <a:gd name="connsiteY3" fmla="*/ 26881 h 6110395"/>
              <a:gd name="connsiteX4" fmla="*/ 2399382 w 4008133"/>
              <a:gd name="connsiteY4" fmla="*/ 454204 h 6110395"/>
              <a:gd name="connsiteX5" fmla="*/ 3066790 w 4008133"/>
              <a:gd name="connsiteY5" fmla="*/ 1346780 h 6110395"/>
              <a:gd name="connsiteX6" fmla="*/ 3394848 w 4008133"/>
              <a:gd name="connsiteY6" fmla="*/ 1634779 h 6110395"/>
              <a:gd name="connsiteX7" fmla="*/ 4007880 w 4008133"/>
              <a:gd name="connsiteY7" fmla="*/ 2199022 h 6110395"/>
              <a:gd name="connsiteX8" fmla="*/ 3318549 w 4008133"/>
              <a:gd name="connsiteY8" fmla="*/ 3475625 h 6110395"/>
              <a:gd name="connsiteX9" fmla="*/ 2879346 w 4008133"/>
              <a:gd name="connsiteY9" fmla="*/ 3691797 h 6110395"/>
              <a:gd name="connsiteX10" fmla="*/ 2440204 w 4008133"/>
              <a:gd name="connsiteY10" fmla="*/ 4222954 h 6110395"/>
              <a:gd name="connsiteX11" fmla="*/ 1730690 w 4008133"/>
              <a:gd name="connsiteY11" fmla="*/ 5697252 h 6110395"/>
              <a:gd name="connsiteX12" fmla="*/ 1463654 w 4008133"/>
              <a:gd name="connsiteY12" fmla="*/ 6084963 h 6110395"/>
              <a:gd name="connsiteX13" fmla="*/ 652174 w 4008133"/>
              <a:gd name="connsiteY13" fmla="*/ 5194400 h 6110395"/>
              <a:gd name="connsiteX14" fmla="*/ 615277 w 4008133"/>
              <a:gd name="connsiteY14" fmla="*/ 2888814 h 6110395"/>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399382 w 4008133"/>
              <a:gd name="connsiteY5" fmla="*/ 477553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401494 w 4008133"/>
              <a:gd name="connsiteY5" fmla="*/ 611995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401494 w 4008133"/>
              <a:gd name="connsiteY5" fmla="*/ 611995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473759 w 4008133"/>
              <a:gd name="connsiteY5" fmla="*/ 751351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08133" h="6133744">
                <a:moveTo>
                  <a:pt x="615277" y="2912163"/>
                </a:moveTo>
                <a:cubicBezTo>
                  <a:pt x="474256" y="2390624"/>
                  <a:pt x="-10537" y="2323839"/>
                  <a:pt x="177573" y="1820150"/>
                </a:cubicBezTo>
                <a:cubicBezTo>
                  <a:pt x="235292" y="1531894"/>
                  <a:pt x="-133313" y="1632503"/>
                  <a:pt x="53150" y="1244780"/>
                </a:cubicBezTo>
                <a:cubicBezTo>
                  <a:pt x="239613" y="857057"/>
                  <a:pt x="576356" y="216307"/>
                  <a:pt x="873818" y="50230"/>
                </a:cubicBezTo>
                <a:cubicBezTo>
                  <a:pt x="1171280" y="-115847"/>
                  <a:pt x="1583664" y="177097"/>
                  <a:pt x="1837925" y="248317"/>
                </a:cubicBezTo>
                <a:cubicBezTo>
                  <a:pt x="2092186" y="319537"/>
                  <a:pt x="2344692" y="735413"/>
                  <a:pt x="2473759" y="751351"/>
                </a:cubicBezTo>
                <a:cubicBezTo>
                  <a:pt x="2602826" y="767289"/>
                  <a:pt x="2913275" y="1219000"/>
                  <a:pt x="3066790" y="1370129"/>
                </a:cubicBezTo>
                <a:cubicBezTo>
                  <a:pt x="3220305" y="1521258"/>
                  <a:pt x="3238000" y="1516088"/>
                  <a:pt x="3394848" y="1658128"/>
                </a:cubicBezTo>
                <a:cubicBezTo>
                  <a:pt x="3551696" y="1800168"/>
                  <a:pt x="4020597" y="1915563"/>
                  <a:pt x="4007880" y="2222371"/>
                </a:cubicBezTo>
                <a:cubicBezTo>
                  <a:pt x="3995164" y="2529179"/>
                  <a:pt x="3506638" y="3250178"/>
                  <a:pt x="3318549" y="3498974"/>
                </a:cubicBezTo>
                <a:cubicBezTo>
                  <a:pt x="3130460" y="3747770"/>
                  <a:pt x="3018009" y="3587499"/>
                  <a:pt x="2879346" y="3715146"/>
                </a:cubicBezTo>
                <a:cubicBezTo>
                  <a:pt x="2632910" y="4107768"/>
                  <a:pt x="2676153" y="3847442"/>
                  <a:pt x="2440204" y="4246303"/>
                </a:cubicBezTo>
                <a:cubicBezTo>
                  <a:pt x="2288437" y="4540980"/>
                  <a:pt x="1121375" y="5292624"/>
                  <a:pt x="1730690" y="5720601"/>
                </a:cubicBezTo>
                <a:cubicBezTo>
                  <a:pt x="1640041" y="6205997"/>
                  <a:pt x="1669155" y="6147854"/>
                  <a:pt x="1463654" y="6108312"/>
                </a:cubicBezTo>
                <a:cubicBezTo>
                  <a:pt x="1258153" y="6068770"/>
                  <a:pt x="793570" y="5750441"/>
                  <a:pt x="652174" y="5217749"/>
                </a:cubicBezTo>
                <a:cubicBezTo>
                  <a:pt x="510778" y="4685058"/>
                  <a:pt x="578336" y="3773416"/>
                  <a:pt x="615277" y="2912163"/>
                </a:cubicBezTo>
                <a:close/>
              </a:path>
            </a:pathLst>
          </a:cu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22" name="Groupe 121">
            <a:extLst>
              <a:ext uri="{FF2B5EF4-FFF2-40B4-BE49-F238E27FC236}">
                <a16:creationId xmlns:a16="http://schemas.microsoft.com/office/drawing/2014/main" id="{9C3F9BCE-8315-B8E8-0FD5-A57F114D7A40}"/>
              </a:ext>
            </a:extLst>
          </p:cNvPr>
          <p:cNvGrpSpPr/>
          <p:nvPr/>
        </p:nvGrpSpPr>
        <p:grpSpPr>
          <a:xfrm>
            <a:off x="1777942" y="589164"/>
            <a:ext cx="2719687" cy="1187811"/>
            <a:chOff x="1777942" y="589164"/>
            <a:chExt cx="2719687" cy="1187811"/>
          </a:xfrm>
        </p:grpSpPr>
        <p:sp>
          <p:nvSpPr>
            <p:cNvPr id="116" name="Arc 115">
              <a:extLst>
                <a:ext uri="{FF2B5EF4-FFF2-40B4-BE49-F238E27FC236}">
                  <a16:creationId xmlns:a16="http://schemas.microsoft.com/office/drawing/2014/main" id="{6C4BD92B-59ED-A468-880F-04190FEFCEA1}"/>
                </a:ext>
              </a:extLst>
            </p:cNvPr>
            <p:cNvSpPr/>
            <p:nvPr/>
          </p:nvSpPr>
          <p:spPr>
            <a:xfrm rot="1207148">
              <a:off x="1777942" y="617664"/>
              <a:ext cx="2719687" cy="1159311"/>
            </a:xfrm>
            <a:prstGeom prst="arc">
              <a:avLst>
                <a:gd name="adj1" fmla="val 16200000"/>
                <a:gd name="adj2" fmla="val 19831826"/>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8" name="Triangle isocèle 117">
              <a:extLst>
                <a:ext uri="{FF2B5EF4-FFF2-40B4-BE49-F238E27FC236}">
                  <a16:creationId xmlns:a16="http://schemas.microsoft.com/office/drawing/2014/main" id="{6D96A7B9-8B22-2EA1-9343-1D034EC276C1}"/>
                </a:ext>
              </a:extLst>
            </p:cNvPr>
            <p:cNvSpPr/>
            <p:nvPr/>
          </p:nvSpPr>
          <p:spPr>
            <a:xfrm rot="1404546">
              <a:off x="3443604" y="589164"/>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Triangle isocèle 118">
              <a:extLst>
                <a:ext uri="{FF2B5EF4-FFF2-40B4-BE49-F238E27FC236}">
                  <a16:creationId xmlns:a16="http://schemas.microsoft.com/office/drawing/2014/main" id="{DA3CE0F9-491F-E6F2-809C-006A0DE66877}"/>
                </a:ext>
              </a:extLst>
            </p:cNvPr>
            <p:cNvSpPr/>
            <p:nvPr/>
          </p:nvSpPr>
          <p:spPr>
            <a:xfrm rot="1404546">
              <a:off x="3605733" y="647583"/>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Triangle isocèle 119">
              <a:extLst>
                <a:ext uri="{FF2B5EF4-FFF2-40B4-BE49-F238E27FC236}">
                  <a16:creationId xmlns:a16="http://schemas.microsoft.com/office/drawing/2014/main" id="{297DD737-34DD-0FE2-5619-F30A800F3BC2}"/>
                </a:ext>
              </a:extLst>
            </p:cNvPr>
            <p:cNvSpPr/>
            <p:nvPr/>
          </p:nvSpPr>
          <p:spPr>
            <a:xfrm rot="1763725">
              <a:off x="3766588" y="720682"/>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Triangle isocèle 120">
              <a:extLst>
                <a:ext uri="{FF2B5EF4-FFF2-40B4-BE49-F238E27FC236}">
                  <a16:creationId xmlns:a16="http://schemas.microsoft.com/office/drawing/2014/main" id="{71045171-2559-81F5-251C-BCEC417559B2}"/>
                </a:ext>
              </a:extLst>
            </p:cNvPr>
            <p:cNvSpPr/>
            <p:nvPr/>
          </p:nvSpPr>
          <p:spPr>
            <a:xfrm rot="2020930">
              <a:off x="3925363" y="829479"/>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3" name="Flèche : droite 122">
            <a:extLst>
              <a:ext uri="{FF2B5EF4-FFF2-40B4-BE49-F238E27FC236}">
                <a16:creationId xmlns:a16="http://schemas.microsoft.com/office/drawing/2014/main" id="{F433CBDC-218C-290D-563A-D0EE15FA896F}"/>
              </a:ext>
            </a:extLst>
          </p:cNvPr>
          <p:cNvSpPr/>
          <p:nvPr/>
        </p:nvSpPr>
        <p:spPr>
          <a:xfrm>
            <a:off x="5000355" y="3735604"/>
            <a:ext cx="633971" cy="637494"/>
          </a:xfrm>
          <a:prstGeom prst="rightArrow">
            <a:avLst/>
          </a:prstGeom>
          <a:solidFill>
            <a:schemeClr val="accent6">
              <a:lumMod val="75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4" name="Flèche : droite 123">
            <a:extLst>
              <a:ext uri="{FF2B5EF4-FFF2-40B4-BE49-F238E27FC236}">
                <a16:creationId xmlns:a16="http://schemas.microsoft.com/office/drawing/2014/main" id="{500EA360-A17D-570F-32C5-8D7BBBE15E8F}"/>
              </a:ext>
            </a:extLst>
          </p:cNvPr>
          <p:cNvSpPr/>
          <p:nvPr/>
        </p:nvSpPr>
        <p:spPr>
          <a:xfrm rot="10800000">
            <a:off x="894868" y="2400160"/>
            <a:ext cx="633971" cy="637494"/>
          </a:xfrm>
          <a:prstGeom prst="rightArrow">
            <a:avLst/>
          </a:prstGeom>
          <a:solidFill>
            <a:schemeClr val="accent6">
              <a:lumMod val="75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a:extLst>
              <a:ext uri="{FF2B5EF4-FFF2-40B4-BE49-F238E27FC236}">
                <a16:creationId xmlns:a16="http://schemas.microsoft.com/office/drawing/2014/main" id="{A2FC99CF-40F2-2E81-4873-24CA7B0BD141}"/>
              </a:ext>
            </a:extLst>
          </p:cNvPr>
          <p:cNvSpPr txBox="1"/>
          <p:nvPr/>
        </p:nvSpPr>
        <p:spPr>
          <a:xfrm>
            <a:off x="2900640" y="4225117"/>
            <a:ext cx="914033" cy="276999"/>
          </a:xfrm>
          <a:prstGeom prst="rect">
            <a:avLst/>
          </a:prstGeom>
          <a:noFill/>
        </p:spPr>
        <p:txBody>
          <a:bodyPr wrap="none" rtlCol="0">
            <a:spAutoFit/>
          </a:bodyPr>
          <a:lstStyle/>
          <a:p>
            <a:r>
              <a:rPr lang="fr-FR" sz="1200" dirty="0">
                <a:latin typeface="Tw Cen MT" panose="020B0602020104020603" pitchFamily="34" charset="0"/>
              </a:rPr>
              <a:t>ARGENTINE</a:t>
            </a:r>
            <a:endParaRPr lang="fr-FR" sz="1400" dirty="0">
              <a:latin typeface="Tw Cen MT" panose="020B0602020104020603" pitchFamily="34" charset="0"/>
            </a:endParaRPr>
          </a:p>
        </p:txBody>
      </p:sp>
      <p:sp>
        <p:nvSpPr>
          <p:cNvPr id="85" name="ZoneTexte 84">
            <a:extLst>
              <a:ext uri="{FF2B5EF4-FFF2-40B4-BE49-F238E27FC236}">
                <a16:creationId xmlns:a16="http://schemas.microsoft.com/office/drawing/2014/main" id="{31C737A9-806A-EE86-6054-95BC213FFD4E}"/>
              </a:ext>
            </a:extLst>
          </p:cNvPr>
          <p:cNvSpPr txBox="1"/>
          <p:nvPr/>
        </p:nvSpPr>
        <p:spPr>
          <a:xfrm>
            <a:off x="2388236" y="3683001"/>
            <a:ext cx="497252" cy="276999"/>
          </a:xfrm>
          <a:prstGeom prst="rect">
            <a:avLst/>
          </a:prstGeom>
          <a:noFill/>
        </p:spPr>
        <p:txBody>
          <a:bodyPr wrap="none" rtlCol="0">
            <a:spAutoFit/>
          </a:bodyPr>
          <a:lstStyle/>
          <a:p>
            <a:r>
              <a:rPr lang="fr-FR" sz="1200" dirty="0">
                <a:latin typeface="Tw Cen MT" panose="020B0602020104020603" pitchFamily="34" charset="0"/>
              </a:rPr>
              <a:t>CHILI</a:t>
            </a:r>
          </a:p>
        </p:txBody>
      </p:sp>
      <p:sp>
        <p:nvSpPr>
          <p:cNvPr id="86" name="ZoneTexte 85">
            <a:extLst>
              <a:ext uri="{FF2B5EF4-FFF2-40B4-BE49-F238E27FC236}">
                <a16:creationId xmlns:a16="http://schemas.microsoft.com/office/drawing/2014/main" id="{1A927467-2A71-4FEC-1934-7A16934EE033}"/>
              </a:ext>
            </a:extLst>
          </p:cNvPr>
          <p:cNvSpPr txBox="1"/>
          <p:nvPr/>
        </p:nvSpPr>
        <p:spPr>
          <a:xfrm>
            <a:off x="3327739" y="3475156"/>
            <a:ext cx="887807" cy="276999"/>
          </a:xfrm>
          <a:prstGeom prst="rect">
            <a:avLst/>
          </a:prstGeom>
          <a:noFill/>
        </p:spPr>
        <p:txBody>
          <a:bodyPr wrap="none" rtlCol="0">
            <a:spAutoFit/>
          </a:bodyPr>
          <a:lstStyle/>
          <a:p>
            <a:r>
              <a:rPr lang="fr-FR" sz="1200" dirty="0">
                <a:latin typeface="Tw Cen MT" panose="020B0602020104020603" pitchFamily="34" charset="0"/>
              </a:rPr>
              <a:t>PARAGUAY</a:t>
            </a:r>
          </a:p>
        </p:txBody>
      </p:sp>
      <p:sp>
        <p:nvSpPr>
          <p:cNvPr id="114" name="ZoneTexte 113">
            <a:extLst>
              <a:ext uri="{FF2B5EF4-FFF2-40B4-BE49-F238E27FC236}">
                <a16:creationId xmlns:a16="http://schemas.microsoft.com/office/drawing/2014/main" id="{4F602C9A-00FA-90F2-D817-73882291E870}"/>
              </a:ext>
            </a:extLst>
          </p:cNvPr>
          <p:cNvSpPr txBox="1"/>
          <p:nvPr/>
        </p:nvSpPr>
        <p:spPr>
          <a:xfrm>
            <a:off x="4342117" y="2831473"/>
            <a:ext cx="575799" cy="276999"/>
          </a:xfrm>
          <a:prstGeom prst="rect">
            <a:avLst/>
          </a:prstGeom>
          <a:noFill/>
        </p:spPr>
        <p:txBody>
          <a:bodyPr wrap="none" rtlCol="0">
            <a:spAutoFit/>
          </a:bodyPr>
          <a:lstStyle/>
          <a:p>
            <a:r>
              <a:rPr lang="fr-FR" sz="1200" dirty="0">
                <a:latin typeface="Tw Cen MT" panose="020B0602020104020603" pitchFamily="34" charset="0"/>
              </a:rPr>
              <a:t>BRESIL</a:t>
            </a:r>
          </a:p>
        </p:txBody>
      </p:sp>
      <p:sp>
        <p:nvSpPr>
          <p:cNvPr id="117" name="ZoneTexte 116">
            <a:extLst>
              <a:ext uri="{FF2B5EF4-FFF2-40B4-BE49-F238E27FC236}">
                <a16:creationId xmlns:a16="http://schemas.microsoft.com/office/drawing/2014/main" id="{DDE682DF-F98E-54B8-3589-D5E8D9EE3594}"/>
              </a:ext>
            </a:extLst>
          </p:cNvPr>
          <p:cNvSpPr txBox="1"/>
          <p:nvPr/>
        </p:nvSpPr>
        <p:spPr>
          <a:xfrm>
            <a:off x="2799974" y="3054004"/>
            <a:ext cx="667170" cy="276999"/>
          </a:xfrm>
          <a:prstGeom prst="rect">
            <a:avLst/>
          </a:prstGeom>
          <a:noFill/>
        </p:spPr>
        <p:txBody>
          <a:bodyPr wrap="none" rtlCol="0">
            <a:spAutoFit/>
          </a:bodyPr>
          <a:lstStyle/>
          <a:p>
            <a:r>
              <a:rPr lang="fr-FR" sz="1200" dirty="0">
                <a:latin typeface="Tw Cen MT" panose="020B0602020104020603" pitchFamily="34" charset="0"/>
              </a:rPr>
              <a:t>BOLIVIE</a:t>
            </a:r>
          </a:p>
        </p:txBody>
      </p:sp>
      <p:sp>
        <p:nvSpPr>
          <p:cNvPr id="125" name="ZoneTexte 124">
            <a:extLst>
              <a:ext uri="{FF2B5EF4-FFF2-40B4-BE49-F238E27FC236}">
                <a16:creationId xmlns:a16="http://schemas.microsoft.com/office/drawing/2014/main" id="{2AF83CE4-3060-0E8B-A0AB-94A5ECC47C22}"/>
              </a:ext>
            </a:extLst>
          </p:cNvPr>
          <p:cNvSpPr txBox="1"/>
          <p:nvPr/>
        </p:nvSpPr>
        <p:spPr>
          <a:xfrm>
            <a:off x="1970443" y="2663574"/>
            <a:ext cx="617477" cy="276999"/>
          </a:xfrm>
          <a:prstGeom prst="rect">
            <a:avLst/>
          </a:prstGeom>
          <a:noFill/>
        </p:spPr>
        <p:txBody>
          <a:bodyPr wrap="none" rtlCol="0">
            <a:spAutoFit/>
          </a:bodyPr>
          <a:lstStyle/>
          <a:p>
            <a:r>
              <a:rPr lang="fr-FR" sz="1200" dirty="0">
                <a:latin typeface="Tw Cen MT" panose="020B0602020104020603" pitchFamily="34" charset="0"/>
              </a:rPr>
              <a:t>PEROU</a:t>
            </a:r>
          </a:p>
        </p:txBody>
      </p:sp>
      <p:sp>
        <p:nvSpPr>
          <p:cNvPr id="126" name="ZoneTexte 125">
            <a:extLst>
              <a:ext uri="{FF2B5EF4-FFF2-40B4-BE49-F238E27FC236}">
                <a16:creationId xmlns:a16="http://schemas.microsoft.com/office/drawing/2014/main" id="{4E2A3C13-D411-C0A4-48E7-68935A16B64D}"/>
              </a:ext>
            </a:extLst>
          </p:cNvPr>
          <p:cNvSpPr txBox="1"/>
          <p:nvPr/>
        </p:nvSpPr>
        <p:spPr>
          <a:xfrm>
            <a:off x="1256198" y="1633031"/>
            <a:ext cx="853439" cy="276999"/>
          </a:xfrm>
          <a:prstGeom prst="rect">
            <a:avLst/>
          </a:prstGeom>
          <a:noFill/>
        </p:spPr>
        <p:txBody>
          <a:bodyPr wrap="none" rtlCol="0">
            <a:spAutoFit/>
          </a:bodyPr>
          <a:lstStyle/>
          <a:p>
            <a:r>
              <a:rPr lang="fr-FR" sz="1200" dirty="0">
                <a:latin typeface="Tw Cen MT" panose="020B0602020104020603" pitchFamily="34" charset="0"/>
              </a:rPr>
              <a:t>EQUATEUR</a:t>
            </a:r>
          </a:p>
        </p:txBody>
      </p:sp>
      <p:sp>
        <p:nvSpPr>
          <p:cNvPr id="127" name="ZoneTexte 126">
            <a:extLst>
              <a:ext uri="{FF2B5EF4-FFF2-40B4-BE49-F238E27FC236}">
                <a16:creationId xmlns:a16="http://schemas.microsoft.com/office/drawing/2014/main" id="{339ED93A-1E3D-F552-2466-ED267664B86A}"/>
              </a:ext>
            </a:extLst>
          </p:cNvPr>
          <p:cNvSpPr txBox="1"/>
          <p:nvPr/>
        </p:nvSpPr>
        <p:spPr>
          <a:xfrm>
            <a:off x="1865732" y="1241426"/>
            <a:ext cx="869277" cy="276999"/>
          </a:xfrm>
          <a:prstGeom prst="rect">
            <a:avLst/>
          </a:prstGeom>
          <a:noFill/>
        </p:spPr>
        <p:txBody>
          <a:bodyPr wrap="none" rtlCol="0">
            <a:spAutoFit/>
          </a:bodyPr>
          <a:lstStyle/>
          <a:p>
            <a:r>
              <a:rPr lang="fr-FR" sz="1200" dirty="0">
                <a:latin typeface="Tw Cen MT" panose="020B0602020104020603" pitchFamily="34" charset="0"/>
              </a:rPr>
              <a:t>COLOMBIE</a:t>
            </a:r>
          </a:p>
        </p:txBody>
      </p:sp>
      <p:sp>
        <p:nvSpPr>
          <p:cNvPr id="128" name="ZoneTexte 127">
            <a:extLst>
              <a:ext uri="{FF2B5EF4-FFF2-40B4-BE49-F238E27FC236}">
                <a16:creationId xmlns:a16="http://schemas.microsoft.com/office/drawing/2014/main" id="{3398FF77-4482-56CC-3A2D-54E6B20DB041}"/>
              </a:ext>
            </a:extLst>
          </p:cNvPr>
          <p:cNvSpPr txBox="1"/>
          <p:nvPr/>
        </p:nvSpPr>
        <p:spPr>
          <a:xfrm>
            <a:off x="4777900" y="586446"/>
            <a:ext cx="923907" cy="276999"/>
          </a:xfrm>
          <a:prstGeom prst="rect">
            <a:avLst/>
          </a:prstGeom>
          <a:noFill/>
        </p:spPr>
        <p:txBody>
          <a:bodyPr wrap="none" rtlCol="0">
            <a:spAutoFit/>
          </a:bodyPr>
          <a:lstStyle/>
          <a:p>
            <a:r>
              <a:rPr lang="fr-FR" sz="1200" dirty="0">
                <a:latin typeface="Tw Cen MT" panose="020B0602020104020603" pitchFamily="34" charset="0"/>
              </a:rPr>
              <a:t>1. GUYANA</a:t>
            </a:r>
          </a:p>
        </p:txBody>
      </p:sp>
      <p:sp>
        <p:nvSpPr>
          <p:cNvPr id="129" name="ZoneTexte 128">
            <a:extLst>
              <a:ext uri="{FF2B5EF4-FFF2-40B4-BE49-F238E27FC236}">
                <a16:creationId xmlns:a16="http://schemas.microsoft.com/office/drawing/2014/main" id="{8A1B47A1-02C2-C06B-5DE7-F995B4A0D218}"/>
              </a:ext>
            </a:extLst>
          </p:cNvPr>
          <p:cNvSpPr txBox="1"/>
          <p:nvPr/>
        </p:nvSpPr>
        <p:spPr>
          <a:xfrm>
            <a:off x="4724419" y="792509"/>
            <a:ext cx="1007007" cy="276999"/>
          </a:xfrm>
          <a:prstGeom prst="rect">
            <a:avLst/>
          </a:prstGeom>
          <a:noFill/>
        </p:spPr>
        <p:txBody>
          <a:bodyPr wrap="none" rtlCol="0">
            <a:spAutoFit/>
          </a:bodyPr>
          <a:lstStyle/>
          <a:p>
            <a:r>
              <a:rPr lang="fr-FR" sz="1200" dirty="0">
                <a:latin typeface="Tw Cen MT" panose="020B0602020104020603" pitchFamily="34" charset="0"/>
              </a:rPr>
              <a:t>2. SURINAME</a:t>
            </a:r>
          </a:p>
        </p:txBody>
      </p:sp>
      <p:sp>
        <p:nvSpPr>
          <p:cNvPr id="130" name="ZoneTexte 129">
            <a:extLst>
              <a:ext uri="{FF2B5EF4-FFF2-40B4-BE49-F238E27FC236}">
                <a16:creationId xmlns:a16="http://schemas.microsoft.com/office/drawing/2014/main" id="{5D9CC691-67CB-ED4F-31B8-1845758208B5}"/>
              </a:ext>
            </a:extLst>
          </p:cNvPr>
          <p:cNvSpPr txBox="1"/>
          <p:nvPr/>
        </p:nvSpPr>
        <p:spPr>
          <a:xfrm>
            <a:off x="3368767" y="1075397"/>
            <a:ext cx="269626" cy="276999"/>
          </a:xfrm>
          <a:prstGeom prst="rect">
            <a:avLst/>
          </a:prstGeom>
          <a:noFill/>
        </p:spPr>
        <p:txBody>
          <a:bodyPr wrap="none" rtlCol="0">
            <a:spAutoFit/>
          </a:bodyPr>
          <a:lstStyle/>
          <a:p>
            <a:r>
              <a:rPr lang="fr-FR" sz="1200" dirty="0">
                <a:latin typeface="Tw Cen MT" panose="020B0602020104020603" pitchFamily="34" charset="0"/>
              </a:rPr>
              <a:t>1</a:t>
            </a:r>
          </a:p>
        </p:txBody>
      </p:sp>
      <p:sp>
        <p:nvSpPr>
          <p:cNvPr id="132" name="ZoneTexte 131">
            <a:extLst>
              <a:ext uri="{FF2B5EF4-FFF2-40B4-BE49-F238E27FC236}">
                <a16:creationId xmlns:a16="http://schemas.microsoft.com/office/drawing/2014/main" id="{EEA33FF5-CB63-9182-DBB5-4DC685D9717E}"/>
              </a:ext>
            </a:extLst>
          </p:cNvPr>
          <p:cNvSpPr txBox="1"/>
          <p:nvPr/>
        </p:nvSpPr>
        <p:spPr>
          <a:xfrm>
            <a:off x="3638115" y="1195654"/>
            <a:ext cx="269626" cy="276999"/>
          </a:xfrm>
          <a:prstGeom prst="rect">
            <a:avLst/>
          </a:prstGeom>
          <a:noFill/>
        </p:spPr>
        <p:txBody>
          <a:bodyPr wrap="none" rtlCol="0">
            <a:spAutoFit/>
          </a:bodyPr>
          <a:lstStyle/>
          <a:p>
            <a:r>
              <a:rPr lang="fr-FR" sz="1200" dirty="0">
                <a:latin typeface="Tw Cen MT" panose="020B0602020104020603" pitchFamily="34" charset="0"/>
              </a:rPr>
              <a:t>2</a:t>
            </a:r>
          </a:p>
        </p:txBody>
      </p:sp>
      <p:sp>
        <p:nvSpPr>
          <p:cNvPr id="131" name="ZoneTexte 130">
            <a:extLst>
              <a:ext uri="{FF2B5EF4-FFF2-40B4-BE49-F238E27FC236}">
                <a16:creationId xmlns:a16="http://schemas.microsoft.com/office/drawing/2014/main" id="{7A27E859-E449-2EEA-D054-83F9C50B3D28}"/>
              </a:ext>
            </a:extLst>
          </p:cNvPr>
          <p:cNvSpPr txBox="1"/>
          <p:nvPr/>
        </p:nvSpPr>
        <p:spPr>
          <a:xfrm>
            <a:off x="2469277" y="852252"/>
            <a:ext cx="904415" cy="276999"/>
          </a:xfrm>
          <a:prstGeom prst="rect">
            <a:avLst/>
          </a:prstGeom>
          <a:noFill/>
        </p:spPr>
        <p:txBody>
          <a:bodyPr wrap="none" rtlCol="0">
            <a:spAutoFit/>
          </a:bodyPr>
          <a:lstStyle/>
          <a:p>
            <a:r>
              <a:rPr lang="fr-FR" sz="1200" dirty="0">
                <a:latin typeface="Tw Cen MT" panose="020B0602020104020603" pitchFamily="34" charset="0"/>
              </a:rPr>
              <a:t>VENEZUELA</a:t>
            </a:r>
          </a:p>
        </p:txBody>
      </p:sp>
    </p:spTree>
    <p:extLst>
      <p:ext uri="{BB962C8B-B14F-4D97-AF65-F5344CB8AC3E}">
        <p14:creationId xmlns:p14="http://schemas.microsoft.com/office/powerpoint/2010/main" val="342648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C0E35EF-7AD3-FDE0-877C-1AF583FB4721}"/>
            </a:ext>
          </a:extLst>
        </p:cNvPr>
        <p:cNvGrpSpPr/>
        <p:nvPr/>
      </p:nvGrpSpPr>
      <p:grpSpPr>
        <a:xfrm>
          <a:off x="0" y="0"/>
          <a:ext cx="0" cy="0"/>
          <a:chOff x="0" y="0"/>
          <a:chExt cx="0" cy="0"/>
        </a:xfrm>
      </p:grpSpPr>
      <p:pic>
        <p:nvPicPr>
          <p:cNvPr id="134" name="Image 133">
            <a:extLst>
              <a:ext uri="{FF2B5EF4-FFF2-40B4-BE49-F238E27FC236}">
                <a16:creationId xmlns:a16="http://schemas.microsoft.com/office/drawing/2014/main" id="{7325A5F8-7EE4-9106-89F4-CF0FBACAC170}"/>
              </a:ext>
            </a:extLst>
          </p:cNvPr>
          <p:cNvPicPr>
            <a:picLocks noChangeAspect="1"/>
          </p:cNvPicPr>
          <p:nvPr/>
        </p:nvPicPr>
        <p:blipFill>
          <a:blip r:embed="rId3"/>
          <a:stretch>
            <a:fillRect/>
          </a:stretch>
        </p:blipFill>
        <p:spPr>
          <a:xfrm>
            <a:off x="0" y="268"/>
            <a:ext cx="12192000" cy="6869690"/>
          </a:xfrm>
          <a:prstGeom prst="rect">
            <a:avLst/>
          </a:prstGeom>
        </p:spPr>
      </p:pic>
      <p:sp>
        <p:nvSpPr>
          <p:cNvPr id="2" name="Rectangle 1">
            <a:extLst>
              <a:ext uri="{FF2B5EF4-FFF2-40B4-BE49-F238E27FC236}">
                <a16:creationId xmlns:a16="http://schemas.microsoft.com/office/drawing/2014/main" id="{EEB5C9D8-8A2D-EA8F-C262-8311A9344450}"/>
              </a:ext>
            </a:extLst>
          </p:cNvPr>
          <p:cNvSpPr/>
          <p:nvPr/>
        </p:nvSpPr>
        <p:spPr>
          <a:xfrm>
            <a:off x="0" y="-38770"/>
            <a:ext cx="12192000" cy="6885384"/>
          </a:xfrm>
          <a:prstGeom prst="rect">
            <a:avLst/>
          </a:prstGeom>
          <a:solidFill>
            <a:schemeClr val="bg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a:solidFill>
                  <a:schemeClr val="tx2"/>
                </a:solidFill>
                <a:latin typeface="Tw Cen MT" pitchFamily="34" charset="0"/>
              </a:rPr>
              <a:t> </a:t>
            </a:r>
          </a:p>
          <a:p>
            <a:pPr algn="just">
              <a:buFont typeface="Wingdings" pitchFamily="2" charset="2"/>
              <a:buChar char="q"/>
            </a:pPr>
            <a:endParaRPr lang="fr-FR" b="1" dirty="0">
              <a:solidFill>
                <a:schemeClr val="tx2"/>
              </a:solidFill>
              <a:latin typeface="Tw Cen MT" pitchFamily="34" charset="0"/>
            </a:endParaRPr>
          </a:p>
          <a:p>
            <a:pPr algn="ctr"/>
            <a:endParaRPr lang="fr-FR" dirty="0">
              <a:solidFill>
                <a:schemeClr val="tx2"/>
              </a:solidFill>
            </a:endParaRPr>
          </a:p>
        </p:txBody>
      </p:sp>
      <p:grpSp>
        <p:nvGrpSpPr>
          <p:cNvPr id="4" name="Groupe 3">
            <a:extLst>
              <a:ext uri="{FF2B5EF4-FFF2-40B4-BE49-F238E27FC236}">
                <a16:creationId xmlns:a16="http://schemas.microsoft.com/office/drawing/2014/main" id="{767D2F08-F25B-D85D-547C-AEF7F4B9ABFD}"/>
              </a:ext>
            </a:extLst>
          </p:cNvPr>
          <p:cNvGrpSpPr/>
          <p:nvPr/>
        </p:nvGrpSpPr>
        <p:grpSpPr>
          <a:xfrm>
            <a:off x="644781" y="569101"/>
            <a:ext cx="5040608" cy="6089110"/>
            <a:chOff x="0" y="67447"/>
            <a:chExt cx="3296644" cy="4353394"/>
          </a:xfrm>
        </p:grpSpPr>
        <p:pic>
          <p:nvPicPr>
            <p:cNvPr id="8" name="Image 7">
              <a:extLst>
                <a:ext uri="{FF2B5EF4-FFF2-40B4-BE49-F238E27FC236}">
                  <a16:creationId xmlns:a16="http://schemas.microsoft.com/office/drawing/2014/main" id="{5A0A155D-F076-268A-B79C-968EF88E4F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447"/>
              <a:ext cx="3296644" cy="4353394"/>
            </a:xfrm>
            <a:prstGeom prst="rect">
              <a:avLst/>
            </a:prstGeom>
            <a:ln w="6350">
              <a:solidFill>
                <a:schemeClr val="tx1"/>
              </a:solidFill>
            </a:ln>
          </p:spPr>
        </p:pic>
        <p:sp>
          <p:nvSpPr>
            <p:cNvPr id="9" name="Forme libre : forme 8">
              <a:extLst>
                <a:ext uri="{FF2B5EF4-FFF2-40B4-BE49-F238E27FC236}">
                  <a16:creationId xmlns:a16="http://schemas.microsoft.com/office/drawing/2014/main" id="{717EE5EE-4FC3-6D8F-C010-89D0FE2B9B3B}"/>
                </a:ext>
              </a:extLst>
            </p:cNvPr>
            <p:cNvSpPr/>
            <p:nvPr/>
          </p:nvSpPr>
          <p:spPr>
            <a:xfrm>
              <a:off x="55659" y="1765189"/>
              <a:ext cx="1232452" cy="2274073"/>
            </a:xfrm>
            <a:custGeom>
              <a:avLst/>
              <a:gdLst>
                <a:gd name="connsiteX0" fmla="*/ 0 w 1232452"/>
                <a:gd name="connsiteY0" fmla="*/ 23854 h 2274073"/>
                <a:gd name="connsiteX1" fmla="*/ 15902 w 1232452"/>
                <a:gd name="connsiteY1" fmla="*/ 2274073 h 2274073"/>
                <a:gd name="connsiteX2" fmla="*/ 866692 w 1232452"/>
                <a:gd name="connsiteY2" fmla="*/ 2242268 h 2274073"/>
                <a:gd name="connsiteX3" fmla="*/ 1057523 w 1232452"/>
                <a:gd name="connsiteY3" fmla="*/ 1860605 h 2274073"/>
                <a:gd name="connsiteX4" fmla="*/ 946205 w 1232452"/>
                <a:gd name="connsiteY4" fmla="*/ 1319917 h 2274073"/>
                <a:gd name="connsiteX5" fmla="*/ 1224501 w 1232452"/>
                <a:gd name="connsiteY5" fmla="*/ 1208598 h 2274073"/>
                <a:gd name="connsiteX6" fmla="*/ 1232452 w 1232452"/>
                <a:gd name="connsiteY6" fmla="*/ 962108 h 2274073"/>
                <a:gd name="connsiteX7" fmla="*/ 954156 w 1232452"/>
                <a:gd name="connsiteY7" fmla="*/ 818984 h 2274073"/>
                <a:gd name="connsiteX8" fmla="*/ 914400 w 1232452"/>
                <a:gd name="connsiteY8" fmla="*/ 103367 h 2274073"/>
                <a:gd name="connsiteX9" fmla="*/ 246490 w 1232452"/>
                <a:gd name="connsiteY9" fmla="*/ 0 h 2274073"/>
                <a:gd name="connsiteX10" fmla="*/ 0 w 1232452"/>
                <a:gd name="connsiteY10" fmla="*/ 23854 h 227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2452" h="2274073">
                  <a:moveTo>
                    <a:pt x="0" y="23854"/>
                  </a:moveTo>
                  <a:lnTo>
                    <a:pt x="15902" y="2274073"/>
                  </a:lnTo>
                  <a:lnTo>
                    <a:pt x="866692" y="2242268"/>
                  </a:lnTo>
                  <a:lnTo>
                    <a:pt x="1057523" y="1860605"/>
                  </a:lnTo>
                  <a:lnTo>
                    <a:pt x="946205" y="1319917"/>
                  </a:lnTo>
                  <a:lnTo>
                    <a:pt x="1224501" y="1208598"/>
                  </a:lnTo>
                  <a:lnTo>
                    <a:pt x="1232452" y="962108"/>
                  </a:lnTo>
                  <a:lnTo>
                    <a:pt x="954156" y="818984"/>
                  </a:lnTo>
                  <a:lnTo>
                    <a:pt x="914400" y="103367"/>
                  </a:lnTo>
                  <a:lnTo>
                    <a:pt x="246490" y="0"/>
                  </a:lnTo>
                  <a:lnTo>
                    <a:pt x="0" y="23854"/>
                  </a:lnTo>
                  <a:close/>
                </a:path>
              </a:pathLst>
            </a:cu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grpSp>
      <p:sp>
        <p:nvSpPr>
          <p:cNvPr id="5" name="Rectangle 4">
            <a:extLst>
              <a:ext uri="{FF2B5EF4-FFF2-40B4-BE49-F238E27FC236}">
                <a16:creationId xmlns:a16="http://schemas.microsoft.com/office/drawing/2014/main" id="{A4DB62C8-EE61-FD52-8D37-B54B7BA8E5DF}"/>
              </a:ext>
            </a:extLst>
          </p:cNvPr>
          <p:cNvSpPr/>
          <p:nvPr/>
        </p:nvSpPr>
        <p:spPr>
          <a:xfrm>
            <a:off x="5714999" y="569101"/>
            <a:ext cx="6139170" cy="6097131"/>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Zone de texte 6">
            <a:extLst>
              <a:ext uri="{FF2B5EF4-FFF2-40B4-BE49-F238E27FC236}">
                <a16:creationId xmlns:a16="http://schemas.microsoft.com/office/drawing/2014/main" id="{7BCD7114-4200-C529-7A21-4AAD03B7D500}"/>
              </a:ext>
            </a:extLst>
          </p:cNvPr>
          <p:cNvSpPr txBox="1"/>
          <p:nvPr/>
        </p:nvSpPr>
        <p:spPr>
          <a:xfrm>
            <a:off x="623378" y="221029"/>
            <a:ext cx="10965371" cy="3781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Titre</a:t>
            </a:r>
            <a:r>
              <a:rPr lang="fr-FR" sz="1400" b="1" dirty="0">
                <a:effectLst/>
                <a:latin typeface="Century Gothic" panose="020B0502020202020204" pitchFamily="34" charset="0"/>
                <a:ea typeface="Calibri" panose="020F0502020204030204" pitchFamily="34" charset="0"/>
                <a:cs typeface="Times New Roman" panose="02020603050405020304" pitchFamily="18" charset="0"/>
              </a:rPr>
              <a:t> :  </a:t>
            </a: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48FFB947-43C6-E25E-9546-94C820711872}"/>
              </a:ext>
            </a:extLst>
          </p:cNvPr>
          <p:cNvSpPr txBox="1"/>
          <p:nvPr/>
        </p:nvSpPr>
        <p:spPr>
          <a:xfrm>
            <a:off x="5732761" y="599180"/>
            <a:ext cx="4022255"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1-</a:t>
            </a:r>
            <a:r>
              <a:rPr lang="fr-FR" sz="1600" b="1" dirty="0">
                <a:latin typeface="Century Gothic" panose="020B0502020202020204" pitchFamily="34" charset="0"/>
              </a:rPr>
              <a:t> Un processus d’intégration régionale</a:t>
            </a:r>
          </a:p>
        </p:txBody>
      </p:sp>
      <p:sp>
        <p:nvSpPr>
          <p:cNvPr id="11" name="ZoneTexte 10">
            <a:extLst>
              <a:ext uri="{FF2B5EF4-FFF2-40B4-BE49-F238E27FC236}">
                <a16:creationId xmlns:a16="http://schemas.microsoft.com/office/drawing/2014/main" id="{691E2F91-DB82-57F7-DA08-E22B6C23AD54}"/>
              </a:ext>
            </a:extLst>
          </p:cNvPr>
          <p:cNvSpPr txBox="1"/>
          <p:nvPr/>
        </p:nvSpPr>
        <p:spPr>
          <a:xfrm>
            <a:off x="5763241" y="2133600"/>
            <a:ext cx="6146234"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2-</a:t>
            </a:r>
            <a:r>
              <a:rPr lang="fr-FR" sz="1600" b="1" dirty="0">
                <a:latin typeface="Century Gothic" panose="020B0502020202020204" pitchFamily="34" charset="0"/>
              </a:rPr>
              <a:t> Une association de coopération économique dynamique</a:t>
            </a:r>
          </a:p>
        </p:txBody>
      </p:sp>
      <p:sp>
        <p:nvSpPr>
          <p:cNvPr id="12" name="ZoneTexte 11">
            <a:extLst>
              <a:ext uri="{FF2B5EF4-FFF2-40B4-BE49-F238E27FC236}">
                <a16:creationId xmlns:a16="http://schemas.microsoft.com/office/drawing/2014/main" id="{0D50D5FD-EE15-F93E-9826-A796AD6D3406}"/>
              </a:ext>
            </a:extLst>
          </p:cNvPr>
          <p:cNvSpPr txBox="1"/>
          <p:nvPr/>
        </p:nvSpPr>
        <p:spPr>
          <a:xfrm>
            <a:off x="5789743" y="4419600"/>
            <a:ext cx="4514377"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3-</a:t>
            </a:r>
            <a:r>
              <a:rPr lang="fr-FR" sz="1600" b="1" dirty="0">
                <a:latin typeface="Century Gothic" panose="020B0502020202020204" pitchFamily="34" charset="0"/>
              </a:rPr>
              <a:t> Des déséquilibres et des tensions internes</a:t>
            </a:r>
          </a:p>
        </p:txBody>
      </p:sp>
      <p:grpSp>
        <p:nvGrpSpPr>
          <p:cNvPr id="34" name="Groupe 33">
            <a:extLst>
              <a:ext uri="{FF2B5EF4-FFF2-40B4-BE49-F238E27FC236}">
                <a16:creationId xmlns:a16="http://schemas.microsoft.com/office/drawing/2014/main" id="{EDD07C70-D52C-28AB-A753-BE335F8A0A4A}"/>
              </a:ext>
            </a:extLst>
          </p:cNvPr>
          <p:cNvGrpSpPr/>
          <p:nvPr/>
        </p:nvGrpSpPr>
        <p:grpSpPr>
          <a:xfrm>
            <a:off x="2216728" y="1246908"/>
            <a:ext cx="3422072" cy="3330535"/>
            <a:chOff x="2216728" y="1246908"/>
            <a:chExt cx="3422072" cy="3330535"/>
          </a:xfrm>
        </p:grpSpPr>
        <p:grpSp>
          <p:nvGrpSpPr>
            <p:cNvPr id="32" name="Groupe 31">
              <a:extLst>
                <a:ext uri="{FF2B5EF4-FFF2-40B4-BE49-F238E27FC236}">
                  <a16:creationId xmlns:a16="http://schemas.microsoft.com/office/drawing/2014/main" id="{32F57A6A-CCDA-352F-36F5-4B1BB7287DAB}"/>
                </a:ext>
              </a:extLst>
            </p:cNvPr>
            <p:cNvGrpSpPr/>
            <p:nvPr/>
          </p:nvGrpSpPr>
          <p:grpSpPr>
            <a:xfrm>
              <a:off x="2216728" y="1246908"/>
              <a:ext cx="3422072" cy="3330535"/>
              <a:chOff x="2216728" y="1246908"/>
              <a:chExt cx="3422072" cy="3330535"/>
            </a:xfrm>
          </p:grpSpPr>
          <p:grpSp>
            <p:nvGrpSpPr>
              <p:cNvPr id="30" name="Groupe 29">
                <a:extLst>
                  <a:ext uri="{FF2B5EF4-FFF2-40B4-BE49-F238E27FC236}">
                    <a16:creationId xmlns:a16="http://schemas.microsoft.com/office/drawing/2014/main" id="{D42AC782-E21E-B454-CF39-52047DF3D629}"/>
                  </a:ext>
                </a:extLst>
              </p:cNvPr>
              <p:cNvGrpSpPr/>
              <p:nvPr/>
            </p:nvGrpSpPr>
            <p:grpSpPr>
              <a:xfrm>
                <a:off x="2216728" y="1246908"/>
                <a:ext cx="3422072" cy="3330535"/>
                <a:chOff x="2216728" y="1246908"/>
                <a:chExt cx="3422072" cy="3330535"/>
              </a:xfrm>
            </p:grpSpPr>
            <p:grpSp>
              <p:nvGrpSpPr>
                <p:cNvPr id="28" name="Groupe 27">
                  <a:extLst>
                    <a:ext uri="{FF2B5EF4-FFF2-40B4-BE49-F238E27FC236}">
                      <a16:creationId xmlns:a16="http://schemas.microsoft.com/office/drawing/2014/main" id="{D4506A2D-24E2-B563-9E4F-C40EABCD99B2}"/>
                    </a:ext>
                  </a:extLst>
                </p:cNvPr>
                <p:cNvGrpSpPr/>
                <p:nvPr/>
              </p:nvGrpSpPr>
              <p:grpSpPr>
                <a:xfrm>
                  <a:off x="2216728" y="1246908"/>
                  <a:ext cx="3422072" cy="3330535"/>
                  <a:chOff x="2216728" y="1246908"/>
                  <a:chExt cx="3422072" cy="3330535"/>
                </a:xfrm>
                <a:solidFill>
                  <a:schemeClr val="accent1"/>
                </a:solidFill>
              </p:grpSpPr>
              <p:sp>
                <p:nvSpPr>
                  <p:cNvPr id="25" name="Forme libre : forme 24">
                    <a:extLst>
                      <a:ext uri="{FF2B5EF4-FFF2-40B4-BE49-F238E27FC236}">
                        <a16:creationId xmlns:a16="http://schemas.microsoft.com/office/drawing/2014/main" id="{11AD45B1-DA7D-BEF1-45C4-D1345264829D}"/>
                      </a:ext>
                    </a:extLst>
                  </p:cNvPr>
                  <p:cNvSpPr/>
                  <p:nvPr/>
                </p:nvSpPr>
                <p:spPr>
                  <a:xfrm>
                    <a:off x="2216728" y="1246908"/>
                    <a:ext cx="1497456" cy="2097479"/>
                  </a:xfrm>
                  <a:custGeom>
                    <a:avLst/>
                    <a:gdLst>
                      <a:gd name="connsiteX0" fmla="*/ 1468582 w 1496291"/>
                      <a:gd name="connsiteY0" fmla="*/ 270164 h 2130136"/>
                      <a:gd name="connsiteX1" fmla="*/ 1468582 w 1496291"/>
                      <a:gd name="connsiteY1" fmla="*/ 270164 h 2130136"/>
                      <a:gd name="connsiteX2" fmla="*/ 1420091 w 1496291"/>
                      <a:gd name="connsiteY2" fmla="*/ 290946 h 2130136"/>
                      <a:gd name="connsiteX3" fmla="*/ 1406237 w 1496291"/>
                      <a:gd name="connsiteY3" fmla="*/ 297873 h 2130136"/>
                      <a:gd name="connsiteX4" fmla="*/ 1392382 w 1496291"/>
                      <a:gd name="connsiteY4" fmla="*/ 301336 h 2130136"/>
                      <a:gd name="connsiteX5" fmla="*/ 1354282 w 1496291"/>
                      <a:gd name="connsiteY5" fmla="*/ 311727 h 2130136"/>
                      <a:gd name="connsiteX6" fmla="*/ 1305791 w 1496291"/>
                      <a:gd name="connsiteY6" fmla="*/ 315191 h 2130136"/>
                      <a:gd name="connsiteX7" fmla="*/ 1246909 w 1496291"/>
                      <a:gd name="connsiteY7" fmla="*/ 315191 h 2130136"/>
                      <a:gd name="connsiteX8" fmla="*/ 1229591 w 1496291"/>
                      <a:gd name="connsiteY8" fmla="*/ 308264 h 2130136"/>
                      <a:gd name="connsiteX9" fmla="*/ 1208809 w 1496291"/>
                      <a:gd name="connsiteY9" fmla="*/ 290946 h 2130136"/>
                      <a:gd name="connsiteX10" fmla="*/ 1201882 w 1496291"/>
                      <a:gd name="connsiteY10" fmla="*/ 284018 h 2130136"/>
                      <a:gd name="connsiteX11" fmla="*/ 1184564 w 1496291"/>
                      <a:gd name="connsiteY11" fmla="*/ 259773 h 2130136"/>
                      <a:gd name="connsiteX12" fmla="*/ 1174173 w 1496291"/>
                      <a:gd name="connsiteY12" fmla="*/ 238991 h 2130136"/>
                      <a:gd name="connsiteX13" fmla="*/ 1167246 w 1496291"/>
                      <a:gd name="connsiteY13" fmla="*/ 225136 h 2130136"/>
                      <a:gd name="connsiteX14" fmla="*/ 1170709 w 1496291"/>
                      <a:gd name="connsiteY14" fmla="*/ 152400 h 2130136"/>
                      <a:gd name="connsiteX15" fmla="*/ 1174173 w 1496291"/>
                      <a:gd name="connsiteY15" fmla="*/ 128155 h 2130136"/>
                      <a:gd name="connsiteX16" fmla="*/ 1181100 w 1496291"/>
                      <a:gd name="connsiteY16" fmla="*/ 107373 h 2130136"/>
                      <a:gd name="connsiteX17" fmla="*/ 1177637 w 1496291"/>
                      <a:gd name="connsiteY17" fmla="*/ 20782 h 2130136"/>
                      <a:gd name="connsiteX18" fmla="*/ 1153391 w 1496291"/>
                      <a:gd name="connsiteY18" fmla="*/ 17318 h 2130136"/>
                      <a:gd name="connsiteX19" fmla="*/ 1132609 w 1496291"/>
                      <a:gd name="connsiteY19" fmla="*/ 0 h 2130136"/>
                      <a:gd name="connsiteX20" fmla="*/ 910937 w 1496291"/>
                      <a:gd name="connsiteY20" fmla="*/ 96982 h 2130136"/>
                      <a:gd name="connsiteX21" fmla="*/ 820882 w 1496291"/>
                      <a:gd name="connsiteY21" fmla="*/ 83127 h 2130136"/>
                      <a:gd name="connsiteX22" fmla="*/ 800100 w 1496291"/>
                      <a:gd name="connsiteY22" fmla="*/ 90055 h 2130136"/>
                      <a:gd name="connsiteX23" fmla="*/ 789709 w 1496291"/>
                      <a:gd name="connsiteY23" fmla="*/ 117764 h 2130136"/>
                      <a:gd name="connsiteX24" fmla="*/ 807028 w 1496291"/>
                      <a:gd name="connsiteY24" fmla="*/ 183573 h 2130136"/>
                      <a:gd name="connsiteX25" fmla="*/ 834737 w 1496291"/>
                      <a:gd name="connsiteY25" fmla="*/ 252846 h 2130136"/>
                      <a:gd name="connsiteX26" fmla="*/ 817418 w 1496291"/>
                      <a:gd name="connsiteY26" fmla="*/ 301336 h 2130136"/>
                      <a:gd name="connsiteX27" fmla="*/ 633846 w 1496291"/>
                      <a:gd name="connsiteY27" fmla="*/ 370609 h 2130136"/>
                      <a:gd name="connsiteX28" fmla="*/ 540328 w 1496291"/>
                      <a:gd name="connsiteY28" fmla="*/ 256309 h 2130136"/>
                      <a:gd name="connsiteX29" fmla="*/ 526473 w 1496291"/>
                      <a:gd name="connsiteY29" fmla="*/ 235527 h 2130136"/>
                      <a:gd name="connsiteX30" fmla="*/ 488373 w 1496291"/>
                      <a:gd name="connsiteY30" fmla="*/ 277091 h 2130136"/>
                      <a:gd name="connsiteX31" fmla="*/ 415637 w 1496291"/>
                      <a:gd name="connsiteY31" fmla="*/ 277091 h 2130136"/>
                      <a:gd name="connsiteX32" fmla="*/ 381000 w 1496291"/>
                      <a:gd name="connsiteY32" fmla="*/ 263236 h 2130136"/>
                      <a:gd name="connsiteX33" fmla="*/ 356755 w 1496291"/>
                      <a:gd name="connsiteY33" fmla="*/ 284018 h 2130136"/>
                      <a:gd name="connsiteX34" fmla="*/ 339437 w 1496291"/>
                      <a:gd name="connsiteY34" fmla="*/ 301336 h 2130136"/>
                      <a:gd name="connsiteX35" fmla="*/ 363682 w 1496291"/>
                      <a:gd name="connsiteY35" fmla="*/ 408709 h 2130136"/>
                      <a:gd name="connsiteX36" fmla="*/ 332509 w 1496291"/>
                      <a:gd name="connsiteY36" fmla="*/ 446809 h 2130136"/>
                      <a:gd name="connsiteX37" fmla="*/ 335973 w 1496291"/>
                      <a:gd name="connsiteY37" fmla="*/ 516082 h 2130136"/>
                      <a:gd name="connsiteX38" fmla="*/ 374073 w 1496291"/>
                      <a:gd name="connsiteY38" fmla="*/ 602673 h 2130136"/>
                      <a:gd name="connsiteX39" fmla="*/ 360218 w 1496291"/>
                      <a:gd name="connsiteY39" fmla="*/ 682336 h 2130136"/>
                      <a:gd name="connsiteX40" fmla="*/ 339437 w 1496291"/>
                      <a:gd name="connsiteY40" fmla="*/ 762000 h 2130136"/>
                      <a:gd name="connsiteX41" fmla="*/ 329046 w 1496291"/>
                      <a:gd name="connsiteY41" fmla="*/ 820882 h 2130136"/>
                      <a:gd name="connsiteX42" fmla="*/ 294409 w 1496291"/>
                      <a:gd name="connsiteY42" fmla="*/ 820882 h 2130136"/>
                      <a:gd name="connsiteX43" fmla="*/ 263237 w 1496291"/>
                      <a:gd name="connsiteY43" fmla="*/ 796636 h 2130136"/>
                      <a:gd name="connsiteX44" fmla="*/ 76200 w 1496291"/>
                      <a:gd name="connsiteY44" fmla="*/ 872836 h 2130136"/>
                      <a:gd name="connsiteX45" fmla="*/ 31173 w 1496291"/>
                      <a:gd name="connsiteY45" fmla="*/ 980209 h 2130136"/>
                      <a:gd name="connsiteX46" fmla="*/ 0 w 1496291"/>
                      <a:gd name="connsiteY46" fmla="*/ 1046018 h 2130136"/>
                      <a:gd name="connsiteX47" fmla="*/ 10391 w 1496291"/>
                      <a:gd name="connsiteY47" fmla="*/ 1084118 h 2130136"/>
                      <a:gd name="connsiteX48" fmla="*/ 27709 w 1496291"/>
                      <a:gd name="connsiteY48" fmla="*/ 1201882 h 2130136"/>
                      <a:gd name="connsiteX49" fmla="*/ 176646 w 1496291"/>
                      <a:gd name="connsiteY49" fmla="*/ 1302327 h 2130136"/>
                      <a:gd name="connsiteX50" fmla="*/ 228600 w 1496291"/>
                      <a:gd name="connsiteY50" fmla="*/ 1281546 h 2130136"/>
                      <a:gd name="connsiteX51" fmla="*/ 266700 w 1496291"/>
                      <a:gd name="connsiteY51" fmla="*/ 1285009 h 2130136"/>
                      <a:gd name="connsiteX52" fmla="*/ 297873 w 1496291"/>
                      <a:gd name="connsiteY52" fmla="*/ 1340427 h 2130136"/>
                      <a:gd name="connsiteX53" fmla="*/ 408709 w 1496291"/>
                      <a:gd name="connsiteY53" fmla="*/ 1420091 h 2130136"/>
                      <a:gd name="connsiteX54" fmla="*/ 689264 w 1496291"/>
                      <a:gd name="connsiteY54" fmla="*/ 1291936 h 2130136"/>
                      <a:gd name="connsiteX55" fmla="*/ 720437 w 1496291"/>
                      <a:gd name="connsiteY55" fmla="*/ 1309255 h 2130136"/>
                      <a:gd name="connsiteX56" fmla="*/ 730828 w 1496291"/>
                      <a:gd name="connsiteY56" fmla="*/ 1361209 h 2130136"/>
                      <a:gd name="connsiteX57" fmla="*/ 741218 w 1496291"/>
                      <a:gd name="connsiteY57" fmla="*/ 1395846 h 2130136"/>
                      <a:gd name="connsiteX58" fmla="*/ 775855 w 1496291"/>
                      <a:gd name="connsiteY58" fmla="*/ 1440873 h 2130136"/>
                      <a:gd name="connsiteX59" fmla="*/ 813955 w 1496291"/>
                      <a:gd name="connsiteY59" fmla="*/ 1499755 h 2130136"/>
                      <a:gd name="connsiteX60" fmla="*/ 838200 w 1496291"/>
                      <a:gd name="connsiteY60" fmla="*/ 1530927 h 2130136"/>
                      <a:gd name="connsiteX61" fmla="*/ 921328 w 1496291"/>
                      <a:gd name="connsiteY61" fmla="*/ 1558636 h 2130136"/>
                      <a:gd name="connsiteX62" fmla="*/ 1042555 w 1496291"/>
                      <a:gd name="connsiteY62" fmla="*/ 1600200 h 2130136"/>
                      <a:gd name="connsiteX63" fmla="*/ 1125682 w 1496291"/>
                      <a:gd name="connsiteY63" fmla="*/ 1631373 h 2130136"/>
                      <a:gd name="connsiteX64" fmla="*/ 1208809 w 1496291"/>
                      <a:gd name="connsiteY64" fmla="*/ 1707573 h 2130136"/>
                      <a:gd name="connsiteX65" fmla="*/ 1246909 w 1496291"/>
                      <a:gd name="connsiteY65" fmla="*/ 1794164 h 2130136"/>
                      <a:gd name="connsiteX66" fmla="*/ 1250373 w 1496291"/>
                      <a:gd name="connsiteY66" fmla="*/ 1804555 h 2130136"/>
                      <a:gd name="connsiteX67" fmla="*/ 1319646 w 1496291"/>
                      <a:gd name="connsiteY67" fmla="*/ 1842655 h 2130136"/>
                      <a:gd name="connsiteX68" fmla="*/ 1371600 w 1496291"/>
                      <a:gd name="connsiteY68" fmla="*/ 1866900 h 2130136"/>
                      <a:gd name="connsiteX69" fmla="*/ 1413164 w 1496291"/>
                      <a:gd name="connsiteY69" fmla="*/ 1891146 h 2130136"/>
                      <a:gd name="connsiteX70" fmla="*/ 1472046 w 1496291"/>
                      <a:gd name="connsiteY70" fmla="*/ 1988127 h 2130136"/>
                      <a:gd name="connsiteX71" fmla="*/ 1496291 w 1496291"/>
                      <a:gd name="connsiteY71" fmla="*/ 2060864 h 2130136"/>
                      <a:gd name="connsiteX72" fmla="*/ 1430482 w 1496291"/>
                      <a:gd name="connsiteY72" fmla="*/ 2130136 h 2130136"/>
                      <a:gd name="connsiteX0" fmla="*/ 1468582 w 1497456"/>
                      <a:gd name="connsiteY0" fmla="*/ 270164 h 2097479"/>
                      <a:gd name="connsiteX1" fmla="*/ 1468582 w 1497456"/>
                      <a:gd name="connsiteY1" fmla="*/ 270164 h 2097479"/>
                      <a:gd name="connsiteX2" fmla="*/ 1420091 w 1497456"/>
                      <a:gd name="connsiteY2" fmla="*/ 290946 h 2097479"/>
                      <a:gd name="connsiteX3" fmla="*/ 1406237 w 1497456"/>
                      <a:gd name="connsiteY3" fmla="*/ 297873 h 2097479"/>
                      <a:gd name="connsiteX4" fmla="*/ 1392382 w 1497456"/>
                      <a:gd name="connsiteY4" fmla="*/ 301336 h 2097479"/>
                      <a:gd name="connsiteX5" fmla="*/ 1354282 w 1497456"/>
                      <a:gd name="connsiteY5" fmla="*/ 311727 h 2097479"/>
                      <a:gd name="connsiteX6" fmla="*/ 1305791 w 1497456"/>
                      <a:gd name="connsiteY6" fmla="*/ 315191 h 2097479"/>
                      <a:gd name="connsiteX7" fmla="*/ 1246909 w 1497456"/>
                      <a:gd name="connsiteY7" fmla="*/ 315191 h 2097479"/>
                      <a:gd name="connsiteX8" fmla="*/ 1229591 w 1497456"/>
                      <a:gd name="connsiteY8" fmla="*/ 308264 h 2097479"/>
                      <a:gd name="connsiteX9" fmla="*/ 1208809 w 1497456"/>
                      <a:gd name="connsiteY9" fmla="*/ 290946 h 2097479"/>
                      <a:gd name="connsiteX10" fmla="*/ 1201882 w 1497456"/>
                      <a:gd name="connsiteY10" fmla="*/ 284018 h 2097479"/>
                      <a:gd name="connsiteX11" fmla="*/ 1184564 w 1497456"/>
                      <a:gd name="connsiteY11" fmla="*/ 259773 h 2097479"/>
                      <a:gd name="connsiteX12" fmla="*/ 1174173 w 1497456"/>
                      <a:gd name="connsiteY12" fmla="*/ 238991 h 2097479"/>
                      <a:gd name="connsiteX13" fmla="*/ 1167246 w 1497456"/>
                      <a:gd name="connsiteY13" fmla="*/ 225136 h 2097479"/>
                      <a:gd name="connsiteX14" fmla="*/ 1170709 w 1497456"/>
                      <a:gd name="connsiteY14" fmla="*/ 152400 h 2097479"/>
                      <a:gd name="connsiteX15" fmla="*/ 1174173 w 1497456"/>
                      <a:gd name="connsiteY15" fmla="*/ 128155 h 2097479"/>
                      <a:gd name="connsiteX16" fmla="*/ 1181100 w 1497456"/>
                      <a:gd name="connsiteY16" fmla="*/ 107373 h 2097479"/>
                      <a:gd name="connsiteX17" fmla="*/ 1177637 w 1497456"/>
                      <a:gd name="connsiteY17" fmla="*/ 20782 h 2097479"/>
                      <a:gd name="connsiteX18" fmla="*/ 1153391 w 1497456"/>
                      <a:gd name="connsiteY18" fmla="*/ 17318 h 2097479"/>
                      <a:gd name="connsiteX19" fmla="*/ 1132609 w 1497456"/>
                      <a:gd name="connsiteY19" fmla="*/ 0 h 2097479"/>
                      <a:gd name="connsiteX20" fmla="*/ 910937 w 1497456"/>
                      <a:gd name="connsiteY20" fmla="*/ 96982 h 2097479"/>
                      <a:gd name="connsiteX21" fmla="*/ 820882 w 1497456"/>
                      <a:gd name="connsiteY21" fmla="*/ 83127 h 2097479"/>
                      <a:gd name="connsiteX22" fmla="*/ 800100 w 1497456"/>
                      <a:gd name="connsiteY22" fmla="*/ 90055 h 2097479"/>
                      <a:gd name="connsiteX23" fmla="*/ 789709 w 1497456"/>
                      <a:gd name="connsiteY23" fmla="*/ 117764 h 2097479"/>
                      <a:gd name="connsiteX24" fmla="*/ 807028 w 1497456"/>
                      <a:gd name="connsiteY24" fmla="*/ 183573 h 2097479"/>
                      <a:gd name="connsiteX25" fmla="*/ 834737 w 1497456"/>
                      <a:gd name="connsiteY25" fmla="*/ 252846 h 2097479"/>
                      <a:gd name="connsiteX26" fmla="*/ 817418 w 1497456"/>
                      <a:gd name="connsiteY26" fmla="*/ 301336 h 2097479"/>
                      <a:gd name="connsiteX27" fmla="*/ 633846 w 1497456"/>
                      <a:gd name="connsiteY27" fmla="*/ 370609 h 2097479"/>
                      <a:gd name="connsiteX28" fmla="*/ 540328 w 1497456"/>
                      <a:gd name="connsiteY28" fmla="*/ 256309 h 2097479"/>
                      <a:gd name="connsiteX29" fmla="*/ 526473 w 1497456"/>
                      <a:gd name="connsiteY29" fmla="*/ 235527 h 2097479"/>
                      <a:gd name="connsiteX30" fmla="*/ 488373 w 1497456"/>
                      <a:gd name="connsiteY30" fmla="*/ 277091 h 2097479"/>
                      <a:gd name="connsiteX31" fmla="*/ 415637 w 1497456"/>
                      <a:gd name="connsiteY31" fmla="*/ 277091 h 2097479"/>
                      <a:gd name="connsiteX32" fmla="*/ 381000 w 1497456"/>
                      <a:gd name="connsiteY32" fmla="*/ 263236 h 2097479"/>
                      <a:gd name="connsiteX33" fmla="*/ 356755 w 1497456"/>
                      <a:gd name="connsiteY33" fmla="*/ 284018 h 2097479"/>
                      <a:gd name="connsiteX34" fmla="*/ 339437 w 1497456"/>
                      <a:gd name="connsiteY34" fmla="*/ 301336 h 2097479"/>
                      <a:gd name="connsiteX35" fmla="*/ 363682 w 1497456"/>
                      <a:gd name="connsiteY35" fmla="*/ 408709 h 2097479"/>
                      <a:gd name="connsiteX36" fmla="*/ 332509 w 1497456"/>
                      <a:gd name="connsiteY36" fmla="*/ 446809 h 2097479"/>
                      <a:gd name="connsiteX37" fmla="*/ 335973 w 1497456"/>
                      <a:gd name="connsiteY37" fmla="*/ 516082 h 2097479"/>
                      <a:gd name="connsiteX38" fmla="*/ 374073 w 1497456"/>
                      <a:gd name="connsiteY38" fmla="*/ 602673 h 2097479"/>
                      <a:gd name="connsiteX39" fmla="*/ 360218 w 1497456"/>
                      <a:gd name="connsiteY39" fmla="*/ 682336 h 2097479"/>
                      <a:gd name="connsiteX40" fmla="*/ 339437 w 1497456"/>
                      <a:gd name="connsiteY40" fmla="*/ 762000 h 2097479"/>
                      <a:gd name="connsiteX41" fmla="*/ 329046 w 1497456"/>
                      <a:gd name="connsiteY41" fmla="*/ 820882 h 2097479"/>
                      <a:gd name="connsiteX42" fmla="*/ 294409 w 1497456"/>
                      <a:gd name="connsiteY42" fmla="*/ 820882 h 2097479"/>
                      <a:gd name="connsiteX43" fmla="*/ 263237 w 1497456"/>
                      <a:gd name="connsiteY43" fmla="*/ 796636 h 2097479"/>
                      <a:gd name="connsiteX44" fmla="*/ 76200 w 1497456"/>
                      <a:gd name="connsiteY44" fmla="*/ 872836 h 2097479"/>
                      <a:gd name="connsiteX45" fmla="*/ 31173 w 1497456"/>
                      <a:gd name="connsiteY45" fmla="*/ 980209 h 2097479"/>
                      <a:gd name="connsiteX46" fmla="*/ 0 w 1497456"/>
                      <a:gd name="connsiteY46" fmla="*/ 1046018 h 2097479"/>
                      <a:gd name="connsiteX47" fmla="*/ 10391 w 1497456"/>
                      <a:gd name="connsiteY47" fmla="*/ 1084118 h 2097479"/>
                      <a:gd name="connsiteX48" fmla="*/ 27709 w 1497456"/>
                      <a:gd name="connsiteY48" fmla="*/ 1201882 h 2097479"/>
                      <a:gd name="connsiteX49" fmla="*/ 176646 w 1497456"/>
                      <a:gd name="connsiteY49" fmla="*/ 1302327 h 2097479"/>
                      <a:gd name="connsiteX50" fmla="*/ 228600 w 1497456"/>
                      <a:gd name="connsiteY50" fmla="*/ 1281546 h 2097479"/>
                      <a:gd name="connsiteX51" fmla="*/ 266700 w 1497456"/>
                      <a:gd name="connsiteY51" fmla="*/ 1285009 h 2097479"/>
                      <a:gd name="connsiteX52" fmla="*/ 297873 w 1497456"/>
                      <a:gd name="connsiteY52" fmla="*/ 1340427 h 2097479"/>
                      <a:gd name="connsiteX53" fmla="*/ 408709 w 1497456"/>
                      <a:gd name="connsiteY53" fmla="*/ 1420091 h 2097479"/>
                      <a:gd name="connsiteX54" fmla="*/ 689264 w 1497456"/>
                      <a:gd name="connsiteY54" fmla="*/ 1291936 h 2097479"/>
                      <a:gd name="connsiteX55" fmla="*/ 720437 w 1497456"/>
                      <a:gd name="connsiteY55" fmla="*/ 1309255 h 2097479"/>
                      <a:gd name="connsiteX56" fmla="*/ 730828 w 1497456"/>
                      <a:gd name="connsiteY56" fmla="*/ 1361209 h 2097479"/>
                      <a:gd name="connsiteX57" fmla="*/ 741218 w 1497456"/>
                      <a:gd name="connsiteY57" fmla="*/ 1395846 h 2097479"/>
                      <a:gd name="connsiteX58" fmla="*/ 775855 w 1497456"/>
                      <a:gd name="connsiteY58" fmla="*/ 1440873 h 2097479"/>
                      <a:gd name="connsiteX59" fmla="*/ 813955 w 1497456"/>
                      <a:gd name="connsiteY59" fmla="*/ 1499755 h 2097479"/>
                      <a:gd name="connsiteX60" fmla="*/ 838200 w 1497456"/>
                      <a:gd name="connsiteY60" fmla="*/ 1530927 h 2097479"/>
                      <a:gd name="connsiteX61" fmla="*/ 921328 w 1497456"/>
                      <a:gd name="connsiteY61" fmla="*/ 1558636 h 2097479"/>
                      <a:gd name="connsiteX62" fmla="*/ 1042555 w 1497456"/>
                      <a:gd name="connsiteY62" fmla="*/ 1600200 h 2097479"/>
                      <a:gd name="connsiteX63" fmla="*/ 1125682 w 1497456"/>
                      <a:gd name="connsiteY63" fmla="*/ 1631373 h 2097479"/>
                      <a:gd name="connsiteX64" fmla="*/ 1208809 w 1497456"/>
                      <a:gd name="connsiteY64" fmla="*/ 1707573 h 2097479"/>
                      <a:gd name="connsiteX65" fmla="*/ 1246909 w 1497456"/>
                      <a:gd name="connsiteY65" fmla="*/ 1794164 h 2097479"/>
                      <a:gd name="connsiteX66" fmla="*/ 1250373 w 1497456"/>
                      <a:gd name="connsiteY66" fmla="*/ 1804555 h 2097479"/>
                      <a:gd name="connsiteX67" fmla="*/ 1319646 w 1497456"/>
                      <a:gd name="connsiteY67" fmla="*/ 1842655 h 2097479"/>
                      <a:gd name="connsiteX68" fmla="*/ 1371600 w 1497456"/>
                      <a:gd name="connsiteY68" fmla="*/ 1866900 h 2097479"/>
                      <a:gd name="connsiteX69" fmla="*/ 1413164 w 1497456"/>
                      <a:gd name="connsiteY69" fmla="*/ 1891146 h 2097479"/>
                      <a:gd name="connsiteX70" fmla="*/ 1472046 w 1497456"/>
                      <a:gd name="connsiteY70" fmla="*/ 1988127 h 2097479"/>
                      <a:gd name="connsiteX71" fmla="*/ 1496291 w 1497456"/>
                      <a:gd name="connsiteY71" fmla="*/ 2060864 h 2097479"/>
                      <a:gd name="connsiteX72" fmla="*/ 1490353 w 1497456"/>
                      <a:gd name="connsiteY72" fmla="*/ 2097479 h 20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497456" h="2097479">
                        <a:moveTo>
                          <a:pt x="1468582" y="270164"/>
                        </a:moveTo>
                        <a:lnTo>
                          <a:pt x="1468582" y="270164"/>
                        </a:lnTo>
                        <a:cubicBezTo>
                          <a:pt x="1397161" y="309842"/>
                          <a:pt x="1466449" y="275493"/>
                          <a:pt x="1420091" y="290946"/>
                        </a:cubicBezTo>
                        <a:cubicBezTo>
                          <a:pt x="1415193" y="292579"/>
                          <a:pt x="1411071" y="296060"/>
                          <a:pt x="1406237" y="297873"/>
                        </a:cubicBezTo>
                        <a:cubicBezTo>
                          <a:pt x="1401780" y="299544"/>
                          <a:pt x="1396942" y="299968"/>
                          <a:pt x="1392382" y="301336"/>
                        </a:cubicBezTo>
                        <a:cubicBezTo>
                          <a:pt x="1376263" y="306172"/>
                          <a:pt x="1370498" y="310020"/>
                          <a:pt x="1354282" y="311727"/>
                        </a:cubicBezTo>
                        <a:cubicBezTo>
                          <a:pt x="1338166" y="313423"/>
                          <a:pt x="1321955" y="314036"/>
                          <a:pt x="1305791" y="315191"/>
                        </a:cubicBezTo>
                        <a:cubicBezTo>
                          <a:pt x="1280722" y="321459"/>
                          <a:pt x="1285964" y="321700"/>
                          <a:pt x="1246909" y="315191"/>
                        </a:cubicBezTo>
                        <a:cubicBezTo>
                          <a:pt x="1240776" y="314169"/>
                          <a:pt x="1235364" y="310573"/>
                          <a:pt x="1229591" y="308264"/>
                        </a:cubicBezTo>
                        <a:cubicBezTo>
                          <a:pt x="1213925" y="292596"/>
                          <a:pt x="1233510" y="311530"/>
                          <a:pt x="1208809" y="290946"/>
                        </a:cubicBezTo>
                        <a:cubicBezTo>
                          <a:pt x="1206300" y="288855"/>
                          <a:pt x="1204191" y="286327"/>
                          <a:pt x="1201882" y="284018"/>
                        </a:cubicBezTo>
                        <a:cubicBezTo>
                          <a:pt x="1195253" y="244246"/>
                          <a:pt x="1206846" y="274628"/>
                          <a:pt x="1184564" y="259773"/>
                        </a:cubicBezTo>
                        <a:cubicBezTo>
                          <a:pt x="1177909" y="255336"/>
                          <a:pt x="1176939" y="245444"/>
                          <a:pt x="1174173" y="238991"/>
                        </a:cubicBezTo>
                        <a:cubicBezTo>
                          <a:pt x="1172139" y="234245"/>
                          <a:pt x="1169555" y="229754"/>
                          <a:pt x="1167246" y="225136"/>
                        </a:cubicBezTo>
                        <a:cubicBezTo>
                          <a:pt x="1168400" y="200891"/>
                          <a:pt x="1168980" y="176611"/>
                          <a:pt x="1170709" y="152400"/>
                        </a:cubicBezTo>
                        <a:cubicBezTo>
                          <a:pt x="1171291" y="144257"/>
                          <a:pt x="1172337" y="136110"/>
                          <a:pt x="1174173" y="128155"/>
                        </a:cubicBezTo>
                        <a:cubicBezTo>
                          <a:pt x="1175815" y="121040"/>
                          <a:pt x="1181100" y="107373"/>
                          <a:pt x="1181100" y="107373"/>
                        </a:cubicBezTo>
                        <a:cubicBezTo>
                          <a:pt x="1179946" y="78509"/>
                          <a:pt x="1186132" y="48391"/>
                          <a:pt x="1177637" y="20782"/>
                        </a:cubicBezTo>
                        <a:cubicBezTo>
                          <a:pt x="1175236" y="12979"/>
                          <a:pt x="1161011" y="20249"/>
                          <a:pt x="1153391" y="17318"/>
                        </a:cubicBezTo>
                        <a:cubicBezTo>
                          <a:pt x="1131648" y="8956"/>
                          <a:pt x="1132609" y="10939"/>
                          <a:pt x="1132609" y="0"/>
                        </a:cubicBezTo>
                        <a:lnTo>
                          <a:pt x="910937" y="96982"/>
                        </a:lnTo>
                        <a:lnTo>
                          <a:pt x="820882" y="83127"/>
                        </a:lnTo>
                        <a:lnTo>
                          <a:pt x="800100" y="90055"/>
                        </a:lnTo>
                        <a:lnTo>
                          <a:pt x="789709" y="117764"/>
                        </a:lnTo>
                        <a:lnTo>
                          <a:pt x="807028" y="183573"/>
                        </a:lnTo>
                        <a:lnTo>
                          <a:pt x="834737" y="252846"/>
                        </a:lnTo>
                        <a:lnTo>
                          <a:pt x="817418" y="301336"/>
                        </a:lnTo>
                        <a:lnTo>
                          <a:pt x="633846" y="370609"/>
                        </a:lnTo>
                        <a:lnTo>
                          <a:pt x="540328" y="256309"/>
                        </a:lnTo>
                        <a:lnTo>
                          <a:pt x="526473" y="235527"/>
                        </a:lnTo>
                        <a:lnTo>
                          <a:pt x="488373" y="277091"/>
                        </a:lnTo>
                        <a:lnTo>
                          <a:pt x="415637" y="277091"/>
                        </a:lnTo>
                        <a:lnTo>
                          <a:pt x="381000" y="263236"/>
                        </a:lnTo>
                        <a:lnTo>
                          <a:pt x="356755" y="284018"/>
                        </a:lnTo>
                        <a:lnTo>
                          <a:pt x="339437" y="301336"/>
                        </a:lnTo>
                        <a:lnTo>
                          <a:pt x="363682" y="408709"/>
                        </a:lnTo>
                        <a:lnTo>
                          <a:pt x="332509" y="446809"/>
                        </a:lnTo>
                        <a:lnTo>
                          <a:pt x="335973" y="516082"/>
                        </a:lnTo>
                        <a:lnTo>
                          <a:pt x="374073" y="602673"/>
                        </a:lnTo>
                        <a:lnTo>
                          <a:pt x="360218" y="682336"/>
                        </a:lnTo>
                        <a:lnTo>
                          <a:pt x="339437" y="762000"/>
                        </a:lnTo>
                        <a:lnTo>
                          <a:pt x="329046" y="820882"/>
                        </a:lnTo>
                        <a:lnTo>
                          <a:pt x="294409" y="820882"/>
                        </a:lnTo>
                        <a:lnTo>
                          <a:pt x="263237" y="796636"/>
                        </a:lnTo>
                        <a:lnTo>
                          <a:pt x="76200" y="872836"/>
                        </a:lnTo>
                        <a:lnTo>
                          <a:pt x="31173" y="980209"/>
                        </a:lnTo>
                        <a:lnTo>
                          <a:pt x="0" y="1046018"/>
                        </a:lnTo>
                        <a:lnTo>
                          <a:pt x="10391" y="1084118"/>
                        </a:lnTo>
                        <a:lnTo>
                          <a:pt x="27709" y="1201882"/>
                        </a:lnTo>
                        <a:lnTo>
                          <a:pt x="176646" y="1302327"/>
                        </a:lnTo>
                        <a:lnTo>
                          <a:pt x="228600" y="1281546"/>
                        </a:lnTo>
                        <a:lnTo>
                          <a:pt x="266700" y="1285009"/>
                        </a:lnTo>
                        <a:lnTo>
                          <a:pt x="297873" y="1340427"/>
                        </a:lnTo>
                        <a:lnTo>
                          <a:pt x="408709" y="1420091"/>
                        </a:lnTo>
                        <a:lnTo>
                          <a:pt x="689264" y="1291936"/>
                        </a:lnTo>
                        <a:lnTo>
                          <a:pt x="720437" y="1309255"/>
                        </a:lnTo>
                        <a:lnTo>
                          <a:pt x="730828" y="1361209"/>
                        </a:lnTo>
                        <a:lnTo>
                          <a:pt x="741218" y="1395846"/>
                        </a:lnTo>
                        <a:lnTo>
                          <a:pt x="775855" y="1440873"/>
                        </a:lnTo>
                        <a:lnTo>
                          <a:pt x="813955" y="1499755"/>
                        </a:lnTo>
                        <a:lnTo>
                          <a:pt x="838200" y="1530927"/>
                        </a:lnTo>
                        <a:lnTo>
                          <a:pt x="921328" y="1558636"/>
                        </a:lnTo>
                        <a:lnTo>
                          <a:pt x="1042555" y="1600200"/>
                        </a:lnTo>
                        <a:lnTo>
                          <a:pt x="1125682" y="1631373"/>
                        </a:lnTo>
                        <a:lnTo>
                          <a:pt x="1208809" y="1707573"/>
                        </a:lnTo>
                        <a:lnTo>
                          <a:pt x="1246909" y="1794164"/>
                        </a:lnTo>
                        <a:lnTo>
                          <a:pt x="1250373" y="1804555"/>
                        </a:lnTo>
                        <a:lnTo>
                          <a:pt x="1319646" y="1842655"/>
                        </a:lnTo>
                        <a:lnTo>
                          <a:pt x="1371600" y="1866900"/>
                        </a:lnTo>
                        <a:lnTo>
                          <a:pt x="1413164" y="1891146"/>
                        </a:lnTo>
                        <a:lnTo>
                          <a:pt x="1472046" y="1988127"/>
                        </a:lnTo>
                        <a:lnTo>
                          <a:pt x="1496291" y="2060864"/>
                        </a:lnTo>
                        <a:cubicBezTo>
                          <a:pt x="1474355" y="2083955"/>
                          <a:pt x="1512289" y="2074388"/>
                          <a:pt x="1490353" y="2097479"/>
                        </a:cubicBezTo>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orme libre : forme 26">
                    <a:extLst>
                      <a:ext uri="{FF2B5EF4-FFF2-40B4-BE49-F238E27FC236}">
                        <a16:creationId xmlns:a16="http://schemas.microsoft.com/office/drawing/2014/main" id="{B28E87CD-4E5F-FD2B-0886-6D3AE91E7F63}"/>
                      </a:ext>
                    </a:extLst>
                  </p:cNvPr>
                  <p:cNvSpPr/>
                  <p:nvPr/>
                </p:nvSpPr>
                <p:spPr>
                  <a:xfrm>
                    <a:off x="3641271" y="1344386"/>
                    <a:ext cx="1997529" cy="3233057"/>
                  </a:xfrm>
                  <a:custGeom>
                    <a:avLst/>
                    <a:gdLst>
                      <a:gd name="connsiteX0" fmla="*/ 65315 w 1997529"/>
                      <a:gd name="connsiteY0" fmla="*/ 1959428 h 3233057"/>
                      <a:gd name="connsiteX1" fmla="*/ 21772 w 1997529"/>
                      <a:gd name="connsiteY1" fmla="*/ 2035628 h 3233057"/>
                      <a:gd name="connsiteX2" fmla="*/ 0 w 1997529"/>
                      <a:gd name="connsiteY2" fmla="*/ 2051957 h 3233057"/>
                      <a:gd name="connsiteX3" fmla="*/ 54429 w 1997529"/>
                      <a:gd name="connsiteY3" fmla="*/ 2144485 h 3233057"/>
                      <a:gd name="connsiteX4" fmla="*/ 87086 w 1997529"/>
                      <a:gd name="connsiteY4" fmla="*/ 2209800 h 3233057"/>
                      <a:gd name="connsiteX5" fmla="*/ 81643 w 1997529"/>
                      <a:gd name="connsiteY5" fmla="*/ 2242457 h 3233057"/>
                      <a:gd name="connsiteX6" fmla="*/ 146958 w 1997529"/>
                      <a:gd name="connsiteY6" fmla="*/ 2334985 h 3233057"/>
                      <a:gd name="connsiteX7" fmla="*/ 157843 w 1997529"/>
                      <a:gd name="connsiteY7" fmla="*/ 2318657 h 3233057"/>
                      <a:gd name="connsiteX8" fmla="*/ 234043 w 1997529"/>
                      <a:gd name="connsiteY8" fmla="*/ 2362200 h 3233057"/>
                      <a:gd name="connsiteX9" fmla="*/ 310243 w 1997529"/>
                      <a:gd name="connsiteY9" fmla="*/ 2389414 h 3233057"/>
                      <a:gd name="connsiteX10" fmla="*/ 402772 w 1997529"/>
                      <a:gd name="connsiteY10" fmla="*/ 2454728 h 3233057"/>
                      <a:gd name="connsiteX11" fmla="*/ 419100 w 1997529"/>
                      <a:gd name="connsiteY11" fmla="*/ 2552700 h 3233057"/>
                      <a:gd name="connsiteX12" fmla="*/ 462643 w 1997529"/>
                      <a:gd name="connsiteY12" fmla="*/ 2574471 h 3233057"/>
                      <a:gd name="connsiteX13" fmla="*/ 489858 w 1997529"/>
                      <a:gd name="connsiteY13" fmla="*/ 2639785 h 3233057"/>
                      <a:gd name="connsiteX14" fmla="*/ 489858 w 1997529"/>
                      <a:gd name="connsiteY14" fmla="*/ 2715985 h 3233057"/>
                      <a:gd name="connsiteX15" fmla="*/ 478972 w 1997529"/>
                      <a:gd name="connsiteY15" fmla="*/ 2743200 h 3233057"/>
                      <a:gd name="connsiteX16" fmla="*/ 446315 w 1997529"/>
                      <a:gd name="connsiteY16" fmla="*/ 2781300 h 3233057"/>
                      <a:gd name="connsiteX17" fmla="*/ 402772 w 1997529"/>
                      <a:gd name="connsiteY17" fmla="*/ 2824843 h 3233057"/>
                      <a:gd name="connsiteX18" fmla="*/ 370115 w 1997529"/>
                      <a:gd name="connsiteY18" fmla="*/ 2846614 h 3233057"/>
                      <a:gd name="connsiteX19" fmla="*/ 266700 w 1997529"/>
                      <a:gd name="connsiteY19" fmla="*/ 2901043 h 3233057"/>
                      <a:gd name="connsiteX20" fmla="*/ 272143 w 1997529"/>
                      <a:gd name="connsiteY20" fmla="*/ 2922814 h 3233057"/>
                      <a:gd name="connsiteX21" fmla="*/ 288472 w 1997529"/>
                      <a:gd name="connsiteY21" fmla="*/ 2966357 h 3233057"/>
                      <a:gd name="connsiteX22" fmla="*/ 321129 w 1997529"/>
                      <a:gd name="connsiteY22" fmla="*/ 3009900 h 3233057"/>
                      <a:gd name="connsiteX23" fmla="*/ 370115 w 1997529"/>
                      <a:gd name="connsiteY23" fmla="*/ 3042557 h 3233057"/>
                      <a:gd name="connsiteX24" fmla="*/ 473529 w 1997529"/>
                      <a:gd name="connsiteY24" fmla="*/ 3069771 h 3233057"/>
                      <a:gd name="connsiteX25" fmla="*/ 533400 w 1997529"/>
                      <a:gd name="connsiteY25" fmla="*/ 3113314 h 3233057"/>
                      <a:gd name="connsiteX26" fmla="*/ 571500 w 1997529"/>
                      <a:gd name="connsiteY26" fmla="*/ 3156857 h 3233057"/>
                      <a:gd name="connsiteX27" fmla="*/ 615043 w 1997529"/>
                      <a:gd name="connsiteY27" fmla="*/ 3194957 h 3233057"/>
                      <a:gd name="connsiteX28" fmla="*/ 658586 w 1997529"/>
                      <a:gd name="connsiteY28" fmla="*/ 3233057 h 3233057"/>
                      <a:gd name="connsiteX29" fmla="*/ 685800 w 1997529"/>
                      <a:gd name="connsiteY29" fmla="*/ 3227614 h 3233057"/>
                      <a:gd name="connsiteX30" fmla="*/ 849086 w 1997529"/>
                      <a:gd name="connsiteY30" fmla="*/ 3020785 h 3233057"/>
                      <a:gd name="connsiteX31" fmla="*/ 838200 w 1997529"/>
                      <a:gd name="connsiteY31" fmla="*/ 2960914 h 3233057"/>
                      <a:gd name="connsiteX32" fmla="*/ 919843 w 1997529"/>
                      <a:gd name="connsiteY32" fmla="*/ 2775857 h 3233057"/>
                      <a:gd name="connsiteX33" fmla="*/ 947058 w 1997529"/>
                      <a:gd name="connsiteY33" fmla="*/ 2721428 h 3233057"/>
                      <a:gd name="connsiteX34" fmla="*/ 903515 w 1997529"/>
                      <a:gd name="connsiteY34" fmla="*/ 2618014 h 3233057"/>
                      <a:gd name="connsiteX35" fmla="*/ 914400 w 1997529"/>
                      <a:gd name="connsiteY35" fmla="*/ 2569028 h 3233057"/>
                      <a:gd name="connsiteX36" fmla="*/ 952500 w 1997529"/>
                      <a:gd name="connsiteY36" fmla="*/ 2509157 h 3233057"/>
                      <a:gd name="connsiteX37" fmla="*/ 1083129 w 1997529"/>
                      <a:gd name="connsiteY37" fmla="*/ 2438400 h 3233057"/>
                      <a:gd name="connsiteX38" fmla="*/ 1257300 w 1997529"/>
                      <a:gd name="connsiteY38" fmla="*/ 2378528 h 3233057"/>
                      <a:gd name="connsiteX39" fmla="*/ 1273629 w 1997529"/>
                      <a:gd name="connsiteY39" fmla="*/ 2356757 h 3233057"/>
                      <a:gd name="connsiteX40" fmla="*/ 1382486 w 1997529"/>
                      <a:gd name="connsiteY40" fmla="*/ 2351314 h 3233057"/>
                      <a:gd name="connsiteX41" fmla="*/ 1464129 w 1997529"/>
                      <a:gd name="connsiteY41" fmla="*/ 2324100 h 3233057"/>
                      <a:gd name="connsiteX42" fmla="*/ 1502229 w 1997529"/>
                      <a:gd name="connsiteY42" fmla="*/ 2264228 h 3233057"/>
                      <a:gd name="connsiteX43" fmla="*/ 1572986 w 1997529"/>
                      <a:gd name="connsiteY43" fmla="*/ 2166257 h 3233057"/>
                      <a:gd name="connsiteX44" fmla="*/ 1627415 w 1997529"/>
                      <a:gd name="connsiteY44" fmla="*/ 2008414 h 3233057"/>
                      <a:gd name="connsiteX45" fmla="*/ 1638300 w 1997529"/>
                      <a:gd name="connsiteY45" fmla="*/ 1888671 h 3233057"/>
                      <a:gd name="connsiteX46" fmla="*/ 1638300 w 1997529"/>
                      <a:gd name="connsiteY46" fmla="*/ 1839685 h 3233057"/>
                      <a:gd name="connsiteX47" fmla="*/ 1654629 w 1997529"/>
                      <a:gd name="connsiteY47" fmla="*/ 1779814 h 3233057"/>
                      <a:gd name="connsiteX48" fmla="*/ 1654629 w 1997529"/>
                      <a:gd name="connsiteY48" fmla="*/ 1698171 h 3233057"/>
                      <a:gd name="connsiteX49" fmla="*/ 1649186 w 1997529"/>
                      <a:gd name="connsiteY49" fmla="*/ 1621971 h 3233057"/>
                      <a:gd name="connsiteX50" fmla="*/ 1632858 w 1997529"/>
                      <a:gd name="connsiteY50" fmla="*/ 1556657 h 3233057"/>
                      <a:gd name="connsiteX51" fmla="*/ 1660072 w 1997529"/>
                      <a:gd name="connsiteY51" fmla="*/ 1480457 h 3233057"/>
                      <a:gd name="connsiteX52" fmla="*/ 1725386 w 1997529"/>
                      <a:gd name="connsiteY52" fmla="*/ 1404257 h 3233057"/>
                      <a:gd name="connsiteX53" fmla="*/ 1779815 w 1997529"/>
                      <a:gd name="connsiteY53" fmla="*/ 1360714 h 3233057"/>
                      <a:gd name="connsiteX54" fmla="*/ 1845129 w 1997529"/>
                      <a:gd name="connsiteY54" fmla="*/ 1257300 h 3233057"/>
                      <a:gd name="connsiteX55" fmla="*/ 1894115 w 1997529"/>
                      <a:gd name="connsiteY55" fmla="*/ 1213757 h 3233057"/>
                      <a:gd name="connsiteX56" fmla="*/ 1932215 w 1997529"/>
                      <a:gd name="connsiteY56" fmla="*/ 1148443 h 3233057"/>
                      <a:gd name="connsiteX57" fmla="*/ 1981200 w 1997529"/>
                      <a:gd name="connsiteY57" fmla="*/ 1066800 h 3233057"/>
                      <a:gd name="connsiteX58" fmla="*/ 1997529 w 1997529"/>
                      <a:gd name="connsiteY58" fmla="*/ 985157 h 3233057"/>
                      <a:gd name="connsiteX59" fmla="*/ 1997529 w 1997529"/>
                      <a:gd name="connsiteY59" fmla="*/ 919843 h 3233057"/>
                      <a:gd name="connsiteX60" fmla="*/ 1953986 w 1997529"/>
                      <a:gd name="connsiteY60" fmla="*/ 838200 h 3233057"/>
                      <a:gd name="connsiteX61" fmla="*/ 1845129 w 1997529"/>
                      <a:gd name="connsiteY61" fmla="*/ 789214 h 3233057"/>
                      <a:gd name="connsiteX62" fmla="*/ 1736272 w 1997529"/>
                      <a:gd name="connsiteY62" fmla="*/ 729343 h 3233057"/>
                      <a:gd name="connsiteX63" fmla="*/ 1670958 w 1997529"/>
                      <a:gd name="connsiteY63" fmla="*/ 707571 h 3233057"/>
                      <a:gd name="connsiteX64" fmla="*/ 1605643 w 1997529"/>
                      <a:gd name="connsiteY64" fmla="*/ 658585 h 3233057"/>
                      <a:gd name="connsiteX65" fmla="*/ 1578429 w 1997529"/>
                      <a:gd name="connsiteY65" fmla="*/ 625928 h 3233057"/>
                      <a:gd name="connsiteX66" fmla="*/ 1496786 w 1997529"/>
                      <a:gd name="connsiteY66" fmla="*/ 609600 h 3233057"/>
                      <a:gd name="connsiteX67" fmla="*/ 1366158 w 1997529"/>
                      <a:gd name="connsiteY67" fmla="*/ 587828 h 3233057"/>
                      <a:gd name="connsiteX68" fmla="*/ 1300843 w 1997529"/>
                      <a:gd name="connsiteY68" fmla="*/ 582385 h 3233057"/>
                      <a:gd name="connsiteX69" fmla="*/ 1181100 w 1997529"/>
                      <a:gd name="connsiteY69" fmla="*/ 604157 h 3233057"/>
                      <a:gd name="connsiteX70" fmla="*/ 1115786 w 1997529"/>
                      <a:gd name="connsiteY70" fmla="*/ 620485 h 3233057"/>
                      <a:gd name="connsiteX71" fmla="*/ 1099458 w 1997529"/>
                      <a:gd name="connsiteY71" fmla="*/ 544285 h 3233057"/>
                      <a:gd name="connsiteX72" fmla="*/ 1099458 w 1997529"/>
                      <a:gd name="connsiteY72" fmla="*/ 506185 h 3233057"/>
                      <a:gd name="connsiteX73" fmla="*/ 1050472 w 1997529"/>
                      <a:gd name="connsiteY73" fmla="*/ 473528 h 3233057"/>
                      <a:gd name="connsiteX74" fmla="*/ 963386 w 1997529"/>
                      <a:gd name="connsiteY74" fmla="*/ 435428 h 3233057"/>
                      <a:gd name="connsiteX75" fmla="*/ 936172 w 1997529"/>
                      <a:gd name="connsiteY75" fmla="*/ 408214 h 3233057"/>
                      <a:gd name="connsiteX76" fmla="*/ 903515 w 1997529"/>
                      <a:gd name="connsiteY76" fmla="*/ 408214 h 3233057"/>
                      <a:gd name="connsiteX77" fmla="*/ 849086 w 1997529"/>
                      <a:gd name="connsiteY77" fmla="*/ 446314 h 3233057"/>
                      <a:gd name="connsiteX78" fmla="*/ 778329 w 1997529"/>
                      <a:gd name="connsiteY78" fmla="*/ 506185 h 3233057"/>
                      <a:gd name="connsiteX79" fmla="*/ 751115 w 1997529"/>
                      <a:gd name="connsiteY79" fmla="*/ 533400 h 3233057"/>
                      <a:gd name="connsiteX80" fmla="*/ 685800 w 1997529"/>
                      <a:gd name="connsiteY80" fmla="*/ 538843 h 3233057"/>
                      <a:gd name="connsiteX81" fmla="*/ 620486 w 1997529"/>
                      <a:gd name="connsiteY81" fmla="*/ 511628 h 3233057"/>
                      <a:gd name="connsiteX82" fmla="*/ 560615 w 1997529"/>
                      <a:gd name="connsiteY82" fmla="*/ 484414 h 3233057"/>
                      <a:gd name="connsiteX83" fmla="*/ 522515 w 1997529"/>
                      <a:gd name="connsiteY83" fmla="*/ 468085 h 3233057"/>
                      <a:gd name="connsiteX84" fmla="*/ 457200 w 1997529"/>
                      <a:gd name="connsiteY84" fmla="*/ 473528 h 3233057"/>
                      <a:gd name="connsiteX85" fmla="*/ 440872 w 1997529"/>
                      <a:gd name="connsiteY85" fmla="*/ 473528 h 3233057"/>
                      <a:gd name="connsiteX86" fmla="*/ 451758 w 1997529"/>
                      <a:gd name="connsiteY86" fmla="*/ 424543 h 3233057"/>
                      <a:gd name="connsiteX87" fmla="*/ 500743 w 1997529"/>
                      <a:gd name="connsiteY87" fmla="*/ 370114 h 3233057"/>
                      <a:gd name="connsiteX88" fmla="*/ 625929 w 1997529"/>
                      <a:gd name="connsiteY88" fmla="*/ 217714 h 3233057"/>
                      <a:gd name="connsiteX89" fmla="*/ 576943 w 1997529"/>
                      <a:gd name="connsiteY89" fmla="*/ 136071 h 3233057"/>
                      <a:gd name="connsiteX90" fmla="*/ 566058 w 1997529"/>
                      <a:gd name="connsiteY90" fmla="*/ 81643 h 3233057"/>
                      <a:gd name="connsiteX91" fmla="*/ 538843 w 1997529"/>
                      <a:gd name="connsiteY91" fmla="*/ 27214 h 3233057"/>
                      <a:gd name="connsiteX92" fmla="*/ 517072 w 1997529"/>
                      <a:gd name="connsiteY92" fmla="*/ 0 h 3233057"/>
                      <a:gd name="connsiteX93" fmla="*/ 468086 w 1997529"/>
                      <a:gd name="connsiteY93" fmla="*/ 32657 h 3233057"/>
                      <a:gd name="connsiteX94" fmla="*/ 413658 w 1997529"/>
                      <a:gd name="connsiteY94" fmla="*/ 81643 h 3233057"/>
                      <a:gd name="connsiteX95" fmla="*/ 413658 w 1997529"/>
                      <a:gd name="connsiteY95" fmla="*/ 125185 h 3233057"/>
                      <a:gd name="connsiteX96" fmla="*/ 381000 w 1997529"/>
                      <a:gd name="connsiteY96" fmla="*/ 152400 h 3233057"/>
                      <a:gd name="connsiteX97" fmla="*/ 304800 w 1997529"/>
                      <a:gd name="connsiteY97" fmla="*/ 157843 h 3233057"/>
                      <a:gd name="connsiteX98" fmla="*/ 244929 w 1997529"/>
                      <a:gd name="connsiteY98" fmla="*/ 136071 h 3233057"/>
                      <a:gd name="connsiteX99" fmla="*/ 190500 w 1997529"/>
                      <a:gd name="connsiteY99" fmla="*/ 130628 h 3233057"/>
                      <a:gd name="connsiteX100" fmla="*/ 141515 w 1997529"/>
                      <a:gd name="connsiteY100" fmla="*/ 141514 h 3233057"/>
                      <a:gd name="connsiteX101" fmla="*/ 92529 w 1997529"/>
                      <a:gd name="connsiteY101" fmla="*/ 163285 h 3233057"/>
                      <a:gd name="connsiteX102" fmla="*/ 38100 w 1997529"/>
                      <a:gd name="connsiteY102" fmla="*/ 185057 h 3233057"/>
                      <a:gd name="connsiteX103" fmla="*/ 65315 w 1997529"/>
                      <a:gd name="connsiteY103" fmla="*/ 1959428 h 32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997529" h="3233057">
                        <a:moveTo>
                          <a:pt x="65315" y="1959428"/>
                        </a:moveTo>
                        <a:lnTo>
                          <a:pt x="21772" y="2035628"/>
                        </a:lnTo>
                        <a:lnTo>
                          <a:pt x="0" y="2051957"/>
                        </a:lnTo>
                        <a:lnTo>
                          <a:pt x="54429" y="2144485"/>
                        </a:lnTo>
                        <a:lnTo>
                          <a:pt x="87086" y="2209800"/>
                        </a:lnTo>
                        <a:lnTo>
                          <a:pt x="81643" y="2242457"/>
                        </a:lnTo>
                        <a:lnTo>
                          <a:pt x="146958" y="2334985"/>
                        </a:lnTo>
                        <a:lnTo>
                          <a:pt x="157843" y="2318657"/>
                        </a:lnTo>
                        <a:lnTo>
                          <a:pt x="234043" y="2362200"/>
                        </a:lnTo>
                        <a:lnTo>
                          <a:pt x="310243" y="2389414"/>
                        </a:lnTo>
                        <a:lnTo>
                          <a:pt x="402772" y="2454728"/>
                        </a:lnTo>
                        <a:lnTo>
                          <a:pt x="419100" y="2552700"/>
                        </a:lnTo>
                        <a:lnTo>
                          <a:pt x="462643" y="2574471"/>
                        </a:lnTo>
                        <a:lnTo>
                          <a:pt x="489858" y="2639785"/>
                        </a:lnTo>
                        <a:lnTo>
                          <a:pt x="489858" y="2715985"/>
                        </a:lnTo>
                        <a:lnTo>
                          <a:pt x="478972" y="2743200"/>
                        </a:lnTo>
                        <a:lnTo>
                          <a:pt x="446315" y="2781300"/>
                        </a:lnTo>
                        <a:lnTo>
                          <a:pt x="402772" y="2824843"/>
                        </a:lnTo>
                        <a:lnTo>
                          <a:pt x="370115" y="2846614"/>
                        </a:lnTo>
                        <a:lnTo>
                          <a:pt x="266700" y="2901043"/>
                        </a:lnTo>
                        <a:lnTo>
                          <a:pt x="272143" y="2922814"/>
                        </a:lnTo>
                        <a:lnTo>
                          <a:pt x="288472" y="2966357"/>
                        </a:lnTo>
                        <a:lnTo>
                          <a:pt x="321129" y="3009900"/>
                        </a:lnTo>
                        <a:lnTo>
                          <a:pt x="370115" y="3042557"/>
                        </a:lnTo>
                        <a:lnTo>
                          <a:pt x="473529" y="3069771"/>
                        </a:lnTo>
                        <a:lnTo>
                          <a:pt x="533400" y="3113314"/>
                        </a:lnTo>
                        <a:lnTo>
                          <a:pt x="571500" y="3156857"/>
                        </a:lnTo>
                        <a:lnTo>
                          <a:pt x="615043" y="3194957"/>
                        </a:lnTo>
                        <a:lnTo>
                          <a:pt x="658586" y="3233057"/>
                        </a:lnTo>
                        <a:lnTo>
                          <a:pt x="685800" y="3227614"/>
                        </a:lnTo>
                        <a:lnTo>
                          <a:pt x="849086" y="3020785"/>
                        </a:lnTo>
                        <a:lnTo>
                          <a:pt x="838200" y="2960914"/>
                        </a:lnTo>
                        <a:lnTo>
                          <a:pt x="919843" y="2775857"/>
                        </a:lnTo>
                        <a:lnTo>
                          <a:pt x="947058" y="2721428"/>
                        </a:lnTo>
                        <a:lnTo>
                          <a:pt x="903515" y="2618014"/>
                        </a:lnTo>
                        <a:lnTo>
                          <a:pt x="914400" y="2569028"/>
                        </a:lnTo>
                        <a:lnTo>
                          <a:pt x="952500" y="2509157"/>
                        </a:lnTo>
                        <a:lnTo>
                          <a:pt x="1083129" y="2438400"/>
                        </a:lnTo>
                        <a:lnTo>
                          <a:pt x="1257300" y="2378528"/>
                        </a:lnTo>
                        <a:lnTo>
                          <a:pt x="1273629" y="2356757"/>
                        </a:lnTo>
                        <a:lnTo>
                          <a:pt x="1382486" y="2351314"/>
                        </a:lnTo>
                        <a:lnTo>
                          <a:pt x="1464129" y="2324100"/>
                        </a:lnTo>
                        <a:lnTo>
                          <a:pt x="1502229" y="2264228"/>
                        </a:lnTo>
                        <a:lnTo>
                          <a:pt x="1572986" y="2166257"/>
                        </a:lnTo>
                        <a:lnTo>
                          <a:pt x="1627415" y="2008414"/>
                        </a:lnTo>
                        <a:lnTo>
                          <a:pt x="1638300" y="1888671"/>
                        </a:lnTo>
                        <a:lnTo>
                          <a:pt x="1638300" y="1839685"/>
                        </a:lnTo>
                        <a:lnTo>
                          <a:pt x="1654629" y="1779814"/>
                        </a:lnTo>
                        <a:lnTo>
                          <a:pt x="1654629" y="1698171"/>
                        </a:lnTo>
                        <a:lnTo>
                          <a:pt x="1649186" y="1621971"/>
                        </a:lnTo>
                        <a:lnTo>
                          <a:pt x="1632858" y="1556657"/>
                        </a:lnTo>
                        <a:lnTo>
                          <a:pt x="1660072" y="1480457"/>
                        </a:lnTo>
                        <a:lnTo>
                          <a:pt x="1725386" y="1404257"/>
                        </a:lnTo>
                        <a:lnTo>
                          <a:pt x="1779815" y="1360714"/>
                        </a:lnTo>
                        <a:lnTo>
                          <a:pt x="1845129" y="1257300"/>
                        </a:lnTo>
                        <a:lnTo>
                          <a:pt x="1894115" y="1213757"/>
                        </a:lnTo>
                        <a:lnTo>
                          <a:pt x="1932215" y="1148443"/>
                        </a:lnTo>
                        <a:lnTo>
                          <a:pt x="1981200" y="1066800"/>
                        </a:lnTo>
                        <a:lnTo>
                          <a:pt x="1997529" y="985157"/>
                        </a:lnTo>
                        <a:lnTo>
                          <a:pt x="1997529" y="919843"/>
                        </a:lnTo>
                        <a:lnTo>
                          <a:pt x="1953986" y="838200"/>
                        </a:lnTo>
                        <a:lnTo>
                          <a:pt x="1845129" y="789214"/>
                        </a:lnTo>
                        <a:lnTo>
                          <a:pt x="1736272" y="729343"/>
                        </a:lnTo>
                        <a:lnTo>
                          <a:pt x="1670958" y="707571"/>
                        </a:lnTo>
                        <a:lnTo>
                          <a:pt x="1605643" y="658585"/>
                        </a:lnTo>
                        <a:lnTo>
                          <a:pt x="1578429" y="625928"/>
                        </a:lnTo>
                        <a:lnTo>
                          <a:pt x="1496786" y="609600"/>
                        </a:lnTo>
                        <a:lnTo>
                          <a:pt x="1366158" y="587828"/>
                        </a:lnTo>
                        <a:lnTo>
                          <a:pt x="1300843" y="582385"/>
                        </a:lnTo>
                        <a:lnTo>
                          <a:pt x="1181100" y="604157"/>
                        </a:lnTo>
                        <a:lnTo>
                          <a:pt x="1115786" y="620485"/>
                        </a:lnTo>
                        <a:lnTo>
                          <a:pt x="1099458" y="544285"/>
                        </a:lnTo>
                        <a:lnTo>
                          <a:pt x="1099458" y="506185"/>
                        </a:lnTo>
                        <a:lnTo>
                          <a:pt x="1050472" y="473528"/>
                        </a:lnTo>
                        <a:lnTo>
                          <a:pt x="963386" y="435428"/>
                        </a:lnTo>
                        <a:lnTo>
                          <a:pt x="936172" y="408214"/>
                        </a:lnTo>
                        <a:lnTo>
                          <a:pt x="903515" y="408214"/>
                        </a:lnTo>
                        <a:lnTo>
                          <a:pt x="849086" y="446314"/>
                        </a:lnTo>
                        <a:lnTo>
                          <a:pt x="778329" y="506185"/>
                        </a:lnTo>
                        <a:lnTo>
                          <a:pt x="751115" y="533400"/>
                        </a:lnTo>
                        <a:lnTo>
                          <a:pt x="685800" y="538843"/>
                        </a:lnTo>
                        <a:lnTo>
                          <a:pt x="620486" y="511628"/>
                        </a:lnTo>
                        <a:lnTo>
                          <a:pt x="560615" y="484414"/>
                        </a:lnTo>
                        <a:lnTo>
                          <a:pt x="522515" y="468085"/>
                        </a:lnTo>
                        <a:lnTo>
                          <a:pt x="457200" y="473528"/>
                        </a:lnTo>
                        <a:lnTo>
                          <a:pt x="440872" y="473528"/>
                        </a:lnTo>
                        <a:lnTo>
                          <a:pt x="451758" y="424543"/>
                        </a:lnTo>
                        <a:lnTo>
                          <a:pt x="500743" y="370114"/>
                        </a:lnTo>
                        <a:lnTo>
                          <a:pt x="625929" y="217714"/>
                        </a:lnTo>
                        <a:lnTo>
                          <a:pt x="576943" y="136071"/>
                        </a:lnTo>
                        <a:lnTo>
                          <a:pt x="566058" y="81643"/>
                        </a:lnTo>
                        <a:lnTo>
                          <a:pt x="538843" y="27214"/>
                        </a:lnTo>
                        <a:lnTo>
                          <a:pt x="517072" y="0"/>
                        </a:lnTo>
                        <a:lnTo>
                          <a:pt x="468086" y="32657"/>
                        </a:lnTo>
                        <a:lnTo>
                          <a:pt x="413658" y="81643"/>
                        </a:lnTo>
                        <a:lnTo>
                          <a:pt x="413658" y="125185"/>
                        </a:lnTo>
                        <a:lnTo>
                          <a:pt x="381000" y="152400"/>
                        </a:lnTo>
                        <a:lnTo>
                          <a:pt x="304800" y="157843"/>
                        </a:lnTo>
                        <a:lnTo>
                          <a:pt x="244929" y="136071"/>
                        </a:lnTo>
                        <a:lnTo>
                          <a:pt x="190500" y="130628"/>
                        </a:lnTo>
                        <a:lnTo>
                          <a:pt x="141515" y="141514"/>
                        </a:lnTo>
                        <a:lnTo>
                          <a:pt x="92529" y="163285"/>
                        </a:lnTo>
                        <a:lnTo>
                          <a:pt x="38100" y="185057"/>
                        </a:lnTo>
                        <a:lnTo>
                          <a:pt x="65315" y="1959428"/>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9" name="Rectangle 28">
                  <a:extLst>
                    <a:ext uri="{FF2B5EF4-FFF2-40B4-BE49-F238E27FC236}">
                      <a16:creationId xmlns:a16="http://schemas.microsoft.com/office/drawing/2014/main" id="{480E7B62-6A15-8733-D722-70A240EFF02E}"/>
                    </a:ext>
                  </a:extLst>
                </p:cNvPr>
                <p:cNvSpPr/>
                <p:nvPr/>
              </p:nvSpPr>
              <p:spPr>
                <a:xfrm>
                  <a:off x="3641271" y="1600200"/>
                  <a:ext cx="121155" cy="148477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1" name="Ellipse 30">
                <a:extLst>
                  <a:ext uri="{FF2B5EF4-FFF2-40B4-BE49-F238E27FC236}">
                    <a16:creationId xmlns:a16="http://schemas.microsoft.com/office/drawing/2014/main" id="{DC0A1909-1584-954E-71F7-A05500B95D89}"/>
                  </a:ext>
                </a:extLst>
              </p:cNvPr>
              <p:cNvSpPr/>
              <p:nvPr/>
            </p:nvSpPr>
            <p:spPr>
              <a:xfrm>
                <a:off x="3657586" y="3048000"/>
                <a:ext cx="228614" cy="214045"/>
              </a:xfrm>
              <a:custGeom>
                <a:avLst/>
                <a:gdLst>
                  <a:gd name="connsiteX0" fmla="*/ 0 w 228600"/>
                  <a:gd name="connsiteY0" fmla="*/ 76200 h 152400"/>
                  <a:gd name="connsiteX1" fmla="*/ 114300 w 228600"/>
                  <a:gd name="connsiteY1" fmla="*/ 0 h 152400"/>
                  <a:gd name="connsiteX2" fmla="*/ 228600 w 228600"/>
                  <a:gd name="connsiteY2" fmla="*/ 76200 h 152400"/>
                  <a:gd name="connsiteX3" fmla="*/ 114300 w 228600"/>
                  <a:gd name="connsiteY3" fmla="*/ 152400 h 152400"/>
                  <a:gd name="connsiteX4" fmla="*/ 0 w 228600"/>
                  <a:gd name="connsiteY4" fmla="*/ 76200 h 152400"/>
                  <a:gd name="connsiteX0" fmla="*/ 14 w 228614"/>
                  <a:gd name="connsiteY0" fmla="*/ 76200 h 214045"/>
                  <a:gd name="connsiteX1" fmla="*/ 114314 w 228614"/>
                  <a:gd name="connsiteY1" fmla="*/ 0 h 214045"/>
                  <a:gd name="connsiteX2" fmla="*/ 228614 w 228614"/>
                  <a:gd name="connsiteY2" fmla="*/ 76200 h 214045"/>
                  <a:gd name="connsiteX3" fmla="*/ 120479 w 228614"/>
                  <a:gd name="connsiteY3" fmla="*/ 214045 h 214045"/>
                  <a:gd name="connsiteX4" fmla="*/ 14 w 228614"/>
                  <a:gd name="connsiteY4" fmla="*/ 76200 h 214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14" h="214045">
                    <a:moveTo>
                      <a:pt x="14" y="76200"/>
                    </a:moveTo>
                    <a:cubicBezTo>
                      <a:pt x="-1013" y="40526"/>
                      <a:pt x="51188" y="0"/>
                      <a:pt x="114314" y="0"/>
                    </a:cubicBezTo>
                    <a:cubicBezTo>
                      <a:pt x="177440" y="0"/>
                      <a:pt x="228614" y="34116"/>
                      <a:pt x="228614" y="76200"/>
                    </a:cubicBezTo>
                    <a:cubicBezTo>
                      <a:pt x="228614" y="118284"/>
                      <a:pt x="183605" y="214045"/>
                      <a:pt x="120479" y="214045"/>
                    </a:cubicBezTo>
                    <a:cubicBezTo>
                      <a:pt x="57353" y="214045"/>
                      <a:pt x="1041" y="111874"/>
                      <a:pt x="14" y="76200"/>
                    </a:cubicBezTo>
                    <a:close/>
                  </a:path>
                </a:pathLst>
              </a:cu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3" name="Rectangle : coins arrondis 32">
              <a:extLst>
                <a:ext uri="{FF2B5EF4-FFF2-40B4-BE49-F238E27FC236}">
                  <a16:creationId xmlns:a16="http://schemas.microsoft.com/office/drawing/2014/main" id="{A77C1610-16C1-D666-8A0C-70DF984480DD}"/>
                </a:ext>
              </a:extLst>
            </p:cNvPr>
            <p:cNvSpPr/>
            <p:nvPr/>
          </p:nvSpPr>
          <p:spPr>
            <a:xfrm rot="20442434">
              <a:off x="3606143" y="1550590"/>
              <a:ext cx="168729" cy="45719"/>
            </a:xfrm>
            <a:prstGeom prst="round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4" name="Forme libre : forme 43">
            <a:extLst>
              <a:ext uri="{FF2B5EF4-FFF2-40B4-BE49-F238E27FC236}">
                <a16:creationId xmlns:a16="http://schemas.microsoft.com/office/drawing/2014/main" id="{CDAFC228-48C1-46D9-2533-767872489D95}"/>
              </a:ext>
            </a:extLst>
          </p:cNvPr>
          <p:cNvSpPr/>
          <p:nvPr/>
        </p:nvSpPr>
        <p:spPr>
          <a:xfrm>
            <a:off x="2624952" y="2547231"/>
            <a:ext cx="1085780" cy="1155772"/>
          </a:xfrm>
          <a:custGeom>
            <a:avLst/>
            <a:gdLst>
              <a:gd name="connsiteX0" fmla="*/ 0 w 1034980"/>
              <a:gd name="connsiteY0" fmla="*/ 150869 h 1155704"/>
              <a:gd name="connsiteX1" fmla="*/ 0 w 1034980"/>
              <a:gd name="connsiteY1" fmla="*/ 150869 h 1155704"/>
              <a:gd name="connsiteX2" fmla="*/ 60290 w 1034980"/>
              <a:gd name="connsiteY2" fmla="*/ 221207 h 1155704"/>
              <a:gd name="connsiteX3" fmla="*/ 70338 w 1034980"/>
              <a:gd name="connsiteY3" fmla="*/ 301594 h 1155704"/>
              <a:gd name="connsiteX4" fmla="*/ 50242 w 1034980"/>
              <a:gd name="connsiteY4" fmla="*/ 402077 h 1155704"/>
              <a:gd name="connsiteX5" fmla="*/ 60290 w 1034980"/>
              <a:gd name="connsiteY5" fmla="*/ 542754 h 1155704"/>
              <a:gd name="connsiteX6" fmla="*/ 80387 w 1034980"/>
              <a:gd name="connsiteY6" fmla="*/ 572899 h 1155704"/>
              <a:gd name="connsiteX7" fmla="*/ 90435 w 1034980"/>
              <a:gd name="connsiteY7" fmla="*/ 623141 h 1155704"/>
              <a:gd name="connsiteX8" fmla="*/ 80387 w 1034980"/>
              <a:gd name="connsiteY8" fmla="*/ 653286 h 1155704"/>
              <a:gd name="connsiteX9" fmla="*/ 50242 w 1034980"/>
              <a:gd name="connsiteY9" fmla="*/ 673383 h 1155704"/>
              <a:gd name="connsiteX10" fmla="*/ 60290 w 1034980"/>
              <a:gd name="connsiteY10" fmla="*/ 743721 h 1155704"/>
              <a:gd name="connsiteX11" fmla="*/ 90435 w 1034980"/>
              <a:gd name="connsiteY11" fmla="*/ 804011 h 1155704"/>
              <a:gd name="connsiteX12" fmla="*/ 120580 w 1034980"/>
              <a:gd name="connsiteY12" fmla="*/ 834157 h 1155704"/>
              <a:gd name="connsiteX13" fmla="*/ 140677 w 1034980"/>
              <a:gd name="connsiteY13" fmla="*/ 874350 h 1155704"/>
              <a:gd name="connsiteX14" fmla="*/ 150725 w 1034980"/>
              <a:gd name="connsiteY14" fmla="*/ 914543 h 1155704"/>
              <a:gd name="connsiteX15" fmla="*/ 170822 w 1034980"/>
              <a:gd name="connsiteY15" fmla="*/ 974833 h 1155704"/>
              <a:gd name="connsiteX16" fmla="*/ 180870 w 1034980"/>
              <a:gd name="connsiteY16" fmla="*/ 1004978 h 1155704"/>
              <a:gd name="connsiteX17" fmla="*/ 190918 w 1034980"/>
              <a:gd name="connsiteY17" fmla="*/ 1035124 h 1155704"/>
              <a:gd name="connsiteX18" fmla="*/ 221064 w 1034980"/>
              <a:gd name="connsiteY18" fmla="*/ 1055220 h 1155704"/>
              <a:gd name="connsiteX19" fmla="*/ 281354 w 1034980"/>
              <a:gd name="connsiteY19" fmla="*/ 1155704 h 1155704"/>
              <a:gd name="connsiteX20" fmla="*/ 361740 w 1034980"/>
              <a:gd name="connsiteY20" fmla="*/ 1115510 h 1155704"/>
              <a:gd name="connsiteX21" fmla="*/ 422031 w 1034980"/>
              <a:gd name="connsiteY21" fmla="*/ 1075317 h 1155704"/>
              <a:gd name="connsiteX22" fmla="*/ 622998 w 1034980"/>
              <a:gd name="connsiteY22" fmla="*/ 1075317 h 1155704"/>
              <a:gd name="connsiteX23" fmla="*/ 643094 w 1034980"/>
              <a:gd name="connsiteY23" fmla="*/ 1045172 h 1155704"/>
              <a:gd name="connsiteX24" fmla="*/ 713433 w 1034980"/>
              <a:gd name="connsiteY24" fmla="*/ 1015027 h 1155704"/>
              <a:gd name="connsiteX25" fmla="*/ 753626 w 1034980"/>
              <a:gd name="connsiteY25" fmla="*/ 874350 h 1155704"/>
              <a:gd name="connsiteX26" fmla="*/ 783771 w 1034980"/>
              <a:gd name="connsiteY26" fmla="*/ 844205 h 1155704"/>
              <a:gd name="connsiteX27" fmla="*/ 823965 w 1034980"/>
              <a:gd name="connsiteY27" fmla="*/ 814060 h 1155704"/>
              <a:gd name="connsiteX28" fmla="*/ 854110 w 1034980"/>
              <a:gd name="connsiteY28" fmla="*/ 804011 h 1155704"/>
              <a:gd name="connsiteX29" fmla="*/ 904351 w 1034980"/>
              <a:gd name="connsiteY29" fmla="*/ 814060 h 1155704"/>
              <a:gd name="connsiteX30" fmla="*/ 934496 w 1034980"/>
              <a:gd name="connsiteY30" fmla="*/ 824108 h 1155704"/>
              <a:gd name="connsiteX31" fmla="*/ 974690 w 1034980"/>
              <a:gd name="connsiteY31" fmla="*/ 834157 h 1155704"/>
              <a:gd name="connsiteX32" fmla="*/ 1004835 w 1034980"/>
              <a:gd name="connsiteY32" fmla="*/ 824108 h 1155704"/>
              <a:gd name="connsiteX33" fmla="*/ 1034980 w 1034980"/>
              <a:gd name="connsiteY33" fmla="*/ 723625 h 1155704"/>
              <a:gd name="connsiteX34" fmla="*/ 994787 w 1034980"/>
              <a:gd name="connsiteY34" fmla="*/ 613093 h 1155704"/>
              <a:gd name="connsiteX35" fmla="*/ 974690 w 1034980"/>
              <a:gd name="connsiteY35" fmla="*/ 572899 h 1155704"/>
              <a:gd name="connsiteX36" fmla="*/ 934496 w 1034980"/>
              <a:gd name="connsiteY36" fmla="*/ 542754 h 1155704"/>
              <a:gd name="connsiteX37" fmla="*/ 874206 w 1034980"/>
              <a:gd name="connsiteY37" fmla="*/ 522658 h 1155704"/>
              <a:gd name="connsiteX38" fmla="*/ 813916 w 1034980"/>
              <a:gd name="connsiteY38" fmla="*/ 462367 h 1155704"/>
              <a:gd name="connsiteX39" fmla="*/ 783771 w 1034980"/>
              <a:gd name="connsiteY39" fmla="*/ 432222 h 1155704"/>
              <a:gd name="connsiteX40" fmla="*/ 763675 w 1034980"/>
              <a:gd name="connsiteY40" fmla="*/ 402077 h 1155704"/>
              <a:gd name="connsiteX41" fmla="*/ 693336 w 1034980"/>
              <a:gd name="connsiteY41" fmla="*/ 361884 h 1155704"/>
              <a:gd name="connsiteX42" fmla="*/ 653143 w 1034980"/>
              <a:gd name="connsiteY42" fmla="*/ 331739 h 1155704"/>
              <a:gd name="connsiteX43" fmla="*/ 542611 w 1034980"/>
              <a:gd name="connsiteY43" fmla="*/ 301594 h 1155704"/>
              <a:gd name="connsiteX44" fmla="*/ 532562 w 1034980"/>
              <a:gd name="connsiteY44" fmla="*/ 271449 h 1155704"/>
              <a:gd name="connsiteX45" fmla="*/ 442127 w 1034980"/>
              <a:gd name="connsiteY45" fmla="*/ 241304 h 1155704"/>
              <a:gd name="connsiteX46" fmla="*/ 411982 w 1034980"/>
              <a:gd name="connsiteY46" fmla="*/ 221207 h 1155704"/>
              <a:gd name="connsiteX47" fmla="*/ 401934 w 1034980"/>
              <a:gd name="connsiteY47" fmla="*/ 191062 h 1155704"/>
              <a:gd name="connsiteX48" fmla="*/ 361740 w 1034980"/>
              <a:gd name="connsiteY48" fmla="*/ 120724 h 1155704"/>
              <a:gd name="connsiteX49" fmla="*/ 331595 w 1034980"/>
              <a:gd name="connsiteY49" fmla="*/ 50385 h 1155704"/>
              <a:gd name="connsiteX50" fmla="*/ 301450 w 1034980"/>
              <a:gd name="connsiteY50" fmla="*/ 30288 h 1155704"/>
              <a:gd name="connsiteX51" fmla="*/ 291402 w 1034980"/>
              <a:gd name="connsiteY51" fmla="*/ 143 h 1155704"/>
              <a:gd name="connsiteX52" fmla="*/ 200967 w 1034980"/>
              <a:gd name="connsiteY52" fmla="*/ 20240 h 1155704"/>
              <a:gd name="connsiteX53" fmla="*/ 150725 w 1034980"/>
              <a:gd name="connsiteY53" fmla="*/ 30288 h 1155704"/>
              <a:gd name="connsiteX54" fmla="*/ 10048 w 1034980"/>
              <a:gd name="connsiteY54" fmla="*/ 70482 h 1155704"/>
              <a:gd name="connsiteX55" fmla="*/ 0 w 1034980"/>
              <a:gd name="connsiteY55" fmla="*/ 100627 h 1155704"/>
              <a:gd name="connsiteX56" fmla="*/ 0 w 1034980"/>
              <a:gd name="connsiteY56" fmla="*/ 150869 h 1155704"/>
              <a:gd name="connsiteX0" fmla="*/ 0 w 1034980"/>
              <a:gd name="connsiteY0" fmla="*/ 150978 h 1155813"/>
              <a:gd name="connsiteX1" fmla="*/ 0 w 1034980"/>
              <a:gd name="connsiteY1" fmla="*/ 150978 h 1155813"/>
              <a:gd name="connsiteX2" fmla="*/ 60290 w 1034980"/>
              <a:gd name="connsiteY2" fmla="*/ 221316 h 1155813"/>
              <a:gd name="connsiteX3" fmla="*/ 70338 w 1034980"/>
              <a:gd name="connsiteY3" fmla="*/ 301703 h 1155813"/>
              <a:gd name="connsiteX4" fmla="*/ 50242 w 1034980"/>
              <a:gd name="connsiteY4" fmla="*/ 402186 h 1155813"/>
              <a:gd name="connsiteX5" fmla="*/ 60290 w 1034980"/>
              <a:gd name="connsiteY5" fmla="*/ 542863 h 1155813"/>
              <a:gd name="connsiteX6" fmla="*/ 80387 w 1034980"/>
              <a:gd name="connsiteY6" fmla="*/ 573008 h 1155813"/>
              <a:gd name="connsiteX7" fmla="*/ 90435 w 1034980"/>
              <a:gd name="connsiteY7" fmla="*/ 623250 h 1155813"/>
              <a:gd name="connsiteX8" fmla="*/ 80387 w 1034980"/>
              <a:gd name="connsiteY8" fmla="*/ 653395 h 1155813"/>
              <a:gd name="connsiteX9" fmla="*/ 50242 w 1034980"/>
              <a:gd name="connsiteY9" fmla="*/ 673492 h 1155813"/>
              <a:gd name="connsiteX10" fmla="*/ 60290 w 1034980"/>
              <a:gd name="connsiteY10" fmla="*/ 743830 h 1155813"/>
              <a:gd name="connsiteX11" fmla="*/ 90435 w 1034980"/>
              <a:gd name="connsiteY11" fmla="*/ 804120 h 1155813"/>
              <a:gd name="connsiteX12" fmla="*/ 120580 w 1034980"/>
              <a:gd name="connsiteY12" fmla="*/ 834266 h 1155813"/>
              <a:gd name="connsiteX13" fmla="*/ 140677 w 1034980"/>
              <a:gd name="connsiteY13" fmla="*/ 874459 h 1155813"/>
              <a:gd name="connsiteX14" fmla="*/ 150725 w 1034980"/>
              <a:gd name="connsiteY14" fmla="*/ 914652 h 1155813"/>
              <a:gd name="connsiteX15" fmla="*/ 170822 w 1034980"/>
              <a:gd name="connsiteY15" fmla="*/ 974942 h 1155813"/>
              <a:gd name="connsiteX16" fmla="*/ 180870 w 1034980"/>
              <a:gd name="connsiteY16" fmla="*/ 1005087 h 1155813"/>
              <a:gd name="connsiteX17" fmla="*/ 190918 w 1034980"/>
              <a:gd name="connsiteY17" fmla="*/ 1035233 h 1155813"/>
              <a:gd name="connsiteX18" fmla="*/ 221064 w 1034980"/>
              <a:gd name="connsiteY18" fmla="*/ 1055329 h 1155813"/>
              <a:gd name="connsiteX19" fmla="*/ 281354 w 1034980"/>
              <a:gd name="connsiteY19" fmla="*/ 1155813 h 1155813"/>
              <a:gd name="connsiteX20" fmla="*/ 361740 w 1034980"/>
              <a:gd name="connsiteY20" fmla="*/ 1115619 h 1155813"/>
              <a:gd name="connsiteX21" fmla="*/ 422031 w 1034980"/>
              <a:gd name="connsiteY21" fmla="*/ 1075426 h 1155813"/>
              <a:gd name="connsiteX22" fmla="*/ 622998 w 1034980"/>
              <a:gd name="connsiteY22" fmla="*/ 1075426 h 1155813"/>
              <a:gd name="connsiteX23" fmla="*/ 643094 w 1034980"/>
              <a:gd name="connsiteY23" fmla="*/ 1045281 h 1155813"/>
              <a:gd name="connsiteX24" fmla="*/ 713433 w 1034980"/>
              <a:gd name="connsiteY24" fmla="*/ 1015136 h 1155813"/>
              <a:gd name="connsiteX25" fmla="*/ 753626 w 1034980"/>
              <a:gd name="connsiteY25" fmla="*/ 874459 h 1155813"/>
              <a:gd name="connsiteX26" fmla="*/ 783771 w 1034980"/>
              <a:gd name="connsiteY26" fmla="*/ 844314 h 1155813"/>
              <a:gd name="connsiteX27" fmla="*/ 823965 w 1034980"/>
              <a:gd name="connsiteY27" fmla="*/ 814169 h 1155813"/>
              <a:gd name="connsiteX28" fmla="*/ 854110 w 1034980"/>
              <a:gd name="connsiteY28" fmla="*/ 804120 h 1155813"/>
              <a:gd name="connsiteX29" fmla="*/ 904351 w 1034980"/>
              <a:gd name="connsiteY29" fmla="*/ 814169 h 1155813"/>
              <a:gd name="connsiteX30" fmla="*/ 934496 w 1034980"/>
              <a:gd name="connsiteY30" fmla="*/ 824217 h 1155813"/>
              <a:gd name="connsiteX31" fmla="*/ 974690 w 1034980"/>
              <a:gd name="connsiteY31" fmla="*/ 834266 h 1155813"/>
              <a:gd name="connsiteX32" fmla="*/ 1004835 w 1034980"/>
              <a:gd name="connsiteY32" fmla="*/ 824217 h 1155813"/>
              <a:gd name="connsiteX33" fmla="*/ 1034980 w 1034980"/>
              <a:gd name="connsiteY33" fmla="*/ 723734 h 1155813"/>
              <a:gd name="connsiteX34" fmla="*/ 994787 w 1034980"/>
              <a:gd name="connsiteY34" fmla="*/ 613202 h 1155813"/>
              <a:gd name="connsiteX35" fmla="*/ 974690 w 1034980"/>
              <a:gd name="connsiteY35" fmla="*/ 573008 h 1155813"/>
              <a:gd name="connsiteX36" fmla="*/ 934496 w 1034980"/>
              <a:gd name="connsiteY36" fmla="*/ 542863 h 1155813"/>
              <a:gd name="connsiteX37" fmla="*/ 874206 w 1034980"/>
              <a:gd name="connsiteY37" fmla="*/ 522767 h 1155813"/>
              <a:gd name="connsiteX38" fmla="*/ 813916 w 1034980"/>
              <a:gd name="connsiteY38" fmla="*/ 462476 h 1155813"/>
              <a:gd name="connsiteX39" fmla="*/ 783771 w 1034980"/>
              <a:gd name="connsiteY39" fmla="*/ 432331 h 1155813"/>
              <a:gd name="connsiteX40" fmla="*/ 763675 w 1034980"/>
              <a:gd name="connsiteY40" fmla="*/ 402186 h 1155813"/>
              <a:gd name="connsiteX41" fmla="*/ 693336 w 1034980"/>
              <a:gd name="connsiteY41" fmla="*/ 361993 h 1155813"/>
              <a:gd name="connsiteX42" fmla="*/ 653143 w 1034980"/>
              <a:gd name="connsiteY42" fmla="*/ 331848 h 1155813"/>
              <a:gd name="connsiteX43" fmla="*/ 542611 w 1034980"/>
              <a:gd name="connsiteY43" fmla="*/ 301703 h 1155813"/>
              <a:gd name="connsiteX44" fmla="*/ 532562 w 1034980"/>
              <a:gd name="connsiteY44" fmla="*/ 271558 h 1155813"/>
              <a:gd name="connsiteX45" fmla="*/ 442127 w 1034980"/>
              <a:gd name="connsiteY45" fmla="*/ 241413 h 1155813"/>
              <a:gd name="connsiteX46" fmla="*/ 411982 w 1034980"/>
              <a:gd name="connsiteY46" fmla="*/ 221316 h 1155813"/>
              <a:gd name="connsiteX47" fmla="*/ 401934 w 1034980"/>
              <a:gd name="connsiteY47" fmla="*/ 191171 h 1155813"/>
              <a:gd name="connsiteX48" fmla="*/ 361740 w 1034980"/>
              <a:gd name="connsiteY48" fmla="*/ 120833 h 1155813"/>
              <a:gd name="connsiteX49" fmla="*/ 331595 w 1034980"/>
              <a:gd name="connsiteY49" fmla="*/ 50494 h 1155813"/>
              <a:gd name="connsiteX50" fmla="*/ 301450 w 1034980"/>
              <a:gd name="connsiteY50" fmla="*/ 30397 h 1155813"/>
              <a:gd name="connsiteX51" fmla="*/ 291402 w 1034980"/>
              <a:gd name="connsiteY51" fmla="*/ 252 h 1155813"/>
              <a:gd name="connsiteX52" fmla="*/ 200967 w 1034980"/>
              <a:gd name="connsiteY52" fmla="*/ 20349 h 1155813"/>
              <a:gd name="connsiteX53" fmla="*/ 150725 w 1034980"/>
              <a:gd name="connsiteY53" fmla="*/ 70590 h 1155813"/>
              <a:gd name="connsiteX54" fmla="*/ 10048 w 1034980"/>
              <a:gd name="connsiteY54" fmla="*/ 70591 h 1155813"/>
              <a:gd name="connsiteX55" fmla="*/ 0 w 1034980"/>
              <a:gd name="connsiteY55" fmla="*/ 100736 h 1155813"/>
              <a:gd name="connsiteX56" fmla="*/ 0 w 10349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04835 w 1085780"/>
              <a:gd name="connsiteY32" fmla="*/ 82421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32562 w 1085780"/>
              <a:gd name="connsiteY44" fmla="*/ 27155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32562 w 1085780"/>
              <a:gd name="connsiteY44" fmla="*/ 27155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68383 w 1085780"/>
              <a:gd name="connsiteY42" fmla="*/ 321688 h 1155813"/>
              <a:gd name="connsiteX43" fmla="*/ 542611 w 1085780"/>
              <a:gd name="connsiteY43" fmla="*/ 30170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38694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804091 w 1085780"/>
              <a:gd name="connsiteY39" fmla="*/ 422171 h 1155813"/>
              <a:gd name="connsiteX40" fmla="*/ 763675 w 1085780"/>
              <a:gd name="connsiteY40" fmla="*/ 38694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83771 w 1085780"/>
              <a:gd name="connsiteY26" fmla="*/ 844273 h 1155772"/>
              <a:gd name="connsiteX27" fmla="*/ 823965 w 1085780"/>
              <a:gd name="connsiteY27" fmla="*/ 814128 h 1155772"/>
              <a:gd name="connsiteX28" fmla="*/ 854110 w 1085780"/>
              <a:gd name="connsiteY28" fmla="*/ 80407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23965 w 1085780"/>
              <a:gd name="connsiteY27" fmla="*/ 814128 h 1155772"/>
              <a:gd name="connsiteX28" fmla="*/ 854110 w 1085780"/>
              <a:gd name="connsiteY28" fmla="*/ 80407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23965 w 1085780"/>
              <a:gd name="connsiteY27" fmla="*/ 81412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34125 w 1085780"/>
              <a:gd name="connsiteY27" fmla="*/ 82936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63786 w 1085780"/>
              <a:gd name="connsiteY25" fmla="*/ 889658 h 1155772"/>
              <a:gd name="connsiteX26" fmla="*/ 799011 w 1085780"/>
              <a:gd name="connsiteY26" fmla="*/ 859513 h 1155772"/>
              <a:gd name="connsiteX27" fmla="*/ 834125 w 1085780"/>
              <a:gd name="connsiteY27" fmla="*/ 82936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85780" h="1155772">
                <a:moveTo>
                  <a:pt x="0" y="150937"/>
                </a:moveTo>
                <a:lnTo>
                  <a:pt x="0" y="150937"/>
                </a:lnTo>
                <a:cubicBezTo>
                  <a:pt x="20097" y="174383"/>
                  <a:pt x="47231" y="193292"/>
                  <a:pt x="60290" y="221275"/>
                </a:cubicBezTo>
                <a:cubicBezTo>
                  <a:pt x="71710" y="245746"/>
                  <a:pt x="70338" y="274658"/>
                  <a:pt x="70338" y="301662"/>
                </a:cubicBezTo>
                <a:cubicBezTo>
                  <a:pt x="70338" y="347847"/>
                  <a:pt x="62616" y="365022"/>
                  <a:pt x="50242" y="402145"/>
                </a:cubicBezTo>
                <a:cubicBezTo>
                  <a:pt x="53591" y="449037"/>
                  <a:pt x="52120" y="496526"/>
                  <a:pt x="60290" y="542822"/>
                </a:cubicBezTo>
                <a:cubicBezTo>
                  <a:pt x="62389" y="554715"/>
                  <a:pt x="76147" y="561659"/>
                  <a:pt x="80387" y="572967"/>
                </a:cubicBezTo>
                <a:cubicBezTo>
                  <a:pt x="86384" y="588959"/>
                  <a:pt x="87086" y="606462"/>
                  <a:pt x="90435" y="623209"/>
                </a:cubicBezTo>
                <a:cubicBezTo>
                  <a:pt x="87086" y="633257"/>
                  <a:pt x="87004" y="645083"/>
                  <a:pt x="80387" y="653354"/>
                </a:cubicBezTo>
                <a:cubicBezTo>
                  <a:pt x="72843" y="662784"/>
                  <a:pt x="52862" y="661662"/>
                  <a:pt x="50242" y="673451"/>
                </a:cubicBezTo>
                <a:cubicBezTo>
                  <a:pt x="45104" y="696571"/>
                  <a:pt x="55645" y="720565"/>
                  <a:pt x="60290" y="743789"/>
                </a:cubicBezTo>
                <a:cubicBezTo>
                  <a:pt x="65061" y="767642"/>
                  <a:pt x="74834" y="785358"/>
                  <a:pt x="90435" y="804079"/>
                </a:cubicBezTo>
                <a:cubicBezTo>
                  <a:pt x="99532" y="814996"/>
                  <a:pt x="112320" y="822661"/>
                  <a:pt x="120580" y="834225"/>
                </a:cubicBezTo>
                <a:cubicBezTo>
                  <a:pt x="129286" y="846414"/>
                  <a:pt x="133978" y="861020"/>
                  <a:pt x="140677" y="874418"/>
                </a:cubicBezTo>
                <a:cubicBezTo>
                  <a:pt x="144026" y="887816"/>
                  <a:pt x="146757" y="901383"/>
                  <a:pt x="150725" y="914611"/>
                </a:cubicBezTo>
                <a:cubicBezTo>
                  <a:pt x="156812" y="934901"/>
                  <a:pt x="164123" y="954804"/>
                  <a:pt x="170822" y="974901"/>
                </a:cubicBezTo>
                <a:lnTo>
                  <a:pt x="180870" y="1005046"/>
                </a:lnTo>
                <a:cubicBezTo>
                  <a:pt x="184219" y="1015095"/>
                  <a:pt x="182105" y="1029317"/>
                  <a:pt x="190918" y="1035192"/>
                </a:cubicBezTo>
                <a:lnTo>
                  <a:pt x="221064" y="1055288"/>
                </a:lnTo>
                <a:cubicBezTo>
                  <a:pt x="269566" y="1128042"/>
                  <a:pt x="250455" y="1093975"/>
                  <a:pt x="281354" y="1155772"/>
                </a:cubicBezTo>
                <a:cubicBezTo>
                  <a:pt x="400299" y="1135946"/>
                  <a:pt x="302636" y="1167293"/>
                  <a:pt x="361740" y="1115578"/>
                </a:cubicBezTo>
                <a:cubicBezTo>
                  <a:pt x="379917" y="1099673"/>
                  <a:pt x="422031" y="1075385"/>
                  <a:pt x="422031" y="1075385"/>
                </a:cubicBezTo>
                <a:cubicBezTo>
                  <a:pt x="496892" y="1100338"/>
                  <a:pt x="492202" y="1102921"/>
                  <a:pt x="622998" y="1075385"/>
                </a:cubicBezTo>
                <a:cubicBezTo>
                  <a:pt x="634815" y="1072897"/>
                  <a:pt x="634555" y="1053779"/>
                  <a:pt x="643094" y="1045240"/>
                </a:cubicBezTo>
                <a:cubicBezTo>
                  <a:pt x="666225" y="1022108"/>
                  <a:pt x="682684" y="1022782"/>
                  <a:pt x="713433" y="1015095"/>
                </a:cubicBezTo>
                <a:cubicBezTo>
                  <a:pt x="723024" y="967138"/>
                  <a:pt x="749523" y="915588"/>
                  <a:pt x="763786" y="889658"/>
                </a:cubicBezTo>
                <a:cubicBezTo>
                  <a:pt x="778049" y="863728"/>
                  <a:pt x="787288" y="869561"/>
                  <a:pt x="799011" y="859513"/>
                </a:cubicBezTo>
                <a:cubicBezTo>
                  <a:pt x="810734" y="849465"/>
                  <a:pt x="823249" y="836067"/>
                  <a:pt x="834125" y="829368"/>
                </a:cubicBezTo>
                <a:cubicBezTo>
                  <a:pt x="845001" y="822669"/>
                  <a:pt x="854222" y="822669"/>
                  <a:pt x="864270" y="819319"/>
                </a:cubicBezTo>
                <a:cubicBezTo>
                  <a:pt x="881017" y="822669"/>
                  <a:pt x="892647" y="813319"/>
                  <a:pt x="904351" y="814128"/>
                </a:cubicBezTo>
                <a:cubicBezTo>
                  <a:pt x="916055" y="814937"/>
                  <a:pt x="924312" y="821266"/>
                  <a:pt x="934496" y="824176"/>
                </a:cubicBezTo>
                <a:cubicBezTo>
                  <a:pt x="947775" y="827970"/>
                  <a:pt x="961292" y="830875"/>
                  <a:pt x="974690" y="834225"/>
                </a:cubicBezTo>
                <a:cubicBezTo>
                  <a:pt x="984738" y="830875"/>
                  <a:pt x="1006640" y="856145"/>
                  <a:pt x="1025155" y="839416"/>
                </a:cubicBezTo>
                <a:cubicBezTo>
                  <a:pt x="1043670" y="822687"/>
                  <a:pt x="1081214" y="761247"/>
                  <a:pt x="1085780" y="733853"/>
                </a:cubicBezTo>
                <a:cubicBezTo>
                  <a:pt x="1070266" y="625251"/>
                  <a:pt x="1013302" y="639975"/>
                  <a:pt x="994787" y="613161"/>
                </a:cubicBezTo>
                <a:cubicBezTo>
                  <a:pt x="976272" y="586347"/>
                  <a:pt x="984439" y="584340"/>
                  <a:pt x="974690" y="572967"/>
                </a:cubicBezTo>
                <a:cubicBezTo>
                  <a:pt x="963791" y="560251"/>
                  <a:pt x="949475" y="550312"/>
                  <a:pt x="934496" y="542822"/>
                </a:cubicBezTo>
                <a:cubicBezTo>
                  <a:pt x="915549" y="533349"/>
                  <a:pt x="874206" y="522726"/>
                  <a:pt x="874206" y="522726"/>
                </a:cubicBezTo>
                <a:cubicBezTo>
                  <a:pt x="821138" y="487347"/>
                  <a:pt x="825602" y="479201"/>
                  <a:pt x="813916" y="462435"/>
                </a:cubicBezTo>
                <a:cubicBezTo>
                  <a:pt x="802230" y="445669"/>
                  <a:pt x="812464" y="434718"/>
                  <a:pt x="804091" y="422130"/>
                </a:cubicBezTo>
                <a:cubicBezTo>
                  <a:pt x="795718" y="409542"/>
                  <a:pt x="780441" y="402015"/>
                  <a:pt x="763675" y="386905"/>
                </a:cubicBezTo>
                <a:cubicBezTo>
                  <a:pt x="746909" y="371795"/>
                  <a:pt x="737986" y="342968"/>
                  <a:pt x="703496" y="331472"/>
                </a:cubicBezTo>
                <a:cubicBezTo>
                  <a:pt x="690098" y="321424"/>
                  <a:pt x="689270" y="329155"/>
                  <a:pt x="668383" y="321647"/>
                </a:cubicBezTo>
                <a:cubicBezTo>
                  <a:pt x="647496" y="314139"/>
                  <a:pt x="614926" y="293773"/>
                  <a:pt x="578171" y="286422"/>
                </a:cubicBezTo>
                <a:cubicBezTo>
                  <a:pt x="574821" y="276374"/>
                  <a:pt x="570476" y="273945"/>
                  <a:pt x="547802" y="266437"/>
                </a:cubicBezTo>
                <a:cubicBezTo>
                  <a:pt x="525128" y="258929"/>
                  <a:pt x="464764" y="248899"/>
                  <a:pt x="442127" y="241372"/>
                </a:cubicBezTo>
                <a:cubicBezTo>
                  <a:pt x="419490" y="233845"/>
                  <a:pt x="419526" y="230705"/>
                  <a:pt x="411982" y="221275"/>
                </a:cubicBezTo>
                <a:cubicBezTo>
                  <a:pt x="405365" y="213004"/>
                  <a:pt x="406671" y="200604"/>
                  <a:pt x="401934" y="191130"/>
                </a:cubicBezTo>
                <a:cubicBezTo>
                  <a:pt x="351480" y="90222"/>
                  <a:pt x="414585" y="244098"/>
                  <a:pt x="361740" y="120792"/>
                </a:cubicBezTo>
                <a:cubicBezTo>
                  <a:pt x="350652" y="94919"/>
                  <a:pt x="351202" y="73981"/>
                  <a:pt x="331595" y="50453"/>
                </a:cubicBezTo>
                <a:cubicBezTo>
                  <a:pt x="323864" y="41175"/>
                  <a:pt x="311498" y="37055"/>
                  <a:pt x="301450" y="30356"/>
                </a:cubicBezTo>
                <a:cubicBezTo>
                  <a:pt x="298101" y="20308"/>
                  <a:pt x="301450" y="3560"/>
                  <a:pt x="291402" y="211"/>
                </a:cubicBezTo>
                <a:cubicBezTo>
                  <a:pt x="285343" y="-1809"/>
                  <a:pt x="224413" y="11125"/>
                  <a:pt x="200967" y="20308"/>
                </a:cubicBezTo>
                <a:cubicBezTo>
                  <a:pt x="177521" y="29491"/>
                  <a:pt x="167147" y="50617"/>
                  <a:pt x="150725" y="55309"/>
                </a:cubicBezTo>
                <a:cubicBezTo>
                  <a:pt x="-15170" y="102707"/>
                  <a:pt x="123299" y="47899"/>
                  <a:pt x="10048" y="70550"/>
                </a:cubicBezTo>
                <a:cubicBezTo>
                  <a:pt x="6699" y="80598"/>
                  <a:pt x="0" y="90103"/>
                  <a:pt x="0" y="100695"/>
                </a:cubicBezTo>
                <a:lnTo>
                  <a:pt x="0" y="150937"/>
                </a:lnTo>
                <a:close/>
              </a:path>
            </a:pathLst>
          </a:custGeom>
          <a:solidFill>
            <a:srgbClr val="00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Forme libre : forme 44">
            <a:extLst>
              <a:ext uri="{FF2B5EF4-FFF2-40B4-BE49-F238E27FC236}">
                <a16:creationId xmlns:a16="http://schemas.microsoft.com/office/drawing/2014/main" id="{1BD1AD13-A428-8898-AB48-205669D79E70}"/>
              </a:ext>
            </a:extLst>
          </p:cNvPr>
          <p:cNvSpPr/>
          <p:nvPr/>
        </p:nvSpPr>
        <p:spPr>
          <a:xfrm>
            <a:off x="3291210" y="3353906"/>
            <a:ext cx="759628" cy="727276"/>
          </a:xfrm>
          <a:custGeom>
            <a:avLst/>
            <a:gdLst>
              <a:gd name="connsiteX0" fmla="*/ 111446 w 759628"/>
              <a:gd name="connsiteY0" fmla="*/ 63661 h 727276"/>
              <a:gd name="connsiteX1" fmla="*/ 111446 w 759628"/>
              <a:gd name="connsiteY1" fmla="*/ 63661 h 727276"/>
              <a:gd name="connsiteX2" fmla="*/ 94084 w 759628"/>
              <a:gd name="connsiteY2" fmla="*/ 81023 h 727276"/>
              <a:gd name="connsiteX3" fmla="*/ 88297 w 759628"/>
              <a:gd name="connsiteY3" fmla="*/ 90669 h 727276"/>
              <a:gd name="connsiteX4" fmla="*/ 82509 w 759628"/>
              <a:gd name="connsiteY4" fmla="*/ 98385 h 727276"/>
              <a:gd name="connsiteX5" fmla="*/ 78651 w 759628"/>
              <a:gd name="connsiteY5" fmla="*/ 113818 h 727276"/>
              <a:gd name="connsiteX6" fmla="*/ 74793 w 759628"/>
              <a:gd name="connsiteY6" fmla="*/ 125393 h 727276"/>
              <a:gd name="connsiteX7" fmla="*/ 72864 w 759628"/>
              <a:gd name="connsiteY7" fmla="*/ 131180 h 727276"/>
              <a:gd name="connsiteX8" fmla="*/ 69006 w 759628"/>
              <a:gd name="connsiteY8" fmla="*/ 150471 h 727276"/>
              <a:gd name="connsiteX9" fmla="*/ 67076 w 759628"/>
              <a:gd name="connsiteY9" fmla="*/ 158188 h 727276"/>
              <a:gd name="connsiteX10" fmla="*/ 63218 w 759628"/>
              <a:gd name="connsiteY10" fmla="*/ 163975 h 727276"/>
              <a:gd name="connsiteX11" fmla="*/ 59360 w 759628"/>
              <a:gd name="connsiteY11" fmla="*/ 181337 h 727276"/>
              <a:gd name="connsiteX12" fmla="*/ 49714 w 759628"/>
              <a:gd name="connsiteY12" fmla="*/ 190983 h 727276"/>
              <a:gd name="connsiteX13" fmla="*/ 40069 w 759628"/>
              <a:gd name="connsiteY13" fmla="*/ 202557 h 727276"/>
              <a:gd name="connsiteX14" fmla="*/ 26565 w 759628"/>
              <a:gd name="connsiteY14" fmla="*/ 206416 h 727276"/>
              <a:gd name="connsiteX15" fmla="*/ 11132 w 759628"/>
              <a:gd name="connsiteY15" fmla="*/ 210274 h 727276"/>
              <a:gd name="connsiteX16" fmla="*/ 5345 w 759628"/>
              <a:gd name="connsiteY16" fmla="*/ 214132 h 727276"/>
              <a:gd name="connsiteX17" fmla="*/ 3416 w 759628"/>
              <a:gd name="connsiteY17" fmla="*/ 275864 h 727276"/>
              <a:gd name="connsiteX18" fmla="*/ 7274 w 759628"/>
              <a:gd name="connsiteY18" fmla="*/ 281651 h 727276"/>
              <a:gd name="connsiteX19" fmla="*/ 14990 w 759628"/>
              <a:gd name="connsiteY19" fmla="*/ 293226 h 727276"/>
              <a:gd name="connsiteX20" fmla="*/ 22707 w 759628"/>
              <a:gd name="connsiteY20" fmla="*/ 304800 h 727276"/>
              <a:gd name="connsiteX21" fmla="*/ 34282 w 759628"/>
              <a:gd name="connsiteY21" fmla="*/ 318304 h 727276"/>
              <a:gd name="connsiteX22" fmla="*/ 41998 w 759628"/>
              <a:gd name="connsiteY22" fmla="*/ 327950 h 727276"/>
              <a:gd name="connsiteX23" fmla="*/ 49714 w 759628"/>
              <a:gd name="connsiteY23" fmla="*/ 333737 h 727276"/>
              <a:gd name="connsiteX24" fmla="*/ 53573 w 759628"/>
              <a:gd name="connsiteY24" fmla="*/ 339524 h 727276"/>
              <a:gd name="connsiteX25" fmla="*/ 59360 w 759628"/>
              <a:gd name="connsiteY25" fmla="*/ 343383 h 727276"/>
              <a:gd name="connsiteX26" fmla="*/ 69006 w 759628"/>
              <a:gd name="connsiteY26" fmla="*/ 353028 h 727276"/>
              <a:gd name="connsiteX27" fmla="*/ 82509 w 759628"/>
              <a:gd name="connsiteY27" fmla="*/ 360745 h 727276"/>
              <a:gd name="connsiteX28" fmla="*/ 88297 w 759628"/>
              <a:gd name="connsiteY28" fmla="*/ 362674 h 727276"/>
              <a:gd name="connsiteX29" fmla="*/ 105659 w 759628"/>
              <a:gd name="connsiteY29" fmla="*/ 368461 h 727276"/>
              <a:gd name="connsiteX30" fmla="*/ 117233 w 759628"/>
              <a:gd name="connsiteY30" fmla="*/ 376178 h 727276"/>
              <a:gd name="connsiteX31" fmla="*/ 123021 w 759628"/>
              <a:gd name="connsiteY31" fmla="*/ 381965 h 727276"/>
              <a:gd name="connsiteX32" fmla="*/ 134595 w 759628"/>
              <a:gd name="connsiteY32" fmla="*/ 385823 h 727276"/>
              <a:gd name="connsiteX33" fmla="*/ 142312 w 759628"/>
              <a:gd name="connsiteY33" fmla="*/ 389681 h 727276"/>
              <a:gd name="connsiteX34" fmla="*/ 150028 w 759628"/>
              <a:gd name="connsiteY34" fmla="*/ 395469 h 727276"/>
              <a:gd name="connsiteX35" fmla="*/ 155816 w 759628"/>
              <a:gd name="connsiteY35" fmla="*/ 397398 h 727276"/>
              <a:gd name="connsiteX36" fmla="*/ 175107 w 759628"/>
              <a:gd name="connsiteY36" fmla="*/ 403185 h 727276"/>
              <a:gd name="connsiteX37" fmla="*/ 186682 w 759628"/>
              <a:gd name="connsiteY37" fmla="*/ 407043 h 727276"/>
              <a:gd name="connsiteX38" fmla="*/ 190540 w 759628"/>
              <a:gd name="connsiteY38" fmla="*/ 410902 h 727276"/>
              <a:gd name="connsiteX39" fmla="*/ 196327 w 759628"/>
              <a:gd name="connsiteY39" fmla="*/ 412831 h 727276"/>
              <a:gd name="connsiteX40" fmla="*/ 207902 w 759628"/>
              <a:gd name="connsiteY40" fmla="*/ 420547 h 727276"/>
              <a:gd name="connsiteX41" fmla="*/ 229122 w 759628"/>
              <a:gd name="connsiteY41" fmla="*/ 430193 h 727276"/>
              <a:gd name="connsiteX42" fmla="*/ 248413 w 759628"/>
              <a:gd name="connsiteY42" fmla="*/ 439838 h 727276"/>
              <a:gd name="connsiteX43" fmla="*/ 258059 w 759628"/>
              <a:gd name="connsiteY43" fmla="*/ 441767 h 727276"/>
              <a:gd name="connsiteX44" fmla="*/ 269633 w 759628"/>
              <a:gd name="connsiteY44" fmla="*/ 449484 h 727276"/>
              <a:gd name="connsiteX45" fmla="*/ 292783 w 759628"/>
              <a:gd name="connsiteY45" fmla="*/ 455271 h 727276"/>
              <a:gd name="connsiteX46" fmla="*/ 300499 w 759628"/>
              <a:gd name="connsiteY46" fmla="*/ 459129 h 727276"/>
              <a:gd name="connsiteX47" fmla="*/ 306287 w 759628"/>
              <a:gd name="connsiteY47" fmla="*/ 461059 h 727276"/>
              <a:gd name="connsiteX48" fmla="*/ 312074 w 759628"/>
              <a:gd name="connsiteY48" fmla="*/ 464917 h 727276"/>
              <a:gd name="connsiteX49" fmla="*/ 317861 w 759628"/>
              <a:gd name="connsiteY49" fmla="*/ 466846 h 727276"/>
              <a:gd name="connsiteX50" fmla="*/ 325578 w 759628"/>
              <a:gd name="connsiteY50" fmla="*/ 470704 h 727276"/>
              <a:gd name="connsiteX51" fmla="*/ 331365 w 759628"/>
              <a:gd name="connsiteY51" fmla="*/ 472633 h 727276"/>
              <a:gd name="connsiteX52" fmla="*/ 337152 w 759628"/>
              <a:gd name="connsiteY52" fmla="*/ 476491 h 727276"/>
              <a:gd name="connsiteX53" fmla="*/ 350656 w 759628"/>
              <a:gd name="connsiteY53" fmla="*/ 482279 h 727276"/>
              <a:gd name="connsiteX54" fmla="*/ 356444 w 759628"/>
              <a:gd name="connsiteY54" fmla="*/ 488066 h 727276"/>
              <a:gd name="connsiteX55" fmla="*/ 371876 w 759628"/>
              <a:gd name="connsiteY55" fmla="*/ 499641 h 727276"/>
              <a:gd name="connsiteX56" fmla="*/ 377664 w 759628"/>
              <a:gd name="connsiteY56" fmla="*/ 501570 h 727276"/>
              <a:gd name="connsiteX57" fmla="*/ 383451 w 759628"/>
              <a:gd name="connsiteY57" fmla="*/ 505428 h 727276"/>
              <a:gd name="connsiteX58" fmla="*/ 391168 w 759628"/>
              <a:gd name="connsiteY58" fmla="*/ 511216 h 727276"/>
              <a:gd name="connsiteX59" fmla="*/ 402742 w 759628"/>
              <a:gd name="connsiteY59" fmla="*/ 515074 h 727276"/>
              <a:gd name="connsiteX60" fmla="*/ 418175 w 759628"/>
              <a:gd name="connsiteY60" fmla="*/ 518932 h 727276"/>
              <a:gd name="connsiteX61" fmla="*/ 425892 w 759628"/>
              <a:gd name="connsiteY61" fmla="*/ 520861 h 727276"/>
              <a:gd name="connsiteX62" fmla="*/ 433608 w 759628"/>
              <a:gd name="connsiteY62" fmla="*/ 524719 h 727276"/>
              <a:gd name="connsiteX63" fmla="*/ 441325 w 759628"/>
              <a:gd name="connsiteY63" fmla="*/ 526648 h 727276"/>
              <a:gd name="connsiteX64" fmla="*/ 458687 w 759628"/>
              <a:gd name="connsiteY64" fmla="*/ 536294 h 727276"/>
              <a:gd name="connsiteX65" fmla="*/ 470261 w 759628"/>
              <a:gd name="connsiteY65" fmla="*/ 547869 h 727276"/>
              <a:gd name="connsiteX66" fmla="*/ 474119 w 759628"/>
              <a:gd name="connsiteY66" fmla="*/ 561372 h 727276"/>
              <a:gd name="connsiteX67" fmla="*/ 470261 w 759628"/>
              <a:gd name="connsiteY67" fmla="*/ 578735 h 727276"/>
              <a:gd name="connsiteX68" fmla="*/ 468332 w 759628"/>
              <a:gd name="connsiteY68" fmla="*/ 592238 h 727276"/>
              <a:gd name="connsiteX69" fmla="*/ 462545 w 759628"/>
              <a:gd name="connsiteY69" fmla="*/ 598026 h 727276"/>
              <a:gd name="connsiteX70" fmla="*/ 460616 w 759628"/>
              <a:gd name="connsiteY70" fmla="*/ 613459 h 727276"/>
              <a:gd name="connsiteX71" fmla="*/ 458687 w 759628"/>
              <a:gd name="connsiteY71" fmla="*/ 626962 h 727276"/>
              <a:gd name="connsiteX72" fmla="*/ 454828 w 759628"/>
              <a:gd name="connsiteY72" fmla="*/ 636608 h 727276"/>
              <a:gd name="connsiteX73" fmla="*/ 452899 w 759628"/>
              <a:gd name="connsiteY73" fmla="*/ 644324 h 727276"/>
              <a:gd name="connsiteX74" fmla="*/ 449041 w 759628"/>
              <a:gd name="connsiteY74" fmla="*/ 655899 h 727276"/>
              <a:gd name="connsiteX75" fmla="*/ 447112 w 759628"/>
              <a:gd name="connsiteY75" fmla="*/ 661686 h 727276"/>
              <a:gd name="connsiteX76" fmla="*/ 443254 w 759628"/>
              <a:gd name="connsiteY76" fmla="*/ 675190 h 727276"/>
              <a:gd name="connsiteX77" fmla="*/ 447112 w 759628"/>
              <a:gd name="connsiteY77" fmla="*/ 694481 h 727276"/>
              <a:gd name="connsiteX78" fmla="*/ 450970 w 759628"/>
              <a:gd name="connsiteY78" fmla="*/ 700269 h 727276"/>
              <a:gd name="connsiteX79" fmla="*/ 452899 w 759628"/>
              <a:gd name="connsiteY79" fmla="*/ 706056 h 727276"/>
              <a:gd name="connsiteX80" fmla="*/ 468332 w 759628"/>
              <a:gd name="connsiteY80" fmla="*/ 715702 h 727276"/>
              <a:gd name="connsiteX81" fmla="*/ 485694 w 759628"/>
              <a:gd name="connsiteY81" fmla="*/ 717631 h 727276"/>
              <a:gd name="connsiteX82" fmla="*/ 501127 w 759628"/>
              <a:gd name="connsiteY82" fmla="*/ 719560 h 727276"/>
              <a:gd name="connsiteX83" fmla="*/ 516560 w 759628"/>
              <a:gd name="connsiteY83" fmla="*/ 717631 h 727276"/>
              <a:gd name="connsiteX84" fmla="*/ 535851 w 759628"/>
              <a:gd name="connsiteY84" fmla="*/ 721489 h 727276"/>
              <a:gd name="connsiteX85" fmla="*/ 541638 w 759628"/>
              <a:gd name="connsiteY85" fmla="*/ 725347 h 727276"/>
              <a:gd name="connsiteX86" fmla="*/ 557071 w 759628"/>
              <a:gd name="connsiteY86" fmla="*/ 727276 h 727276"/>
              <a:gd name="connsiteX87" fmla="*/ 584079 w 759628"/>
              <a:gd name="connsiteY87" fmla="*/ 723418 h 727276"/>
              <a:gd name="connsiteX88" fmla="*/ 593725 w 759628"/>
              <a:gd name="connsiteY88" fmla="*/ 721489 h 727276"/>
              <a:gd name="connsiteX89" fmla="*/ 622661 w 759628"/>
              <a:gd name="connsiteY89" fmla="*/ 717631 h 727276"/>
              <a:gd name="connsiteX90" fmla="*/ 624590 w 759628"/>
              <a:gd name="connsiteY90" fmla="*/ 707985 h 727276"/>
              <a:gd name="connsiteX91" fmla="*/ 651598 w 759628"/>
              <a:gd name="connsiteY91" fmla="*/ 702198 h 727276"/>
              <a:gd name="connsiteX92" fmla="*/ 670889 w 759628"/>
              <a:gd name="connsiteY92" fmla="*/ 696410 h 727276"/>
              <a:gd name="connsiteX93" fmla="*/ 680535 w 759628"/>
              <a:gd name="connsiteY93" fmla="*/ 690623 h 727276"/>
              <a:gd name="connsiteX94" fmla="*/ 699826 w 759628"/>
              <a:gd name="connsiteY94" fmla="*/ 684836 h 727276"/>
              <a:gd name="connsiteX95" fmla="*/ 705613 w 759628"/>
              <a:gd name="connsiteY95" fmla="*/ 680978 h 727276"/>
              <a:gd name="connsiteX96" fmla="*/ 713330 w 759628"/>
              <a:gd name="connsiteY96" fmla="*/ 673261 h 727276"/>
              <a:gd name="connsiteX97" fmla="*/ 719117 w 759628"/>
              <a:gd name="connsiteY97" fmla="*/ 661686 h 727276"/>
              <a:gd name="connsiteX98" fmla="*/ 722975 w 759628"/>
              <a:gd name="connsiteY98" fmla="*/ 653970 h 727276"/>
              <a:gd name="connsiteX99" fmla="*/ 728763 w 759628"/>
              <a:gd name="connsiteY99" fmla="*/ 650112 h 727276"/>
              <a:gd name="connsiteX100" fmla="*/ 734550 w 759628"/>
              <a:gd name="connsiteY100" fmla="*/ 632750 h 727276"/>
              <a:gd name="connsiteX101" fmla="*/ 736479 w 759628"/>
              <a:gd name="connsiteY101" fmla="*/ 626962 h 727276"/>
              <a:gd name="connsiteX102" fmla="*/ 738408 w 759628"/>
              <a:gd name="connsiteY102" fmla="*/ 607671 h 727276"/>
              <a:gd name="connsiteX103" fmla="*/ 742266 w 759628"/>
              <a:gd name="connsiteY103" fmla="*/ 601884 h 727276"/>
              <a:gd name="connsiteX104" fmla="*/ 746125 w 759628"/>
              <a:gd name="connsiteY104" fmla="*/ 592238 h 727276"/>
              <a:gd name="connsiteX105" fmla="*/ 748054 w 759628"/>
              <a:gd name="connsiteY105" fmla="*/ 582593 h 727276"/>
              <a:gd name="connsiteX106" fmla="*/ 751912 w 759628"/>
              <a:gd name="connsiteY106" fmla="*/ 572947 h 727276"/>
              <a:gd name="connsiteX107" fmla="*/ 753841 w 759628"/>
              <a:gd name="connsiteY107" fmla="*/ 559443 h 727276"/>
              <a:gd name="connsiteX108" fmla="*/ 755770 w 759628"/>
              <a:gd name="connsiteY108" fmla="*/ 551727 h 727276"/>
              <a:gd name="connsiteX109" fmla="*/ 757699 w 759628"/>
              <a:gd name="connsiteY109" fmla="*/ 528578 h 727276"/>
              <a:gd name="connsiteX110" fmla="*/ 759628 w 759628"/>
              <a:gd name="connsiteY110" fmla="*/ 518932 h 727276"/>
              <a:gd name="connsiteX111" fmla="*/ 757699 w 759628"/>
              <a:gd name="connsiteY111" fmla="*/ 453342 h 727276"/>
              <a:gd name="connsiteX112" fmla="*/ 753841 w 759628"/>
              <a:gd name="connsiteY112" fmla="*/ 447555 h 727276"/>
              <a:gd name="connsiteX113" fmla="*/ 748054 w 759628"/>
              <a:gd name="connsiteY113" fmla="*/ 443697 h 727276"/>
              <a:gd name="connsiteX114" fmla="*/ 744195 w 759628"/>
              <a:gd name="connsiteY114" fmla="*/ 439838 h 727276"/>
              <a:gd name="connsiteX115" fmla="*/ 734550 w 759628"/>
              <a:gd name="connsiteY115" fmla="*/ 437909 h 727276"/>
              <a:gd name="connsiteX116" fmla="*/ 728763 w 759628"/>
              <a:gd name="connsiteY116" fmla="*/ 435980 h 727276"/>
              <a:gd name="connsiteX117" fmla="*/ 721046 w 759628"/>
              <a:gd name="connsiteY117" fmla="*/ 434051 h 727276"/>
              <a:gd name="connsiteX118" fmla="*/ 715259 w 759628"/>
              <a:gd name="connsiteY118" fmla="*/ 428264 h 727276"/>
              <a:gd name="connsiteX119" fmla="*/ 709471 w 759628"/>
              <a:gd name="connsiteY119" fmla="*/ 424405 h 727276"/>
              <a:gd name="connsiteX120" fmla="*/ 705613 w 759628"/>
              <a:gd name="connsiteY120" fmla="*/ 416689 h 727276"/>
              <a:gd name="connsiteX121" fmla="*/ 697897 w 759628"/>
              <a:gd name="connsiteY121" fmla="*/ 407043 h 727276"/>
              <a:gd name="connsiteX122" fmla="*/ 694038 w 759628"/>
              <a:gd name="connsiteY122" fmla="*/ 403185 h 727276"/>
              <a:gd name="connsiteX123" fmla="*/ 684393 w 759628"/>
              <a:gd name="connsiteY123" fmla="*/ 399327 h 727276"/>
              <a:gd name="connsiteX124" fmla="*/ 676676 w 759628"/>
              <a:gd name="connsiteY124" fmla="*/ 395469 h 727276"/>
              <a:gd name="connsiteX125" fmla="*/ 655456 w 759628"/>
              <a:gd name="connsiteY125" fmla="*/ 383894 h 727276"/>
              <a:gd name="connsiteX126" fmla="*/ 641952 w 759628"/>
              <a:gd name="connsiteY126" fmla="*/ 380036 h 727276"/>
              <a:gd name="connsiteX127" fmla="*/ 632307 w 759628"/>
              <a:gd name="connsiteY127" fmla="*/ 376178 h 727276"/>
              <a:gd name="connsiteX128" fmla="*/ 626519 w 759628"/>
              <a:gd name="connsiteY128" fmla="*/ 372319 h 727276"/>
              <a:gd name="connsiteX129" fmla="*/ 620732 w 759628"/>
              <a:gd name="connsiteY129" fmla="*/ 370390 h 727276"/>
              <a:gd name="connsiteX130" fmla="*/ 611087 w 759628"/>
              <a:gd name="connsiteY130" fmla="*/ 366532 h 727276"/>
              <a:gd name="connsiteX131" fmla="*/ 601441 w 759628"/>
              <a:gd name="connsiteY131" fmla="*/ 360745 h 727276"/>
              <a:gd name="connsiteX132" fmla="*/ 589866 w 759628"/>
              <a:gd name="connsiteY132" fmla="*/ 356886 h 727276"/>
              <a:gd name="connsiteX133" fmla="*/ 584079 w 759628"/>
              <a:gd name="connsiteY133" fmla="*/ 354957 h 727276"/>
              <a:gd name="connsiteX134" fmla="*/ 568646 w 759628"/>
              <a:gd name="connsiteY134" fmla="*/ 345312 h 727276"/>
              <a:gd name="connsiteX135" fmla="*/ 549355 w 759628"/>
              <a:gd name="connsiteY135" fmla="*/ 337595 h 727276"/>
              <a:gd name="connsiteX136" fmla="*/ 537780 w 759628"/>
              <a:gd name="connsiteY136" fmla="*/ 335666 h 727276"/>
              <a:gd name="connsiteX137" fmla="*/ 531993 w 759628"/>
              <a:gd name="connsiteY137" fmla="*/ 331808 h 727276"/>
              <a:gd name="connsiteX138" fmla="*/ 522347 w 759628"/>
              <a:gd name="connsiteY138" fmla="*/ 324091 h 727276"/>
              <a:gd name="connsiteX139" fmla="*/ 516560 w 759628"/>
              <a:gd name="connsiteY139" fmla="*/ 322162 h 727276"/>
              <a:gd name="connsiteX140" fmla="*/ 497269 w 759628"/>
              <a:gd name="connsiteY140" fmla="*/ 316375 h 727276"/>
              <a:gd name="connsiteX141" fmla="*/ 489552 w 759628"/>
              <a:gd name="connsiteY141" fmla="*/ 310588 h 727276"/>
              <a:gd name="connsiteX142" fmla="*/ 483765 w 759628"/>
              <a:gd name="connsiteY142" fmla="*/ 302871 h 727276"/>
              <a:gd name="connsiteX143" fmla="*/ 476049 w 759628"/>
              <a:gd name="connsiteY143" fmla="*/ 300942 h 727276"/>
              <a:gd name="connsiteX144" fmla="*/ 470261 w 759628"/>
              <a:gd name="connsiteY144" fmla="*/ 293226 h 727276"/>
              <a:gd name="connsiteX145" fmla="*/ 464474 w 759628"/>
              <a:gd name="connsiteY145" fmla="*/ 287438 h 727276"/>
              <a:gd name="connsiteX146" fmla="*/ 460616 w 759628"/>
              <a:gd name="connsiteY146" fmla="*/ 279722 h 727276"/>
              <a:gd name="connsiteX147" fmla="*/ 449041 w 759628"/>
              <a:gd name="connsiteY147" fmla="*/ 268147 h 727276"/>
              <a:gd name="connsiteX148" fmla="*/ 441325 w 759628"/>
              <a:gd name="connsiteY148" fmla="*/ 254643 h 727276"/>
              <a:gd name="connsiteX149" fmla="*/ 437466 w 759628"/>
              <a:gd name="connsiteY149" fmla="*/ 248856 h 727276"/>
              <a:gd name="connsiteX150" fmla="*/ 435537 w 759628"/>
              <a:gd name="connsiteY150" fmla="*/ 243069 h 727276"/>
              <a:gd name="connsiteX151" fmla="*/ 431679 w 759628"/>
              <a:gd name="connsiteY151" fmla="*/ 235352 h 727276"/>
              <a:gd name="connsiteX152" fmla="*/ 429750 w 759628"/>
              <a:gd name="connsiteY152" fmla="*/ 225707 h 727276"/>
              <a:gd name="connsiteX153" fmla="*/ 425892 w 759628"/>
              <a:gd name="connsiteY153" fmla="*/ 214132 h 727276"/>
              <a:gd name="connsiteX154" fmla="*/ 423963 w 759628"/>
              <a:gd name="connsiteY154" fmla="*/ 175550 h 727276"/>
              <a:gd name="connsiteX155" fmla="*/ 420104 w 759628"/>
              <a:gd name="connsiteY155" fmla="*/ 158188 h 727276"/>
              <a:gd name="connsiteX156" fmla="*/ 416246 w 759628"/>
              <a:gd name="connsiteY156" fmla="*/ 146613 h 727276"/>
              <a:gd name="connsiteX157" fmla="*/ 408530 w 759628"/>
              <a:gd name="connsiteY157" fmla="*/ 131180 h 727276"/>
              <a:gd name="connsiteX158" fmla="*/ 402742 w 759628"/>
              <a:gd name="connsiteY158" fmla="*/ 115747 h 727276"/>
              <a:gd name="connsiteX159" fmla="*/ 396955 w 759628"/>
              <a:gd name="connsiteY159" fmla="*/ 98385 h 727276"/>
              <a:gd name="connsiteX160" fmla="*/ 393097 w 759628"/>
              <a:gd name="connsiteY160" fmla="*/ 92598 h 727276"/>
              <a:gd name="connsiteX161" fmla="*/ 389238 w 759628"/>
              <a:gd name="connsiteY161" fmla="*/ 82952 h 727276"/>
              <a:gd name="connsiteX162" fmla="*/ 385380 w 759628"/>
              <a:gd name="connsiteY162" fmla="*/ 69448 h 727276"/>
              <a:gd name="connsiteX163" fmla="*/ 377664 w 759628"/>
              <a:gd name="connsiteY163" fmla="*/ 57874 h 727276"/>
              <a:gd name="connsiteX164" fmla="*/ 375735 w 759628"/>
              <a:gd name="connsiteY164" fmla="*/ 52086 h 727276"/>
              <a:gd name="connsiteX165" fmla="*/ 362231 w 759628"/>
              <a:gd name="connsiteY165" fmla="*/ 42441 h 727276"/>
              <a:gd name="connsiteX166" fmla="*/ 354514 w 759628"/>
              <a:gd name="connsiteY166" fmla="*/ 40512 h 727276"/>
              <a:gd name="connsiteX167" fmla="*/ 342940 w 759628"/>
              <a:gd name="connsiteY167" fmla="*/ 36654 h 727276"/>
              <a:gd name="connsiteX168" fmla="*/ 331365 w 759628"/>
              <a:gd name="connsiteY168" fmla="*/ 30866 h 727276"/>
              <a:gd name="connsiteX169" fmla="*/ 215618 w 759628"/>
              <a:gd name="connsiteY169" fmla="*/ 0 h 727276"/>
              <a:gd name="connsiteX170" fmla="*/ 111446 w 759628"/>
              <a:gd name="connsiteY170" fmla="*/ 63661 h 72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59628" h="727276">
                <a:moveTo>
                  <a:pt x="111446" y="63661"/>
                </a:moveTo>
                <a:lnTo>
                  <a:pt x="111446" y="63661"/>
                </a:lnTo>
                <a:cubicBezTo>
                  <a:pt x="105659" y="69448"/>
                  <a:pt x="99410" y="74809"/>
                  <a:pt x="94084" y="81023"/>
                </a:cubicBezTo>
                <a:cubicBezTo>
                  <a:pt x="91644" y="83870"/>
                  <a:pt x="90377" y="87549"/>
                  <a:pt x="88297" y="90669"/>
                </a:cubicBezTo>
                <a:cubicBezTo>
                  <a:pt x="86513" y="93344"/>
                  <a:pt x="84438" y="95813"/>
                  <a:pt x="82509" y="98385"/>
                </a:cubicBezTo>
                <a:cubicBezTo>
                  <a:pt x="76657" y="115940"/>
                  <a:pt x="85632" y="88217"/>
                  <a:pt x="78651" y="113818"/>
                </a:cubicBezTo>
                <a:cubicBezTo>
                  <a:pt x="77581" y="117742"/>
                  <a:pt x="76079" y="121535"/>
                  <a:pt x="74793" y="125393"/>
                </a:cubicBezTo>
                <a:lnTo>
                  <a:pt x="72864" y="131180"/>
                </a:lnTo>
                <a:cubicBezTo>
                  <a:pt x="69574" y="154214"/>
                  <a:pt x="72853" y="137009"/>
                  <a:pt x="69006" y="150471"/>
                </a:cubicBezTo>
                <a:cubicBezTo>
                  <a:pt x="68277" y="153021"/>
                  <a:pt x="68121" y="155751"/>
                  <a:pt x="67076" y="158188"/>
                </a:cubicBezTo>
                <a:cubicBezTo>
                  <a:pt x="66163" y="160319"/>
                  <a:pt x="64504" y="162046"/>
                  <a:pt x="63218" y="163975"/>
                </a:cubicBezTo>
                <a:cubicBezTo>
                  <a:pt x="63176" y="164187"/>
                  <a:pt x="60139" y="180169"/>
                  <a:pt x="59360" y="181337"/>
                </a:cubicBezTo>
                <a:cubicBezTo>
                  <a:pt x="56838" y="185120"/>
                  <a:pt x="52236" y="187200"/>
                  <a:pt x="49714" y="190983"/>
                </a:cubicBezTo>
                <a:cubicBezTo>
                  <a:pt x="47498" y="194307"/>
                  <a:pt x="43782" y="200700"/>
                  <a:pt x="40069" y="202557"/>
                </a:cubicBezTo>
                <a:cubicBezTo>
                  <a:pt x="35882" y="204651"/>
                  <a:pt x="31088" y="205210"/>
                  <a:pt x="26565" y="206416"/>
                </a:cubicBezTo>
                <a:cubicBezTo>
                  <a:pt x="21441" y="207782"/>
                  <a:pt x="11132" y="210274"/>
                  <a:pt x="11132" y="210274"/>
                </a:cubicBezTo>
                <a:cubicBezTo>
                  <a:pt x="9203" y="211560"/>
                  <a:pt x="6692" y="212245"/>
                  <a:pt x="5345" y="214132"/>
                </a:cubicBezTo>
                <a:cubicBezTo>
                  <a:pt x="-5348" y="229104"/>
                  <a:pt x="3283" y="274530"/>
                  <a:pt x="3416" y="275864"/>
                </a:cubicBezTo>
                <a:cubicBezTo>
                  <a:pt x="3647" y="278171"/>
                  <a:pt x="6237" y="279577"/>
                  <a:pt x="7274" y="281651"/>
                </a:cubicBezTo>
                <a:cubicBezTo>
                  <a:pt x="16126" y="299356"/>
                  <a:pt x="-367" y="273482"/>
                  <a:pt x="14990" y="293226"/>
                </a:cubicBezTo>
                <a:cubicBezTo>
                  <a:pt x="17837" y="296886"/>
                  <a:pt x="22707" y="304800"/>
                  <a:pt x="22707" y="304800"/>
                </a:cubicBezTo>
                <a:cubicBezTo>
                  <a:pt x="26493" y="316159"/>
                  <a:pt x="21925" y="305948"/>
                  <a:pt x="34282" y="318304"/>
                </a:cubicBezTo>
                <a:cubicBezTo>
                  <a:pt x="46745" y="330767"/>
                  <a:pt x="30541" y="318401"/>
                  <a:pt x="41998" y="327950"/>
                </a:cubicBezTo>
                <a:cubicBezTo>
                  <a:pt x="44468" y="330008"/>
                  <a:pt x="47441" y="331464"/>
                  <a:pt x="49714" y="333737"/>
                </a:cubicBezTo>
                <a:cubicBezTo>
                  <a:pt x="51354" y="335376"/>
                  <a:pt x="51934" y="337885"/>
                  <a:pt x="53573" y="339524"/>
                </a:cubicBezTo>
                <a:cubicBezTo>
                  <a:pt x="55212" y="341163"/>
                  <a:pt x="57615" y="341856"/>
                  <a:pt x="59360" y="343383"/>
                </a:cubicBezTo>
                <a:cubicBezTo>
                  <a:pt x="62782" y="346377"/>
                  <a:pt x="65223" y="350506"/>
                  <a:pt x="69006" y="353028"/>
                </a:cubicBezTo>
                <a:cubicBezTo>
                  <a:pt x="74815" y="356901"/>
                  <a:pt x="75660" y="357810"/>
                  <a:pt x="82509" y="360745"/>
                </a:cubicBezTo>
                <a:cubicBezTo>
                  <a:pt x="84378" y="361546"/>
                  <a:pt x="86393" y="361960"/>
                  <a:pt x="88297" y="362674"/>
                </a:cubicBezTo>
                <a:cubicBezTo>
                  <a:pt x="102827" y="368123"/>
                  <a:pt x="92727" y="365228"/>
                  <a:pt x="105659" y="368461"/>
                </a:cubicBezTo>
                <a:cubicBezTo>
                  <a:pt x="109517" y="371033"/>
                  <a:pt x="113954" y="372899"/>
                  <a:pt x="117233" y="376178"/>
                </a:cubicBezTo>
                <a:cubicBezTo>
                  <a:pt x="119162" y="378107"/>
                  <a:pt x="120636" y="380640"/>
                  <a:pt x="123021" y="381965"/>
                </a:cubicBezTo>
                <a:cubicBezTo>
                  <a:pt x="126576" y="383940"/>
                  <a:pt x="130958" y="384005"/>
                  <a:pt x="134595" y="385823"/>
                </a:cubicBezTo>
                <a:cubicBezTo>
                  <a:pt x="137167" y="387109"/>
                  <a:pt x="139873" y="388157"/>
                  <a:pt x="142312" y="389681"/>
                </a:cubicBezTo>
                <a:cubicBezTo>
                  <a:pt x="145038" y="391385"/>
                  <a:pt x="147236" y="393874"/>
                  <a:pt x="150028" y="395469"/>
                </a:cubicBezTo>
                <a:cubicBezTo>
                  <a:pt x="151794" y="396478"/>
                  <a:pt x="153947" y="396597"/>
                  <a:pt x="155816" y="397398"/>
                </a:cubicBezTo>
                <a:cubicBezTo>
                  <a:pt x="170091" y="403515"/>
                  <a:pt x="156533" y="400090"/>
                  <a:pt x="175107" y="403185"/>
                </a:cubicBezTo>
                <a:cubicBezTo>
                  <a:pt x="178965" y="404471"/>
                  <a:pt x="183807" y="404167"/>
                  <a:pt x="186682" y="407043"/>
                </a:cubicBezTo>
                <a:cubicBezTo>
                  <a:pt x="187968" y="408329"/>
                  <a:pt x="188980" y="409966"/>
                  <a:pt x="190540" y="410902"/>
                </a:cubicBezTo>
                <a:cubicBezTo>
                  <a:pt x="192283" y="411948"/>
                  <a:pt x="194550" y="411844"/>
                  <a:pt x="196327" y="412831"/>
                </a:cubicBezTo>
                <a:cubicBezTo>
                  <a:pt x="200381" y="415083"/>
                  <a:pt x="207902" y="420547"/>
                  <a:pt x="207902" y="420547"/>
                </a:cubicBezTo>
                <a:cubicBezTo>
                  <a:pt x="217907" y="433889"/>
                  <a:pt x="208712" y="425483"/>
                  <a:pt x="229122" y="430193"/>
                </a:cubicBezTo>
                <a:cubicBezTo>
                  <a:pt x="242895" y="433371"/>
                  <a:pt x="235100" y="434513"/>
                  <a:pt x="248413" y="439838"/>
                </a:cubicBezTo>
                <a:cubicBezTo>
                  <a:pt x="251457" y="441056"/>
                  <a:pt x="254844" y="441124"/>
                  <a:pt x="258059" y="441767"/>
                </a:cubicBezTo>
                <a:cubicBezTo>
                  <a:pt x="261917" y="444339"/>
                  <a:pt x="265234" y="448018"/>
                  <a:pt x="269633" y="449484"/>
                </a:cubicBezTo>
                <a:cubicBezTo>
                  <a:pt x="284919" y="454579"/>
                  <a:pt x="277196" y="452673"/>
                  <a:pt x="292783" y="455271"/>
                </a:cubicBezTo>
                <a:cubicBezTo>
                  <a:pt x="295355" y="456557"/>
                  <a:pt x="297856" y="457996"/>
                  <a:pt x="300499" y="459129"/>
                </a:cubicBezTo>
                <a:cubicBezTo>
                  <a:pt x="302368" y="459930"/>
                  <a:pt x="304468" y="460149"/>
                  <a:pt x="306287" y="461059"/>
                </a:cubicBezTo>
                <a:cubicBezTo>
                  <a:pt x="308361" y="462096"/>
                  <a:pt x="310000" y="463880"/>
                  <a:pt x="312074" y="464917"/>
                </a:cubicBezTo>
                <a:cubicBezTo>
                  <a:pt x="313893" y="465826"/>
                  <a:pt x="315992" y="466045"/>
                  <a:pt x="317861" y="466846"/>
                </a:cubicBezTo>
                <a:cubicBezTo>
                  <a:pt x="320504" y="467979"/>
                  <a:pt x="322935" y="469571"/>
                  <a:pt x="325578" y="470704"/>
                </a:cubicBezTo>
                <a:cubicBezTo>
                  <a:pt x="327447" y="471505"/>
                  <a:pt x="329546" y="471724"/>
                  <a:pt x="331365" y="472633"/>
                </a:cubicBezTo>
                <a:cubicBezTo>
                  <a:pt x="333439" y="473670"/>
                  <a:pt x="335078" y="475454"/>
                  <a:pt x="337152" y="476491"/>
                </a:cubicBezTo>
                <a:cubicBezTo>
                  <a:pt x="345546" y="480689"/>
                  <a:pt x="341293" y="475591"/>
                  <a:pt x="350656" y="482279"/>
                </a:cubicBezTo>
                <a:cubicBezTo>
                  <a:pt x="352876" y="483865"/>
                  <a:pt x="354391" y="486269"/>
                  <a:pt x="356444" y="488066"/>
                </a:cubicBezTo>
                <a:cubicBezTo>
                  <a:pt x="358339" y="489724"/>
                  <a:pt x="368046" y="497726"/>
                  <a:pt x="371876" y="499641"/>
                </a:cubicBezTo>
                <a:cubicBezTo>
                  <a:pt x="373695" y="500550"/>
                  <a:pt x="375735" y="500927"/>
                  <a:pt x="377664" y="501570"/>
                </a:cubicBezTo>
                <a:cubicBezTo>
                  <a:pt x="379593" y="502856"/>
                  <a:pt x="381564" y="504080"/>
                  <a:pt x="383451" y="505428"/>
                </a:cubicBezTo>
                <a:cubicBezTo>
                  <a:pt x="386068" y="507297"/>
                  <a:pt x="388292" y="509778"/>
                  <a:pt x="391168" y="511216"/>
                </a:cubicBezTo>
                <a:cubicBezTo>
                  <a:pt x="394805" y="513035"/>
                  <a:pt x="398797" y="514088"/>
                  <a:pt x="402742" y="515074"/>
                </a:cubicBezTo>
                <a:lnTo>
                  <a:pt x="418175" y="518932"/>
                </a:lnTo>
                <a:lnTo>
                  <a:pt x="425892" y="520861"/>
                </a:lnTo>
                <a:cubicBezTo>
                  <a:pt x="428464" y="522147"/>
                  <a:pt x="430915" y="523709"/>
                  <a:pt x="433608" y="524719"/>
                </a:cubicBezTo>
                <a:cubicBezTo>
                  <a:pt x="436091" y="525650"/>
                  <a:pt x="438776" y="525919"/>
                  <a:pt x="441325" y="526648"/>
                </a:cubicBezTo>
                <a:cubicBezTo>
                  <a:pt x="448114" y="528588"/>
                  <a:pt x="453166" y="530773"/>
                  <a:pt x="458687" y="536294"/>
                </a:cubicBezTo>
                <a:lnTo>
                  <a:pt x="470261" y="547869"/>
                </a:lnTo>
                <a:cubicBezTo>
                  <a:pt x="471171" y="550598"/>
                  <a:pt x="474119" y="558950"/>
                  <a:pt x="474119" y="561372"/>
                </a:cubicBezTo>
                <a:cubicBezTo>
                  <a:pt x="474119" y="568162"/>
                  <a:pt x="472250" y="572767"/>
                  <a:pt x="470261" y="578735"/>
                </a:cubicBezTo>
                <a:cubicBezTo>
                  <a:pt x="469618" y="583236"/>
                  <a:pt x="470021" y="588016"/>
                  <a:pt x="468332" y="592238"/>
                </a:cubicBezTo>
                <a:cubicBezTo>
                  <a:pt x="467319" y="594771"/>
                  <a:pt x="463477" y="595462"/>
                  <a:pt x="462545" y="598026"/>
                </a:cubicBezTo>
                <a:cubicBezTo>
                  <a:pt x="460773" y="602898"/>
                  <a:pt x="461301" y="608320"/>
                  <a:pt x="460616" y="613459"/>
                </a:cubicBezTo>
                <a:cubicBezTo>
                  <a:pt x="460015" y="617966"/>
                  <a:pt x="459790" y="622551"/>
                  <a:pt x="458687" y="626962"/>
                </a:cubicBezTo>
                <a:cubicBezTo>
                  <a:pt x="457847" y="630322"/>
                  <a:pt x="455923" y="633323"/>
                  <a:pt x="454828" y="636608"/>
                </a:cubicBezTo>
                <a:cubicBezTo>
                  <a:pt x="453990" y="639123"/>
                  <a:pt x="453661" y="641785"/>
                  <a:pt x="452899" y="644324"/>
                </a:cubicBezTo>
                <a:cubicBezTo>
                  <a:pt x="451730" y="648220"/>
                  <a:pt x="450327" y="652041"/>
                  <a:pt x="449041" y="655899"/>
                </a:cubicBezTo>
                <a:cubicBezTo>
                  <a:pt x="448398" y="657828"/>
                  <a:pt x="447605" y="659713"/>
                  <a:pt x="447112" y="661686"/>
                </a:cubicBezTo>
                <a:cubicBezTo>
                  <a:pt x="444690" y="671376"/>
                  <a:pt x="446021" y="666888"/>
                  <a:pt x="443254" y="675190"/>
                </a:cubicBezTo>
                <a:cubicBezTo>
                  <a:pt x="443965" y="680168"/>
                  <a:pt x="444418" y="689093"/>
                  <a:pt x="447112" y="694481"/>
                </a:cubicBezTo>
                <a:cubicBezTo>
                  <a:pt x="448149" y="696555"/>
                  <a:pt x="449933" y="698195"/>
                  <a:pt x="450970" y="700269"/>
                </a:cubicBezTo>
                <a:cubicBezTo>
                  <a:pt x="451879" y="702088"/>
                  <a:pt x="451597" y="704494"/>
                  <a:pt x="452899" y="706056"/>
                </a:cubicBezTo>
                <a:cubicBezTo>
                  <a:pt x="454974" y="708546"/>
                  <a:pt x="464844" y="714897"/>
                  <a:pt x="468332" y="715702"/>
                </a:cubicBezTo>
                <a:cubicBezTo>
                  <a:pt x="474006" y="717012"/>
                  <a:pt x="479911" y="716951"/>
                  <a:pt x="485694" y="717631"/>
                </a:cubicBezTo>
                <a:lnTo>
                  <a:pt x="501127" y="719560"/>
                </a:lnTo>
                <a:cubicBezTo>
                  <a:pt x="506271" y="718917"/>
                  <a:pt x="511384" y="717343"/>
                  <a:pt x="516560" y="717631"/>
                </a:cubicBezTo>
                <a:cubicBezTo>
                  <a:pt x="523108" y="717995"/>
                  <a:pt x="529583" y="719561"/>
                  <a:pt x="535851" y="721489"/>
                </a:cubicBezTo>
                <a:cubicBezTo>
                  <a:pt x="538067" y="722171"/>
                  <a:pt x="539401" y="724737"/>
                  <a:pt x="541638" y="725347"/>
                </a:cubicBezTo>
                <a:cubicBezTo>
                  <a:pt x="546640" y="726711"/>
                  <a:pt x="551927" y="726633"/>
                  <a:pt x="557071" y="727276"/>
                </a:cubicBezTo>
                <a:cubicBezTo>
                  <a:pt x="566074" y="725990"/>
                  <a:pt x="575162" y="725201"/>
                  <a:pt x="584079" y="723418"/>
                </a:cubicBezTo>
                <a:cubicBezTo>
                  <a:pt x="587294" y="722775"/>
                  <a:pt x="590482" y="721975"/>
                  <a:pt x="593725" y="721489"/>
                </a:cubicBezTo>
                <a:cubicBezTo>
                  <a:pt x="603348" y="720046"/>
                  <a:pt x="613016" y="718917"/>
                  <a:pt x="622661" y="717631"/>
                </a:cubicBezTo>
                <a:cubicBezTo>
                  <a:pt x="623304" y="714416"/>
                  <a:pt x="622684" y="710653"/>
                  <a:pt x="624590" y="707985"/>
                </a:cubicBezTo>
                <a:cubicBezTo>
                  <a:pt x="628743" y="702172"/>
                  <a:pt x="650444" y="702313"/>
                  <a:pt x="651598" y="702198"/>
                </a:cubicBezTo>
                <a:cubicBezTo>
                  <a:pt x="656264" y="701032"/>
                  <a:pt x="667531" y="698424"/>
                  <a:pt x="670889" y="696410"/>
                </a:cubicBezTo>
                <a:cubicBezTo>
                  <a:pt x="674104" y="694481"/>
                  <a:pt x="677121" y="692175"/>
                  <a:pt x="680535" y="690623"/>
                </a:cubicBezTo>
                <a:cubicBezTo>
                  <a:pt x="686277" y="688013"/>
                  <a:pt x="693606" y="686391"/>
                  <a:pt x="699826" y="684836"/>
                </a:cubicBezTo>
                <a:cubicBezTo>
                  <a:pt x="701755" y="683550"/>
                  <a:pt x="703853" y="682487"/>
                  <a:pt x="705613" y="680978"/>
                </a:cubicBezTo>
                <a:cubicBezTo>
                  <a:pt x="708375" y="678611"/>
                  <a:pt x="713330" y="673261"/>
                  <a:pt x="713330" y="673261"/>
                </a:cubicBezTo>
                <a:cubicBezTo>
                  <a:pt x="716866" y="662652"/>
                  <a:pt x="713134" y="672156"/>
                  <a:pt x="719117" y="661686"/>
                </a:cubicBezTo>
                <a:cubicBezTo>
                  <a:pt x="720544" y="659189"/>
                  <a:pt x="721134" y="656179"/>
                  <a:pt x="722975" y="653970"/>
                </a:cubicBezTo>
                <a:cubicBezTo>
                  <a:pt x="724459" y="652189"/>
                  <a:pt x="726834" y="651398"/>
                  <a:pt x="728763" y="650112"/>
                </a:cubicBezTo>
                <a:lnTo>
                  <a:pt x="734550" y="632750"/>
                </a:lnTo>
                <a:lnTo>
                  <a:pt x="736479" y="626962"/>
                </a:lnTo>
                <a:cubicBezTo>
                  <a:pt x="737122" y="620532"/>
                  <a:pt x="736955" y="613968"/>
                  <a:pt x="738408" y="607671"/>
                </a:cubicBezTo>
                <a:cubicBezTo>
                  <a:pt x="738929" y="605412"/>
                  <a:pt x="741229" y="603958"/>
                  <a:pt x="742266" y="601884"/>
                </a:cubicBezTo>
                <a:cubicBezTo>
                  <a:pt x="743815" y="598787"/>
                  <a:pt x="744839" y="595453"/>
                  <a:pt x="746125" y="592238"/>
                </a:cubicBezTo>
                <a:cubicBezTo>
                  <a:pt x="746768" y="589023"/>
                  <a:pt x="747112" y="585733"/>
                  <a:pt x="748054" y="582593"/>
                </a:cubicBezTo>
                <a:cubicBezTo>
                  <a:pt x="749049" y="579276"/>
                  <a:pt x="751072" y="576307"/>
                  <a:pt x="751912" y="572947"/>
                </a:cubicBezTo>
                <a:cubicBezTo>
                  <a:pt x="753015" y="568536"/>
                  <a:pt x="753028" y="563917"/>
                  <a:pt x="753841" y="559443"/>
                </a:cubicBezTo>
                <a:cubicBezTo>
                  <a:pt x="754315" y="556835"/>
                  <a:pt x="755127" y="554299"/>
                  <a:pt x="755770" y="551727"/>
                </a:cubicBezTo>
                <a:cubicBezTo>
                  <a:pt x="756413" y="544011"/>
                  <a:pt x="756794" y="536268"/>
                  <a:pt x="757699" y="528578"/>
                </a:cubicBezTo>
                <a:cubicBezTo>
                  <a:pt x="758082" y="525321"/>
                  <a:pt x="759628" y="522211"/>
                  <a:pt x="759628" y="518932"/>
                </a:cubicBezTo>
                <a:cubicBezTo>
                  <a:pt x="759628" y="497059"/>
                  <a:pt x="759467" y="475143"/>
                  <a:pt x="757699" y="453342"/>
                </a:cubicBezTo>
                <a:cubicBezTo>
                  <a:pt x="757512" y="451031"/>
                  <a:pt x="755480" y="449194"/>
                  <a:pt x="753841" y="447555"/>
                </a:cubicBezTo>
                <a:cubicBezTo>
                  <a:pt x="752202" y="445916"/>
                  <a:pt x="749864" y="445145"/>
                  <a:pt x="748054" y="443697"/>
                </a:cubicBezTo>
                <a:cubicBezTo>
                  <a:pt x="746633" y="442561"/>
                  <a:pt x="745867" y="440555"/>
                  <a:pt x="744195" y="439838"/>
                </a:cubicBezTo>
                <a:cubicBezTo>
                  <a:pt x="741181" y="438546"/>
                  <a:pt x="737731" y="438704"/>
                  <a:pt x="734550" y="437909"/>
                </a:cubicBezTo>
                <a:cubicBezTo>
                  <a:pt x="732577" y="437416"/>
                  <a:pt x="730718" y="436539"/>
                  <a:pt x="728763" y="435980"/>
                </a:cubicBezTo>
                <a:cubicBezTo>
                  <a:pt x="726214" y="435252"/>
                  <a:pt x="723618" y="434694"/>
                  <a:pt x="721046" y="434051"/>
                </a:cubicBezTo>
                <a:cubicBezTo>
                  <a:pt x="719117" y="432122"/>
                  <a:pt x="717355" y="430010"/>
                  <a:pt x="715259" y="428264"/>
                </a:cubicBezTo>
                <a:cubicBezTo>
                  <a:pt x="713478" y="426780"/>
                  <a:pt x="710955" y="426186"/>
                  <a:pt x="709471" y="424405"/>
                </a:cubicBezTo>
                <a:cubicBezTo>
                  <a:pt x="707630" y="422196"/>
                  <a:pt x="707208" y="419082"/>
                  <a:pt x="705613" y="416689"/>
                </a:cubicBezTo>
                <a:cubicBezTo>
                  <a:pt x="703329" y="413263"/>
                  <a:pt x="700577" y="410169"/>
                  <a:pt x="697897" y="407043"/>
                </a:cubicBezTo>
                <a:cubicBezTo>
                  <a:pt x="696713" y="405662"/>
                  <a:pt x="695617" y="404087"/>
                  <a:pt x="694038" y="403185"/>
                </a:cubicBezTo>
                <a:cubicBezTo>
                  <a:pt x="691032" y="401467"/>
                  <a:pt x="687557" y="400733"/>
                  <a:pt x="684393" y="399327"/>
                </a:cubicBezTo>
                <a:cubicBezTo>
                  <a:pt x="681765" y="398159"/>
                  <a:pt x="679190" y="396866"/>
                  <a:pt x="676676" y="395469"/>
                </a:cubicBezTo>
                <a:cubicBezTo>
                  <a:pt x="664471" y="388688"/>
                  <a:pt x="669075" y="389946"/>
                  <a:pt x="655456" y="383894"/>
                </a:cubicBezTo>
                <a:cubicBezTo>
                  <a:pt x="649880" y="381416"/>
                  <a:pt x="648086" y="382081"/>
                  <a:pt x="641952" y="380036"/>
                </a:cubicBezTo>
                <a:cubicBezTo>
                  <a:pt x="638667" y="378941"/>
                  <a:pt x="635404" y="377727"/>
                  <a:pt x="632307" y="376178"/>
                </a:cubicBezTo>
                <a:cubicBezTo>
                  <a:pt x="630233" y="375141"/>
                  <a:pt x="628593" y="373356"/>
                  <a:pt x="626519" y="372319"/>
                </a:cubicBezTo>
                <a:cubicBezTo>
                  <a:pt x="624700" y="371410"/>
                  <a:pt x="622636" y="371104"/>
                  <a:pt x="620732" y="370390"/>
                </a:cubicBezTo>
                <a:cubicBezTo>
                  <a:pt x="617490" y="369174"/>
                  <a:pt x="614184" y="368080"/>
                  <a:pt x="611087" y="366532"/>
                </a:cubicBezTo>
                <a:cubicBezTo>
                  <a:pt x="607733" y="364855"/>
                  <a:pt x="604854" y="362297"/>
                  <a:pt x="601441" y="360745"/>
                </a:cubicBezTo>
                <a:cubicBezTo>
                  <a:pt x="597738" y="359062"/>
                  <a:pt x="593724" y="358172"/>
                  <a:pt x="589866" y="356886"/>
                </a:cubicBezTo>
                <a:lnTo>
                  <a:pt x="584079" y="354957"/>
                </a:lnTo>
                <a:cubicBezTo>
                  <a:pt x="576691" y="349416"/>
                  <a:pt x="576887" y="348844"/>
                  <a:pt x="568646" y="345312"/>
                </a:cubicBezTo>
                <a:cubicBezTo>
                  <a:pt x="562280" y="342584"/>
                  <a:pt x="556187" y="338733"/>
                  <a:pt x="549355" y="337595"/>
                </a:cubicBezTo>
                <a:lnTo>
                  <a:pt x="537780" y="335666"/>
                </a:lnTo>
                <a:cubicBezTo>
                  <a:pt x="535851" y="334380"/>
                  <a:pt x="533848" y="333199"/>
                  <a:pt x="531993" y="331808"/>
                </a:cubicBezTo>
                <a:cubicBezTo>
                  <a:pt x="528699" y="329337"/>
                  <a:pt x="525839" y="326273"/>
                  <a:pt x="522347" y="324091"/>
                </a:cubicBezTo>
                <a:cubicBezTo>
                  <a:pt x="520623" y="323013"/>
                  <a:pt x="518429" y="322963"/>
                  <a:pt x="516560" y="322162"/>
                </a:cubicBezTo>
                <a:cubicBezTo>
                  <a:pt x="502287" y="316045"/>
                  <a:pt x="515841" y="319470"/>
                  <a:pt x="497269" y="316375"/>
                </a:cubicBezTo>
                <a:cubicBezTo>
                  <a:pt x="494697" y="314446"/>
                  <a:pt x="491826" y="312862"/>
                  <a:pt x="489552" y="310588"/>
                </a:cubicBezTo>
                <a:cubicBezTo>
                  <a:pt x="487278" y="308314"/>
                  <a:pt x="486381" y="304740"/>
                  <a:pt x="483765" y="302871"/>
                </a:cubicBezTo>
                <a:cubicBezTo>
                  <a:pt x="481608" y="301330"/>
                  <a:pt x="478621" y="301585"/>
                  <a:pt x="476049" y="300942"/>
                </a:cubicBezTo>
                <a:cubicBezTo>
                  <a:pt x="474120" y="298370"/>
                  <a:pt x="472353" y="295667"/>
                  <a:pt x="470261" y="293226"/>
                </a:cubicBezTo>
                <a:cubicBezTo>
                  <a:pt x="468485" y="291155"/>
                  <a:pt x="466060" y="289658"/>
                  <a:pt x="464474" y="287438"/>
                </a:cubicBezTo>
                <a:cubicBezTo>
                  <a:pt x="462803" y="285098"/>
                  <a:pt x="462412" y="281967"/>
                  <a:pt x="460616" y="279722"/>
                </a:cubicBezTo>
                <a:cubicBezTo>
                  <a:pt x="457207" y="275461"/>
                  <a:pt x="452068" y="272687"/>
                  <a:pt x="449041" y="268147"/>
                </a:cubicBezTo>
                <a:cubicBezTo>
                  <a:pt x="439635" y="254038"/>
                  <a:pt x="451123" y="271789"/>
                  <a:pt x="441325" y="254643"/>
                </a:cubicBezTo>
                <a:cubicBezTo>
                  <a:pt x="440175" y="252630"/>
                  <a:pt x="438752" y="250785"/>
                  <a:pt x="437466" y="248856"/>
                </a:cubicBezTo>
                <a:cubicBezTo>
                  <a:pt x="436823" y="246927"/>
                  <a:pt x="436338" y="244938"/>
                  <a:pt x="435537" y="243069"/>
                </a:cubicBezTo>
                <a:cubicBezTo>
                  <a:pt x="434404" y="240426"/>
                  <a:pt x="432588" y="238080"/>
                  <a:pt x="431679" y="235352"/>
                </a:cubicBezTo>
                <a:cubicBezTo>
                  <a:pt x="430642" y="232242"/>
                  <a:pt x="430613" y="228870"/>
                  <a:pt x="429750" y="225707"/>
                </a:cubicBezTo>
                <a:cubicBezTo>
                  <a:pt x="428680" y="221783"/>
                  <a:pt x="425892" y="214132"/>
                  <a:pt x="425892" y="214132"/>
                </a:cubicBezTo>
                <a:cubicBezTo>
                  <a:pt x="425249" y="201271"/>
                  <a:pt x="424990" y="188386"/>
                  <a:pt x="423963" y="175550"/>
                </a:cubicBezTo>
                <a:cubicBezTo>
                  <a:pt x="423763" y="173051"/>
                  <a:pt x="421009" y="161205"/>
                  <a:pt x="420104" y="158188"/>
                </a:cubicBezTo>
                <a:cubicBezTo>
                  <a:pt x="418935" y="154292"/>
                  <a:pt x="418502" y="149997"/>
                  <a:pt x="416246" y="146613"/>
                </a:cubicBezTo>
                <a:cubicBezTo>
                  <a:pt x="411903" y="140098"/>
                  <a:pt x="411104" y="139762"/>
                  <a:pt x="408530" y="131180"/>
                </a:cubicBezTo>
                <a:cubicBezTo>
                  <a:pt x="403980" y="116012"/>
                  <a:pt x="409952" y="126561"/>
                  <a:pt x="402742" y="115747"/>
                </a:cubicBezTo>
                <a:cubicBezTo>
                  <a:pt x="400813" y="109960"/>
                  <a:pt x="400339" y="103461"/>
                  <a:pt x="396955" y="98385"/>
                </a:cubicBezTo>
                <a:cubicBezTo>
                  <a:pt x="395669" y="96456"/>
                  <a:pt x="394134" y="94672"/>
                  <a:pt x="393097" y="92598"/>
                </a:cubicBezTo>
                <a:cubicBezTo>
                  <a:pt x="391548" y="89501"/>
                  <a:pt x="390333" y="86237"/>
                  <a:pt x="389238" y="82952"/>
                </a:cubicBezTo>
                <a:cubicBezTo>
                  <a:pt x="388406" y="80456"/>
                  <a:pt x="386928" y="72234"/>
                  <a:pt x="385380" y="69448"/>
                </a:cubicBezTo>
                <a:cubicBezTo>
                  <a:pt x="383128" y="65395"/>
                  <a:pt x="380236" y="61732"/>
                  <a:pt x="377664" y="57874"/>
                </a:cubicBezTo>
                <a:cubicBezTo>
                  <a:pt x="377021" y="55945"/>
                  <a:pt x="376863" y="53778"/>
                  <a:pt x="375735" y="52086"/>
                </a:cubicBezTo>
                <a:cubicBezTo>
                  <a:pt x="372461" y="47176"/>
                  <a:pt x="367594" y="44452"/>
                  <a:pt x="362231" y="42441"/>
                </a:cubicBezTo>
                <a:cubicBezTo>
                  <a:pt x="359748" y="41510"/>
                  <a:pt x="357054" y="41274"/>
                  <a:pt x="354514" y="40512"/>
                </a:cubicBezTo>
                <a:cubicBezTo>
                  <a:pt x="350619" y="39344"/>
                  <a:pt x="342940" y="36654"/>
                  <a:pt x="342940" y="36654"/>
                </a:cubicBezTo>
                <a:cubicBezTo>
                  <a:pt x="335788" y="29502"/>
                  <a:pt x="339880" y="30866"/>
                  <a:pt x="331365" y="30866"/>
                </a:cubicBezTo>
                <a:lnTo>
                  <a:pt x="215618" y="0"/>
                </a:lnTo>
                <a:lnTo>
                  <a:pt x="111446" y="63661"/>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Forme libre : forme 45">
            <a:extLst>
              <a:ext uri="{FF2B5EF4-FFF2-40B4-BE49-F238E27FC236}">
                <a16:creationId xmlns:a16="http://schemas.microsoft.com/office/drawing/2014/main" id="{C8B3CCF8-C651-BD2D-B642-B6BD37F3D679}"/>
              </a:ext>
            </a:extLst>
          </p:cNvPr>
          <p:cNvSpPr/>
          <p:nvPr/>
        </p:nvSpPr>
        <p:spPr>
          <a:xfrm>
            <a:off x="3831574" y="4308138"/>
            <a:ext cx="461417" cy="410538"/>
          </a:xfrm>
          <a:custGeom>
            <a:avLst/>
            <a:gdLst>
              <a:gd name="connsiteX0" fmla="*/ 62865 w 461417"/>
              <a:gd name="connsiteY0" fmla="*/ 963 h 410538"/>
              <a:gd name="connsiteX1" fmla="*/ 62865 w 461417"/>
              <a:gd name="connsiteY1" fmla="*/ 963 h 410538"/>
              <a:gd name="connsiteX2" fmla="*/ 57150 w 461417"/>
              <a:gd name="connsiteY2" fmla="*/ 16203 h 410538"/>
              <a:gd name="connsiteX3" fmla="*/ 51435 w 461417"/>
              <a:gd name="connsiteY3" fmla="*/ 23823 h 410538"/>
              <a:gd name="connsiteX4" fmla="*/ 49530 w 461417"/>
              <a:gd name="connsiteY4" fmla="*/ 33348 h 410538"/>
              <a:gd name="connsiteX5" fmla="*/ 47625 w 461417"/>
              <a:gd name="connsiteY5" fmla="*/ 39063 h 410538"/>
              <a:gd name="connsiteX6" fmla="*/ 43815 w 461417"/>
              <a:gd name="connsiteY6" fmla="*/ 52398 h 410538"/>
              <a:gd name="connsiteX7" fmla="*/ 45720 w 461417"/>
              <a:gd name="connsiteY7" fmla="*/ 75258 h 410538"/>
              <a:gd name="connsiteX8" fmla="*/ 47625 w 461417"/>
              <a:gd name="connsiteY8" fmla="*/ 80973 h 410538"/>
              <a:gd name="connsiteX9" fmla="*/ 45720 w 461417"/>
              <a:gd name="connsiteY9" fmla="*/ 100023 h 410538"/>
              <a:gd name="connsiteX10" fmla="*/ 43815 w 461417"/>
              <a:gd name="connsiteY10" fmla="*/ 107643 h 410538"/>
              <a:gd name="connsiteX11" fmla="*/ 30480 w 461417"/>
              <a:gd name="connsiteY11" fmla="*/ 109548 h 410538"/>
              <a:gd name="connsiteX12" fmla="*/ 26670 w 461417"/>
              <a:gd name="connsiteY12" fmla="*/ 122883 h 410538"/>
              <a:gd name="connsiteX13" fmla="*/ 22860 w 461417"/>
              <a:gd name="connsiteY13" fmla="*/ 130503 h 410538"/>
              <a:gd name="connsiteX14" fmla="*/ 20955 w 461417"/>
              <a:gd name="connsiteY14" fmla="*/ 155268 h 410538"/>
              <a:gd name="connsiteX15" fmla="*/ 15240 w 461417"/>
              <a:gd name="connsiteY15" fmla="*/ 159078 h 410538"/>
              <a:gd name="connsiteX16" fmla="*/ 9525 w 461417"/>
              <a:gd name="connsiteY16" fmla="*/ 166698 h 410538"/>
              <a:gd name="connsiteX17" fmla="*/ 5715 w 461417"/>
              <a:gd name="connsiteY17" fmla="*/ 172413 h 410538"/>
              <a:gd name="connsiteX18" fmla="*/ 0 w 461417"/>
              <a:gd name="connsiteY18" fmla="*/ 176223 h 410538"/>
              <a:gd name="connsiteX19" fmla="*/ 1905 w 461417"/>
              <a:gd name="connsiteY19" fmla="*/ 237183 h 410538"/>
              <a:gd name="connsiteX20" fmla="*/ 3810 w 461417"/>
              <a:gd name="connsiteY20" fmla="*/ 244803 h 410538"/>
              <a:gd name="connsiteX21" fmla="*/ 7620 w 461417"/>
              <a:gd name="connsiteY21" fmla="*/ 261948 h 410538"/>
              <a:gd name="connsiteX22" fmla="*/ 9525 w 461417"/>
              <a:gd name="connsiteY22" fmla="*/ 313383 h 410538"/>
              <a:gd name="connsiteX23" fmla="*/ 13335 w 461417"/>
              <a:gd name="connsiteY23" fmla="*/ 319098 h 410538"/>
              <a:gd name="connsiteX24" fmla="*/ 20955 w 461417"/>
              <a:gd name="connsiteY24" fmla="*/ 332433 h 410538"/>
              <a:gd name="connsiteX25" fmla="*/ 30480 w 461417"/>
              <a:gd name="connsiteY25" fmla="*/ 345768 h 410538"/>
              <a:gd name="connsiteX26" fmla="*/ 47625 w 461417"/>
              <a:gd name="connsiteY26" fmla="*/ 355293 h 410538"/>
              <a:gd name="connsiteX27" fmla="*/ 60960 w 461417"/>
              <a:gd name="connsiteY27" fmla="*/ 357198 h 410538"/>
              <a:gd name="connsiteX28" fmla="*/ 72390 w 461417"/>
              <a:gd name="connsiteY28" fmla="*/ 364818 h 410538"/>
              <a:gd name="connsiteX29" fmla="*/ 78105 w 461417"/>
              <a:gd name="connsiteY29" fmla="*/ 368628 h 410538"/>
              <a:gd name="connsiteX30" fmla="*/ 89535 w 461417"/>
              <a:gd name="connsiteY30" fmla="*/ 380058 h 410538"/>
              <a:gd name="connsiteX31" fmla="*/ 100965 w 461417"/>
              <a:gd name="connsiteY31" fmla="*/ 385773 h 410538"/>
              <a:gd name="connsiteX32" fmla="*/ 108585 w 461417"/>
              <a:gd name="connsiteY32" fmla="*/ 387678 h 410538"/>
              <a:gd name="connsiteX33" fmla="*/ 118110 w 461417"/>
              <a:gd name="connsiteY33" fmla="*/ 391488 h 410538"/>
              <a:gd name="connsiteX34" fmla="*/ 139065 w 461417"/>
              <a:gd name="connsiteY34" fmla="*/ 393393 h 410538"/>
              <a:gd name="connsiteX35" fmla="*/ 169545 w 461417"/>
              <a:gd name="connsiteY35" fmla="*/ 399108 h 410538"/>
              <a:gd name="connsiteX36" fmla="*/ 175260 w 461417"/>
              <a:gd name="connsiteY36" fmla="*/ 401013 h 410538"/>
              <a:gd name="connsiteX37" fmla="*/ 180975 w 461417"/>
              <a:gd name="connsiteY37" fmla="*/ 404823 h 410538"/>
              <a:gd name="connsiteX38" fmla="*/ 190500 w 461417"/>
              <a:gd name="connsiteY38" fmla="*/ 406728 h 410538"/>
              <a:gd name="connsiteX39" fmla="*/ 203835 w 461417"/>
              <a:gd name="connsiteY39" fmla="*/ 410538 h 410538"/>
              <a:gd name="connsiteX40" fmla="*/ 224790 w 461417"/>
              <a:gd name="connsiteY40" fmla="*/ 408633 h 410538"/>
              <a:gd name="connsiteX41" fmla="*/ 255270 w 461417"/>
              <a:gd name="connsiteY41" fmla="*/ 406728 h 410538"/>
              <a:gd name="connsiteX42" fmla="*/ 260985 w 461417"/>
              <a:gd name="connsiteY42" fmla="*/ 402918 h 410538"/>
              <a:gd name="connsiteX43" fmla="*/ 299085 w 461417"/>
              <a:gd name="connsiteY43" fmla="*/ 399108 h 410538"/>
              <a:gd name="connsiteX44" fmla="*/ 363855 w 461417"/>
              <a:gd name="connsiteY44" fmla="*/ 401013 h 410538"/>
              <a:gd name="connsiteX45" fmla="*/ 371475 w 461417"/>
              <a:gd name="connsiteY45" fmla="*/ 399108 h 410538"/>
              <a:gd name="connsiteX46" fmla="*/ 386715 w 461417"/>
              <a:gd name="connsiteY46" fmla="*/ 395298 h 410538"/>
              <a:gd name="connsiteX47" fmla="*/ 394335 w 461417"/>
              <a:gd name="connsiteY47" fmla="*/ 391488 h 410538"/>
              <a:gd name="connsiteX48" fmla="*/ 415290 w 461417"/>
              <a:gd name="connsiteY48" fmla="*/ 383868 h 410538"/>
              <a:gd name="connsiteX49" fmla="*/ 432435 w 461417"/>
              <a:gd name="connsiteY49" fmla="*/ 362913 h 410538"/>
              <a:gd name="connsiteX50" fmla="*/ 443865 w 461417"/>
              <a:gd name="connsiteY50" fmla="*/ 357198 h 410538"/>
              <a:gd name="connsiteX51" fmla="*/ 459105 w 461417"/>
              <a:gd name="connsiteY51" fmla="*/ 340053 h 410538"/>
              <a:gd name="connsiteX52" fmla="*/ 459105 w 461417"/>
              <a:gd name="connsiteY52" fmla="*/ 279093 h 410538"/>
              <a:gd name="connsiteX53" fmla="*/ 451485 w 461417"/>
              <a:gd name="connsiteY53" fmla="*/ 277188 h 410538"/>
              <a:gd name="connsiteX54" fmla="*/ 447675 w 461417"/>
              <a:gd name="connsiteY54" fmla="*/ 267663 h 410538"/>
              <a:gd name="connsiteX55" fmla="*/ 443865 w 461417"/>
              <a:gd name="connsiteY55" fmla="*/ 261948 h 410538"/>
              <a:gd name="connsiteX56" fmla="*/ 440055 w 461417"/>
              <a:gd name="connsiteY56" fmla="*/ 252423 h 410538"/>
              <a:gd name="connsiteX57" fmla="*/ 426720 w 461417"/>
              <a:gd name="connsiteY57" fmla="*/ 239088 h 410538"/>
              <a:gd name="connsiteX58" fmla="*/ 417195 w 461417"/>
              <a:gd name="connsiteY58" fmla="*/ 237183 h 410538"/>
              <a:gd name="connsiteX59" fmla="*/ 409575 w 461417"/>
              <a:gd name="connsiteY59" fmla="*/ 233373 h 410538"/>
              <a:gd name="connsiteX60" fmla="*/ 398145 w 461417"/>
              <a:gd name="connsiteY60" fmla="*/ 225753 h 410538"/>
              <a:gd name="connsiteX61" fmla="*/ 384810 w 461417"/>
              <a:gd name="connsiteY61" fmla="*/ 212418 h 410538"/>
              <a:gd name="connsiteX62" fmla="*/ 377190 w 461417"/>
              <a:gd name="connsiteY62" fmla="*/ 204798 h 410538"/>
              <a:gd name="connsiteX63" fmla="*/ 373380 w 461417"/>
              <a:gd name="connsiteY63" fmla="*/ 199083 h 410538"/>
              <a:gd name="connsiteX64" fmla="*/ 361950 w 461417"/>
              <a:gd name="connsiteY64" fmla="*/ 187653 h 410538"/>
              <a:gd name="connsiteX65" fmla="*/ 360045 w 461417"/>
              <a:gd name="connsiteY65" fmla="*/ 181938 h 410538"/>
              <a:gd name="connsiteX66" fmla="*/ 348615 w 461417"/>
              <a:gd name="connsiteY66" fmla="*/ 172413 h 410538"/>
              <a:gd name="connsiteX67" fmla="*/ 337185 w 461417"/>
              <a:gd name="connsiteY67" fmla="*/ 159078 h 410538"/>
              <a:gd name="connsiteX68" fmla="*/ 333375 w 461417"/>
              <a:gd name="connsiteY68" fmla="*/ 153363 h 410538"/>
              <a:gd name="connsiteX69" fmla="*/ 327660 w 461417"/>
              <a:gd name="connsiteY69" fmla="*/ 149553 h 410538"/>
              <a:gd name="connsiteX70" fmla="*/ 316230 w 461417"/>
              <a:gd name="connsiteY70" fmla="*/ 132408 h 410538"/>
              <a:gd name="connsiteX71" fmla="*/ 310515 w 461417"/>
              <a:gd name="connsiteY71" fmla="*/ 128598 h 410538"/>
              <a:gd name="connsiteX72" fmla="*/ 299085 w 461417"/>
              <a:gd name="connsiteY72" fmla="*/ 124788 h 410538"/>
              <a:gd name="connsiteX73" fmla="*/ 297180 w 461417"/>
              <a:gd name="connsiteY73" fmla="*/ 119073 h 410538"/>
              <a:gd name="connsiteX74" fmla="*/ 278130 w 461417"/>
              <a:gd name="connsiteY74" fmla="*/ 113358 h 410538"/>
              <a:gd name="connsiteX75" fmla="*/ 266700 w 461417"/>
              <a:gd name="connsiteY75" fmla="*/ 107643 h 410538"/>
              <a:gd name="connsiteX76" fmla="*/ 249555 w 461417"/>
              <a:gd name="connsiteY76" fmla="*/ 100023 h 410538"/>
              <a:gd name="connsiteX77" fmla="*/ 241935 w 461417"/>
              <a:gd name="connsiteY77" fmla="*/ 98118 h 410538"/>
              <a:gd name="connsiteX78" fmla="*/ 230505 w 461417"/>
              <a:gd name="connsiteY78" fmla="*/ 96213 h 410538"/>
              <a:gd name="connsiteX79" fmla="*/ 224790 w 461417"/>
              <a:gd name="connsiteY79" fmla="*/ 94308 h 410538"/>
              <a:gd name="connsiteX80" fmla="*/ 203835 w 461417"/>
              <a:gd name="connsiteY80" fmla="*/ 88593 h 410538"/>
              <a:gd name="connsiteX81" fmla="*/ 192405 w 461417"/>
              <a:gd name="connsiteY81" fmla="*/ 84783 h 410538"/>
              <a:gd name="connsiteX82" fmla="*/ 177165 w 461417"/>
              <a:gd name="connsiteY82" fmla="*/ 80973 h 410538"/>
              <a:gd name="connsiteX83" fmla="*/ 161925 w 461417"/>
              <a:gd name="connsiteY83" fmla="*/ 71448 h 410538"/>
              <a:gd name="connsiteX84" fmla="*/ 154305 w 461417"/>
              <a:gd name="connsiteY84" fmla="*/ 69543 h 410538"/>
              <a:gd name="connsiteX85" fmla="*/ 142875 w 461417"/>
              <a:gd name="connsiteY85" fmla="*/ 63828 h 410538"/>
              <a:gd name="connsiteX86" fmla="*/ 137160 w 461417"/>
              <a:gd name="connsiteY86" fmla="*/ 56208 h 410538"/>
              <a:gd name="connsiteX87" fmla="*/ 133350 w 461417"/>
              <a:gd name="connsiteY87" fmla="*/ 50493 h 410538"/>
              <a:gd name="connsiteX88" fmla="*/ 127635 w 461417"/>
              <a:gd name="connsiteY88" fmla="*/ 46683 h 410538"/>
              <a:gd name="connsiteX89" fmla="*/ 116205 w 461417"/>
              <a:gd name="connsiteY89" fmla="*/ 31443 h 410538"/>
              <a:gd name="connsiteX90" fmla="*/ 104775 w 461417"/>
              <a:gd name="connsiteY90" fmla="*/ 23823 h 410538"/>
              <a:gd name="connsiteX91" fmla="*/ 95250 w 461417"/>
              <a:gd name="connsiteY91" fmla="*/ 14298 h 410538"/>
              <a:gd name="connsiteX92" fmla="*/ 83820 w 461417"/>
              <a:gd name="connsiteY92" fmla="*/ 4773 h 410538"/>
              <a:gd name="connsiteX93" fmla="*/ 62865 w 461417"/>
              <a:gd name="connsiteY93" fmla="*/ 963 h 41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61417" h="410538">
                <a:moveTo>
                  <a:pt x="62865" y="963"/>
                </a:moveTo>
                <a:lnTo>
                  <a:pt x="62865" y="963"/>
                </a:lnTo>
                <a:cubicBezTo>
                  <a:pt x="60960" y="6043"/>
                  <a:pt x="59576" y="11350"/>
                  <a:pt x="57150" y="16203"/>
                </a:cubicBezTo>
                <a:cubicBezTo>
                  <a:pt x="55730" y="19043"/>
                  <a:pt x="52724" y="20922"/>
                  <a:pt x="51435" y="23823"/>
                </a:cubicBezTo>
                <a:cubicBezTo>
                  <a:pt x="50120" y="26782"/>
                  <a:pt x="50315" y="30207"/>
                  <a:pt x="49530" y="33348"/>
                </a:cubicBezTo>
                <a:cubicBezTo>
                  <a:pt x="49043" y="35296"/>
                  <a:pt x="48177" y="37132"/>
                  <a:pt x="47625" y="39063"/>
                </a:cubicBezTo>
                <a:cubicBezTo>
                  <a:pt x="42841" y="55807"/>
                  <a:pt x="48383" y="38695"/>
                  <a:pt x="43815" y="52398"/>
                </a:cubicBezTo>
                <a:cubicBezTo>
                  <a:pt x="44450" y="60018"/>
                  <a:pt x="44709" y="67679"/>
                  <a:pt x="45720" y="75258"/>
                </a:cubicBezTo>
                <a:cubicBezTo>
                  <a:pt x="45985" y="77248"/>
                  <a:pt x="47625" y="78965"/>
                  <a:pt x="47625" y="80973"/>
                </a:cubicBezTo>
                <a:cubicBezTo>
                  <a:pt x="47625" y="87355"/>
                  <a:pt x="46623" y="93705"/>
                  <a:pt x="45720" y="100023"/>
                </a:cubicBezTo>
                <a:cubicBezTo>
                  <a:pt x="45350" y="102615"/>
                  <a:pt x="46035" y="106255"/>
                  <a:pt x="43815" y="107643"/>
                </a:cubicBezTo>
                <a:cubicBezTo>
                  <a:pt x="40007" y="110023"/>
                  <a:pt x="34925" y="108913"/>
                  <a:pt x="30480" y="109548"/>
                </a:cubicBezTo>
                <a:cubicBezTo>
                  <a:pt x="29513" y="113415"/>
                  <a:pt x="28310" y="119057"/>
                  <a:pt x="26670" y="122883"/>
                </a:cubicBezTo>
                <a:cubicBezTo>
                  <a:pt x="25551" y="125493"/>
                  <a:pt x="24130" y="127963"/>
                  <a:pt x="22860" y="130503"/>
                </a:cubicBezTo>
                <a:cubicBezTo>
                  <a:pt x="22225" y="138758"/>
                  <a:pt x="23088" y="147268"/>
                  <a:pt x="20955" y="155268"/>
                </a:cubicBezTo>
                <a:cubicBezTo>
                  <a:pt x="20365" y="157480"/>
                  <a:pt x="16859" y="157459"/>
                  <a:pt x="15240" y="159078"/>
                </a:cubicBezTo>
                <a:cubicBezTo>
                  <a:pt x="12995" y="161323"/>
                  <a:pt x="11370" y="164114"/>
                  <a:pt x="9525" y="166698"/>
                </a:cubicBezTo>
                <a:cubicBezTo>
                  <a:pt x="8194" y="168561"/>
                  <a:pt x="7334" y="170794"/>
                  <a:pt x="5715" y="172413"/>
                </a:cubicBezTo>
                <a:cubicBezTo>
                  <a:pt x="4096" y="174032"/>
                  <a:pt x="1905" y="174953"/>
                  <a:pt x="0" y="176223"/>
                </a:cubicBezTo>
                <a:cubicBezTo>
                  <a:pt x="635" y="196543"/>
                  <a:pt x="777" y="216884"/>
                  <a:pt x="1905" y="237183"/>
                </a:cubicBezTo>
                <a:cubicBezTo>
                  <a:pt x="2050" y="239797"/>
                  <a:pt x="3297" y="242236"/>
                  <a:pt x="3810" y="244803"/>
                </a:cubicBezTo>
                <a:cubicBezTo>
                  <a:pt x="7163" y="261566"/>
                  <a:pt x="3913" y="250826"/>
                  <a:pt x="7620" y="261948"/>
                </a:cubicBezTo>
                <a:cubicBezTo>
                  <a:pt x="8255" y="279093"/>
                  <a:pt x="7818" y="296311"/>
                  <a:pt x="9525" y="313383"/>
                </a:cubicBezTo>
                <a:cubicBezTo>
                  <a:pt x="9753" y="315661"/>
                  <a:pt x="12311" y="317050"/>
                  <a:pt x="13335" y="319098"/>
                </a:cubicBezTo>
                <a:cubicBezTo>
                  <a:pt x="21579" y="335585"/>
                  <a:pt x="5600" y="310936"/>
                  <a:pt x="20955" y="332433"/>
                </a:cubicBezTo>
                <a:cubicBezTo>
                  <a:pt x="23171" y="335536"/>
                  <a:pt x="28044" y="343602"/>
                  <a:pt x="30480" y="345768"/>
                </a:cubicBezTo>
                <a:cubicBezTo>
                  <a:pt x="34915" y="349710"/>
                  <a:pt x="41366" y="354041"/>
                  <a:pt x="47625" y="355293"/>
                </a:cubicBezTo>
                <a:cubicBezTo>
                  <a:pt x="52028" y="356174"/>
                  <a:pt x="56515" y="356563"/>
                  <a:pt x="60960" y="357198"/>
                </a:cubicBezTo>
                <a:lnTo>
                  <a:pt x="72390" y="364818"/>
                </a:lnTo>
                <a:cubicBezTo>
                  <a:pt x="74295" y="366088"/>
                  <a:pt x="76486" y="367009"/>
                  <a:pt x="78105" y="368628"/>
                </a:cubicBezTo>
                <a:cubicBezTo>
                  <a:pt x="81915" y="372438"/>
                  <a:pt x="84423" y="378354"/>
                  <a:pt x="89535" y="380058"/>
                </a:cubicBezTo>
                <a:cubicBezTo>
                  <a:pt x="113616" y="388085"/>
                  <a:pt x="75115" y="374694"/>
                  <a:pt x="100965" y="385773"/>
                </a:cubicBezTo>
                <a:cubicBezTo>
                  <a:pt x="103371" y="386804"/>
                  <a:pt x="106101" y="386850"/>
                  <a:pt x="108585" y="387678"/>
                </a:cubicBezTo>
                <a:cubicBezTo>
                  <a:pt x="111829" y="388759"/>
                  <a:pt x="114749" y="390858"/>
                  <a:pt x="118110" y="391488"/>
                </a:cubicBezTo>
                <a:cubicBezTo>
                  <a:pt x="125004" y="392781"/>
                  <a:pt x="132080" y="392758"/>
                  <a:pt x="139065" y="393393"/>
                </a:cubicBezTo>
                <a:cubicBezTo>
                  <a:pt x="159272" y="398445"/>
                  <a:pt x="149109" y="396554"/>
                  <a:pt x="169545" y="399108"/>
                </a:cubicBezTo>
                <a:cubicBezTo>
                  <a:pt x="171450" y="399743"/>
                  <a:pt x="173464" y="400115"/>
                  <a:pt x="175260" y="401013"/>
                </a:cubicBezTo>
                <a:cubicBezTo>
                  <a:pt x="177308" y="402037"/>
                  <a:pt x="178831" y="404019"/>
                  <a:pt x="180975" y="404823"/>
                </a:cubicBezTo>
                <a:cubicBezTo>
                  <a:pt x="184007" y="405960"/>
                  <a:pt x="187339" y="406026"/>
                  <a:pt x="190500" y="406728"/>
                </a:cubicBezTo>
                <a:cubicBezTo>
                  <a:pt x="197676" y="408323"/>
                  <a:pt x="197471" y="408417"/>
                  <a:pt x="203835" y="410538"/>
                </a:cubicBezTo>
                <a:lnTo>
                  <a:pt x="224790" y="408633"/>
                </a:lnTo>
                <a:cubicBezTo>
                  <a:pt x="234942" y="407881"/>
                  <a:pt x="245215" y="408316"/>
                  <a:pt x="255270" y="406728"/>
                </a:cubicBezTo>
                <a:cubicBezTo>
                  <a:pt x="257532" y="406371"/>
                  <a:pt x="258729" y="403310"/>
                  <a:pt x="260985" y="402918"/>
                </a:cubicBezTo>
                <a:cubicBezTo>
                  <a:pt x="273560" y="400731"/>
                  <a:pt x="286385" y="400378"/>
                  <a:pt x="299085" y="399108"/>
                </a:cubicBezTo>
                <a:cubicBezTo>
                  <a:pt x="320675" y="399743"/>
                  <a:pt x="342256" y="401013"/>
                  <a:pt x="363855" y="401013"/>
                </a:cubicBezTo>
                <a:cubicBezTo>
                  <a:pt x="366473" y="401013"/>
                  <a:pt x="368919" y="399676"/>
                  <a:pt x="371475" y="399108"/>
                </a:cubicBezTo>
                <a:cubicBezTo>
                  <a:pt x="377668" y="397732"/>
                  <a:pt x="381216" y="397655"/>
                  <a:pt x="386715" y="395298"/>
                </a:cubicBezTo>
                <a:cubicBezTo>
                  <a:pt x="389325" y="394179"/>
                  <a:pt x="391666" y="392458"/>
                  <a:pt x="394335" y="391488"/>
                </a:cubicBezTo>
                <a:cubicBezTo>
                  <a:pt x="419581" y="382308"/>
                  <a:pt x="397896" y="392565"/>
                  <a:pt x="415290" y="383868"/>
                </a:cubicBezTo>
                <a:cubicBezTo>
                  <a:pt x="416310" y="382509"/>
                  <a:pt x="427332" y="366315"/>
                  <a:pt x="432435" y="362913"/>
                </a:cubicBezTo>
                <a:cubicBezTo>
                  <a:pt x="445675" y="354086"/>
                  <a:pt x="430376" y="369188"/>
                  <a:pt x="443865" y="357198"/>
                </a:cubicBezTo>
                <a:cubicBezTo>
                  <a:pt x="454541" y="347708"/>
                  <a:pt x="453314" y="348739"/>
                  <a:pt x="459105" y="340053"/>
                </a:cubicBezTo>
                <a:cubicBezTo>
                  <a:pt x="460522" y="321637"/>
                  <a:pt x="463510" y="296713"/>
                  <a:pt x="459105" y="279093"/>
                </a:cubicBezTo>
                <a:cubicBezTo>
                  <a:pt x="458470" y="276553"/>
                  <a:pt x="454025" y="277823"/>
                  <a:pt x="451485" y="277188"/>
                </a:cubicBezTo>
                <a:cubicBezTo>
                  <a:pt x="450215" y="274013"/>
                  <a:pt x="449204" y="270722"/>
                  <a:pt x="447675" y="267663"/>
                </a:cubicBezTo>
                <a:cubicBezTo>
                  <a:pt x="446651" y="265615"/>
                  <a:pt x="444889" y="263996"/>
                  <a:pt x="443865" y="261948"/>
                </a:cubicBezTo>
                <a:cubicBezTo>
                  <a:pt x="442336" y="258889"/>
                  <a:pt x="442107" y="255159"/>
                  <a:pt x="440055" y="252423"/>
                </a:cubicBezTo>
                <a:cubicBezTo>
                  <a:pt x="436283" y="247394"/>
                  <a:pt x="432884" y="240321"/>
                  <a:pt x="426720" y="239088"/>
                </a:cubicBezTo>
                <a:lnTo>
                  <a:pt x="417195" y="237183"/>
                </a:lnTo>
                <a:cubicBezTo>
                  <a:pt x="414655" y="235913"/>
                  <a:pt x="411886" y="235024"/>
                  <a:pt x="409575" y="233373"/>
                </a:cubicBezTo>
                <a:cubicBezTo>
                  <a:pt x="397089" y="224454"/>
                  <a:pt x="410404" y="229839"/>
                  <a:pt x="398145" y="225753"/>
                </a:cubicBezTo>
                <a:lnTo>
                  <a:pt x="384810" y="212418"/>
                </a:lnTo>
                <a:cubicBezTo>
                  <a:pt x="382270" y="209878"/>
                  <a:pt x="379183" y="207787"/>
                  <a:pt x="377190" y="204798"/>
                </a:cubicBezTo>
                <a:cubicBezTo>
                  <a:pt x="375920" y="202893"/>
                  <a:pt x="374901" y="200794"/>
                  <a:pt x="373380" y="199083"/>
                </a:cubicBezTo>
                <a:cubicBezTo>
                  <a:pt x="369800" y="195056"/>
                  <a:pt x="361950" y="187653"/>
                  <a:pt x="361950" y="187653"/>
                </a:cubicBezTo>
                <a:cubicBezTo>
                  <a:pt x="361315" y="185748"/>
                  <a:pt x="361159" y="183609"/>
                  <a:pt x="360045" y="181938"/>
                </a:cubicBezTo>
                <a:cubicBezTo>
                  <a:pt x="357111" y="177538"/>
                  <a:pt x="352832" y="175224"/>
                  <a:pt x="348615" y="172413"/>
                </a:cubicBezTo>
                <a:cubicBezTo>
                  <a:pt x="339868" y="159293"/>
                  <a:pt x="351043" y="175246"/>
                  <a:pt x="337185" y="159078"/>
                </a:cubicBezTo>
                <a:cubicBezTo>
                  <a:pt x="335695" y="157340"/>
                  <a:pt x="334994" y="154982"/>
                  <a:pt x="333375" y="153363"/>
                </a:cubicBezTo>
                <a:cubicBezTo>
                  <a:pt x="331756" y="151744"/>
                  <a:pt x="329279" y="151172"/>
                  <a:pt x="327660" y="149553"/>
                </a:cubicBezTo>
                <a:cubicBezTo>
                  <a:pt x="316693" y="138586"/>
                  <a:pt x="327113" y="145105"/>
                  <a:pt x="316230" y="132408"/>
                </a:cubicBezTo>
                <a:cubicBezTo>
                  <a:pt x="314740" y="130670"/>
                  <a:pt x="312607" y="129528"/>
                  <a:pt x="310515" y="128598"/>
                </a:cubicBezTo>
                <a:cubicBezTo>
                  <a:pt x="306845" y="126967"/>
                  <a:pt x="299085" y="124788"/>
                  <a:pt x="299085" y="124788"/>
                </a:cubicBezTo>
                <a:cubicBezTo>
                  <a:pt x="298450" y="122883"/>
                  <a:pt x="298814" y="120240"/>
                  <a:pt x="297180" y="119073"/>
                </a:cubicBezTo>
                <a:cubicBezTo>
                  <a:pt x="294683" y="117289"/>
                  <a:pt x="282204" y="114376"/>
                  <a:pt x="278130" y="113358"/>
                </a:cubicBezTo>
                <a:cubicBezTo>
                  <a:pt x="261752" y="102439"/>
                  <a:pt x="282474" y="115530"/>
                  <a:pt x="266700" y="107643"/>
                </a:cubicBezTo>
                <a:cubicBezTo>
                  <a:pt x="254190" y="101388"/>
                  <a:pt x="269214" y="104938"/>
                  <a:pt x="249555" y="100023"/>
                </a:cubicBezTo>
                <a:cubicBezTo>
                  <a:pt x="247015" y="99388"/>
                  <a:pt x="244502" y="98631"/>
                  <a:pt x="241935" y="98118"/>
                </a:cubicBezTo>
                <a:cubicBezTo>
                  <a:pt x="238147" y="97360"/>
                  <a:pt x="234276" y="97051"/>
                  <a:pt x="230505" y="96213"/>
                </a:cubicBezTo>
                <a:cubicBezTo>
                  <a:pt x="228545" y="95777"/>
                  <a:pt x="226738" y="94795"/>
                  <a:pt x="224790" y="94308"/>
                </a:cubicBezTo>
                <a:cubicBezTo>
                  <a:pt x="203249" y="88923"/>
                  <a:pt x="228356" y="96767"/>
                  <a:pt x="203835" y="88593"/>
                </a:cubicBezTo>
                <a:cubicBezTo>
                  <a:pt x="200025" y="87323"/>
                  <a:pt x="196343" y="85571"/>
                  <a:pt x="192405" y="84783"/>
                </a:cubicBezTo>
                <a:cubicBezTo>
                  <a:pt x="180911" y="82484"/>
                  <a:pt x="185952" y="83902"/>
                  <a:pt x="177165" y="80973"/>
                </a:cubicBezTo>
                <a:cubicBezTo>
                  <a:pt x="171171" y="76478"/>
                  <a:pt x="168898" y="74063"/>
                  <a:pt x="161925" y="71448"/>
                </a:cubicBezTo>
                <a:cubicBezTo>
                  <a:pt x="159474" y="70529"/>
                  <a:pt x="156822" y="70262"/>
                  <a:pt x="154305" y="69543"/>
                </a:cubicBezTo>
                <a:cubicBezTo>
                  <a:pt x="149967" y="68303"/>
                  <a:pt x="146215" y="67168"/>
                  <a:pt x="142875" y="63828"/>
                </a:cubicBezTo>
                <a:cubicBezTo>
                  <a:pt x="140630" y="61583"/>
                  <a:pt x="139005" y="58792"/>
                  <a:pt x="137160" y="56208"/>
                </a:cubicBezTo>
                <a:cubicBezTo>
                  <a:pt x="135829" y="54345"/>
                  <a:pt x="134969" y="52112"/>
                  <a:pt x="133350" y="50493"/>
                </a:cubicBezTo>
                <a:cubicBezTo>
                  <a:pt x="131731" y="48874"/>
                  <a:pt x="129540" y="47953"/>
                  <a:pt x="127635" y="46683"/>
                </a:cubicBezTo>
                <a:cubicBezTo>
                  <a:pt x="123487" y="38387"/>
                  <a:pt x="124228" y="37862"/>
                  <a:pt x="116205" y="31443"/>
                </a:cubicBezTo>
                <a:cubicBezTo>
                  <a:pt x="112629" y="28582"/>
                  <a:pt x="104775" y="23823"/>
                  <a:pt x="104775" y="23823"/>
                </a:cubicBezTo>
                <a:cubicBezTo>
                  <a:pt x="97790" y="13346"/>
                  <a:pt x="104775" y="22235"/>
                  <a:pt x="95250" y="14298"/>
                </a:cubicBezTo>
                <a:cubicBezTo>
                  <a:pt x="80582" y="2075"/>
                  <a:pt x="98009" y="14233"/>
                  <a:pt x="83820" y="4773"/>
                </a:cubicBezTo>
                <a:cubicBezTo>
                  <a:pt x="81761" y="-3463"/>
                  <a:pt x="66358" y="1598"/>
                  <a:pt x="62865" y="963"/>
                </a:cubicBez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orme libre : forme 46">
            <a:extLst>
              <a:ext uri="{FF2B5EF4-FFF2-40B4-BE49-F238E27FC236}">
                <a16:creationId xmlns:a16="http://schemas.microsoft.com/office/drawing/2014/main" id="{E19ADA1B-8D03-0048-50B0-B880D0D0E7F2}"/>
              </a:ext>
            </a:extLst>
          </p:cNvPr>
          <p:cNvSpPr/>
          <p:nvPr/>
        </p:nvSpPr>
        <p:spPr>
          <a:xfrm>
            <a:off x="2788635" y="3580394"/>
            <a:ext cx="1341120" cy="2651760"/>
          </a:xfrm>
          <a:custGeom>
            <a:avLst/>
            <a:gdLst>
              <a:gd name="connsiteX0" fmla="*/ 495300 w 1341120"/>
              <a:gd name="connsiteY0" fmla="*/ 0 h 2651760"/>
              <a:gd name="connsiteX1" fmla="*/ 495300 w 1341120"/>
              <a:gd name="connsiteY1" fmla="*/ 0 h 2651760"/>
              <a:gd name="connsiteX2" fmla="*/ 411480 w 1341120"/>
              <a:gd name="connsiteY2" fmla="*/ 53340 h 2651760"/>
              <a:gd name="connsiteX3" fmla="*/ 365760 w 1341120"/>
              <a:gd name="connsiteY3" fmla="*/ 68580 h 2651760"/>
              <a:gd name="connsiteX4" fmla="*/ 281940 w 1341120"/>
              <a:gd name="connsiteY4" fmla="*/ 45720 h 2651760"/>
              <a:gd name="connsiteX5" fmla="*/ 220980 w 1341120"/>
              <a:gd name="connsiteY5" fmla="*/ 53340 h 2651760"/>
              <a:gd name="connsiteX6" fmla="*/ 182880 w 1341120"/>
              <a:gd name="connsiteY6" fmla="*/ 91440 h 2651760"/>
              <a:gd name="connsiteX7" fmla="*/ 175260 w 1341120"/>
              <a:gd name="connsiteY7" fmla="*/ 114300 h 2651760"/>
              <a:gd name="connsiteX8" fmla="*/ 137160 w 1341120"/>
              <a:gd name="connsiteY8" fmla="*/ 121920 h 2651760"/>
              <a:gd name="connsiteX9" fmla="*/ 114300 w 1341120"/>
              <a:gd name="connsiteY9" fmla="*/ 129540 h 2651760"/>
              <a:gd name="connsiteX10" fmla="*/ 91440 w 1341120"/>
              <a:gd name="connsiteY10" fmla="*/ 220980 h 2651760"/>
              <a:gd name="connsiteX11" fmla="*/ 83820 w 1341120"/>
              <a:gd name="connsiteY11" fmla="*/ 243840 h 2651760"/>
              <a:gd name="connsiteX12" fmla="*/ 76200 w 1341120"/>
              <a:gd name="connsiteY12" fmla="*/ 274320 h 2651760"/>
              <a:gd name="connsiteX13" fmla="*/ 83820 w 1341120"/>
              <a:gd name="connsiteY13" fmla="*/ 312420 h 2651760"/>
              <a:gd name="connsiteX14" fmla="*/ 99060 w 1341120"/>
              <a:gd name="connsiteY14" fmla="*/ 373380 h 2651760"/>
              <a:gd name="connsiteX15" fmla="*/ 114300 w 1341120"/>
              <a:gd name="connsiteY15" fmla="*/ 419100 h 2651760"/>
              <a:gd name="connsiteX16" fmla="*/ 91440 w 1341120"/>
              <a:gd name="connsiteY16" fmla="*/ 487680 h 2651760"/>
              <a:gd name="connsiteX17" fmla="*/ 45720 w 1341120"/>
              <a:gd name="connsiteY17" fmla="*/ 525780 h 2651760"/>
              <a:gd name="connsiteX18" fmla="*/ 45720 w 1341120"/>
              <a:gd name="connsiteY18" fmla="*/ 525780 h 2651760"/>
              <a:gd name="connsiteX19" fmla="*/ 15240 w 1341120"/>
              <a:gd name="connsiteY19" fmla="*/ 594360 h 2651760"/>
              <a:gd name="connsiteX20" fmla="*/ 7620 w 1341120"/>
              <a:gd name="connsiteY20" fmla="*/ 624840 h 2651760"/>
              <a:gd name="connsiteX21" fmla="*/ 0 w 1341120"/>
              <a:gd name="connsiteY21" fmla="*/ 708660 h 2651760"/>
              <a:gd name="connsiteX22" fmla="*/ 7620 w 1341120"/>
              <a:gd name="connsiteY22" fmla="*/ 754380 h 2651760"/>
              <a:gd name="connsiteX23" fmla="*/ 7620 w 1341120"/>
              <a:gd name="connsiteY23" fmla="*/ 815340 h 2651760"/>
              <a:gd name="connsiteX24" fmla="*/ 7620 w 1341120"/>
              <a:gd name="connsiteY24" fmla="*/ 845820 h 2651760"/>
              <a:gd name="connsiteX25" fmla="*/ 53340 w 1341120"/>
              <a:gd name="connsiteY25" fmla="*/ 952500 h 2651760"/>
              <a:gd name="connsiteX26" fmla="*/ 91440 w 1341120"/>
              <a:gd name="connsiteY26" fmla="*/ 1005840 h 2651760"/>
              <a:gd name="connsiteX27" fmla="*/ 106680 w 1341120"/>
              <a:gd name="connsiteY27" fmla="*/ 1059180 h 2651760"/>
              <a:gd name="connsiteX28" fmla="*/ 99060 w 1341120"/>
              <a:gd name="connsiteY28" fmla="*/ 1082040 h 2651760"/>
              <a:gd name="connsiteX29" fmla="*/ 99060 w 1341120"/>
              <a:gd name="connsiteY29" fmla="*/ 1135380 h 2651760"/>
              <a:gd name="connsiteX30" fmla="*/ 121920 w 1341120"/>
              <a:gd name="connsiteY30" fmla="*/ 1211580 h 2651760"/>
              <a:gd name="connsiteX31" fmla="*/ 121920 w 1341120"/>
              <a:gd name="connsiteY31" fmla="*/ 1257300 h 2651760"/>
              <a:gd name="connsiteX32" fmla="*/ 83820 w 1341120"/>
              <a:gd name="connsiteY32" fmla="*/ 1310640 h 2651760"/>
              <a:gd name="connsiteX33" fmla="*/ 114300 w 1341120"/>
              <a:gd name="connsiteY33" fmla="*/ 1440180 h 2651760"/>
              <a:gd name="connsiteX34" fmla="*/ 152400 w 1341120"/>
              <a:gd name="connsiteY34" fmla="*/ 1539240 h 2651760"/>
              <a:gd name="connsiteX35" fmla="*/ 167640 w 1341120"/>
              <a:gd name="connsiteY35" fmla="*/ 1600200 h 2651760"/>
              <a:gd name="connsiteX36" fmla="*/ 167640 w 1341120"/>
              <a:gd name="connsiteY36" fmla="*/ 1668780 h 2651760"/>
              <a:gd name="connsiteX37" fmla="*/ 236220 w 1341120"/>
              <a:gd name="connsiteY37" fmla="*/ 1760220 h 2651760"/>
              <a:gd name="connsiteX38" fmla="*/ 243840 w 1341120"/>
              <a:gd name="connsiteY38" fmla="*/ 1828800 h 2651760"/>
              <a:gd name="connsiteX39" fmla="*/ 358140 w 1341120"/>
              <a:gd name="connsiteY39" fmla="*/ 2011680 h 2651760"/>
              <a:gd name="connsiteX40" fmla="*/ 381000 w 1341120"/>
              <a:gd name="connsiteY40" fmla="*/ 2118360 h 2651760"/>
              <a:gd name="connsiteX41" fmla="*/ 396240 w 1341120"/>
              <a:gd name="connsiteY41" fmla="*/ 2194560 h 2651760"/>
              <a:gd name="connsiteX42" fmla="*/ 411480 w 1341120"/>
              <a:gd name="connsiteY42" fmla="*/ 2286000 h 2651760"/>
              <a:gd name="connsiteX43" fmla="*/ 419100 w 1341120"/>
              <a:gd name="connsiteY43" fmla="*/ 2339340 h 2651760"/>
              <a:gd name="connsiteX44" fmla="*/ 419100 w 1341120"/>
              <a:gd name="connsiteY44" fmla="*/ 2377440 h 2651760"/>
              <a:gd name="connsiteX45" fmla="*/ 403860 w 1341120"/>
              <a:gd name="connsiteY45" fmla="*/ 2400300 h 2651760"/>
              <a:gd name="connsiteX46" fmla="*/ 419100 w 1341120"/>
              <a:gd name="connsiteY46" fmla="*/ 2453640 h 2651760"/>
              <a:gd name="connsiteX47" fmla="*/ 441960 w 1341120"/>
              <a:gd name="connsiteY47" fmla="*/ 2476500 h 2651760"/>
              <a:gd name="connsiteX48" fmla="*/ 472440 w 1341120"/>
              <a:gd name="connsiteY48" fmla="*/ 2484120 h 2651760"/>
              <a:gd name="connsiteX49" fmla="*/ 502920 w 1341120"/>
              <a:gd name="connsiteY49" fmla="*/ 2491740 h 2651760"/>
              <a:gd name="connsiteX50" fmla="*/ 541020 w 1341120"/>
              <a:gd name="connsiteY50" fmla="*/ 2529840 h 2651760"/>
              <a:gd name="connsiteX51" fmla="*/ 571500 w 1341120"/>
              <a:gd name="connsiteY51" fmla="*/ 2590800 h 2651760"/>
              <a:gd name="connsiteX52" fmla="*/ 647700 w 1341120"/>
              <a:gd name="connsiteY52" fmla="*/ 2621280 h 2651760"/>
              <a:gd name="connsiteX53" fmla="*/ 670560 w 1341120"/>
              <a:gd name="connsiteY53" fmla="*/ 2651760 h 2651760"/>
              <a:gd name="connsiteX54" fmla="*/ 769620 w 1341120"/>
              <a:gd name="connsiteY54" fmla="*/ 2621280 h 2651760"/>
              <a:gd name="connsiteX55" fmla="*/ 777240 w 1341120"/>
              <a:gd name="connsiteY55" fmla="*/ 2522220 h 2651760"/>
              <a:gd name="connsiteX56" fmla="*/ 792480 w 1341120"/>
              <a:gd name="connsiteY56" fmla="*/ 2453640 h 2651760"/>
              <a:gd name="connsiteX57" fmla="*/ 845820 w 1341120"/>
              <a:gd name="connsiteY57" fmla="*/ 2346960 h 2651760"/>
              <a:gd name="connsiteX58" fmla="*/ 861060 w 1341120"/>
              <a:gd name="connsiteY58" fmla="*/ 2308860 h 2651760"/>
              <a:gd name="connsiteX59" fmla="*/ 853440 w 1341120"/>
              <a:gd name="connsiteY59" fmla="*/ 2232660 h 2651760"/>
              <a:gd name="connsiteX60" fmla="*/ 815340 w 1341120"/>
              <a:gd name="connsiteY60" fmla="*/ 2217420 h 2651760"/>
              <a:gd name="connsiteX61" fmla="*/ 769620 w 1341120"/>
              <a:gd name="connsiteY61" fmla="*/ 2186940 h 2651760"/>
              <a:gd name="connsiteX62" fmla="*/ 731520 w 1341120"/>
              <a:gd name="connsiteY62" fmla="*/ 2156460 h 2651760"/>
              <a:gd name="connsiteX63" fmla="*/ 716280 w 1341120"/>
              <a:gd name="connsiteY63" fmla="*/ 2118360 h 2651760"/>
              <a:gd name="connsiteX64" fmla="*/ 723900 w 1341120"/>
              <a:gd name="connsiteY64" fmla="*/ 2057400 h 2651760"/>
              <a:gd name="connsiteX65" fmla="*/ 777240 w 1341120"/>
              <a:gd name="connsiteY65" fmla="*/ 2004060 h 2651760"/>
              <a:gd name="connsiteX66" fmla="*/ 807720 w 1341120"/>
              <a:gd name="connsiteY66" fmla="*/ 1973580 h 2651760"/>
              <a:gd name="connsiteX67" fmla="*/ 807720 w 1341120"/>
              <a:gd name="connsiteY67" fmla="*/ 1943100 h 2651760"/>
              <a:gd name="connsiteX68" fmla="*/ 807720 w 1341120"/>
              <a:gd name="connsiteY68" fmla="*/ 1897380 h 2651760"/>
              <a:gd name="connsiteX69" fmla="*/ 838200 w 1341120"/>
              <a:gd name="connsiteY69" fmla="*/ 1836420 h 2651760"/>
              <a:gd name="connsiteX70" fmla="*/ 769620 w 1341120"/>
              <a:gd name="connsiteY70" fmla="*/ 1790700 h 2651760"/>
              <a:gd name="connsiteX71" fmla="*/ 746760 w 1341120"/>
              <a:gd name="connsiteY71" fmla="*/ 1744980 h 2651760"/>
              <a:gd name="connsiteX72" fmla="*/ 716280 w 1341120"/>
              <a:gd name="connsiteY72" fmla="*/ 1714500 h 2651760"/>
              <a:gd name="connsiteX73" fmla="*/ 701040 w 1341120"/>
              <a:gd name="connsiteY73" fmla="*/ 1661160 h 2651760"/>
              <a:gd name="connsiteX74" fmla="*/ 784860 w 1341120"/>
              <a:gd name="connsiteY74" fmla="*/ 1691640 h 2651760"/>
              <a:gd name="connsiteX75" fmla="*/ 853440 w 1341120"/>
              <a:gd name="connsiteY75" fmla="*/ 1706880 h 2651760"/>
              <a:gd name="connsiteX76" fmla="*/ 906780 w 1341120"/>
              <a:gd name="connsiteY76" fmla="*/ 1691640 h 2651760"/>
              <a:gd name="connsiteX77" fmla="*/ 914400 w 1341120"/>
              <a:gd name="connsiteY77" fmla="*/ 1638300 h 2651760"/>
              <a:gd name="connsiteX78" fmla="*/ 906780 w 1341120"/>
              <a:gd name="connsiteY78" fmla="*/ 1592580 h 2651760"/>
              <a:gd name="connsiteX79" fmla="*/ 891540 w 1341120"/>
              <a:gd name="connsiteY79" fmla="*/ 1554480 h 2651760"/>
              <a:gd name="connsiteX80" fmla="*/ 914400 w 1341120"/>
              <a:gd name="connsiteY80" fmla="*/ 1501140 h 2651760"/>
              <a:gd name="connsiteX81" fmla="*/ 967740 w 1341120"/>
              <a:gd name="connsiteY81" fmla="*/ 1501140 h 2651760"/>
              <a:gd name="connsiteX82" fmla="*/ 1120140 w 1341120"/>
              <a:gd name="connsiteY82" fmla="*/ 1478280 h 2651760"/>
              <a:gd name="connsiteX83" fmla="*/ 1211580 w 1341120"/>
              <a:gd name="connsiteY83" fmla="*/ 1440180 h 2651760"/>
              <a:gd name="connsiteX84" fmla="*/ 1257300 w 1341120"/>
              <a:gd name="connsiteY84" fmla="*/ 1379220 h 2651760"/>
              <a:gd name="connsiteX85" fmla="*/ 1257300 w 1341120"/>
              <a:gd name="connsiteY85" fmla="*/ 1333500 h 2651760"/>
              <a:gd name="connsiteX86" fmla="*/ 1219200 w 1341120"/>
              <a:gd name="connsiteY86" fmla="*/ 1257300 h 2651760"/>
              <a:gd name="connsiteX87" fmla="*/ 1173480 w 1341120"/>
              <a:gd name="connsiteY87" fmla="*/ 1211580 h 2651760"/>
              <a:gd name="connsiteX88" fmla="*/ 1150620 w 1341120"/>
              <a:gd name="connsiteY88" fmla="*/ 1165860 h 2651760"/>
              <a:gd name="connsiteX89" fmla="*/ 1104900 w 1341120"/>
              <a:gd name="connsiteY89" fmla="*/ 1135380 h 2651760"/>
              <a:gd name="connsiteX90" fmla="*/ 1104900 w 1341120"/>
              <a:gd name="connsiteY90" fmla="*/ 1089660 h 2651760"/>
              <a:gd name="connsiteX91" fmla="*/ 1066800 w 1341120"/>
              <a:gd name="connsiteY91" fmla="*/ 1059180 h 2651760"/>
              <a:gd name="connsiteX92" fmla="*/ 1059180 w 1341120"/>
              <a:gd name="connsiteY92" fmla="*/ 1013460 h 2651760"/>
              <a:gd name="connsiteX93" fmla="*/ 1059180 w 1341120"/>
              <a:gd name="connsiteY93" fmla="*/ 967740 h 2651760"/>
              <a:gd name="connsiteX94" fmla="*/ 1043940 w 1341120"/>
              <a:gd name="connsiteY94" fmla="*/ 906780 h 2651760"/>
              <a:gd name="connsiteX95" fmla="*/ 1043940 w 1341120"/>
              <a:gd name="connsiteY95" fmla="*/ 906780 h 2651760"/>
              <a:gd name="connsiteX96" fmla="*/ 1082040 w 1341120"/>
              <a:gd name="connsiteY96" fmla="*/ 822960 h 2651760"/>
              <a:gd name="connsiteX97" fmla="*/ 1120140 w 1341120"/>
              <a:gd name="connsiteY97" fmla="*/ 723900 h 2651760"/>
              <a:gd name="connsiteX98" fmla="*/ 1127760 w 1341120"/>
              <a:gd name="connsiteY98" fmla="*/ 662940 h 2651760"/>
              <a:gd name="connsiteX99" fmla="*/ 1226820 w 1341120"/>
              <a:gd name="connsiteY99" fmla="*/ 586740 h 2651760"/>
              <a:gd name="connsiteX100" fmla="*/ 1318260 w 1341120"/>
              <a:gd name="connsiteY100" fmla="*/ 525780 h 2651760"/>
              <a:gd name="connsiteX101" fmla="*/ 1341120 w 1341120"/>
              <a:gd name="connsiteY101" fmla="*/ 419100 h 2651760"/>
              <a:gd name="connsiteX102" fmla="*/ 1318260 w 1341120"/>
              <a:gd name="connsiteY102" fmla="*/ 335280 h 2651760"/>
              <a:gd name="connsiteX103" fmla="*/ 1272540 w 1341120"/>
              <a:gd name="connsiteY103" fmla="*/ 312420 h 2651760"/>
              <a:gd name="connsiteX104" fmla="*/ 1242060 w 1341120"/>
              <a:gd name="connsiteY104" fmla="*/ 396240 h 2651760"/>
              <a:gd name="connsiteX105" fmla="*/ 1226820 w 1341120"/>
              <a:gd name="connsiteY105" fmla="*/ 441960 h 2651760"/>
              <a:gd name="connsiteX106" fmla="*/ 1158240 w 1341120"/>
              <a:gd name="connsiteY106" fmla="*/ 472440 h 2651760"/>
              <a:gd name="connsiteX107" fmla="*/ 1089660 w 1341120"/>
              <a:gd name="connsiteY107" fmla="*/ 495300 h 2651760"/>
              <a:gd name="connsiteX108" fmla="*/ 998220 w 1341120"/>
              <a:gd name="connsiteY108" fmla="*/ 487680 h 2651760"/>
              <a:gd name="connsiteX109" fmla="*/ 944880 w 1341120"/>
              <a:gd name="connsiteY109" fmla="*/ 449580 h 2651760"/>
              <a:gd name="connsiteX110" fmla="*/ 975360 w 1341120"/>
              <a:gd name="connsiteY110" fmla="*/ 358140 h 2651760"/>
              <a:gd name="connsiteX111" fmla="*/ 960120 w 1341120"/>
              <a:gd name="connsiteY111" fmla="*/ 312420 h 2651760"/>
              <a:gd name="connsiteX112" fmla="*/ 868680 w 1341120"/>
              <a:gd name="connsiteY112" fmla="*/ 266700 h 2651760"/>
              <a:gd name="connsiteX113" fmla="*/ 723900 w 1341120"/>
              <a:gd name="connsiteY113" fmla="*/ 198120 h 2651760"/>
              <a:gd name="connsiteX114" fmla="*/ 571500 w 1341120"/>
              <a:gd name="connsiteY114" fmla="*/ 121920 h 2651760"/>
              <a:gd name="connsiteX115" fmla="*/ 518160 w 1341120"/>
              <a:gd name="connsiteY115" fmla="*/ 53340 h 2651760"/>
              <a:gd name="connsiteX116" fmla="*/ 495300 w 1341120"/>
              <a:gd name="connsiteY116"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341120" h="2651760">
                <a:moveTo>
                  <a:pt x="495300" y="0"/>
                </a:moveTo>
                <a:lnTo>
                  <a:pt x="495300" y="0"/>
                </a:lnTo>
                <a:cubicBezTo>
                  <a:pt x="423333" y="61686"/>
                  <a:pt x="469453" y="35948"/>
                  <a:pt x="411480" y="53340"/>
                </a:cubicBezTo>
                <a:cubicBezTo>
                  <a:pt x="396093" y="57956"/>
                  <a:pt x="365760" y="68580"/>
                  <a:pt x="365760" y="68580"/>
                </a:cubicBezTo>
                <a:cubicBezTo>
                  <a:pt x="335157" y="56339"/>
                  <a:pt x="316480" y="45720"/>
                  <a:pt x="281940" y="45720"/>
                </a:cubicBezTo>
                <a:cubicBezTo>
                  <a:pt x="261462" y="45720"/>
                  <a:pt x="241300" y="50800"/>
                  <a:pt x="220980" y="53340"/>
                </a:cubicBezTo>
                <a:cubicBezTo>
                  <a:pt x="198120" y="68580"/>
                  <a:pt x="195580" y="66040"/>
                  <a:pt x="182880" y="91440"/>
                </a:cubicBezTo>
                <a:cubicBezTo>
                  <a:pt x="179288" y="98624"/>
                  <a:pt x="181943" y="109845"/>
                  <a:pt x="175260" y="114300"/>
                </a:cubicBezTo>
                <a:cubicBezTo>
                  <a:pt x="164484" y="121484"/>
                  <a:pt x="149725" y="118779"/>
                  <a:pt x="137160" y="121920"/>
                </a:cubicBezTo>
                <a:cubicBezTo>
                  <a:pt x="129368" y="123868"/>
                  <a:pt x="121920" y="127000"/>
                  <a:pt x="114300" y="129540"/>
                </a:cubicBezTo>
                <a:cubicBezTo>
                  <a:pt x="83505" y="221924"/>
                  <a:pt x="111962" y="128631"/>
                  <a:pt x="91440" y="220980"/>
                </a:cubicBezTo>
                <a:cubicBezTo>
                  <a:pt x="89698" y="228821"/>
                  <a:pt x="86027" y="236117"/>
                  <a:pt x="83820" y="243840"/>
                </a:cubicBezTo>
                <a:cubicBezTo>
                  <a:pt x="80943" y="253910"/>
                  <a:pt x="78740" y="264160"/>
                  <a:pt x="76200" y="274320"/>
                </a:cubicBezTo>
                <a:cubicBezTo>
                  <a:pt x="85426" y="301999"/>
                  <a:pt x="83820" y="289148"/>
                  <a:pt x="83820" y="312420"/>
                </a:cubicBezTo>
                <a:lnTo>
                  <a:pt x="99060" y="373380"/>
                </a:lnTo>
                <a:lnTo>
                  <a:pt x="114300" y="419100"/>
                </a:lnTo>
                <a:lnTo>
                  <a:pt x="91440" y="487680"/>
                </a:lnTo>
                <a:lnTo>
                  <a:pt x="45720" y="525780"/>
                </a:lnTo>
                <a:lnTo>
                  <a:pt x="45720" y="525780"/>
                </a:lnTo>
                <a:lnTo>
                  <a:pt x="15240" y="594360"/>
                </a:lnTo>
                <a:lnTo>
                  <a:pt x="7620" y="624840"/>
                </a:lnTo>
                <a:lnTo>
                  <a:pt x="0" y="708660"/>
                </a:lnTo>
                <a:lnTo>
                  <a:pt x="7620" y="754380"/>
                </a:lnTo>
                <a:lnTo>
                  <a:pt x="7620" y="815340"/>
                </a:lnTo>
                <a:lnTo>
                  <a:pt x="7620" y="845820"/>
                </a:lnTo>
                <a:lnTo>
                  <a:pt x="53340" y="952500"/>
                </a:lnTo>
                <a:lnTo>
                  <a:pt x="91440" y="1005840"/>
                </a:lnTo>
                <a:lnTo>
                  <a:pt x="106680" y="1059180"/>
                </a:lnTo>
                <a:lnTo>
                  <a:pt x="99060" y="1082040"/>
                </a:lnTo>
                <a:lnTo>
                  <a:pt x="99060" y="1135380"/>
                </a:lnTo>
                <a:lnTo>
                  <a:pt x="121920" y="1211580"/>
                </a:lnTo>
                <a:lnTo>
                  <a:pt x="121920" y="1257300"/>
                </a:lnTo>
                <a:lnTo>
                  <a:pt x="83820" y="1310640"/>
                </a:lnTo>
                <a:lnTo>
                  <a:pt x="114300" y="1440180"/>
                </a:lnTo>
                <a:lnTo>
                  <a:pt x="152400" y="1539240"/>
                </a:lnTo>
                <a:lnTo>
                  <a:pt x="167640" y="1600200"/>
                </a:lnTo>
                <a:lnTo>
                  <a:pt x="167640" y="1668780"/>
                </a:lnTo>
                <a:lnTo>
                  <a:pt x="236220" y="1760220"/>
                </a:lnTo>
                <a:lnTo>
                  <a:pt x="243840" y="1828800"/>
                </a:lnTo>
                <a:lnTo>
                  <a:pt x="358140" y="2011680"/>
                </a:lnTo>
                <a:lnTo>
                  <a:pt x="381000" y="2118360"/>
                </a:lnTo>
                <a:lnTo>
                  <a:pt x="396240" y="2194560"/>
                </a:lnTo>
                <a:lnTo>
                  <a:pt x="411480" y="2286000"/>
                </a:lnTo>
                <a:lnTo>
                  <a:pt x="419100" y="2339340"/>
                </a:lnTo>
                <a:lnTo>
                  <a:pt x="419100" y="2377440"/>
                </a:lnTo>
                <a:lnTo>
                  <a:pt x="403860" y="2400300"/>
                </a:lnTo>
                <a:lnTo>
                  <a:pt x="419100" y="2453640"/>
                </a:lnTo>
                <a:lnTo>
                  <a:pt x="441960" y="2476500"/>
                </a:lnTo>
                <a:lnTo>
                  <a:pt x="472440" y="2484120"/>
                </a:lnTo>
                <a:lnTo>
                  <a:pt x="502920" y="2491740"/>
                </a:lnTo>
                <a:lnTo>
                  <a:pt x="541020" y="2529840"/>
                </a:lnTo>
                <a:lnTo>
                  <a:pt x="571500" y="2590800"/>
                </a:lnTo>
                <a:lnTo>
                  <a:pt x="647700" y="2621280"/>
                </a:lnTo>
                <a:lnTo>
                  <a:pt x="670560" y="2651760"/>
                </a:lnTo>
                <a:lnTo>
                  <a:pt x="769620" y="2621280"/>
                </a:lnTo>
                <a:lnTo>
                  <a:pt x="777240" y="2522220"/>
                </a:lnTo>
                <a:lnTo>
                  <a:pt x="792480" y="2453640"/>
                </a:lnTo>
                <a:lnTo>
                  <a:pt x="845820" y="2346960"/>
                </a:lnTo>
                <a:lnTo>
                  <a:pt x="861060" y="2308860"/>
                </a:lnTo>
                <a:lnTo>
                  <a:pt x="853440" y="2232660"/>
                </a:lnTo>
                <a:lnTo>
                  <a:pt x="815340" y="2217420"/>
                </a:lnTo>
                <a:lnTo>
                  <a:pt x="769620" y="2186940"/>
                </a:lnTo>
                <a:lnTo>
                  <a:pt x="731520" y="2156460"/>
                </a:lnTo>
                <a:lnTo>
                  <a:pt x="716280" y="2118360"/>
                </a:lnTo>
                <a:lnTo>
                  <a:pt x="723900" y="2057400"/>
                </a:lnTo>
                <a:lnTo>
                  <a:pt x="777240" y="2004060"/>
                </a:lnTo>
                <a:lnTo>
                  <a:pt x="807720" y="1973580"/>
                </a:lnTo>
                <a:lnTo>
                  <a:pt x="807720" y="1943100"/>
                </a:lnTo>
                <a:lnTo>
                  <a:pt x="807720" y="1897380"/>
                </a:lnTo>
                <a:lnTo>
                  <a:pt x="838200" y="1836420"/>
                </a:lnTo>
                <a:lnTo>
                  <a:pt x="769620" y="1790700"/>
                </a:lnTo>
                <a:lnTo>
                  <a:pt x="746760" y="1744980"/>
                </a:lnTo>
                <a:lnTo>
                  <a:pt x="716280" y="1714500"/>
                </a:lnTo>
                <a:lnTo>
                  <a:pt x="701040" y="1661160"/>
                </a:lnTo>
                <a:lnTo>
                  <a:pt x="784860" y="1691640"/>
                </a:lnTo>
                <a:lnTo>
                  <a:pt x="853440" y="1706880"/>
                </a:lnTo>
                <a:lnTo>
                  <a:pt x="906780" y="1691640"/>
                </a:lnTo>
                <a:lnTo>
                  <a:pt x="914400" y="1638300"/>
                </a:lnTo>
                <a:lnTo>
                  <a:pt x="906780" y="1592580"/>
                </a:lnTo>
                <a:lnTo>
                  <a:pt x="891540" y="1554480"/>
                </a:lnTo>
                <a:lnTo>
                  <a:pt x="914400" y="1501140"/>
                </a:lnTo>
                <a:lnTo>
                  <a:pt x="967740" y="1501140"/>
                </a:lnTo>
                <a:lnTo>
                  <a:pt x="1120140" y="1478280"/>
                </a:lnTo>
                <a:lnTo>
                  <a:pt x="1211580" y="1440180"/>
                </a:lnTo>
                <a:lnTo>
                  <a:pt x="1257300" y="1379220"/>
                </a:lnTo>
                <a:lnTo>
                  <a:pt x="1257300" y="1333500"/>
                </a:lnTo>
                <a:lnTo>
                  <a:pt x="1219200" y="1257300"/>
                </a:lnTo>
                <a:lnTo>
                  <a:pt x="1173480" y="1211580"/>
                </a:lnTo>
                <a:lnTo>
                  <a:pt x="1150620" y="1165860"/>
                </a:lnTo>
                <a:lnTo>
                  <a:pt x="1104900" y="1135380"/>
                </a:lnTo>
                <a:lnTo>
                  <a:pt x="1104900" y="1089660"/>
                </a:lnTo>
                <a:lnTo>
                  <a:pt x="1066800" y="1059180"/>
                </a:lnTo>
                <a:lnTo>
                  <a:pt x="1059180" y="1013460"/>
                </a:lnTo>
                <a:lnTo>
                  <a:pt x="1059180" y="967740"/>
                </a:lnTo>
                <a:lnTo>
                  <a:pt x="1043940" y="906780"/>
                </a:lnTo>
                <a:lnTo>
                  <a:pt x="1043940" y="906780"/>
                </a:lnTo>
                <a:lnTo>
                  <a:pt x="1082040" y="822960"/>
                </a:lnTo>
                <a:lnTo>
                  <a:pt x="1120140" y="723900"/>
                </a:lnTo>
                <a:lnTo>
                  <a:pt x="1127760" y="662940"/>
                </a:lnTo>
                <a:lnTo>
                  <a:pt x="1226820" y="586740"/>
                </a:lnTo>
                <a:lnTo>
                  <a:pt x="1318260" y="525780"/>
                </a:lnTo>
                <a:lnTo>
                  <a:pt x="1341120" y="419100"/>
                </a:lnTo>
                <a:lnTo>
                  <a:pt x="1318260" y="335280"/>
                </a:lnTo>
                <a:lnTo>
                  <a:pt x="1272540" y="312420"/>
                </a:lnTo>
                <a:lnTo>
                  <a:pt x="1242060" y="396240"/>
                </a:lnTo>
                <a:lnTo>
                  <a:pt x="1226820" y="441960"/>
                </a:lnTo>
                <a:lnTo>
                  <a:pt x="1158240" y="472440"/>
                </a:lnTo>
                <a:lnTo>
                  <a:pt x="1089660" y="495300"/>
                </a:lnTo>
                <a:lnTo>
                  <a:pt x="998220" y="487680"/>
                </a:lnTo>
                <a:lnTo>
                  <a:pt x="944880" y="449580"/>
                </a:lnTo>
                <a:lnTo>
                  <a:pt x="975360" y="358140"/>
                </a:lnTo>
                <a:lnTo>
                  <a:pt x="960120" y="312420"/>
                </a:lnTo>
                <a:lnTo>
                  <a:pt x="868680" y="266700"/>
                </a:lnTo>
                <a:lnTo>
                  <a:pt x="723900" y="198120"/>
                </a:lnTo>
                <a:lnTo>
                  <a:pt x="571500" y="121920"/>
                </a:lnTo>
                <a:lnTo>
                  <a:pt x="518160" y="53340"/>
                </a:lnTo>
                <a:lnTo>
                  <a:pt x="495300"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Forme libre : forme 47">
            <a:extLst>
              <a:ext uri="{FF2B5EF4-FFF2-40B4-BE49-F238E27FC236}">
                <a16:creationId xmlns:a16="http://schemas.microsoft.com/office/drawing/2014/main" id="{000632FB-4501-4F4E-D599-00C068C1B65B}"/>
              </a:ext>
            </a:extLst>
          </p:cNvPr>
          <p:cNvSpPr/>
          <p:nvPr/>
        </p:nvSpPr>
        <p:spPr>
          <a:xfrm>
            <a:off x="2598414" y="3255582"/>
            <a:ext cx="967740" cy="3070860"/>
          </a:xfrm>
          <a:custGeom>
            <a:avLst/>
            <a:gdLst>
              <a:gd name="connsiteX0" fmla="*/ 53340 w 967740"/>
              <a:gd name="connsiteY0" fmla="*/ 0 h 3070860"/>
              <a:gd name="connsiteX1" fmla="*/ 0 w 967740"/>
              <a:gd name="connsiteY1" fmla="*/ 83820 h 3070860"/>
              <a:gd name="connsiteX2" fmla="*/ 0 w 967740"/>
              <a:gd name="connsiteY2" fmla="*/ 121920 h 3070860"/>
              <a:gd name="connsiteX3" fmla="*/ 22860 w 967740"/>
              <a:gd name="connsiteY3" fmla="*/ 160020 h 3070860"/>
              <a:gd name="connsiteX4" fmla="*/ 60960 w 967740"/>
              <a:gd name="connsiteY4" fmla="*/ 213360 h 3070860"/>
              <a:gd name="connsiteX5" fmla="*/ 60960 w 967740"/>
              <a:gd name="connsiteY5" fmla="*/ 251460 h 3070860"/>
              <a:gd name="connsiteX6" fmla="*/ 76200 w 967740"/>
              <a:gd name="connsiteY6" fmla="*/ 342900 h 3070860"/>
              <a:gd name="connsiteX7" fmla="*/ 91440 w 967740"/>
              <a:gd name="connsiteY7" fmla="*/ 388620 h 3070860"/>
              <a:gd name="connsiteX8" fmla="*/ 68580 w 967740"/>
              <a:gd name="connsiteY8" fmla="*/ 464820 h 3070860"/>
              <a:gd name="connsiteX9" fmla="*/ 60960 w 967740"/>
              <a:gd name="connsiteY9" fmla="*/ 495300 h 3070860"/>
              <a:gd name="connsiteX10" fmla="*/ 45720 w 967740"/>
              <a:gd name="connsiteY10" fmla="*/ 525780 h 3070860"/>
              <a:gd name="connsiteX11" fmla="*/ 45720 w 967740"/>
              <a:gd name="connsiteY11" fmla="*/ 571500 h 3070860"/>
              <a:gd name="connsiteX12" fmla="*/ 45720 w 967740"/>
              <a:gd name="connsiteY12" fmla="*/ 601980 h 3070860"/>
              <a:gd name="connsiteX13" fmla="*/ 53340 w 967740"/>
              <a:gd name="connsiteY13" fmla="*/ 640080 h 3070860"/>
              <a:gd name="connsiteX14" fmla="*/ 91440 w 967740"/>
              <a:gd name="connsiteY14" fmla="*/ 678180 h 3070860"/>
              <a:gd name="connsiteX15" fmla="*/ 91440 w 967740"/>
              <a:gd name="connsiteY15" fmla="*/ 762000 h 3070860"/>
              <a:gd name="connsiteX16" fmla="*/ 68580 w 967740"/>
              <a:gd name="connsiteY16" fmla="*/ 800100 h 3070860"/>
              <a:gd name="connsiteX17" fmla="*/ 60960 w 967740"/>
              <a:gd name="connsiteY17" fmla="*/ 853440 h 3070860"/>
              <a:gd name="connsiteX18" fmla="*/ 60960 w 967740"/>
              <a:gd name="connsiteY18" fmla="*/ 883920 h 3070860"/>
              <a:gd name="connsiteX19" fmla="*/ 53340 w 967740"/>
              <a:gd name="connsiteY19" fmla="*/ 914400 h 3070860"/>
              <a:gd name="connsiteX20" fmla="*/ 53340 w 967740"/>
              <a:gd name="connsiteY20" fmla="*/ 975360 h 3070860"/>
              <a:gd name="connsiteX21" fmla="*/ 53340 w 967740"/>
              <a:gd name="connsiteY21" fmla="*/ 1005840 h 3070860"/>
              <a:gd name="connsiteX22" fmla="*/ 68580 w 967740"/>
              <a:gd name="connsiteY22" fmla="*/ 1021080 h 3070860"/>
              <a:gd name="connsiteX23" fmla="*/ 68580 w 967740"/>
              <a:gd name="connsiteY23" fmla="*/ 1059180 h 3070860"/>
              <a:gd name="connsiteX24" fmla="*/ 91440 w 967740"/>
              <a:gd name="connsiteY24" fmla="*/ 1120140 h 3070860"/>
              <a:gd name="connsiteX25" fmla="*/ 114300 w 967740"/>
              <a:gd name="connsiteY25" fmla="*/ 1150620 h 3070860"/>
              <a:gd name="connsiteX26" fmla="*/ 114300 w 967740"/>
              <a:gd name="connsiteY26" fmla="*/ 1150620 h 3070860"/>
              <a:gd name="connsiteX27" fmla="*/ 129540 w 967740"/>
              <a:gd name="connsiteY27" fmla="*/ 1287780 h 3070860"/>
              <a:gd name="connsiteX28" fmla="*/ 152400 w 967740"/>
              <a:gd name="connsiteY28" fmla="*/ 1325880 h 3070860"/>
              <a:gd name="connsiteX29" fmla="*/ 152400 w 967740"/>
              <a:gd name="connsiteY29" fmla="*/ 1577340 h 3070860"/>
              <a:gd name="connsiteX30" fmla="*/ 121920 w 967740"/>
              <a:gd name="connsiteY30" fmla="*/ 1653540 h 3070860"/>
              <a:gd name="connsiteX31" fmla="*/ 121920 w 967740"/>
              <a:gd name="connsiteY31" fmla="*/ 1737360 h 3070860"/>
              <a:gd name="connsiteX32" fmla="*/ 144780 w 967740"/>
              <a:gd name="connsiteY32" fmla="*/ 1790700 h 3070860"/>
              <a:gd name="connsiteX33" fmla="*/ 144780 w 967740"/>
              <a:gd name="connsiteY33" fmla="*/ 1790700 h 3070860"/>
              <a:gd name="connsiteX34" fmla="*/ 182880 w 967740"/>
              <a:gd name="connsiteY34" fmla="*/ 1866900 h 3070860"/>
              <a:gd name="connsiteX35" fmla="*/ 167640 w 967740"/>
              <a:gd name="connsiteY35" fmla="*/ 1889760 h 3070860"/>
              <a:gd name="connsiteX36" fmla="*/ 167640 w 967740"/>
              <a:gd name="connsiteY36" fmla="*/ 1927860 h 3070860"/>
              <a:gd name="connsiteX37" fmla="*/ 167640 w 967740"/>
              <a:gd name="connsiteY37" fmla="*/ 1927860 h 3070860"/>
              <a:gd name="connsiteX38" fmla="*/ 190500 w 967740"/>
              <a:gd name="connsiteY38" fmla="*/ 1981200 h 3070860"/>
              <a:gd name="connsiteX39" fmla="*/ 213360 w 967740"/>
              <a:gd name="connsiteY39" fmla="*/ 2042160 h 3070860"/>
              <a:gd name="connsiteX40" fmla="*/ 236220 w 967740"/>
              <a:gd name="connsiteY40" fmla="*/ 2072640 h 3070860"/>
              <a:gd name="connsiteX41" fmla="*/ 289560 w 967740"/>
              <a:gd name="connsiteY41" fmla="*/ 2118360 h 3070860"/>
              <a:gd name="connsiteX42" fmla="*/ 335280 w 967740"/>
              <a:gd name="connsiteY42" fmla="*/ 2156460 h 3070860"/>
              <a:gd name="connsiteX43" fmla="*/ 335280 w 967740"/>
              <a:gd name="connsiteY43" fmla="*/ 2179320 h 3070860"/>
              <a:gd name="connsiteX44" fmla="*/ 335280 w 967740"/>
              <a:gd name="connsiteY44" fmla="*/ 2209800 h 3070860"/>
              <a:gd name="connsiteX45" fmla="*/ 342900 w 967740"/>
              <a:gd name="connsiteY45" fmla="*/ 2240280 h 3070860"/>
              <a:gd name="connsiteX46" fmla="*/ 358140 w 967740"/>
              <a:gd name="connsiteY46" fmla="*/ 2270760 h 3070860"/>
              <a:gd name="connsiteX47" fmla="*/ 373380 w 967740"/>
              <a:gd name="connsiteY47" fmla="*/ 2293620 h 3070860"/>
              <a:gd name="connsiteX48" fmla="*/ 388620 w 967740"/>
              <a:gd name="connsiteY48" fmla="*/ 2308860 h 3070860"/>
              <a:gd name="connsiteX49" fmla="*/ 411480 w 967740"/>
              <a:gd name="connsiteY49" fmla="*/ 2346960 h 3070860"/>
              <a:gd name="connsiteX50" fmla="*/ 411480 w 967740"/>
              <a:gd name="connsiteY50" fmla="*/ 2377440 h 3070860"/>
              <a:gd name="connsiteX51" fmla="*/ 396240 w 967740"/>
              <a:gd name="connsiteY51" fmla="*/ 2423160 h 3070860"/>
              <a:gd name="connsiteX52" fmla="*/ 396240 w 967740"/>
              <a:gd name="connsiteY52" fmla="*/ 2453640 h 3070860"/>
              <a:gd name="connsiteX53" fmla="*/ 388620 w 967740"/>
              <a:gd name="connsiteY53" fmla="*/ 2476500 h 3070860"/>
              <a:gd name="connsiteX54" fmla="*/ 358140 w 967740"/>
              <a:gd name="connsiteY54" fmla="*/ 2476500 h 3070860"/>
              <a:gd name="connsiteX55" fmla="*/ 304800 w 967740"/>
              <a:gd name="connsiteY55" fmla="*/ 2491740 h 3070860"/>
              <a:gd name="connsiteX56" fmla="*/ 327660 w 967740"/>
              <a:gd name="connsiteY56" fmla="*/ 2529840 h 3070860"/>
              <a:gd name="connsiteX57" fmla="*/ 350520 w 967740"/>
              <a:gd name="connsiteY57" fmla="*/ 2537460 h 3070860"/>
              <a:gd name="connsiteX58" fmla="*/ 381000 w 967740"/>
              <a:gd name="connsiteY58" fmla="*/ 2552700 h 3070860"/>
              <a:gd name="connsiteX59" fmla="*/ 403860 w 967740"/>
              <a:gd name="connsiteY59" fmla="*/ 2560320 h 3070860"/>
              <a:gd name="connsiteX60" fmla="*/ 449580 w 967740"/>
              <a:gd name="connsiteY60" fmla="*/ 2613660 h 3070860"/>
              <a:gd name="connsiteX61" fmla="*/ 480060 w 967740"/>
              <a:gd name="connsiteY61" fmla="*/ 2689860 h 3070860"/>
              <a:gd name="connsiteX62" fmla="*/ 510540 w 967740"/>
              <a:gd name="connsiteY62" fmla="*/ 2750820 h 3070860"/>
              <a:gd name="connsiteX63" fmla="*/ 541020 w 967740"/>
              <a:gd name="connsiteY63" fmla="*/ 2819400 h 3070860"/>
              <a:gd name="connsiteX64" fmla="*/ 579120 w 967740"/>
              <a:gd name="connsiteY64" fmla="*/ 2865120 h 3070860"/>
              <a:gd name="connsiteX65" fmla="*/ 601980 w 967740"/>
              <a:gd name="connsiteY65" fmla="*/ 2895600 h 3070860"/>
              <a:gd name="connsiteX66" fmla="*/ 647700 w 967740"/>
              <a:gd name="connsiteY66" fmla="*/ 2941320 h 3070860"/>
              <a:gd name="connsiteX67" fmla="*/ 693420 w 967740"/>
              <a:gd name="connsiteY67" fmla="*/ 2971800 h 3070860"/>
              <a:gd name="connsiteX68" fmla="*/ 723900 w 967740"/>
              <a:gd name="connsiteY68" fmla="*/ 3009900 h 3070860"/>
              <a:gd name="connsiteX69" fmla="*/ 754380 w 967740"/>
              <a:gd name="connsiteY69" fmla="*/ 3055620 h 3070860"/>
              <a:gd name="connsiteX70" fmla="*/ 807720 w 967740"/>
              <a:gd name="connsiteY70" fmla="*/ 3040380 h 3070860"/>
              <a:gd name="connsiteX71" fmla="*/ 845820 w 967740"/>
              <a:gd name="connsiteY71" fmla="*/ 3048000 h 3070860"/>
              <a:gd name="connsiteX72" fmla="*/ 868680 w 967740"/>
              <a:gd name="connsiteY72" fmla="*/ 3070860 h 3070860"/>
              <a:gd name="connsiteX73" fmla="*/ 944880 w 967740"/>
              <a:gd name="connsiteY73" fmla="*/ 3040380 h 3070860"/>
              <a:gd name="connsiteX74" fmla="*/ 967740 w 967740"/>
              <a:gd name="connsiteY74" fmla="*/ 2994660 h 3070860"/>
              <a:gd name="connsiteX75" fmla="*/ 960120 w 967740"/>
              <a:gd name="connsiteY75" fmla="*/ 2971800 h 3070860"/>
              <a:gd name="connsiteX76" fmla="*/ 899160 w 967740"/>
              <a:gd name="connsiteY76" fmla="*/ 2987040 h 3070860"/>
              <a:gd name="connsiteX77" fmla="*/ 876300 w 967740"/>
              <a:gd name="connsiteY77" fmla="*/ 2994660 h 3070860"/>
              <a:gd name="connsiteX78" fmla="*/ 800100 w 967740"/>
              <a:gd name="connsiteY78" fmla="*/ 2948940 h 3070860"/>
              <a:gd name="connsiteX79" fmla="*/ 754380 w 967740"/>
              <a:gd name="connsiteY79" fmla="*/ 2918460 h 3070860"/>
              <a:gd name="connsiteX80" fmla="*/ 723900 w 967740"/>
              <a:gd name="connsiteY80" fmla="*/ 2872740 h 3070860"/>
              <a:gd name="connsiteX81" fmla="*/ 678180 w 967740"/>
              <a:gd name="connsiteY81" fmla="*/ 2842260 h 3070860"/>
              <a:gd name="connsiteX82" fmla="*/ 601980 w 967740"/>
              <a:gd name="connsiteY82" fmla="*/ 2796540 h 3070860"/>
              <a:gd name="connsiteX83" fmla="*/ 594360 w 967740"/>
              <a:gd name="connsiteY83" fmla="*/ 2743200 h 3070860"/>
              <a:gd name="connsiteX84" fmla="*/ 601980 w 967740"/>
              <a:gd name="connsiteY84" fmla="*/ 2682240 h 3070860"/>
              <a:gd name="connsiteX85" fmla="*/ 601980 w 967740"/>
              <a:gd name="connsiteY85" fmla="*/ 2651760 h 3070860"/>
              <a:gd name="connsiteX86" fmla="*/ 586740 w 967740"/>
              <a:gd name="connsiteY86" fmla="*/ 2613660 h 3070860"/>
              <a:gd name="connsiteX87" fmla="*/ 586740 w 967740"/>
              <a:gd name="connsiteY87" fmla="*/ 2567940 h 3070860"/>
              <a:gd name="connsiteX88" fmla="*/ 571500 w 967740"/>
              <a:gd name="connsiteY88" fmla="*/ 2484120 h 3070860"/>
              <a:gd name="connsiteX89" fmla="*/ 541020 w 967740"/>
              <a:gd name="connsiteY89" fmla="*/ 2362200 h 3070860"/>
              <a:gd name="connsiteX90" fmla="*/ 502920 w 967740"/>
              <a:gd name="connsiteY90" fmla="*/ 2293620 h 3070860"/>
              <a:gd name="connsiteX91" fmla="*/ 434340 w 967740"/>
              <a:gd name="connsiteY91" fmla="*/ 2171700 h 3070860"/>
              <a:gd name="connsiteX92" fmla="*/ 403860 w 967740"/>
              <a:gd name="connsiteY92" fmla="*/ 2087880 h 3070860"/>
              <a:gd name="connsiteX93" fmla="*/ 373380 w 967740"/>
              <a:gd name="connsiteY93" fmla="*/ 2049780 h 3070860"/>
              <a:gd name="connsiteX94" fmla="*/ 350520 w 967740"/>
              <a:gd name="connsiteY94" fmla="*/ 2004060 h 3070860"/>
              <a:gd name="connsiteX95" fmla="*/ 350520 w 967740"/>
              <a:gd name="connsiteY95" fmla="*/ 1958340 h 3070860"/>
              <a:gd name="connsiteX96" fmla="*/ 342900 w 967740"/>
              <a:gd name="connsiteY96" fmla="*/ 1889760 h 3070860"/>
              <a:gd name="connsiteX97" fmla="*/ 320040 w 967740"/>
              <a:gd name="connsiteY97" fmla="*/ 1851660 h 3070860"/>
              <a:gd name="connsiteX98" fmla="*/ 304800 w 967740"/>
              <a:gd name="connsiteY98" fmla="*/ 1790700 h 3070860"/>
              <a:gd name="connsiteX99" fmla="*/ 281940 w 967740"/>
              <a:gd name="connsiteY99" fmla="*/ 1706880 h 3070860"/>
              <a:gd name="connsiteX100" fmla="*/ 281940 w 967740"/>
              <a:gd name="connsiteY100" fmla="*/ 1638300 h 3070860"/>
              <a:gd name="connsiteX101" fmla="*/ 304800 w 967740"/>
              <a:gd name="connsiteY101" fmla="*/ 1592580 h 3070860"/>
              <a:gd name="connsiteX102" fmla="*/ 304800 w 967740"/>
              <a:gd name="connsiteY102" fmla="*/ 1554480 h 3070860"/>
              <a:gd name="connsiteX103" fmla="*/ 289560 w 967740"/>
              <a:gd name="connsiteY103" fmla="*/ 1501140 h 3070860"/>
              <a:gd name="connsiteX104" fmla="*/ 289560 w 967740"/>
              <a:gd name="connsiteY104" fmla="*/ 1478280 h 3070860"/>
              <a:gd name="connsiteX105" fmla="*/ 281940 w 967740"/>
              <a:gd name="connsiteY105" fmla="*/ 1417320 h 3070860"/>
              <a:gd name="connsiteX106" fmla="*/ 289560 w 967740"/>
              <a:gd name="connsiteY106" fmla="*/ 1402080 h 3070860"/>
              <a:gd name="connsiteX107" fmla="*/ 259080 w 967740"/>
              <a:gd name="connsiteY107" fmla="*/ 1333500 h 3070860"/>
              <a:gd name="connsiteX108" fmla="*/ 228600 w 967740"/>
              <a:gd name="connsiteY108" fmla="*/ 1272540 h 3070860"/>
              <a:gd name="connsiteX109" fmla="*/ 190500 w 967740"/>
              <a:gd name="connsiteY109" fmla="*/ 1196340 h 3070860"/>
              <a:gd name="connsiteX110" fmla="*/ 190500 w 967740"/>
              <a:gd name="connsiteY110" fmla="*/ 1127760 h 3070860"/>
              <a:gd name="connsiteX111" fmla="*/ 182880 w 967740"/>
              <a:gd name="connsiteY111" fmla="*/ 1051560 h 3070860"/>
              <a:gd name="connsiteX112" fmla="*/ 190500 w 967740"/>
              <a:gd name="connsiteY112" fmla="*/ 960120 h 3070860"/>
              <a:gd name="connsiteX113" fmla="*/ 236220 w 967740"/>
              <a:gd name="connsiteY113" fmla="*/ 876300 h 3070860"/>
              <a:gd name="connsiteX114" fmla="*/ 274320 w 967740"/>
              <a:gd name="connsiteY114" fmla="*/ 815340 h 3070860"/>
              <a:gd name="connsiteX115" fmla="*/ 289560 w 967740"/>
              <a:gd name="connsiteY115" fmla="*/ 762000 h 3070860"/>
              <a:gd name="connsiteX116" fmla="*/ 274320 w 967740"/>
              <a:gd name="connsiteY116" fmla="*/ 723900 h 3070860"/>
              <a:gd name="connsiteX117" fmla="*/ 266700 w 967740"/>
              <a:gd name="connsiteY117" fmla="*/ 678180 h 3070860"/>
              <a:gd name="connsiteX118" fmla="*/ 259080 w 967740"/>
              <a:gd name="connsiteY118" fmla="*/ 617220 h 3070860"/>
              <a:gd name="connsiteX119" fmla="*/ 259080 w 967740"/>
              <a:gd name="connsiteY119" fmla="*/ 586740 h 3070860"/>
              <a:gd name="connsiteX120" fmla="*/ 281940 w 967740"/>
              <a:gd name="connsiteY120" fmla="*/ 518160 h 3070860"/>
              <a:gd name="connsiteX121" fmla="*/ 297180 w 967740"/>
              <a:gd name="connsiteY121" fmla="*/ 449580 h 3070860"/>
              <a:gd name="connsiteX122" fmla="*/ 259080 w 967740"/>
              <a:gd name="connsiteY122" fmla="*/ 411480 h 3070860"/>
              <a:gd name="connsiteX123" fmla="*/ 236220 w 967740"/>
              <a:gd name="connsiteY123" fmla="*/ 373380 h 3070860"/>
              <a:gd name="connsiteX124" fmla="*/ 213360 w 967740"/>
              <a:gd name="connsiteY124" fmla="*/ 342900 h 3070860"/>
              <a:gd name="connsiteX125" fmla="*/ 198120 w 967740"/>
              <a:gd name="connsiteY125" fmla="*/ 297180 h 3070860"/>
              <a:gd name="connsiteX126" fmla="*/ 190500 w 967740"/>
              <a:gd name="connsiteY126" fmla="*/ 266700 h 3070860"/>
              <a:gd name="connsiteX127" fmla="*/ 160020 w 967740"/>
              <a:gd name="connsiteY127" fmla="*/ 182880 h 3070860"/>
              <a:gd name="connsiteX128" fmla="*/ 129540 w 967740"/>
              <a:gd name="connsiteY128" fmla="*/ 137160 h 3070860"/>
              <a:gd name="connsiteX129" fmla="*/ 106680 w 967740"/>
              <a:gd name="connsiteY129" fmla="*/ 114300 h 3070860"/>
              <a:gd name="connsiteX130" fmla="*/ 76200 w 967740"/>
              <a:gd name="connsiteY130" fmla="*/ 68580 h 3070860"/>
              <a:gd name="connsiteX131" fmla="*/ 53340 w 967740"/>
              <a:gd name="connsiteY131" fmla="*/ 0 h 307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967740" h="3070860">
                <a:moveTo>
                  <a:pt x="53340" y="0"/>
                </a:moveTo>
                <a:lnTo>
                  <a:pt x="0" y="83820"/>
                </a:lnTo>
                <a:lnTo>
                  <a:pt x="0" y="121920"/>
                </a:lnTo>
                <a:lnTo>
                  <a:pt x="22860" y="160020"/>
                </a:lnTo>
                <a:lnTo>
                  <a:pt x="60960" y="213360"/>
                </a:lnTo>
                <a:lnTo>
                  <a:pt x="60960" y="251460"/>
                </a:lnTo>
                <a:lnTo>
                  <a:pt x="76200" y="342900"/>
                </a:lnTo>
                <a:lnTo>
                  <a:pt x="91440" y="388620"/>
                </a:lnTo>
                <a:lnTo>
                  <a:pt x="68580" y="464820"/>
                </a:lnTo>
                <a:lnTo>
                  <a:pt x="60960" y="495300"/>
                </a:lnTo>
                <a:lnTo>
                  <a:pt x="45720" y="525780"/>
                </a:lnTo>
                <a:lnTo>
                  <a:pt x="45720" y="571500"/>
                </a:lnTo>
                <a:lnTo>
                  <a:pt x="45720" y="601980"/>
                </a:lnTo>
                <a:lnTo>
                  <a:pt x="53340" y="640080"/>
                </a:lnTo>
                <a:lnTo>
                  <a:pt x="91440" y="678180"/>
                </a:lnTo>
                <a:lnTo>
                  <a:pt x="91440" y="762000"/>
                </a:lnTo>
                <a:lnTo>
                  <a:pt x="68580" y="800100"/>
                </a:lnTo>
                <a:lnTo>
                  <a:pt x="60960" y="853440"/>
                </a:lnTo>
                <a:lnTo>
                  <a:pt x="60960" y="883920"/>
                </a:lnTo>
                <a:lnTo>
                  <a:pt x="53340" y="914400"/>
                </a:lnTo>
                <a:lnTo>
                  <a:pt x="53340" y="975360"/>
                </a:lnTo>
                <a:lnTo>
                  <a:pt x="53340" y="1005840"/>
                </a:lnTo>
                <a:lnTo>
                  <a:pt x="68580" y="1021080"/>
                </a:lnTo>
                <a:lnTo>
                  <a:pt x="68580" y="1059180"/>
                </a:lnTo>
                <a:lnTo>
                  <a:pt x="91440" y="1120140"/>
                </a:lnTo>
                <a:lnTo>
                  <a:pt x="114300" y="1150620"/>
                </a:lnTo>
                <a:lnTo>
                  <a:pt x="114300" y="1150620"/>
                </a:lnTo>
                <a:lnTo>
                  <a:pt x="129540" y="1287780"/>
                </a:lnTo>
                <a:lnTo>
                  <a:pt x="152400" y="1325880"/>
                </a:lnTo>
                <a:lnTo>
                  <a:pt x="152400" y="1577340"/>
                </a:lnTo>
                <a:lnTo>
                  <a:pt x="121920" y="1653540"/>
                </a:lnTo>
                <a:lnTo>
                  <a:pt x="121920" y="1737360"/>
                </a:lnTo>
                <a:lnTo>
                  <a:pt x="144780" y="1790700"/>
                </a:lnTo>
                <a:lnTo>
                  <a:pt x="144780" y="1790700"/>
                </a:lnTo>
                <a:lnTo>
                  <a:pt x="182880" y="1866900"/>
                </a:lnTo>
                <a:lnTo>
                  <a:pt x="167640" y="1889760"/>
                </a:lnTo>
                <a:lnTo>
                  <a:pt x="167640" y="1927860"/>
                </a:lnTo>
                <a:lnTo>
                  <a:pt x="167640" y="1927860"/>
                </a:lnTo>
                <a:lnTo>
                  <a:pt x="190500" y="1981200"/>
                </a:lnTo>
                <a:lnTo>
                  <a:pt x="213360" y="2042160"/>
                </a:lnTo>
                <a:lnTo>
                  <a:pt x="236220" y="2072640"/>
                </a:lnTo>
                <a:lnTo>
                  <a:pt x="289560" y="2118360"/>
                </a:lnTo>
                <a:lnTo>
                  <a:pt x="335280" y="2156460"/>
                </a:lnTo>
                <a:lnTo>
                  <a:pt x="335280" y="2179320"/>
                </a:lnTo>
                <a:lnTo>
                  <a:pt x="335280" y="2209800"/>
                </a:lnTo>
                <a:lnTo>
                  <a:pt x="342900" y="2240280"/>
                </a:lnTo>
                <a:lnTo>
                  <a:pt x="358140" y="2270760"/>
                </a:lnTo>
                <a:lnTo>
                  <a:pt x="373380" y="2293620"/>
                </a:lnTo>
                <a:lnTo>
                  <a:pt x="388620" y="2308860"/>
                </a:lnTo>
                <a:lnTo>
                  <a:pt x="411480" y="2346960"/>
                </a:lnTo>
                <a:lnTo>
                  <a:pt x="411480" y="2377440"/>
                </a:lnTo>
                <a:lnTo>
                  <a:pt x="396240" y="2423160"/>
                </a:lnTo>
                <a:lnTo>
                  <a:pt x="396240" y="2453640"/>
                </a:lnTo>
                <a:lnTo>
                  <a:pt x="388620" y="2476500"/>
                </a:lnTo>
                <a:lnTo>
                  <a:pt x="358140" y="2476500"/>
                </a:lnTo>
                <a:lnTo>
                  <a:pt x="304800" y="2491740"/>
                </a:lnTo>
                <a:lnTo>
                  <a:pt x="327660" y="2529840"/>
                </a:lnTo>
                <a:lnTo>
                  <a:pt x="350520" y="2537460"/>
                </a:lnTo>
                <a:lnTo>
                  <a:pt x="381000" y="2552700"/>
                </a:lnTo>
                <a:lnTo>
                  <a:pt x="403860" y="2560320"/>
                </a:lnTo>
                <a:lnTo>
                  <a:pt x="449580" y="2613660"/>
                </a:lnTo>
                <a:lnTo>
                  <a:pt x="480060" y="2689860"/>
                </a:lnTo>
                <a:lnTo>
                  <a:pt x="510540" y="2750820"/>
                </a:lnTo>
                <a:lnTo>
                  <a:pt x="541020" y="2819400"/>
                </a:lnTo>
                <a:lnTo>
                  <a:pt x="579120" y="2865120"/>
                </a:lnTo>
                <a:lnTo>
                  <a:pt x="601980" y="2895600"/>
                </a:lnTo>
                <a:lnTo>
                  <a:pt x="647700" y="2941320"/>
                </a:lnTo>
                <a:lnTo>
                  <a:pt x="693420" y="2971800"/>
                </a:lnTo>
                <a:lnTo>
                  <a:pt x="723900" y="3009900"/>
                </a:lnTo>
                <a:lnTo>
                  <a:pt x="754380" y="3055620"/>
                </a:lnTo>
                <a:lnTo>
                  <a:pt x="807720" y="3040380"/>
                </a:lnTo>
                <a:lnTo>
                  <a:pt x="845820" y="3048000"/>
                </a:lnTo>
                <a:lnTo>
                  <a:pt x="868680" y="3070860"/>
                </a:lnTo>
                <a:lnTo>
                  <a:pt x="944880" y="3040380"/>
                </a:lnTo>
                <a:lnTo>
                  <a:pt x="967740" y="2994660"/>
                </a:lnTo>
                <a:lnTo>
                  <a:pt x="960120" y="2971800"/>
                </a:lnTo>
                <a:lnTo>
                  <a:pt x="899160" y="2987040"/>
                </a:lnTo>
                <a:lnTo>
                  <a:pt x="876300" y="2994660"/>
                </a:lnTo>
                <a:lnTo>
                  <a:pt x="800100" y="2948940"/>
                </a:lnTo>
                <a:lnTo>
                  <a:pt x="754380" y="2918460"/>
                </a:lnTo>
                <a:lnTo>
                  <a:pt x="723900" y="2872740"/>
                </a:lnTo>
                <a:lnTo>
                  <a:pt x="678180" y="2842260"/>
                </a:lnTo>
                <a:lnTo>
                  <a:pt x="601980" y="2796540"/>
                </a:lnTo>
                <a:lnTo>
                  <a:pt x="594360" y="2743200"/>
                </a:lnTo>
                <a:lnTo>
                  <a:pt x="601980" y="2682240"/>
                </a:lnTo>
                <a:lnTo>
                  <a:pt x="601980" y="2651760"/>
                </a:lnTo>
                <a:lnTo>
                  <a:pt x="586740" y="2613660"/>
                </a:lnTo>
                <a:lnTo>
                  <a:pt x="586740" y="2567940"/>
                </a:lnTo>
                <a:lnTo>
                  <a:pt x="571500" y="2484120"/>
                </a:lnTo>
                <a:lnTo>
                  <a:pt x="541020" y="2362200"/>
                </a:lnTo>
                <a:lnTo>
                  <a:pt x="502920" y="2293620"/>
                </a:lnTo>
                <a:lnTo>
                  <a:pt x="434340" y="2171700"/>
                </a:lnTo>
                <a:lnTo>
                  <a:pt x="403860" y="2087880"/>
                </a:lnTo>
                <a:lnTo>
                  <a:pt x="373380" y="2049780"/>
                </a:lnTo>
                <a:lnTo>
                  <a:pt x="350520" y="2004060"/>
                </a:lnTo>
                <a:lnTo>
                  <a:pt x="350520" y="1958340"/>
                </a:lnTo>
                <a:lnTo>
                  <a:pt x="342900" y="1889760"/>
                </a:lnTo>
                <a:lnTo>
                  <a:pt x="320040" y="1851660"/>
                </a:lnTo>
                <a:lnTo>
                  <a:pt x="304800" y="1790700"/>
                </a:lnTo>
                <a:lnTo>
                  <a:pt x="281940" y="1706880"/>
                </a:lnTo>
                <a:lnTo>
                  <a:pt x="281940" y="1638300"/>
                </a:lnTo>
                <a:lnTo>
                  <a:pt x="304800" y="1592580"/>
                </a:lnTo>
                <a:lnTo>
                  <a:pt x="304800" y="1554480"/>
                </a:lnTo>
                <a:lnTo>
                  <a:pt x="289560" y="1501140"/>
                </a:lnTo>
                <a:lnTo>
                  <a:pt x="289560" y="1478280"/>
                </a:lnTo>
                <a:lnTo>
                  <a:pt x="281940" y="1417320"/>
                </a:lnTo>
                <a:lnTo>
                  <a:pt x="289560" y="1402080"/>
                </a:lnTo>
                <a:lnTo>
                  <a:pt x="259080" y="1333500"/>
                </a:lnTo>
                <a:lnTo>
                  <a:pt x="228600" y="1272540"/>
                </a:lnTo>
                <a:lnTo>
                  <a:pt x="190500" y="1196340"/>
                </a:lnTo>
                <a:lnTo>
                  <a:pt x="190500" y="1127760"/>
                </a:lnTo>
                <a:lnTo>
                  <a:pt x="182880" y="1051560"/>
                </a:lnTo>
                <a:lnTo>
                  <a:pt x="190500" y="960120"/>
                </a:lnTo>
                <a:lnTo>
                  <a:pt x="236220" y="876300"/>
                </a:lnTo>
                <a:lnTo>
                  <a:pt x="274320" y="815340"/>
                </a:lnTo>
                <a:lnTo>
                  <a:pt x="289560" y="762000"/>
                </a:lnTo>
                <a:lnTo>
                  <a:pt x="274320" y="723900"/>
                </a:lnTo>
                <a:lnTo>
                  <a:pt x="266700" y="678180"/>
                </a:lnTo>
                <a:lnTo>
                  <a:pt x="259080" y="617220"/>
                </a:lnTo>
                <a:lnTo>
                  <a:pt x="259080" y="586740"/>
                </a:lnTo>
                <a:lnTo>
                  <a:pt x="281940" y="518160"/>
                </a:lnTo>
                <a:lnTo>
                  <a:pt x="297180" y="449580"/>
                </a:lnTo>
                <a:lnTo>
                  <a:pt x="259080" y="411480"/>
                </a:lnTo>
                <a:lnTo>
                  <a:pt x="236220" y="373380"/>
                </a:lnTo>
                <a:lnTo>
                  <a:pt x="213360" y="342900"/>
                </a:lnTo>
                <a:lnTo>
                  <a:pt x="198120" y="297180"/>
                </a:lnTo>
                <a:lnTo>
                  <a:pt x="190500" y="266700"/>
                </a:lnTo>
                <a:lnTo>
                  <a:pt x="160020" y="182880"/>
                </a:lnTo>
                <a:lnTo>
                  <a:pt x="129540" y="137160"/>
                </a:lnTo>
                <a:lnTo>
                  <a:pt x="106680" y="114300"/>
                </a:lnTo>
                <a:lnTo>
                  <a:pt x="76200" y="68580"/>
                </a:lnTo>
                <a:lnTo>
                  <a:pt x="53340"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Forme libre : forme 48">
            <a:extLst>
              <a:ext uri="{FF2B5EF4-FFF2-40B4-BE49-F238E27FC236}">
                <a16:creationId xmlns:a16="http://schemas.microsoft.com/office/drawing/2014/main" id="{43F8F923-0049-F0AB-9A1F-187D547A141F}"/>
              </a:ext>
            </a:extLst>
          </p:cNvPr>
          <p:cNvSpPr/>
          <p:nvPr/>
        </p:nvSpPr>
        <p:spPr>
          <a:xfrm>
            <a:off x="1553822" y="1690348"/>
            <a:ext cx="1150620" cy="1623060"/>
          </a:xfrm>
          <a:custGeom>
            <a:avLst/>
            <a:gdLst>
              <a:gd name="connsiteX0" fmla="*/ 1028700 w 1150620"/>
              <a:gd name="connsiteY0" fmla="*/ 1623060 h 1623060"/>
              <a:gd name="connsiteX1" fmla="*/ 960120 w 1150620"/>
              <a:gd name="connsiteY1" fmla="*/ 1546860 h 1623060"/>
              <a:gd name="connsiteX2" fmla="*/ 883920 w 1150620"/>
              <a:gd name="connsiteY2" fmla="*/ 1493520 h 1623060"/>
              <a:gd name="connsiteX3" fmla="*/ 845820 w 1150620"/>
              <a:gd name="connsiteY3" fmla="*/ 1470660 h 1623060"/>
              <a:gd name="connsiteX4" fmla="*/ 800100 w 1150620"/>
              <a:gd name="connsiteY4" fmla="*/ 1424940 h 1623060"/>
              <a:gd name="connsiteX5" fmla="*/ 769620 w 1150620"/>
              <a:gd name="connsiteY5" fmla="*/ 1394460 h 1623060"/>
              <a:gd name="connsiteX6" fmla="*/ 678180 w 1150620"/>
              <a:gd name="connsiteY6" fmla="*/ 1363980 h 1623060"/>
              <a:gd name="connsiteX7" fmla="*/ 632460 w 1150620"/>
              <a:gd name="connsiteY7" fmla="*/ 1333500 h 1623060"/>
              <a:gd name="connsiteX8" fmla="*/ 579120 w 1150620"/>
              <a:gd name="connsiteY8" fmla="*/ 1287780 h 1623060"/>
              <a:gd name="connsiteX9" fmla="*/ 548640 w 1150620"/>
              <a:gd name="connsiteY9" fmla="*/ 1264920 h 1623060"/>
              <a:gd name="connsiteX10" fmla="*/ 487680 w 1150620"/>
              <a:gd name="connsiteY10" fmla="*/ 1188720 h 1623060"/>
              <a:gd name="connsiteX11" fmla="*/ 449580 w 1150620"/>
              <a:gd name="connsiteY11" fmla="*/ 1127760 h 1623060"/>
              <a:gd name="connsiteX12" fmla="*/ 434340 w 1150620"/>
              <a:gd name="connsiteY12" fmla="*/ 1082040 h 1623060"/>
              <a:gd name="connsiteX13" fmla="*/ 403860 w 1150620"/>
              <a:gd name="connsiteY13" fmla="*/ 1051560 h 1623060"/>
              <a:gd name="connsiteX14" fmla="*/ 373380 w 1150620"/>
              <a:gd name="connsiteY14" fmla="*/ 990600 h 1623060"/>
              <a:gd name="connsiteX15" fmla="*/ 350520 w 1150620"/>
              <a:gd name="connsiteY15" fmla="*/ 960120 h 1623060"/>
              <a:gd name="connsiteX16" fmla="*/ 312420 w 1150620"/>
              <a:gd name="connsiteY16" fmla="*/ 914400 h 1623060"/>
              <a:gd name="connsiteX17" fmla="*/ 281940 w 1150620"/>
              <a:gd name="connsiteY17" fmla="*/ 891540 h 1623060"/>
              <a:gd name="connsiteX18" fmla="*/ 228600 w 1150620"/>
              <a:gd name="connsiteY18" fmla="*/ 792480 h 1623060"/>
              <a:gd name="connsiteX19" fmla="*/ 220980 w 1150620"/>
              <a:gd name="connsiteY19" fmla="*/ 708660 h 1623060"/>
              <a:gd name="connsiteX20" fmla="*/ 99060 w 1150620"/>
              <a:gd name="connsiteY20" fmla="*/ 579120 h 1623060"/>
              <a:gd name="connsiteX21" fmla="*/ 22860 w 1150620"/>
              <a:gd name="connsiteY21" fmla="*/ 533400 h 1623060"/>
              <a:gd name="connsiteX22" fmla="*/ 22860 w 1150620"/>
              <a:gd name="connsiteY22" fmla="*/ 533400 h 1623060"/>
              <a:gd name="connsiteX23" fmla="*/ 0 w 1150620"/>
              <a:gd name="connsiteY23" fmla="*/ 419100 h 1623060"/>
              <a:gd name="connsiteX24" fmla="*/ 7620 w 1150620"/>
              <a:gd name="connsiteY24" fmla="*/ 365760 h 1623060"/>
              <a:gd name="connsiteX25" fmla="*/ 22860 w 1150620"/>
              <a:gd name="connsiteY25" fmla="*/ 365760 h 1623060"/>
              <a:gd name="connsiteX26" fmla="*/ 60960 w 1150620"/>
              <a:gd name="connsiteY26" fmla="*/ 388620 h 1623060"/>
              <a:gd name="connsiteX27" fmla="*/ 137160 w 1150620"/>
              <a:gd name="connsiteY27" fmla="*/ 403860 h 1623060"/>
              <a:gd name="connsiteX28" fmla="*/ 198120 w 1150620"/>
              <a:gd name="connsiteY28" fmla="*/ 403860 h 1623060"/>
              <a:gd name="connsiteX29" fmla="*/ 251460 w 1150620"/>
              <a:gd name="connsiteY29" fmla="*/ 281940 h 1623060"/>
              <a:gd name="connsiteX30" fmla="*/ 320040 w 1150620"/>
              <a:gd name="connsiteY30" fmla="*/ 266700 h 1623060"/>
              <a:gd name="connsiteX31" fmla="*/ 381000 w 1150620"/>
              <a:gd name="connsiteY31" fmla="*/ 213360 h 1623060"/>
              <a:gd name="connsiteX32" fmla="*/ 411480 w 1150620"/>
              <a:gd name="connsiteY32" fmla="*/ 175260 h 1623060"/>
              <a:gd name="connsiteX33" fmla="*/ 472440 w 1150620"/>
              <a:gd name="connsiteY33" fmla="*/ 121920 h 1623060"/>
              <a:gd name="connsiteX34" fmla="*/ 510540 w 1150620"/>
              <a:gd name="connsiteY34" fmla="*/ 76200 h 1623060"/>
              <a:gd name="connsiteX35" fmla="*/ 518160 w 1150620"/>
              <a:gd name="connsiteY35" fmla="*/ 22860 h 1623060"/>
              <a:gd name="connsiteX36" fmla="*/ 525780 w 1150620"/>
              <a:gd name="connsiteY36" fmla="*/ 0 h 1623060"/>
              <a:gd name="connsiteX37" fmla="*/ 594360 w 1150620"/>
              <a:gd name="connsiteY37" fmla="*/ 53340 h 1623060"/>
              <a:gd name="connsiteX38" fmla="*/ 624840 w 1150620"/>
              <a:gd name="connsiteY38" fmla="*/ 91440 h 1623060"/>
              <a:gd name="connsiteX39" fmla="*/ 640080 w 1150620"/>
              <a:gd name="connsiteY39" fmla="*/ 121920 h 1623060"/>
              <a:gd name="connsiteX40" fmla="*/ 685800 w 1150620"/>
              <a:gd name="connsiteY40" fmla="*/ 182880 h 1623060"/>
              <a:gd name="connsiteX41" fmla="*/ 708660 w 1150620"/>
              <a:gd name="connsiteY41" fmla="*/ 205740 h 1623060"/>
              <a:gd name="connsiteX42" fmla="*/ 800100 w 1150620"/>
              <a:gd name="connsiteY42" fmla="*/ 175260 h 1623060"/>
              <a:gd name="connsiteX43" fmla="*/ 876300 w 1150620"/>
              <a:gd name="connsiteY43" fmla="*/ 198120 h 1623060"/>
              <a:gd name="connsiteX44" fmla="*/ 922020 w 1150620"/>
              <a:gd name="connsiteY44" fmla="*/ 220980 h 1623060"/>
              <a:gd name="connsiteX45" fmla="*/ 929640 w 1150620"/>
              <a:gd name="connsiteY45" fmla="*/ 228600 h 1623060"/>
              <a:gd name="connsiteX46" fmla="*/ 937260 w 1150620"/>
              <a:gd name="connsiteY46" fmla="*/ 243840 h 1623060"/>
              <a:gd name="connsiteX47" fmla="*/ 914400 w 1150620"/>
              <a:gd name="connsiteY47" fmla="*/ 274320 h 1623060"/>
              <a:gd name="connsiteX48" fmla="*/ 922020 w 1150620"/>
              <a:gd name="connsiteY48" fmla="*/ 304800 h 1623060"/>
              <a:gd name="connsiteX49" fmla="*/ 922020 w 1150620"/>
              <a:gd name="connsiteY49" fmla="*/ 350520 h 1623060"/>
              <a:gd name="connsiteX50" fmla="*/ 876300 w 1150620"/>
              <a:gd name="connsiteY50" fmla="*/ 365760 h 1623060"/>
              <a:gd name="connsiteX51" fmla="*/ 838200 w 1150620"/>
              <a:gd name="connsiteY51" fmla="*/ 388620 h 1623060"/>
              <a:gd name="connsiteX52" fmla="*/ 784860 w 1150620"/>
              <a:gd name="connsiteY52" fmla="*/ 403860 h 1623060"/>
              <a:gd name="connsiteX53" fmla="*/ 739140 w 1150620"/>
              <a:gd name="connsiteY53" fmla="*/ 434340 h 1623060"/>
              <a:gd name="connsiteX54" fmla="*/ 708660 w 1150620"/>
              <a:gd name="connsiteY54" fmla="*/ 480060 h 1623060"/>
              <a:gd name="connsiteX55" fmla="*/ 670560 w 1150620"/>
              <a:gd name="connsiteY55" fmla="*/ 548640 h 1623060"/>
              <a:gd name="connsiteX56" fmla="*/ 670560 w 1150620"/>
              <a:gd name="connsiteY56" fmla="*/ 601980 h 1623060"/>
              <a:gd name="connsiteX57" fmla="*/ 662940 w 1150620"/>
              <a:gd name="connsiteY57" fmla="*/ 647700 h 1623060"/>
              <a:gd name="connsiteX58" fmla="*/ 678180 w 1150620"/>
              <a:gd name="connsiteY58" fmla="*/ 693420 h 1623060"/>
              <a:gd name="connsiteX59" fmla="*/ 685800 w 1150620"/>
              <a:gd name="connsiteY59" fmla="*/ 754380 h 1623060"/>
              <a:gd name="connsiteX60" fmla="*/ 723900 w 1150620"/>
              <a:gd name="connsiteY60" fmla="*/ 777240 h 1623060"/>
              <a:gd name="connsiteX61" fmla="*/ 754380 w 1150620"/>
              <a:gd name="connsiteY61" fmla="*/ 807720 h 1623060"/>
              <a:gd name="connsiteX62" fmla="*/ 807720 w 1150620"/>
              <a:gd name="connsiteY62" fmla="*/ 845820 h 1623060"/>
              <a:gd name="connsiteX63" fmla="*/ 853440 w 1150620"/>
              <a:gd name="connsiteY63" fmla="*/ 853440 h 1623060"/>
              <a:gd name="connsiteX64" fmla="*/ 891540 w 1150620"/>
              <a:gd name="connsiteY64" fmla="*/ 838200 h 1623060"/>
              <a:gd name="connsiteX65" fmla="*/ 929640 w 1150620"/>
              <a:gd name="connsiteY65" fmla="*/ 845820 h 1623060"/>
              <a:gd name="connsiteX66" fmla="*/ 975360 w 1150620"/>
              <a:gd name="connsiteY66" fmla="*/ 906780 h 1623060"/>
              <a:gd name="connsiteX67" fmla="*/ 1036320 w 1150620"/>
              <a:gd name="connsiteY67" fmla="*/ 944880 h 1623060"/>
              <a:gd name="connsiteX68" fmla="*/ 1059180 w 1150620"/>
              <a:gd name="connsiteY68" fmla="*/ 960120 h 1623060"/>
              <a:gd name="connsiteX69" fmla="*/ 1074420 w 1150620"/>
              <a:gd name="connsiteY69" fmla="*/ 1021080 h 1623060"/>
              <a:gd name="connsiteX70" fmla="*/ 1127760 w 1150620"/>
              <a:gd name="connsiteY70" fmla="*/ 1097280 h 1623060"/>
              <a:gd name="connsiteX71" fmla="*/ 1120140 w 1150620"/>
              <a:gd name="connsiteY71" fmla="*/ 1219200 h 1623060"/>
              <a:gd name="connsiteX72" fmla="*/ 1104900 w 1150620"/>
              <a:gd name="connsiteY72" fmla="*/ 1257300 h 1623060"/>
              <a:gd name="connsiteX73" fmla="*/ 1112520 w 1150620"/>
              <a:gd name="connsiteY73" fmla="*/ 1318260 h 1623060"/>
              <a:gd name="connsiteX74" fmla="*/ 1120140 w 1150620"/>
              <a:gd name="connsiteY74" fmla="*/ 1356360 h 1623060"/>
              <a:gd name="connsiteX75" fmla="*/ 1127760 w 1150620"/>
              <a:gd name="connsiteY75" fmla="*/ 1417320 h 1623060"/>
              <a:gd name="connsiteX76" fmla="*/ 1150620 w 1150620"/>
              <a:gd name="connsiteY76" fmla="*/ 1470660 h 1623060"/>
              <a:gd name="connsiteX77" fmla="*/ 1120140 w 1150620"/>
              <a:gd name="connsiteY77" fmla="*/ 1524000 h 1623060"/>
              <a:gd name="connsiteX78" fmla="*/ 1089660 w 1150620"/>
              <a:gd name="connsiteY78" fmla="*/ 1577340 h 1623060"/>
              <a:gd name="connsiteX79" fmla="*/ 1028700 w 1150620"/>
              <a:gd name="connsiteY79" fmla="*/ 1623060 h 16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50620" h="1623060">
                <a:moveTo>
                  <a:pt x="1028700" y="1623060"/>
                </a:moveTo>
                <a:lnTo>
                  <a:pt x="960120" y="1546860"/>
                </a:lnTo>
                <a:lnTo>
                  <a:pt x="883920" y="1493520"/>
                </a:lnTo>
                <a:lnTo>
                  <a:pt x="845820" y="1470660"/>
                </a:lnTo>
                <a:lnTo>
                  <a:pt x="800100" y="1424940"/>
                </a:lnTo>
                <a:lnTo>
                  <a:pt x="769620" y="1394460"/>
                </a:lnTo>
                <a:lnTo>
                  <a:pt x="678180" y="1363980"/>
                </a:lnTo>
                <a:lnTo>
                  <a:pt x="632460" y="1333500"/>
                </a:lnTo>
                <a:lnTo>
                  <a:pt x="579120" y="1287780"/>
                </a:lnTo>
                <a:lnTo>
                  <a:pt x="548640" y="1264920"/>
                </a:lnTo>
                <a:lnTo>
                  <a:pt x="487680" y="1188720"/>
                </a:lnTo>
                <a:lnTo>
                  <a:pt x="449580" y="1127760"/>
                </a:lnTo>
                <a:lnTo>
                  <a:pt x="434340" y="1082040"/>
                </a:lnTo>
                <a:lnTo>
                  <a:pt x="403860" y="1051560"/>
                </a:lnTo>
                <a:lnTo>
                  <a:pt x="373380" y="990600"/>
                </a:lnTo>
                <a:lnTo>
                  <a:pt x="350520" y="960120"/>
                </a:lnTo>
                <a:lnTo>
                  <a:pt x="312420" y="914400"/>
                </a:lnTo>
                <a:lnTo>
                  <a:pt x="281940" y="891540"/>
                </a:lnTo>
                <a:lnTo>
                  <a:pt x="228600" y="792480"/>
                </a:lnTo>
                <a:lnTo>
                  <a:pt x="220980" y="708660"/>
                </a:lnTo>
                <a:lnTo>
                  <a:pt x="99060" y="579120"/>
                </a:lnTo>
                <a:lnTo>
                  <a:pt x="22860" y="533400"/>
                </a:lnTo>
                <a:lnTo>
                  <a:pt x="22860" y="533400"/>
                </a:lnTo>
                <a:lnTo>
                  <a:pt x="0" y="419100"/>
                </a:lnTo>
                <a:lnTo>
                  <a:pt x="7620" y="365760"/>
                </a:lnTo>
                <a:lnTo>
                  <a:pt x="22860" y="365760"/>
                </a:lnTo>
                <a:lnTo>
                  <a:pt x="60960" y="388620"/>
                </a:lnTo>
                <a:lnTo>
                  <a:pt x="137160" y="403860"/>
                </a:lnTo>
                <a:lnTo>
                  <a:pt x="198120" y="403860"/>
                </a:lnTo>
                <a:lnTo>
                  <a:pt x="251460" y="281940"/>
                </a:lnTo>
                <a:lnTo>
                  <a:pt x="320040" y="266700"/>
                </a:lnTo>
                <a:lnTo>
                  <a:pt x="381000" y="213360"/>
                </a:lnTo>
                <a:lnTo>
                  <a:pt x="411480" y="175260"/>
                </a:lnTo>
                <a:lnTo>
                  <a:pt x="472440" y="121920"/>
                </a:lnTo>
                <a:lnTo>
                  <a:pt x="510540" y="76200"/>
                </a:lnTo>
                <a:lnTo>
                  <a:pt x="518160" y="22860"/>
                </a:lnTo>
                <a:lnTo>
                  <a:pt x="525780" y="0"/>
                </a:lnTo>
                <a:lnTo>
                  <a:pt x="594360" y="53340"/>
                </a:lnTo>
                <a:lnTo>
                  <a:pt x="624840" y="91440"/>
                </a:lnTo>
                <a:lnTo>
                  <a:pt x="640080" y="121920"/>
                </a:lnTo>
                <a:lnTo>
                  <a:pt x="685800" y="182880"/>
                </a:lnTo>
                <a:lnTo>
                  <a:pt x="708660" y="205740"/>
                </a:lnTo>
                <a:lnTo>
                  <a:pt x="800100" y="175260"/>
                </a:lnTo>
                <a:lnTo>
                  <a:pt x="876300" y="198120"/>
                </a:lnTo>
                <a:lnTo>
                  <a:pt x="922020" y="220980"/>
                </a:lnTo>
                <a:lnTo>
                  <a:pt x="929640" y="228600"/>
                </a:lnTo>
                <a:lnTo>
                  <a:pt x="937260" y="243840"/>
                </a:lnTo>
                <a:lnTo>
                  <a:pt x="914400" y="274320"/>
                </a:lnTo>
                <a:lnTo>
                  <a:pt x="922020" y="304800"/>
                </a:lnTo>
                <a:lnTo>
                  <a:pt x="922020" y="350520"/>
                </a:lnTo>
                <a:lnTo>
                  <a:pt x="876300" y="365760"/>
                </a:lnTo>
                <a:lnTo>
                  <a:pt x="838200" y="388620"/>
                </a:lnTo>
                <a:lnTo>
                  <a:pt x="784860" y="403860"/>
                </a:lnTo>
                <a:lnTo>
                  <a:pt x="739140" y="434340"/>
                </a:lnTo>
                <a:lnTo>
                  <a:pt x="708660" y="480060"/>
                </a:lnTo>
                <a:lnTo>
                  <a:pt x="670560" y="548640"/>
                </a:lnTo>
                <a:lnTo>
                  <a:pt x="670560" y="601980"/>
                </a:lnTo>
                <a:lnTo>
                  <a:pt x="662940" y="647700"/>
                </a:lnTo>
                <a:lnTo>
                  <a:pt x="678180" y="693420"/>
                </a:lnTo>
                <a:lnTo>
                  <a:pt x="685800" y="754380"/>
                </a:lnTo>
                <a:lnTo>
                  <a:pt x="723900" y="777240"/>
                </a:lnTo>
                <a:lnTo>
                  <a:pt x="754380" y="807720"/>
                </a:lnTo>
                <a:lnTo>
                  <a:pt x="807720" y="845820"/>
                </a:lnTo>
                <a:lnTo>
                  <a:pt x="853440" y="853440"/>
                </a:lnTo>
                <a:lnTo>
                  <a:pt x="891540" y="838200"/>
                </a:lnTo>
                <a:lnTo>
                  <a:pt x="929640" y="845820"/>
                </a:lnTo>
                <a:lnTo>
                  <a:pt x="975360" y="906780"/>
                </a:lnTo>
                <a:lnTo>
                  <a:pt x="1036320" y="944880"/>
                </a:lnTo>
                <a:lnTo>
                  <a:pt x="1059180" y="960120"/>
                </a:lnTo>
                <a:lnTo>
                  <a:pt x="1074420" y="1021080"/>
                </a:lnTo>
                <a:lnTo>
                  <a:pt x="1127760" y="1097280"/>
                </a:lnTo>
                <a:lnTo>
                  <a:pt x="1120140" y="1219200"/>
                </a:lnTo>
                <a:lnTo>
                  <a:pt x="1104900" y="1257300"/>
                </a:lnTo>
                <a:lnTo>
                  <a:pt x="1112520" y="1318260"/>
                </a:lnTo>
                <a:lnTo>
                  <a:pt x="1120140" y="1356360"/>
                </a:lnTo>
                <a:lnTo>
                  <a:pt x="1127760" y="1417320"/>
                </a:lnTo>
                <a:lnTo>
                  <a:pt x="1150620" y="1470660"/>
                </a:lnTo>
                <a:lnTo>
                  <a:pt x="1120140" y="1524000"/>
                </a:lnTo>
                <a:lnTo>
                  <a:pt x="1089660" y="1577340"/>
                </a:lnTo>
                <a:lnTo>
                  <a:pt x="1028700" y="162306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Forme libre : forme 49">
            <a:extLst>
              <a:ext uri="{FF2B5EF4-FFF2-40B4-BE49-F238E27FC236}">
                <a16:creationId xmlns:a16="http://schemas.microsoft.com/office/drawing/2014/main" id="{67388BD3-DE6A-5FF3-1349-97A20BC13A42}"/>
              </a:ext>
            </a:extLst>
          </p:cNvPr>
          <p:cNvSpPr/>
          <p:nvPr/>
        </p:nvSpPr>
        <p:spPr>
          <a:xfrm>
            <a:off x="1584960" y="1584960"/>
            <a:ext cx="487680" cy="510540"/>
          </a:xfrm>
          <a:custGeom>
            <a:avLst/>
            <a:gdLst>
              <a:gd name="connsiteX0" fmla="*/ 144780 w 487680"/>
              <a:gd name="connsiteY0" fmla="*/ 0 h 510540"/>
              <a:gd name="connsiteX1" fmla="*/ 91440 w 487680"/>
              <a:gd name="connsiteY1" fmla="*/ 60960 h 510540"/>
              <a:gd name="connsiteX2" fmla="*/ 30480 w 487680"/>
              <a:gd name="connsiteY2" fmla="*/ 152400 h 510540"/>
              <a:gd name="connsiteX3" fmla="*/ 15240 w 487680"/>
              <a:gd name="connsiteY3" fmla="*/ 236220 h 510540"/>
              <a:gd name="connsiteX4" fmla="*/ 45720 w 487680"/>
              <a:gd name="connsiteY4" fmla="*/ 281940 h 510540"/>
              <a:gd name="connsiteX5" fmla="*/ 99060 w 487680"/>
              <a:gd name="connsiteY5" fmla="*/ 320040 h 510540"/>
              <a:gd name="connsiteX6" fmla="*/ 60960 w 487680"/>
              <a:gd name="connsiteY6" fmla="*/ 388620 h 510540"/>
              <a:gd name="connsiteX7" fmla="*/ 0 w 487680"/>
              <a:gd name="connsiteY7" fmla="*/ 464820 h 510540"/>
              <a:gd name="connsiteX8" fmla="*/ 60960 w 487680"/>
              <a:gd name="connsiteY8" fmla="*/ 510540 h 510540"/>
              <a:gd name="connsiteX9" fmla="*/ 175260 w 487680"/>
              <a:gd name="connsiteY9" fmla="*/ 487680 h 510540"/>
              <a:gd name="connsiteX10" fmla="*/ 213360 w 487680"/>
              <a:gd name="connsiteY10" fmla="*/ 403860 h 510540"/>
              <a:gd name="connsiteX11" fmla="*/ 236220 w 487680"/>
              <a:gd name="connsiteY11" fmla="*/ 381000 h 510540"/>
              <a:gd name="connsiteX12" fmla="*/ 297180 w 487680"/>
              <a:gd name="connsiteY12" fmla="*/ 381000 h 510540"/>
              <a:gd name="connsiteX13" fmla="*/ 342900 w 487680"/>
              <a:gd name="connsiteY13" fmla="*/ 320040 h 510540"/>
              <a:gd name="connsiteX14" fmla="*/ 373380 w 487680"/>
              <a:gd name="connsiteY14" fmla="*/ 304800 h 510540"/>
              <a:gd name="connsiteX15" fmla="*/ 434340 w 487680"/>
              <a:gd name="connsiteY15" fmla="*/ 228600 h 510540"/>
              <a:gd name="connsiteX16" fmla="*/ 472440 w 487680"/>
              <a:gd name="connsiteY16" fmla="*/ 182880 h 510540"/>
              <a:gd name="connsiteX17" fmla="*/ 487680 w 487680"/>
              <a:gd name="connsiteY17" fmla="*/ 114300 h 510540"/>
              <a:gd name="connsiteX18" fmla="*/ 396240 w 487680"/>
              <a:gd name="connsiteY18" fmla="*/ 91440 h 510540"/>
              <a:gd name="connsiteX19" fmla="*/ 365760 w 487680"/>
              <a:gd name="connsiteY19" fmla="*/ 91440 h 510540"/>
              <a:gd name="connsiteX20" fmla="*/ 365760 w 487680"/>
              <a:gd name="connsiteY20" fmla="*/ 91440 h 510540"/>
              <a:gd name="connsiteX21" fmla="*/ 297180 w 487680"/>
              <a:gd name="connsiteY21" fmla="*/ 83820 h 510540"/>
              <a:gd name="connsiteX22" fmla="*/ 281940 w 487680"/>
              <a:gd name="connsiteY22" fmla="*/ 53340 h 510540"/>
              <a:gd name="connsiteX23" fmla="*/ 243840 w 487680"/>
              <a:gd name="connsiteY23" fmla="*/ 30480 h 510540"/>
              <a:gd name="connsiteX24" fmla="*/ 144780 w 487680"/>
              <a:gd name="connsiteY24" fmla="*/ 0 h 51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7680" h="510540">
                <a:moveTo>
                  <a:pt x="144780" y="0"/>
                </a:moveTo>
                <a:lnTo>
                  <a:pt x="91440" y="60960"/>
                </a:lnTo>
                <a:lnTo>
                  <a:pt x="30480" y="152400"/>
                </a:lnTo>
                <a:lnTo>
                  <a:pt x="15240" y="236220"/>
                </a:lnTo>
                <a:lnTo>
                  <a:pt x="45720" y="281940"/>
                </a:lnTo>
                <a:lnTo>
                  <a:pt x="99060" y="320040"/>
                </a:lnTo>
                <a:lnTo>
                  <a:pt x="60960" y="388620"/>
                </a:lnTo>
                <a:lnTo>
                  <a:pt x="0" y="464820"/>
                </a:lnTo>
                <a:lnTo>
                  <a:pt x="60960" y="510540"/>
                </a:lnTo>
                <a:lnTo>
                  <a:pt x="175260" y="487680"/>
                </a:lnTo>
                <a:lnTo>
                  <a:pt x="213360" y="403860"/>
                </a:lnTo>
                <a:lnTo>
                  <a:pt x="236220" y="381000"/>
                </a:lnTo>
                <a:lnTo>
                  <a:pt x="297180" y="381000"/>
                </a:lnTo>
                <a:lnTo>
                  <a:pt x="342900" y="320040"/>
                </a:lnTo>
                <a:lnTo>
                  <a:pt x="373380" y="304800"/>
                </a:lnTo>
                <a:lnTo>
                  <a:pt x="434340" y="228600"/>
                </a:lnTo>
                <a:lnTo>
                  <a:pt x="472440" y="182880"/>
                </a:lnTo>
                <a:lnTo>
                  <a:pt x="487680" y="114300"/>
                </a:lnTo>
                <a:lnTo>
                  <a:pt x="396240" y="91440"/>
                </a:lnTo>
                <a:lnTo>
                  <a:pt x="365760" y="91440"/>
                </a:lnTo>
                <a:lnTo>
                  <a:pt x="365760" y="91440"/>
                </a:lnTo>
                <a:lnTo>
                  <a:pt x="297180" y="83820"/>
                </a:lnTo>
                <a:lnTo>
                  <a:pt x="281940" y="53340"/>
                </a:lnTo>
                <a:lnTo>
                  <a:pt x="243840" y="30480"/>
                </a:lnTo>
                <a:lnTo>
                  <a:pt x="144780"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Forme libre : forme 50">
            <a:extLst>
              <a:ext uri="{FF2B5EF4-FFF2-40B4-BE49-F238E27FC236}">
                <a16:creationId xmlns:a16="http://schemas.microsoft.com/office/drawing/2014/main" id="{7B5A21A4-A6D8-4818-7503-B84593EA752F}"/>
              </a:ext>
            </a:extLst>
          </p:cNvPr>
          <p:cNvSpPr/>
          <p:nvPr/>
        </p:nvSpPr>
        <p:spPr>
          <a:xfrm>
            <a:off x="1752600" y="601980"/>
            <a:ext cx="1021080" cy="1470660"/>
          </a:xfrm>
          <a:custGeom>
            <a:avLst/>
            <a:gdLst>
              <a:gd name="connsiteX0" fmla="*/ 0 w 1021080"/>
              <a:gd name="connsiteY0" fmla="*/ 967740 h 1470660"/>
              <a:gd name="connsiteX1" fmla="*/ 129540 w 1021080"/>
              <a:gd name="connsiteY1" fmla="*/ 792480 h 1470660"/>
              <a:gd name="connsiteX2" fmla="*/ 167640 w 1021080"/>
              <a:gd name="connsiteY2" fmla="*/ 693420 h 1470660"/>
              <a:gd name="connsiteX3" fmla="*/ 167640 w 1021080"/>
              <a:gd name="connsiteY3" fmla="*/ 647700 h 1470660"/>
              <a:gd name="connsiteX4" fmla="*/ 167640 w 1021080"/>
              <a:gd name="connsiteY4" fmla="*/ 571500 h 1470660"/>
              <a:gd name="connsiteX5" fmla="*/ 121920 w 1021080"/>
              <a:gd name="connsiteY5" fmla="*/ 464820 h 1470660"/>
              <a:gd name="connsiteX6" fmla="*/ 114300 w 1021080"/>
              <a:gd name="connsiteY6" fmla="*/ 449580 h 1470660"/>
              <a:gd name="connsiteX7" fmla="*/ 213360 w 1021080"/>
              <a:gd name="connsiteY7" fmla="*/ 365760 h 1470660"/>
              <a:gd name="connsiteX8" fmla="*/ 281940 w 1021080"/>
              <a:gd name="connsiteY8" fmla="*/ 259080 h 1470660"/>
              <a:gd name="connsiteX9" fmla="*/ 342900 w 1021080"/>
              <a:gd name="connsiteY9" fmla="*/ 220980 h 1470660"/>
              <a:gd name="connsiteX10" fmla="*/ 373380 w 1021080"/>
              <a:gd name="connsiteY10" fmla="*/ 144780 h 1470660"/>
              <a:gd name="connsiteX11" fmla="*/ 434340 w 1021080"/>
              <a:gd name="connsiteY11" fmla="*/ 121920 h 1470660"/>
              <a:gd name="connsiteX12" fmla="*/ 487680 w 1021080"/>
              <a:gd name="connsiteY12" fmla="*/ 99060 h 1470660"/>
              <a:gd name="connsiteX13" fmla="*/ 518160 w 1021080"/>
              <a:gd name="connsiteY13" fmla="*/ 99060 h 1470660"/>
              <a:gd name="connsiteX14" fmla="*/ 563880 w 1021080"/>
              <a:gd name="connsiteY14" fmla="*/ 53340 h 1470660"/>
              <a:gd name="connsiteX15" fmla="*/ 647700 w 1021080"/>
              <a:gd name="connsiteY15" fmla="*/ 7620 h 1470660"/>
              <a:gd name="connsiteX16" fmla="*/ 708660 w 1021080"/>
              <a:gd name="connsiteY16" fmla="*/ 0 h 1470660"/>
              <a:gd name="connsiteX17" fmla="*/ 716280 w 1021080"/>
              <a:gd name="connsiteY17" fmla="*/ 30480 h 1470660"/>
              <a:gd name="connsiteX18" fmla="*/ 670560 w 1021080"/>
              <a:gd name="connsiteY18" fmla="*/ 60960 h 1470660"/>
              <a:gd name="connsiteX19" fmla="*/ 624840 w 1021080"/>
              <a:gd name="connsiteY19" fmla="*/ 76200 h 1470660"/>
              <a:gd name="connsiteX20" fmla="*/ 609600 w 1021080"/>
              <a:gd name="connsiteY20" fmla="*/ 91440 h 1470660"/>
              <a:gd name="connsiteX21" fmla="*/ 594360 w 1021080"/>
              <a:gd name="connsiteY21" fmla="*/ 121920 h 1470660"/>
              <a:gd name="connsiteX22" fmla="*/ 579120 w 1021080"/>
              <a:gd name="connsiteY22" fmla="*/ 152400 h 1470660"/>
              <a:gd name="connsiteX23" fmla="*/ 563880 w 1021080"/>
              <a:gd name="connsiteY23" fmla="*/ 190500 h 1470660"/>
              <a:gd name="connsiteX24" fmla="*/ 533400 w 1021080"/>
              <a:gd name="connsiteY24" fmla="*/ 236220 h 1470660"/>
              <a:gd name="connsiteX25" fmla="*/ 525780 w 1021080"/>
              <a:gd name="connsiteY25" fmla="*/ 251460 h 1470660"/>
              <a:gd name="connsiteX26" fmla="*/ 518160 w 1021080"/>
              <a:gd name="connsiteY26" fmla="*/ 289560 h 1470660"/>
              <a:gd name="connsiteX27" fmla="*/ 541020 w 1021080"/>
              <a:gd name="connsiteY27" fmla="*/ 335280 h 1470660"/>
              <a:gd name="connsiteX28" fmla="*/ 579120 w 1021080"/>
              <a:gd name="connsiteY28" fmla="*/ 381000 h 1470660"/>
              <a:gd name="connsiteX29" fmla="*/ 601980 w 1021080"/>
              <a:gd name="connsiteY29" fmla="*/ 411480 h 1470660"/>
              <a:gd name="connsiteX30" fmla="*/ 662940 w 1021080"/>
              <a:gd name="connsiteY30" fmla="*/ 449580 h 1470660"/>
              <a:gd name="connsiteX31" fmla="*/ 685800 w 1021080"/>
              <a:gd name="connsiteY31" fmla="*/ 472440 h 1470660"/>
              <a:gd name="connsiteX32" fmla="*/ 731520 w 1021080"/>
              <a:gd name="connsiteY32" fmla="*/ 502920 h 1470660"/>
              <a:gd name="connsiteX33" fmla="*/ 754380 w 1021080"/>
              <a:gd name="connsiteY33" fmla="*/ 518160 h 1470660"/>
              <a:gd name="connsiteX34" fmla="*/ 800100 w 1021080"/>
              <a:gd name="connsiteY34" fmla="*/ 541020 h 1470660"/>
              <a:gd name="connsiteX35" fmla="*/ 853440 w 1021080"/>
              <a:gd name="connsiteY35" fmla="*/ 533400 h 1470660"/>
              <a:gd name="connsiteX36" fmla="*/ 891540 w 1021080"/>
              <a:gd name="connsiteY36" fmla="*/ 541020 h 1470660"/>
              <a:gd name="connsiteX37" fmla="*/ 944880 w 1021080"/>
              <a:gd name="connsiteY37" fmla="*/ 541020 h 1470660"/>
              <a:gd name="connsiteX38" fmla="*/ 975360 w 1021080"/>
              <a:gd name="connsiteY38" fmla="*/ 563880 h 1470660"/>
              <a:gd name="connsiteX39" fmla="*/ 990600 w 1021080"/>
              <a:gd name="connsiteY39" fmla="*/ 594360 h 1470660"/>
              <a:gd name="connsiteX40" fmla="*/ 982980 w 1021080"/>
              <a:gd name="connsiteY40" fmla="*/ 655320 h 1470660"/>
              <a:gd name="connsiteX41" fmla="*/ 982980 w 1021080"/>
              <a:gd name="connsiteY41" fmla="*/ 693420 h 1470660"/>
              <a:gd name="connsiteX42" fmla="*/ 1013460 w 1021080"/>
              <a:gd name="connsiteY42" fmla="*/ 731520 h 1470660"/>
              <a:gd name="connsiteX43" fmla="*/ 1005840 w 1021080"/>
              <a:gd name="connsiteY43" fmla="*/ 784860 h 1470660"/>
              <a:gd name="connsiteX44" fmla="*/ 982980 w 1021080"/>
              <a:gd name="connsiteY44" fmla="*/ 800100 h 1470660"/>
              <a:gd name="connsiteX45" fmla="*/ 982980 w 1021080"/>
              <a:gd name="connsiteY45" fmla="*/ 830580 h 1470660"/>
              <a:gd name="connsiteX46" fmla="*/ 998220 w 1021080"/>
              <a:gd name="connsiteY46" fmla="*/ 845820 h 1470660"/>
              <a:gd name="connsiteX47" fmla="*/ 1021080 w 1021080"/>
              <a:gd name="connsiteY47" fmla="*/ 861060 h 1470660"/>
              <a:gd name="connsiteX48" fmla="*/ 998220 w 1021080"/>
              <a:gd name="connsiteY48" fmla="*/ 891540 h 1470660"/>
              <a:gd name="connsiteX49" fmla="*/ 975360 w 1021080"/>
              <a:gd name="connsiteY49" fmla="*/ 914400 h 1470660"/>
              <a:gd name="connsiteX50" fmla="*/ 937260 w 1021080"/>
              <a:gd name="connsiteY50" fmla="*/ 937260 h 1470660"/>
              <a:gd name="connsiteX51" fmla="*/ 876300 w 1021080"/>
              <a:gd name="connsiteY51" fmla="*/ 922020 h 1470660"/>
              <a:gd name="connsiteX52" fmla="*/ 822960 w 1021080"/>
              <a:gd name="connsiteY52" fmla="*/ 929640 h 1470660"/>
              <a:gd name="connsiteX53" fmla="*/ 807720 w 1021080"/>
              <a:gd name="connsiteY53" fmla="*/ 960120 h 1470660"/>
              <a:gd name="connsiteX54" fmla="*/ 807720 w 1021080"/>
              <a:gd name="connsiteY54" fmla="*/ 960120 h 1470660"/>
              <a:gd name="connsiteX55" fmla="*/ 830580 w 1021080"/>
              <a:gd name="connsiteY55" fmla="*/ 1059180 h 1470660"/>
              <a:gd name="connsiteX56" fmla="*/ 807720 w 1021080"/>
              <a:gd name="connsiteY56" fmla="*/ 1074420 h 1470660"/>
              <a:gd name="connsiteX57" fmla="*/ 800100 w 1021080"/>
              <a:gd name="connsiteY57" fmla="*/ 1104900 h 1470660"/>
              <a:gd name="connsiteX58" fmla="*/ 800100 w 1021080"/>
              <a:gd name="connsiteY58" fmla="*/ 1135380 h 1470660"/>
              <a:gd name="connsiteX59" fmla="*/ 800100 w 1021080"/>
              <a:gd name="connsiteY59" fmla="*/ 1181100 h 1470660"/>
              <a:gd name="connsiteX60" fmla="*/ 822960 w 1021080"/>
              <a:gd name="connsiteY60" fmla="*/ 1211580 h 1470660"/>
              <a:gd name="connsiteX61" fmla="*/ 838200 w 1021080"/>
              <a:gd name="connsiteY61" fmla="*/ 1249680 h 1470660"/>
              <a:gd name="connsiteX62" fmla="*/ 830580 w 1021080"/>
              <a:gd name="connsiteY62" fmla="*/ 1303020 h 1470660"/>
              <a:gd name="connsiteX63" fmla="*/ 815340 w 1021080"/>
              <a:gd name="connsiteY63" fmla="*/ 1348740 h 1470660"/>
              <a:gd name="connsiteX64" fmla="*/ 800100 w 1021080"/>
              <a:gd name="connsiteY64" fmla="*/ 1402080 h 1470660"/>
              <a:gd name="connsiteX65" fmla="*/ 792480 w 1021080"/>
              <a:gd name="connsiteY65" fmla="*/ 1455420 h 1470660"/>
              <a:gd name="connsiteX66" fmla="*/ 792480 w 1021080"/>
              <a:gd name="connsiteY66" fmla="*/ 1470660 h 1470660"/>
              <a:gd name="connsiteX67" fmla="*/ 754380 w 1021080"/>
              <a:gd name="connsiteY67" fmla="*/ 1470660 h 1470660"/>
              <a:gd name="connsiteX68" fmla="*/ 731520 w 1021080"/>
              <a:gd name="connsiteY68" fmla="*/ 1432560 h 1470660"/>
              <a:gd name="connsiteX69" fmla="*/ 731520 w 1021080"/>
              <a:gd name="connsiteY69" fmla="*/ 1386840 h 1470660"/>
              <a:gd name="connsiteX70" fmla="*/ 723900 w 1021080"/>
              <a:gd name="connsiteY70" fmla="*/ 1356360 h 1470660"/>
              <a:gd name="connsiteX71" fmla="*/ 731520 w 1021080"/>
              <a:gd name="connsiteY71" fmla="*/ 1318260 h 1470660"/>
              <a:gd name="connsiteX72" fmla="*/ 662940 w 1021080"/>
              <a:gd name="connsiteY72" fmla="*/ 1287780 h 1470660"/>
              <a:gd name="connsiteX73" fmla="*/ 609600 w 1021080"/>
              <a:gd name="connsiteY73" fmla="*/ 1264920 h 1470660"/>
              <a:gd name="connsiteX74" fmla="*/ 594360 w 1021080"/>
              <a:gd name="connsiteY74" fmla="*/ 1272540 h 1470660"/>
              <a:gd name="connsiteX75" fmla="*/ 525780 w 1021080"/>
              <a:gd name="connsiteY75" fmla="*/ 1295400 h 1470660"/>
              <a:gd name="connsiteX76" fmla="*/ 510540 w 1021080"/>
              <a:gd name="connsiteY76" fmla="*/ 1295400 h 1470660"/>
              <a:gd name="connsiteX77" fmla="*/ 480060 w 1021080"/>
              <a:gd name="connsiteY77" fmla="*/ 1257300 h 1470660"/>
              <a:gd name="connsiteX78" fmla="*/ 441960 w 1021080"/>
              <a:gd name="connsiteY78" fmla="*/ 1188720 h 1470660"/>
              <a:gd name="connsiteX79" fmla="*/ 403860 w 1021080"/>
              <a:gd name="connsiteY79" fmla="*/ 1165860 h 1470660"/>
              <a:gd name="connsiteX80" fmla="*/ 381000 w 1021080"/>
              <a:gd name="connsiteY80" fmla="*/ 1127760 h 1470660"/>
              <a:gd name="connsiteX81" fmla="*/ 342900 w 1021080"/>
              <a:gd name="connsiteY81" fmla="*/ 1097280 h 1470660"/>
              <a:gd name="connsiteX82" fmla="*/ 312420 w 1021080"/>
              <a:gd name="connsiteY82" fmla="*/ 1089660 h 1470660"/>
              <a:gd name="connsiteX83" fmla="*/ 259080 w 1021080"/>
              <a:gd name="connsiteY83" fmla="*/ 1082040 h 1470660"/>
              <a:gd name="connsiteX84" fmla="*/ 198120 w 1021080"/>
              <a:gd name="connsiteY84" fmla="*/ 1066800 h 1470660"/>
              <a:gd name="connsiteX85" fmla="*/ 137160 w 1021080"/>
              <a:gd name="connsiteY85" fmla="*/ 1066800 h 1470660"/>
              <a:gd name="connsiteX86" fmla="*/ 137160 w 1021080"/>
              <a:gd name="connsiteY86" fmla="*/ 1066800 h 1470660"/>
              <a:gd name="connsiteX87" fmla="*/ 121920 w 1021080"/>
              <a:gd name="connsiteY87" fmla="*/ 1043940 h 1470660"/>
              <a:gd name="connsiteX88" fmla="*/ 91440 w 1021080"/>
              <a:gd name="connsiteY88" fmla="*/ 1013460 h 1470660"/>
              <a:gd name="connsiteX89" fmla="*/ 68580 w 1021080"/>
              <a:gd name="connsiteY89" fmla="*/ 1005840 h 1470660"/>
              <a:gd name="connsiteX90" fmla="*/ 0 w 1021080"/>
              <a:gd name="connsiteY90" fmla="*/ 967740 h 147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21080" h="1470660">
                <a:moveTo>
                  <a:pt x="0" y="967740"/>
                </a:moveTo>
                <a:lnTo>
                  <a:pt x="129540" y="792480"/>
                </a:lnTo>
                <a:lnTo>
                  <a:pt x="167640" y="693420"/>
                </a:lnTo>
                <a:lnTo>
                  <a:pt x="167640" y="647700"/>
                </a:lnTo>
                <a:lnTo>
                  <a:pt x="167640" y="571500"/>
                </a:lnTo>
                <a:lnTo>
                  <a:pt x="121920" y="464820"/>
                </a:lnTo>
                <a:lnTo>
                  <a:pt x="114300" y="449580"/>
                </a:lnTo>
                <a:lnTo>
                  <a:pt x="213360" y="365760"/>
                </a:lnTo>
                <a:lnTo>
                  <a:pt x="281940" y="259080"/>
                </a:lnTo>
                <a:lnTo>
                  <a:pt x="342900" y="220980"/>
                </a:lnTo>
                <a:lnTo>
                  <a:pt x="373380" y="144780"/>
                </a:lnTo>
                <a:lnTo>
                  <a:pt x="434340" y="121920"/>
                </a:lnTo>
                <a:lnTo>
                  <a:pt x="487680" y="99060"/>
                </a:lnTo>
                <a:lnTo>
                  <a:pt x="518160" y="99060"/>
                </a:lnTo>
                <a:lnTo>
                  <a:pt x="563880" y="53340"/>
                </a:lnTo>
                <a:lnTo>
                  <a:pt x="647700" y="7620"/>
                </a:lnTo>
                <a:lnTo>
                  <a:pt x="708660" y="0"/>
                </a:lnTo>
                <a:lnTo>
                  <a:pt x="716280" y="30480"/>
                </a:lnTo>
                <a:lnTo>
                  <a:pt x="670560" y="60960"/>
                </a:lnTo>
                <a:lnTo>
                  <a:pt x="624840" y="76200"/>
                </a:lnTo>
                <a:lnTo>
                  <a:pt x="609600" y="91440"/>
                </a:lnTo>
                <a:lnTo>
                  <a:pt x="594360" y="121920"/>
                </a:lnTo>
                <a:lnTo>
                  <a:pt x="579120" y="152400"/>
                </a:lnTo>
                <a:lnTo>
                  <a:pt x="563880" y="190500"/>
                </a:lnTo>
                <a:lnTo>
                  <a:pt x="533400" y="236220"/>
                </a:lnTo>
                <a:lnTo>
                  <a:pt x="525780" y="251460"/>
                </a:lnTo>
                <a:lnTo>
                  <a:pt x="518160" y="289560"/>
                </a:lnTo>
                <a:lnTo>
                  <a:pt x="541020" y="335280"/>
                </a:lnTo>
                <a:lnTo>
                  <a:pt x="579120" y="381000"/>
                </a:lnTo>
                <a:lnTo>
                  <a:pt x="601980" y="411480"/>
                </a:lnTo>
                <a:lnTo>
                  <a:pt x="662940" y="449580"/>
                </a:lnTo>
                <a:lnTo>
                  <a:pt x="685800" y="472440"/>
                </a:lnTo>
                <a:lnTo>
                  <a:pt x="731520" y="502920"/>
                </a:lnTo>
                <a:lnTo>
                  <a:pt x="754380" y="518160"/>
                </a:lnTo>
                <a:lnTo>
                  <a:pt x="800100" y="541020"/>
                </a:lnTo>
                <a:lnTo>
                  <a:pt x="853440" y="533400"/>
                </a:lnTo>
                <a:lnTo>
                  <a:pt x="891540" y="541020"/>
                </a:lnTo>
                <a:lnTo>
                  <a:pt x="944880" y="541020"/>
                </a:lnTo>
                <a:lnTo>
                  <a:pt x="975360" y="563880"/>
                </a:lnTo>
                <a:lnTo>
                  <a:pt x="990600" y="594360"/>
                </a:lnTo>
                <a:lnTo>
                  <a:pt x="982980" y="655320"/>
                </a:lnTo>
                <a:lnTo>
                  <a:pt x="982980" y="693420"/>
                </a:lnTo>
                <a:lnTo>
                  <a:pt x="1013460" y="731520"/>
                </a:lnTo>
                <a:lnTo>
                  <a:pt x="1005840" y="784860"/>
                </a:lnTo>
                <a:lnTo>
                  <a:pt x="982980" y="800100"/>
                </a:lnTo>
                <a:lnTo>
                  <a:pt x="982980" y="830580"/>
                </a:lnTo>
                <a:lnTo>
                  <a:pt x="998220" y="845820"/>
                </a:lnTo>
                <a:lnTo>
                  <a:pt x="1021080" y="861060"/>
                </a:lnTo>
                <a:lnTo>
                  <a:pt x="998220" y="891540"/>
                </a:lnTo>
                <a:lnTo>
                  <a:pt x="975360" y="914400"/>
                </a:lnTo>
                <a:lnTo>
                  <a:pt x="937260" y="937260"/>
                </a:lnTo>
                <a:lnTo>
                  <a:pt x="876300" y="922020"/>
                </a:lnTo>
                <a:lnTo>
                  <a:pt x="822960" y="929640"/>
                </a:lnTo>
                <a:lnTo>
                  <a:pt x="807720" y="960120"/>
                </a:lnTo>
                <a:lnTo>
                  <a:pt x="807720" y="960120"/>
                </a:lnTo>
                <a:lnTo>
                  <a:pt x="830580" y="1059180"/>
                </a:lnTo>
                <a:lnTo>
                  <a:pt x="807720" y="1074420"/>
                </a:lnTo>
                <a:lnTo>
                  <a:pt x="800100" y="1104900"/>
                </a:lnTo>
                <a:lnTo>
                  <a:pt x="800100" y="1135380"/>
                </a:lnTo>
                <a:lnTo>
                  <a:pt x="800100" y="1181100"/>
                </a:lnTo>
                <a:lnTo>
                  <a:pt x="822960" y="1211580"/>
                </a:lnTo>
                <a:lnTo>
                  <a:pt x="838200" y="1249680"/>
                </a:lnTo>
                <a:lnTo>
                  <a:pt x="830580" y="1303020"/>
                </a:lnTo>
                <a:lnTo>
                  <a:pt x="815340" y="1348740"/>
                </a:lnTo>
                <a:lnTo>
                  <a:pt x="800100" y="1402080"/>
                </a:lnTo>
                <a:lnTo>
                  <a:pt x="792480" y="1455420"/>
                </a:lnTo>
                <a:lnTo>
                  <a:pt x="792480" y="1470660"/>
                </a:lnTo>
                <a:lnTo>
                  <a:pt x="754380" y="1470660"/>
                </a:lnTo>
                <a:lnTo>
                  <a:pt x="731520" y="1432560"/>
                </a:lnTo>
                <a:lnTo>
                  <a:pt x="731520" y="1386840"/>
                </a:lnTo>
                <a:lnTo>
                  <a:pt x="723900" y="1356360"/>
                </a:lnTo>
                <a:lnTo>
                  <a:pt x="731520" y="1318260"/>
                </a:lnTo>
                <a:lnTo>
                  <a:pt x="662940" y="1287780"/>
                </a:lnTo>
                <a:lnTo>
                  <a:pt x="609600" y="1264920"/>
                </a:lnTo>
                <a:lnTo>
                  <a:pt x="594360" y="1272540"/>
                </a:lnTo>
                <a:lnTo>
                  <a:pt x="525780" y="1295400"/>
                </a:lnTo>
                <a:lnTo>
                  <a:pt x="510540" y="1295400"/>
                </a:lnTo>
                <a:lnTo>
                  <a:pt x="480060" y="1257300"/>
                </a:lnTo>
                <a:lnTo>
                  <a:pt x="441960" y="1188720"/>
                </a:lnTo>
                <a:lnTo>
                  <a:pt x="403860" y="1165860"/>
                </a:lnTo>
                <a:lnTo>
                  <a:pt x="381000" y="1127760"/>
                </a:lnTo>
                <a:lnTo>
                  <a:pt x="342900" y="1097280"/>
                </a:lnTo>
                <a:lnTo>
                  <a:pt x="312420" y="1089660"/>
                </a:lnTo>
                <a:lnTo>
                  <a:pt x="259080" y="1082040"/>
                </a:lnTo>
                <a:lnTo>
                  <a:pt x="198120" y="1066800"/>
                </a:lnTo>
                <a:lnTo>
                  <a:pt x="137160" y="1066800"/>
                </a:lnTo>
                <a:lnTo>
                  <a:pt x="137160" y="1066800"/>
                </a:lnTo>
                <a:lnTo>
                  <a:pt x="121920" y="1043940"/>
                </a:lnTo>
                <a:lnTo>
                  <a:pt x="91440" y="1013460"/>
                </a:lnTo>
                <a:lnTo>
                  <a:pt x="68580" y="1005840"/>
                </a:lnTo>
                <a:lnTo>
                  <a:pt x="0" y="96774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orme libre : forme 23">
            <a:extLst>
              <a:ext uri="{FF2B5EF4-FFF2-40B4-BE49-F238E27FC236}">
                <a16:creationId xmlns:a16="http://schemas.microsoft.com/office/drawing/2014/main" id="{E802FF88-698B-EB46-31A0-3259E22F540D}"/>
              </a:ext>
            </a:extLst>
          </p:cNvPr>
          <p:cNvSpPr/>
          <p:nvPr/>
        </p:nvSpPr>
        <p:spPr>
          <a:xfrm>
            <a:off x="3324511" y="943521"/>
            <a:ext cx="362210" cy="623190"/>
          </a:xfrm>
          <a:custGeom>
            <a:avLst/>
            <a:gdLst>
              <a:gd name="connsiteX0" fmla="*/ 110659 w 355276"/>
              <a:gd name="connsiteY0" fmla="*/ 0 h 623190"/>
              <a:gd name="connsiteX1" fmla="*/ 110659 w 355276"/>
              <a:gd name="connsiteY1" fmla="*/ 0 h 623190"/>
              <a:gd name="connsiteX2" fmla="*/ 93187 w 355276"/>
              <a:gd name="connsiteY2" fmla="*/ 46594 h 623190"/>
              <a:gd name="connsiteX3" fmla="*/ 81538 w 355276"/>
              <a:gd name="connsiteY3" fmla="*/ 58242 h 623190"/>
              <a:gd name="connsiteX4" fmla="*/ 58242 w 355276"/>
              <a:gd name="connsiteY4" fmla="*/ 87363 h 623190"/>
              <a:gd name="connsiteX5" fmla="*/ 29121 w 355276"/>
              <a:gd name="connsiteY5" fmla="*/ 133957 h 623190"/>
              <a:gd name="connsiteX6" fmla="*/ 11648 w 355276"/>
              <a:gd name="connsiteY6" fmla="*/ 163078 h 623190"/>
              <a:gd name="connsiteX7" fmla="*/ 0 w 355276"/>
              <a:gd name="connsiteY7" fmla="*/ 192199 h 623190"/>
              <a:gd name="connsiteX8" fmla="*/ 5824 w 355276"/>
              <a:gd name="connsiteY8" fmla="*/ 209671 h 623190"/>
              <a:gd name="connsiteX9" fmla="*/ 17472 w 355276"/>
              <a:gd name="connsiteY9" fmla="*/ 232968 h 623190"/>
              <a:gd name="connsiteX10" fmla="*/ 34945 w 355276"/>
              <a:gd name="connsiteY10" fmla="*/ 314507 h 623190"/>
              <a:gd name="connsiteX11" fmla="*/ 46593 w 355276"/>
              <a:gd name="connsiteY11" fmla="*/ 331980 h 623190"/>
              <a:gd name="connsiteX12" fmla="*/ 69890 w 355276"/>
              <a:gd name="connsiteY12" fmla="*/ 337804 h 623190"/>
              <a:gd name="connsiteX13" fmla="*/ 87363 w 355276"/>
              <a:gd name="connsiteY13" fmla="*/ 384397 h 623190"/>
              <a:gd name="connsiteX14" fmla="*/ 64066 w 355276"/>
              <a:gd name="connsiteY14" fmla="*/ 471761 h 623190"/>
              <a:gd name="connsiteX15" fmla="*/ 64066 w 355276"/>
              <a:gd name="connsiteY15" fmla="*/ 524178 h 623190"/>
              <a:gd name="connsiteX16" fmla="*/ 81538 w 355276"/>
              <a:gd name="connsiteY16" fmla="*/ 570772 h 623190"/>
              <a:gd name="connsiteX17" fmla="*/ 128132 w 355276"/>
              <a:gd name="connsiteY17" fmla="*/ 623190 h 623190"/>
              <a:gd name="connsiteX18" fmla="*/ 203847 w 355276"/>
              <a:gd name="connsiteY18" fmla="*/ 617366 h 623190"/>
              <a:gd name="connsiteX19" fmla="*/ 285386 w 355276"/>
              <a:gd name="connsiteY19" fmla="*/ 605717 h 623190"/>
              <a:gd name="connsiteX20" fmla="*/ 285386 w 355276"/>
              <a:gd name="connsiteY20" fmla="*/ 605717 h 623190"/>
              <a:gd name="connsiteX21" fmla="*/ 355276 w 355276"/>
              <a:gd name="connsiteY21" fmla="*/ 576596 h 623190"/>
              <a:gd name="connsiteX22" fmla="*/ 349452 w 355276"/>
              <a:gd name="connsiteY22" fmla="*/ 559124 h 623190"/>
              <a:gd name="connsiteX23" fmla="*/ 337803 w 355276"/>
              <a:gd name="connsiteY23" fmla="*/ 512530 h 623190"/>
              <a:gd name="connsiteX24" fmla="*/ 326155 w 355276"/>
              <a:gd name="connsiteY24" fmla="*/ 471761 h 623190"/>
              <a:gd name="connsiteX25" fmla="*/ 308682 w 355276"/>
              <a:gd name="connsiteY25" fmla="*/ 430991 h 623190"/>
              <a:gd name="connsiteX26" fmla="*/ 297034 w 355276"/>
              <a:gd name="connsiteY26" fmla="*/ 390222 h 623190"/>
              <a:gd name="connsiteX27" fmla="*/ 273737 w 355276"/>
              <a:gd name="connsiteY27" fmla="*/ 378573 h 623190"/>
              <a:gd name="connsiteX28" fmla="*/ 267913 w 355276"/>
              <a:gd name="connsiteY28" fmla="*/ 349452 h 623190"/>
              <a:gd name="connsiteX29" fmla="*/ 267913 w 355276"/>
              <a:gd name="connsiteY29" fmla="*/ 320331 h 623190"/>
              <a:gd name="connsiteX30" fmla="*/ 291210 w 355276"/>
              <a:gd name="connsiteY30" fmla="*/ 308683 h 623190"/>
              <a:gd name="connsiteX31" fmla="*/ 349452 w 355276"/>
              <a:gd name="connsiteY31" fmla="*/ 262089 h 623190"/>
              <a:gd name="connsiteX32" fmla="*/ 355276 w 355276"/>
              <a:gd name="connsiteY32" fmla="*/ 221320 h 623190"/>
              <a:gd name="connsiteX33" fmla="*/ 337803 w 355276"/>
              <a:gd name="connsiteY33" fmla="*/ 203847 h 623190"/>
              <a:gd name="connsiteX34" fmla="*/ 279561 w 355276"/>
              <a:gd name="connsiteY34" fmla="*/ 174726 h 623190"/>
              <a:gd name="connsiteX35" fmla="*/ 250440 w 355276"/>
              <a:gd name="connsiteY35" fmla="*/ 157254 h 623190"/>
              <a:gd name="connsiteX36" fmla="*/ 221319 w 355276"/>
              <a:gd name="connsiteY36" fmla="*/ 133957 h 623190"/>
              <a:gd name="connsiteX37" fmla="*/ 192198 w 355276"/>
              <a:gd name="connsiteY37" fmla="*/ 99011 h 623190"/>
              <a:gd name="connsiteX38" fmla="*/ 180550 w 355276"/>
              <a:gd name="connsiteY38" fmla="*/ 75715 h 623190"/>
              <a:gd name="connsiteX39" fmla="*/ 163077 w 355276"/>
              <a:gd name="connsiteY39" fmla="*/ 46594 h 623190"/>
              <a:gd name="connsiteX40" fmla="*/ 110659 w 355276"/>
              <a:gd name="connsiteY40" fmla="*/ 0 h 623190"/>
              <a:gd name="connsiteX0" fmla="*/ 110659 w 355276"/>
              <a:gd name="connsiteY0" fmla="*/ 0 h 623190"/>
              <a:gd name="connsiteX1" fmla="*/ 110659 w 355276"/>
              <a:gd name="connsiteY1" fmla="*/ 0 h 623190"/>
              <a:gd name="connsiteX2" fmla="*/ 93187 w 355276"/>
              <a:gd name="connsiteY2" fmla="*/ 46594 h 623190"/>
              <a:gd name="connsiteX3" fmla="*/ 81538 w 355276"/>
              <a:gd name="connsiteY3" fmla="*/ 58242 h 623190"/>
              <a:gd name="connsiteX4" fmla="*/ 46593 w 355276"/>
              <a:gd name="connsiteY4" fmla="*/ 69890 h 623190"/>
              <a:gd name="connsiteX5" fmla="*/ 29121 w 355276"/>
              <a:gd name="connsiteY5" fmla="*/ 133957 h 623190"/>
              <a:gd name="connsiteX6" fmla="*/ 11648 w 355276"/>
              <a:gd name="connsiteY6" fmla="*/ 163078 h 623190"/>
              <a:gd name="connsiteX7" fmla="*/ 0 w 355276"/>
              <a:gd name="connsiteY7" fmla="*/ 192199 h 623190"/>
              <a:gd name="connsiteX8" fmla="*/ 5824 w 355276"/>
              <a:gd name="connsiteY8" fmla="*/ 209671 h 623190"/>
              <a:gd name="connsiteX9" fmla="*/ 17472 w 355276"/>
              <a:gd name="connsiteY9" fmla="*/ 232968 h 623190"/>
              <a:gd name="connsiteX10" fmla="*/ 34945 w 355276"/>
              <a:gd name="connsiteY10" fmla="*/ 314507 h 623190"/>
              <a:gd name="connsiteX11" fmla="*/ 46593 w 355276"/>
              <a:gd name="connsiteY11" fmla="*/ 331980 h 623190"/>
              <a:gd name="connsiteX12" fmla="*/ 69890 w 355276"/>
              <a:gd name="connsiteY12" fmla="*/ 337804 h 623190"/>
              <a:gd name="connsiteX13" fmla="*/ 87363 w 355276"/>
              <a:gd name="connsiteY13" fmla="*/ 384397 h 623190"/>
              <a:gd name="connsiteX14" fmla="*/ 64066 w 355276"/>
              <a:gd name="connsiteY14" fmla="*/ 471761 h 623190"/>
              <a:gd name="connsiteX15" fmla="*/ 64066 w 355276"/>
              <a:gd name="connsiteY15" fmla="*/ 524178 h 623190"/>
              <a:gd name="connsiteX16" fmla="*/ 81538 w 355276"/>
              <a:gd name="connsiteY16" fmla="*/ 570772 h 623190"/>
              <a:gd name="connsiteX17" fmla="*/ 128132 w 355276"/>
              <a:gd name="connsiteY17" fmla="*/ 623190 h 623190"/>
              <a:gd name="connsiteX18" fmla="*/ 203847 w 355276"/>
              <a:gd name="connsiteY18" fmla="*/ 617366 h 623190"/>
              <a:gd name="connsiteX19" fmla="*/ 285386 w 355276"/>
              <a:gd name="connsiteY19" fmla="*/ 605717 h 623190"/>
              <a:gd name="connsiteX20" fmla="*/ 285386 w 355276"/>
              <a:gd name="connsiteY20" fmla="*/ 605717 h 623190"/>
              <a:gd name="connsiteX21" fmla="*/ 355276 w 355276"/>
              <a:gd name="connsiteY21" fmla="*/ 576596 h 623190"/>
              <a:gd name="connsiteX22" fmla="*/ 349452 w 355276"/>
              <a:gd name="connsiteY22" fmla="*/ 559124 h 623190"/>
              <a:gd name="connsiteX23" fmla="*/ 337803 w 355276"/>
              <a:gd name="connsiteY23" fmla="*/ 512530 h 623190"/>
              <a:gd name="connsiteX24" fmla="*/ 326155 w 355276"/>
              <a:gd name="connsiteY24" fmla="*/ 471761 h 623190"/>
              <a:gd name="connsiteX25" fmla="*/ 308682 w 355276"/>
              <a:gd name="connsiteY25" fmla="*/ 430991 h 623190"/>
              <a:gd name="connsiteX26" fmla="*/ 297034 w 355276"/>
              <a:gd name="connsiteY26" fmla="*/ 390222 h 623190"/>
              <a:gd name="connsiteX27" fmla="*/ 273737 w 355276"/>
              <a:gd name="connsiteY27" fmla="*/ 378573 h 623190"/>
              <a:gd name="connsiteX28" fmla="*/ 267913 w 355276"/>
              <a:gd name="connsiteY28" fmla="*/ 349452 h 623190"/>
              <a:gd name="connsiteX29" fmla="*/ 267913 w 355276"/>
              <a:gd name="connsiteY29" fmla="*/ 320331 h 623190"/>
              <a:gd name="connsiteX30" fmla="*/ 291210 w 355276"/>
              <a:gd name="connsiteY30" fmla="*/ 308683 h 623190"/>
              <a:gd name="connsiteX31" fmla="*/ 349452 w 355276"/>
              <a:gd name="connsiteY31" fmla="*/ 262089 h 623190"/>
              <a:gd name="connsiteX32" fmla="*/ 355276 w 355276"/>
              <a:gd name="connsiteY32" fmla="*/ 221320 h 623190"/>
              <a:gd name="connsiteX33" fmla="*/ 337803 w 355276"/>
              <a:gd name="connsiteY33" fmla="*/ 203847 h 623190"/>
              <a:gd name="connsiteX34" fmla="*/ 279561 w 355276"/>
              <a:gd name="connsiteY34" fmla="*/ 174726 h 623190"/>
              <a:gd name="connsiteX35" fmla="*/ 250440 w 355276"/>
              <a:gd name="connsiteY35" fmla="*/ 157254 h 623190"/>
              <a:gd name="connsiteX36" fmla="*/ 221319 w 355276"/>
              <a:gd name="connsiteY36" fmla="*/ 133957 h 623190"/>
              <a:gd name="connsiteX37" fmla="*/ 192198 w 355276"/>
              <a:gd name="connsiteY37" fmla="*/ 99011 h 623190"/>
              <a:gd name="connsiteX38" fmla="*/ 180550 w 355276"/>
              <a:gd name="connsiteY38" fmla="*/ 75715 h 623190"/>
              <a:gd name="connsiteX39" fmla="*/ 163077 w 355276"/>
              <a:gd name="connsiteY39" fmla="*/ 46594 h 623190"/>
              <a:gd name="connsiteX40" fmla="*/ 110659 w 355276"/>
              <a:gd name="connsiteY40" fmla="*/ 0 h 623190"/>
              <a:gd name="connsiteX0" fmla="*/ 117593 w 362210"/>
              <a:gd name="connsiteY0" fmla="*/ 0 h 623190"/>
              <a:gd name="connsiteX1" fmla="*/ 117593 w 362210"/>
              <a:gd name="connsiteY1" fmla="*/ 0 h 623190"/>
              <a:gd name="connsiteX2" fmla="*/ 100121 w 362210"/>
              <a:gd name="connsiteY2" fmla="*/ 46594 h 623190"/>
              <a:gd name="connsiteX3" fmla="*/ 88472 w 362210"/>
              <a:gd name="connsiteY3" fmla="*/ 58242 h 623190"/>
              <a:gd name="connsiteX4" fmla="*/ 53527 w 362210"/>
              <a:gd name="connsiteY4" fmla="*/ 69890 h 623190"/>
              <a:gd name="connsiteX5" fmla="*/ 36055 w 362210"/>
              <a:gd name="connsiteY5" fmla="*/ 133957 h 623190"/>
              <a:gd name="connsiteX6" fmla="*/ 1109 w 362210"/>
              <a:gd name="connsiteY6" fmla="*/ 145605 h 623190"/>
              <a:gd name="connsiteX7" fmla="*/ 6934 w 362210"/>
              <a:gd name="connsiteY7" fmla="*/ 192199 h 623190"/>
              <a:gd name="connsiteX8" fmla="*/ 12758 w 362210"/>
              <a:gd name="connsiteY8" fmla="*/ 209671 h 623190"/>
              <a:gd name="connsiteX9" fmla="*/ 24406 w 362210"/>
              <a:gd name="connsiteY9" fmla="*/ 232968 h 623190"/>
              <a:gd name="connsiteX10" fmla="*/ 41879 w 362210"/>
              <a:gd name="connsiteY10" fmla="*/ 314507 h 623190"/>
              <a:gd name="connsiteX11" fmla="*/ 53527 w 362210"/>
              <a:gd name="connsiteY11" fmla="*/ 331980 h 623190"/>
              <a:gd name="connsiteX12" fmla="*/ 76824 w 362210"/>
              <a:gd name="connsiteY12" fmla="*/ 337804 h 623190"/>
              <a:gd name="connsiteX13" fmla="*/ 94297 w 362210"/>
              <a:gd name="connsiteY13" fmla="*/ 384397 h 623190"/>
              <a:gd name="connsiteX14" fmla="*/ 71000 w 362210"/>
              <a:gd name="connsiteY14" fmla="*/ 471761 h 623190"/>
              <a:gd name="connsiteX15" fmla="*/ 71000 w 362210"/>
              <a:gd name="connsiteY15" fmla="*/ 524178 h 623190"/>
              <a:gd name="connsiteX16" fmla="*/ 88472 w 362210"/>
              <a:gd name="connsiteY16" fmla="*/ 570772 h 623190"/>
              <a:gd name="connsiteX17" fmla="*/ 135066 w 362210"/>
              <a:gd name="connsiteY17" fmla="*/ 623190 h 623190"/>
              <a:gd name="connsiteX18" fmla="*/ 210781 w 362210"/>
              <a:gd name="connsiteY18" fmla="*/ 617366 h 623190"/>
              <a:gd name="connsiteX19" fmla="*/ 292320 w 362210"/>
              <a:gd name="connsiteY19" fmla="*/ 605717 h 623190"/>
              <a:gd name="connsiteX20" fmla="*/ 292320 w 362210"/>
              <a:gd name="connsiteY20" fmla="*/ 605717 h 623190"/>
              <a:gd name="connsiteX21" fmla="*/ 362210 w 362210"/>
              <a:gd name="connsiteY21" fmla="*/ 576596 h 623190"/>
              <a:gd name="connsiteX22" fmla="*/ 356386 w 362210"/>
              <a:gd name="connsiteY22" fmla="*/ 559124 h 623190"/>
              <a:gd name="connsiteX23" fmla="*/ 344737 w 362210"/>
              <a:gd name="connsiteY23" fmla="*/ 512530 h 623190"/>
              <a:gd name="connsiteX24" fmla="*/ 333089 w 362210"/>
              <a:gd name="connsiteY24" fmla="*/ 471761 h 623190"/>
              <a:gd name="connsiteX25" fmla="*/ 315616 w 362210"/>
              <a:gd name="connsiteY25" fmla="*/ 430991 h 623190"/>
              <a:gd name="connsiteX26" fmla="*/ 303968 w 362210"/>
              <a:gd name="connsiteY26" fmla="*/ 390222 h 623190"/>
              <a:gd name="connsiteX27" fmla="*/ 280671 w 362210"/>
              <a:gd name="connsiteY27" fmla="*/ 378573 h 623190"/>
              <a:gd name="connsiteX28" fmla="*/ 274847 w 362210"/>
              <a:gd name="connsiteY28" fmla="*/ 349452 h 623190"/>
              <a:gd name="connsiteX29" fmla="*/ 274847 w 362210"/>
              <a:gd name="connsiteY29" fmla="*/ 320331 h 623190"/>
              <a:gd name="connsiteX30" fmla="*/ 298144 w 362210"/>
              <a:gd name="connsiteY30" fmla="*/ 308683 h 623190"/>
              <a:gd name="connsiteX31" fmla="*/ 356386 w 362210"/>
              <a:gd name="connsiteY31" fmla="*/ 262089 h 623190"/>
              <a:gd name="connsiteX32" fmla="*/ 362210 w 362210"/>
              <a:gd name="connsiteY32" fmla="*/ 221320 h 623190"/>
              <a:gd name="connsiteX33" fmla="*/ 344737 w 362210"/>
              <a:gd name="connsiteY33" fmla="*/ 203847 h 623190"/>
              <a:gd name="connsiteX34" fmla="*/ 286495 w 362210"/>
              <a:gd name="connsiteY34" fmla="*/ 174726 h 623190"/>
              <a:gd name="connsiteX35" fmla="*/ 257374 w 362210"/>
              <a:gd name="connsiteY35" fmla="*/ 157254 h 623190"/>
              <a:gd name="connsiteX36" fmla="*/ 228253 w 362210"/>
              <a:gd name="connsiteY36" fmla="*/ 133957 h 623190"/>
              <a:gd name="connsiteX37" fmla="*/ 199132 w 362210"/>
              <a:gd name="connsiteY37" fmla="*/ 99011 h 623190"/>
              <a:gd name="connsiteX38" fmla="*/ 187484 w 362210"/>
              <a:gd name="connsiteY38" fmla="*/ 75715 h 623190"/>
              <a:gd name="connsiteX39" fmla="*/ 170011 w 362210"/>
              <a:gd name="connsiteY39" fmla="*/ 46594 h 623190"/>
              <a:gd name="connsiteX40" fmla="*/ 117593 w 362210"/>
              <a:gd name="connsiteY40" fmla="*/ 0 h 62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2210" h="623190">
                <a:moveTo>
                  <a:pt x="117593" y="0"/>
                </a:moveTo>
                <a:lnTo>
                  <a:pt x="117593" y="0"/>
                </a:lnTo>
                <a:cubicBezTo>
                  <a:pt x="111769" y="15531"/>
                  <a:pt x="107539" y="31758"/>
                  <a:pt x="100121" y="46594"/>
                </a:cubicBezTo>
                <a:cubicBezTo>
                  <a:pt x="97665" y="51505"/>
                  <a:pt x="96238" y="54359"/>
                  <a:pt x="88472" y="58242"/>
                </a:cubicBezTo>
                <a:cubicBezTo>
                  <a:pt x="80706" y="62125"/>
                  <a:pt x="88328" y="46690"/>
                  <a:pt x="53527" y="69890"/>
                </a:cubicBezTo>
                <a:cubicBezTo>
                  <a:pt x="39664" y="111476"/>
                  <a:pt x="63743" y="115497"/>
                  <a:pt x="36055" y="133957"/>
                </a:cubicBezTo>
                <a:cubicBezTo>
                  <a:pt x="17763" y="188824"/>
                  <a:pt x="26696" y="100826"/>
                  <a:pt x="1109" y="145605"/>
                </a:cubicBezTo>
                <a:cubicBezTo>
                  <a:pt x="-4078" y="154682"/>
                  <a:pt x="10817" y="182492"/>
                  <a:pt x="6934" y="192199"/>
                </a:cubicBezTo>
                <a:cubicBezTo>
                  <a:pt x="8875" y="198023"/>
                  <a:pt x="10340" y="204028"/>
                  <a:pt x="12758" y="209671"/>
                </a:cubicBezTo>
                <a:cubicBezTo>
                  <a:pt x="16178" y="217651"/>
                  <a:pt x="21911" y="224652"/>
                  <a:pt x="24406" y="232968"/>
                </a:cubicBezTo>
                <a:cubicBezTo>
                  <a:pt x="30565" y="253498"/>
                  <a:pt x="30480" y="297407"/>
                  <a:pt x="41879" y="314507"/>
                </a:cubicBezTo>
                <a:cubicBezTo>
                  <a:pt x="45762" y="320331"/>
                  <a:pt x="47703" y="328097"/>
                  <a:pt x="53527" y="331980"/>
                </a:cubicBezTo>
                <a:cubicBezTo>
                  <a:pt x="60187" y="336420"/>
                  <a:pt x="69058" y="335863"/>
                  <a:pt x="76824" y="337804"/>
                </a:cubicBezTo>
                <a:cubicBezTo>
                  <a:pt x="98956" y="367313"/>
                  <a:pt x="94297" y="351394"/>
                  <a:pt x="94297" y="384397"/>
                </a:cubicBezTo>
                <a:lnTo>
                  <a:pt x="71000" y="471761"/>
                </a:lnTo>
                <a:lnTo>
                  <a:pt x="71000" y="524178"/>
                </a:lnTo>
                <a:lnTo>
                  <a:pt x="88472" y="570772"/>
                </a:lnTo>
                <a:lnTo>
                  <a:pt x="135066" y="623190"/>
                </a:lnTo>
                <a:lnTo>
                  <a:pt x="210781" y="617366"/>
                </a:lnTo>
                <a:lnTo>
                  <a:pt x="292320" y="605717"/>
                </a:lnTo>
                <a:lnTo>
                  <a:pt x="292320" y="605717"/>
                </a:lnTo>
                <a:lnTo>
                  <a:pt x="362210" y="576596"/>
                </a:lnTo>
                <a:lnTo>
                  <a:pt x="356386" y="559124"/>
                </a:lnTo>
                <a:lnTo>
                  <a:pt x="344737" y="512530"/>
                </a:lnTo>
                <a:lnTo>
                  <a:pt x="333089" y="471761"/>
                </a:lnTo>
                <a:lnTo>
                  <a:pt x="315616" y="430991"/>
                </a:lnTo>
                <a:lnTo>
                  <a:pt x="303968" y="390222"/>
                </a:lnTo>
                <a:lnTo>
                  <a:pt x="280671" y="378573"/>
                </a:lnTo>
                <a:lnTo>
                  <a:pt x="274847" y="349452"/>
                </a:lnTo>
                <a:lnTo>
                  <a:pt x="274847" y="320331"/>
                </a:lnTo>
                <a:lnTo>
                  <a:pt x="298144" y="308683"/>
                </a:lnTo>
                <a:lnTo>
                  <a:pt x="356386" y="262089"/>
                </a:lnTo>
                <a:lnTo>
                  <a:pt x="362210" y="221320"/>
                </a:lnTo>
                <a:lnTo>
                  <a:pt x="344737" y="203847"/>
                </a:lnTo>
                <a:lnTo>
                  <a:pt x="286495" y="174726"/>
                </a:lnTo>
                <a:lnTo>
                  <a:pt x="257374" y="157254"/>
                </a:lnTo>
                <a:lnTo>
                  <a:pt x="228253" y="133957"/>
                </a:lnTo>
                <a:lnTo>
                  <a:pt x="199132" y="99011"/>
                </a:lnTo>
                <a:lnTo>
                  <a:pt x="187484" y="75715"/>
                </a:lnTo>
                <a:lnTo>
                  <a:pt x="170011" y="46594"/>
                </a:lnTo>
                <a:lnTo>
                  <a:pt x="117593"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Forme libre : forme 51">
            <a:extLst>
              <a:ext uri="{FF2B5EF4-FFF2-40B4-BE49-F238E27FC236}">
                <a16:creationId xmlns:a16="http://schemas.microsoft.com/office/drawing/2014/main" id="{AB666293-834D-E0EB-7DD3-3813F4372E55}"/>
              </a:ext>
            </a:extLst>
          </p:cNvPr>
          <p:cNvSpPr/>
          <p:nvPr/>
        </p:nvSpPr>
        <p:spPr>
          <a:xfrm>
            <a:off x="2278380" y="662940"/>
            <a:ext cx="1150620" cy="952500"/>
          </a:xfrm>
          <a:custGeom>
            <a:avLst/>
            <a:gdLst>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43940 w 1150620"/>
              <a:gd name="connsiteY8" fmla="*/ 586740 h 952500"/>
              <a:gd name="connsiteX9" fmla="*/ 1059180 w 1150620"/>
              <a:gd name="connsiteY9" fmla="*/ 51054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59180 w 1150620"/>
              <a:gd name="connsiteY9" fmla="*/ 51054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74420 w 1150620"/>
              <a:gd name="connsiteY9" fmla="*/ 53340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74420 w 1150620"/>
              <a:gd name="connsiteY9" fmla="*/ 53340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87680 w 1150620"/>
              <a:gd name="connsiteY64" fmla="*/ 52578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50620" h="952500">
                <a:moveTo>
                  <a:pt x="487680" y="845820"/>
                </a:moveTo>
                <a:lnTo>
                  <a:pt x="571500" y="952500"/>
                </a:lnTo>
                <a:lnTo>
                  <a:pt x="754380" y="899160"/>
                </a:lnTo>
                <a:lnTo>
                  <a:pt x="769620" y="822960"/>
                </a:lnTo>
                <a:lnTo>
                  <a:pt x="739140" y="762000"/>
                </a:lnTo>
                <a:lnTo>
                  <a:pt x="739140" y="708660"/>
                </a:lnTo>
                <a:lnTo>
                  <a:pt x="739140" y="670560"/>
                </a:lnTo>
                <a:lnTo>
                  <a:pt x="861060" y="685800"/>
                </a:lnTo>
                <a:lnTo>
                  <a:pt x="1066800" y="579120"/>
                </a:lnTo>
                <a:lnTo>
                  <a:pt x="1074420" y="533400"/>
                </a:lnTo>
                <a:lnTo>
                  <a:pt x="1036320" y="449580"/>
                </a:lnTo>
                <a:lnTo>
                  <a:pt x="1043940" y="426720"/>
                </a:lnTo>
                <a:lnTo>
                  <a:pt x="1074420" y="396240"/>
                </a:lnTo>
                <a:lnTo>
                  <a:pt x="1104900" y="335280"/>
                </a:lnTo>
                <a:lnTo>
                  <a:pt x="1135380" y="297180"/>
                </a:lnTo>
                <a:lnTo>
                  <a:pt x="1150620" y="281940"/>
                </a:lnTo>
                <a:lnTo>
                  <a:pt x="1074420" y="220980"/>
                </a:lnTo>
                <a:lnTo>
                  <a:pt x="990600" y="182880"/>
                </a:lnTo>
                <a:lnTo>
                  <a:pt x="914400" y="152400"/>
                </a:lnTo>
                <a:lnTo>
                  <a:pt x="876300" y="152400"/>
                </a:lnTo>
                <a:lnTo>
                  <a:pt x="845820" y="129540"/>
                </a:lnTo>
                <a:lnTo>
                  <a:pt x="845820" y="129540"/>
                </a:lnTo>
                <a:lnTo>
                  <a:pt x="762000" y="129540"/>
                </a:lnTo>
                <a:lnTo>
                  <a:pt x="731520" y="144780"/>
                </a:lnTo>
                <a:lnTo>
                  <a:pt x="678180" y="121920"/>
                </a:lnTo>
                <a:lnTo>
                  <a:pt x="632460" y="114300"/>
                </a:lnTo>
                <a:lnTo>
                  <a:pt x="586740" y="106680"/>
                </a:lnTo>
                <a:lnTo>
                  <a:pt x="556260" y="99060"/>
                </a:lnTo>
                <a:lnTo>
                  <a:pt x="487680" y="83820"/>
                </a:lnTo>
                <a:lnTo>
                  <a:pt x="434340" y="45720"/>
                </a:lnTo>
                <a:lnTo>
                  <a:pt x="396240" y="22860"/>
                </a:lnTo>
                <a:lnTo>
                  <a:pt x="320040" y="0"/>
                </a:lnTo>
                <a:lnTo>
                  <a:pt x="281940" y="7620"/>
                </a:lnTo>
                <a:lnTo>
                  <a:pt x="228600" y="22860"/>
                </a:lnTo>
                <a:lnTo>
                  <a:pt x="198120" y="45720"/>
                </a:lnTo>
                <a:lnTo>
                  <a:pt x="190500" y="106680"/>
                </a:lnTo>
                <a:lnTo>
                  <a:pt x="190500" y="106680"/>
                </a:lnTo>
                <a:lnTo>
                  <a:pt x="205740" y="114300"/>
                </a:lnTo>
                <a:lnTo>
                  <a:pt x="205740" y="167640"/>
                </a:lnTo>
                <a:lnTo>
                  <a:pt x="190500" y="205740"/>
                </a:lnTo>
                <a:lnTo>
                  <a:pt x="167640" y="236220"/>
                </a:lnTo>
                <a:lnTo>
                  <a:pt x="152400" y="243840"/>
                </a:lnTo>
                <a:lnTo>
                  <a:pt x="121920" y="213360"/>
                </a:lnTo>
                <a:lnTo>
                  <a:pt x="121920" y="190500"/>
                </a:lnTo>
                <a:lnTo>
                  <a:pt x="99060" y="167640"/>
                </a:lnTo>
                <a:lnTo>
                  <a:pt x="106680" y="129540"/>
                </a:lnTo>
                <a:lnTo>
                  <a:pt x="129540" y="38100"/>
                </a:lnTo>
                <a:lnTo>
                  <a:pt x="129540" y="7620"/>
                </a:lnTo>
                <a:lnTo>
                  <a:pt x="129540" y="7620"/>
                </a:lnTo>
                <a:lnTo>
                  <a:pt x="83820" y="45720"/>
                </a:lnTo>
                <a:lnTo>
                  <a:pt x="60960" y="106680"/>
                </a:lnTo>
                <a:lnTo>
                  <a:pt x="30480" y="144780"/>
                </a:lnTo>
                <a:lnTo>
                  <a:pt x="0" y="213360"/>
                </a:lnTo>
                <a:lnTo>
                  <a:pt x="7620" y="274320"/>
                </a:lnTo>
                <a:lnTo>
                  <a:pt x="38100" y="274320"/>
                </a:lnTo>
                <a:lnTo>
                  <a:pt x="60960" y="327660"/>
                </a:lnTo>
                <a:lnTo>
                  <a:pt x="99060" y="358140"/>
                </a:lnTo>
                <a:lnTo>
                  <a:pt x="152400" y="403860"/>
                </a:lnTo>
                <a:lnTo>
                  <a:pt x="198120" y="441960"/>
                </a:lnTo>
                <a:lnTo>
                  <a:pt x="243840" y="464820"/>
                </a:lnTo>
                <a:lnTo>
                  <a:pt x="335280" y="472440"/>
                </a:lnTo>
                <a:lnTo>
                  <a:pt x="396240" y="472440"/>
                </a:lnTo>
                <a:lnTo>
                  <a:pt x="434340" y="480060"/>
                </a:lnTo>
                <a:lnTo>
                  <a:pt x="472440" y="502920"/>
                </a:lnTo>
                <a:lnTo>
                  <a:pt x="487680" y="525780"/>
                </a:lnTo>
                <a:lnTo>
                  <a:pt x="472440" y="594360"/>
                </a:lnTo>
                <a:lnTo>
                  <a:pt x="472440" y="647700"/>
                </a:lnTo>
                <a:lnTo>
                  <a:pt x="487680" y="670560"/>
                </a:lnTo>
                <a:lnTo>
                  <a:pt x="480060" y="731520"/>
                </a:lnTo>
                <a:lnTo>
                  <a:pt x="472440" y="762000"/>
                </a:lnTo>
                <a:lnTo>
                  <a:pt x="472440" y="784860"/>
                </a:lnTo>
                <a:lnTo>
                  <a:pt x="487680" y="845820"/>
                </a:lnTo>
                <a:close/>
              </a:path>
            </a:pathLst>
          </a:cu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Forme libre : forme 25">
            <a:extLst>
              <a:ext uri="{FF2B5EF4-FFF2-40B4-BE49-F238E27FC236}">
                <a16:creationId xmlns:a16="http://schemas.microsoft.com/office/drawing/2014/main" id="{5CC9FE5B-A12C-4D86-0250-D123A4D7489D}"/>
              </a:ext>
            </a:extLst>
          </p:cNvPr>
          <p:cNvSpPr/>
          <p:nvPr/>
        </p:nvSpPr>
        <p:spPr>
          <a:xfrm>
            <a:off x="3598332" y="1159933"/>
            <a:ext cx="313267" cy="347134"/>
          </a:xfrm>
          <a:custGeom>
            <a:avLst/>
            <a:gdLst>
              <a:gd name="connsiteX0" fmla="*/ 304800 w 304800"/>
              <a:gd name="connsiteY0" fmla="*/ 16934 h 347134"/>
              <a:gd name="connsiteX1" fmla="*/ 279400 w 304800"/>
              <a:gd name="connsiteY1" fmla="*/ 93134 h 347134"/>
              <a:gd name="connsiteX2" fmla="*/ 254000 w 304800"/>
              <a:gd name="connsiteY2" fmla="*/ 101600 h 347134"/>
              <a:gd name="connsiteX3" fmla="*/ 279400 w 304800"/>
              <a:gd name="connsiteY3" fmla="*/ 152400 h 347134"/>
              <a:gd name="connsiteX4" fmla="*/ 304800 w 304800"/>
              <a:gd name="connsiteY4" fmla="*/ 177800 h 347134"/>
              <a:gd name="connsiteX5" fmla="*/ 304800 w 304800"/>
              <a:gd name="connsiteY5" fmla="*/ 220134 h 347134"/>
              <a:gd name="connsiteX6" fmla="*/ 304800 w 304800"/>
              <a:gd name="connsiteY6" fmla="*/ 262467 h 347134"/>
              <a:gd name="connsiteX7" fmla="*/ 296333 w 304800"/>
              <a:gd name="connsiteY7" fmla="*/ 296334 h 347134"/>
              <a:gd name="connsiteX8" fmla="*/ 279400 w 304800"/>
              <a:gd name="connsiteY8" fmla="*/ 330200 h 347134"/>
              <a:gd name="connsiteX9" fmla="*/ 279400 w 304800"/>
              <a:gd name="connsiteY9" fmla="*/ 330200 h 347134"/>
              <a:gd name="connsiteX10" fmla="*/ 169333 w 304800"/>
              <a:gd name="connsiteY10" fmla="*/ 330200 h 347134"/>
              <a:gd name="connsiteX11" fmla="*/ 93133 w 304800"/>
              <a:gd name="connsiteY11" fmla="*/ 347134 h 347134"/>
              <a:gd name="connsiteX12" fmla="*/ 93133 w 304800"/>
              <a:gd name="connsiteY12" fmla="*/ 347134 h 347134"/>
              <a:gd name="connsiteX13" fmla="*/ 67733 w 304800"/>
              <a:gd name="connsiteY13" fmla="*/ 304800 h 347134"/>
              <a:gd name="connsiteX14" fmla="*/ 67733 w 304800"/>
              <a:gd name="connsiteY14" fmla="*/ 304800 h 347134"/>
              <a:gd name="connsiteX15" fmla="*/ 42333 w 304800"/>
              <a:gd name="connsiteY15" fmla="*/ 211667 h 347134"/>
              <a:gd name="connsiteX16" fmla="*/ 42333 w 304800"/>
              <a:gd name="connsiteY16" fmla="*/ 211667 h 347134"/>
              <a:gd name="connsiteX17" fmla="*/ 8467 w 304800"/>
              <a:gd name="connsiteY17" fmla="*/ 152400 h 347134"/>
              <a:gd name="connsiteX18" fmla="*/ 0 w 304800"/>
              <a:gd name="connsiteY18" fmla="*/ 152400 h 347134"/>
              <a:gd name="connsiteX19" fmla="*/ 0 w 304800"/>
              <a:gd name="connsiteY19" fmla="*/ 152400 h 347134"/>
              <a:gd name="connsiteX20" fmla="*/ 16933 w 304800"/>
              <a:gd name="connsiteY20" fmla="*/ 93134 h 347134"/>
              <a:gd name="connsiteX21" fmla="*/ 50800 w 304800"/>
              <a:gd name="connsiteY21" fmla="*/ 59267 h 347134"/>
              <a:gd name="connsiteX22" fmla="*/ 59267 w 304800"/>
              <a:gd name="connsiteY22" fmla="*/ 50800 h 347134"/>
              <a:gd name="connsiteX23" fmla="*/ 76200 w 304800"/>
              <a:gd name="connsiteY23" fmla="*/ 0 h 347134"/>
              <a:gd name="connsiteX24" fmla="*/ 143933 w 304800"/>
              <a:gd name="connsiteY24" fmla="*/ 0 h 347134"/>
              <a:gd name="connsiteX25" fmla="*/ 237067 w 304800"/>
              <a:gd name="connsiteY25" fmla="*/ 16934 h 347134"/>
              <a:gd name="connsiteX26" fmla="*/ 304800 w 304800"/>
              <a:gd name="connsiteY26" fmla="*/ 16934 h 347134"/>
              <a:gd name="connsiteX0" fmla="*/ 313267 w 313267"/>
              <a:gd name="connsiteY0" fmla="*/ 16934 h 347134"/>
              <a:gd name="connsiteX1" fmla="*/ 287867 w 313267"/>
              <a:gd name="connsiteY1" fmla="*/ 93134 h 347134"/>
              <a:gd name="connsiteX2" fmla="*/ 262467 w 313267"/>
              <a:gd name="connsiteY2" fmla="*/ 101600 h 347134"/>
              <a:gd name="connsiteX3" fmla="*/ 287867 w 313267"/>
              <a:gd name="connsiteY3" fmla="*/ 152400 h 347134"/>
              <a:gd name="connsiteX4" fmla="*/ 313267 w 313267"/>
              <a:gd name="connsiteY4" fmla="*/ 177800 h 347134"/>
              <a:gd name="connsiteX5" fmla="*/ 313267 w 313267"/>
              <a:gd name="connsiteY5" fmla="*/ 220134 h 347134"/>
              <a:gd name="connsiteX6" fmla="*/ 313267 w 313267"/>
              <a:gd name="connsiteY6" fmla="*/ 262467 h 347134"/>
              <a:gd name="connsiteX7" fmla="*/ 304800 w 313267"/>
              <a:gd name="connsiteY7" fmla="*/ 296334 h 347134"/>
              <a:gd name="connsiteX8" fmla="*/ 287867 w 313267"/>
              <a:gd name="connsiteY8" fmla="*/ 330200 h 347134"/>
              <a:gd name="connsiteX9" fmla="*/ 287867 w 313267"/>
              <a:gd name="connsiteY9" fmla="*/ 330200 h 347134"/>
              <a:gd name="connsiteX10" fmla="*/ 177800 w 313267"/>
              <a:gd name="connsiteY10" fmla="*/ 330200 h 347134"/>
              <a:gd name="connsiteX11" fmla="*/ 101600 w 313267"/>
              <a:gd name="connsiteY11" fmla="*/ 347134 h 347134"/>
              <a:gd name="connsiteX12" fmla="*/ 101600 w 313267"/>
              <a:gd name="connsiteY12" fmla="*/ 347134 h 347134"/>
              <a:gd name="connsiteX13" fmla="*/ 76200 w 313267"/>
              <a:gd name="connsiteY13" fmla="*/ 304800 h 347134"/>
              <a:gd name="connsiteX14" fmla="*/ 76200 w 313267"/>
              <a:gd name="connsiteY14" fmla="*/ 304800 h 347134"/>
              <a:gd name="connsiteX15" fmla="*/ 50800 w 313267"/>
              <a:gd name="connsiteY15" fmla="*/ 211667 h 347134"/>
              <a:gd name="connsiteX16" fmla="*/ 50800 w 313267"/>
              <a:gd name="connsiteY16" fmla="*/ 211667 h 347134"/>
              <a:gd name="connsiteX17" fmla="*/ 16934 w 313267"/>
              <a:gd name="connsiteY17" fmla="*/ 152400 h 347134"/>
              <a:gd name="connsiteX18" fmla="*/ 8467 w 313267"/>
              <a:gd name="connsiteY18" fmla="*/ 152400 h 347134"/>
              <a:gd name="connsiteX19" fmla="*/ 8467 w 313267"/>
              <a:gd name="connsiteY19" fmla="*/ 152400 h 347134"/>
              <a:gd name="connsiteX20" fmla="*/ 0 w 313267"/>
              <a:gd name="connsiteY20" fmla="*/ 76201 h 347134"/>
              <a:gd name="connsiteX21" fmla="*/ 59267 w 313267"/>
              <a:gd name="connsiteY21" fmla="*/ 59267 h 347134"/>
              <a:gd name="connsiteX22" fmla="*/ 67734 w 313267"/>
              <a:gd name="connsiteY22" fmla="*/ 50800 h 347134"/>
              <a:gd name="connsiteX23" fmla="*/ 84667 w 313267"/>
              <a:gd name="connsiteY23" fmla="*/ 0 h 347134"/>
              <a:gd name="connsiteX24" fmla="*/ 152400 w 313267"/>
              <a:gd name="connsiteY24" fmla="*/ 0 h 347134"/>
              <a:gd name="connsiteX25" fmla="*/ 245534 w 313267"/>
              <a:gd name="connsiteY25" fmla="*/ 16934 h 347134"/>
              <a:gd name="connsiteX26" fmla="*/ 313267 w 313267"/>
              <a:gd name="connsiteY26" fmla="*/ 16934 h 347134"/>
              <a:gd name="connsiteX0" fmla="*/ 313267 w 313267"/>
              <a:gd name="connsiteY0" fmla="*/ 16934 h 347134"/>
              <a:gd name="connsiteX1" fmla="*/ 287867 w 313267"/>
              <a:gd name="connsiteY1" fmla="*/ 93134 h 347134"/>
              <a:gd name="connsiteX2" fmla="*/ 262467 w 313267"/>
              <a:gd name="connsiteY2" fmla="*/ 101600 h 347134"/>
              <a:gd name="connsiteX3" fmla="*/ 287867 w 313267"/>
              <a:gd name="connsiteY3" fmla="*/ 152400 h 347134"/>
              <a:gd name="connsiteX4" fmla="*/ 313267 w 313267"/>
              <a:gd name="connsiteY4" fmla="*/ 177800 h 347134"/>
              <a:gd name="connsiteX5" fmla="*/ 313267 w 313267"/>
              <a:gd name="connsiteY5" fmla="*/ 220134 h 347134"/>
              <a:gd name="connsiteX6" fmla="*/ 313267 w 313267"/>
              <a:gd name="connsiteY6" fmla="*/ 262467 h 347134"/>
              <a:gd name="connsiteX7" fmla="*/ 304800 w 313267"/>
              <a:gd name="connsiteY7" fmla="*/ 296334 h 347134"/>
              <a:gd name="connsiteX8" fmla="*/ 287867 w 313267"/>
              <a:gd name="connsiteY8" fmla="*/ 330200 h 347134"/>
              <a:gd name="connsiteX9" fmla="*/ 287867 w 313267"/>
              <a:gd name="connsiteY9" fmla="*/ 330200 h 347134"/>
              <a:gd name="connsiteX10" fmla="*/ 177800 w 313267"/>
              <a:gd name="connsiteY10" fmla="*/ 330200 h 347134"/>
              <a:gd name="connsiteX11" fmla="*/ 101600 w 313267"/>
              <a:gd name="connsiteY11" fmla="*/ 347134 h 347134"/>
              <a:gd name="connsiteX12" fmla="*/ 101600 w 313267"/>
              <a:gd name="connsiteY12" fmla="*/ 347134 h 347134"/>
              <a:gd name="connsiteX13" fmla="*/ 76200 w 313267"/>
              <a:gd name="connsiteY13" fmla="*/ 304800 h 347134"/>
              <a:gd name="connsiteX14" fmla="*/ 76200 w 313267"/>
              <a:gd name="connsiteY14" fmla="*/ 304800 h 347134"/>
              <a:gd name="connsiteX15" fmla="*/ 50800 w 313267"/>
              <a:gd name="connsiteY15" fmla="*/ 211667 h 347134"/>
              <a:gd name="connsiteX16" fmla="*/ 50800 w 313267"/>
              <a:gd name="connsiteY16" fmla="*/ 211667 h 347134"/>
              <a:gd name="connsiteX17" fmla="*/ 16934 w 313267"/>
              <a:gd name="connsiteY17" fmla="*/ 152400 h 347134"/>
              <a:gd name="connsiteX18" fmla="*/ 8467 w 313267"/>
              <a:gd name="connsiteY18" fmla="*/ 152400 h 347134"/>
              <a:gd name="connsiteX19" fmla="*/ 8467 w 313267"/>
              <a:gd name="connsiteY19" fmla="*/ 152400 h 347134"/>
              <a:gd name="connsiteX20" fmla="*/ 0 w 313267"/>
              <a:gd name="connsiteY20" fmla="*/ 76201 h 347134"/>
              <a:gd name="connsiteX21" fmla="*/ 59267 w 313267"/>
              <a:gd name="connsiteY21" fmla="*/ 59267 h 347134"/>
              <a:gd name="connsiteX22" fmla="*/ 59267 w 313267"/>
              <a:gd name="connsiteY22" fmla="*/ 8467 h 347134"/>
              <a:gd name="connsiteX23" fmla="*/ 84667 w 313267"/>
              <a:gd name="connsiteY23" fmla="*/ 0 h 347134"/>
              <a:gd name="connsiteX24" fmla="*/ 152400 w 313267"/>
              <a:gd name="connsiteY24" fmla="*/ 0 h 347134"/>
              <a:gd name="connsiteX25" fmla="*/ 245534 w 313267"/>
              <a:gd name="connsiteY25" fmla="*/ 16934 h 347134"/>
              <a:gd name="connsiteX26" fmla="*/ 313267 w 313267"/>
              <a:gd name="connsiteY26" fmla="*/ 16934 h 34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3267" h="347134">
                <a:moveTo>
                  <a:pt x="313267" y="16934"/>
                </a:moveTo>
                <a:lnTo>
                  <a:pt x="287867" y="93134"/>
                </a:lnTo>
                <a:lnTo>
                  <a:pt x="262467" y="101600"/>
                </a:lnTo>
                <a:lnTo>
                  <a:pt x="287867" y="152400"/>
                </a:lnTo>
                <a:lnTo>
                  <a:pt x="313267" y="177800"/>
                </a:lnTo>
                <a:lnTo>
                  <a:pt x="313267" y="220134"/>
                </a:lnTo>
                <a:lnTo>
                  <a:pt x="313267" y="262467"/>
                </a:lnTo>
                <a:lnTo>
                  <a:pt x="304800" y="296334"/>
                </a:lnTo>
                <a:lnTo>
                  <a:pt x="287867" y="330200"/>
                </a:lnTo>
                <a:lnTo>
                  <a:pt x="287867" y="330200"/>
                </a:lnTo>
                <a:lnTo>
                  <a:pt x="177800" y="330200"/>
                </a:lnTo>
                <a:lnTo>
                  <a:pt x="101600" y="347134"/>
                </a:lnTo>
                <a:lnTo>
                  <a:pt x="101600" y="347134"/>
                </a:lnTo>
                <a:lnTo>
                  <a:pt x="76200" y="304800"/>
                </a:lnTo>
                <a:lnTo>
                  <a:pt x="76200" y="304800"/>
                </a:lnTo>
                <a:lnTo>
                  <a:pt x="50800" y="211667"/>
                </a:lnTo>
                <a:lnTo>
                  <a:pt x="50800" y="211667"/>
                </a:lnTo>
                <a:lnTo>
                  <a:pt x="16934" y="152400"/>
                </a:lnTo>
                <a:lnTo>
                  <a:pt x="8467" y="152400"/>
                </a:lnTo>
                <a:lnTo>
                  <a:pt x="8467" y="152400"/>
                </a:lnTo>
                <a:lnTo>
                  <a:pt x="0" y="76201"/>
                </a:lnTo>
                <a:lnTo>
                  <a:pt x="59267" y="59267"/>
                </a:lnTo>
                <a:lnTo>
                  <a:pt x="59267" y="8467"/>
                </a:lnTo>
                <a:lnTo>
                  <a:pt x="84667" y="0"/>
                </a:lnTo>
                <a:lnTo>
                  <a:pt x="152400" y="0"/>
                </a:lnTo>
                <a:lnTo>
                  <a:pt x="245534" y="16934"/>
                </a:lnTo>
                <a:lnTo>
                  <a:pt x="313267" y="16934"/>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Forme libre : forme 54">
            <a:extLst>
              <a:ext uri="{FF2B5EF4-FFF2-40B4-BE49-F238E27FC236}">
                <a16:creationId xmlns:a16="http://schemas.microsoft.com/office/drawing/2014/main" id="{22E99E69-8815-5859-D6B7-D6E50FB28375}"/>
              </a:ext>
            </a:extLst>
          </p:cNvPr>
          <p:cNvSpPr/>
          <p:nvPr/>
        </p:nvSpPr>
        <p:spPr>
          <a:xfrm>
            <a:off x="3586655" y="6306208"/>
            <a:ext cx="236483" cy="204952"/>
          </a:xfrm>
          <a:custGeom>
            <a:avLst/>
            <a:gdLst>
              <a:gd name="connsiteX0" fmla="*/ 86711 w 236483"/>
              <a:gd name="connsiteY0" fmla="*/ 0 h 157655"/>
              <a:gd name="connsiteX1" fmla="*/ 141890 w 236483"/>
              <a:gd name="connsiteY1" fmla="*/ 70945 h 157655"/>
              <a:gd name="connsiteX2" fmla="*/ 181304 w 236483"/>
              <a:gd name="connsiteY2" fmla="*/ 110359 h 157655"/>
              <a:gd name="connsiteX3" fmla="*/ 236483 w 236483"/>
              <a:gd name="connsiteY3" fmla="*/ 157655 h 157655"/>
              <a:gd name="connsiteX4" fmla="*/ 236483 w 236483"/>
              <a:gd name="connsiteY4" fmla="*/ 157655 h 157655"/>
              <a:gd name="connsiteX5" fmla="*/ 236483 w 236483"/>
              <a:gd name="connsiteY5" fmla="*/ 157655 h 157655"/>
              <a:gd name="connsiteX6" fmla="*/ 63062 w 236483"/>
              <a:gd name="connsiteY6" fmla="*/ 134007 h 157655"/>
              <a:gd name="connsiteX7" fmla="*/ 0 w 236483"/>
              <a:gd name="connsiteY7" fmla="*/ 86710 h 157655"/>
              <a:gd name="connsiteX8" fmla="*/ 0 w 236483"/>
              <a:gd name="connsiteY8" fmla="*/ 86710 h 157655"/>
              <a:gd name="connsiteX9" fmla="*/ 23648 w 236483"/>
              <a:gd name="connsiteY9" fmla="*/ 0 h 157655"/>
              <a:gd name="connsiteX10" fmla="*/ 86711 w 236483"/>
              <a:gd name="connsiteY10" fmla="*/ 0 h 157655"/>
              <a:gd name="connsiteX0" fmla="*/ 86711 w 236483"/>
              <a:gd name="connsiteY0" fmla="*/ 0 h 157655"/>
              <a:gd name="connsiteX1" fmla="*/ 141890 w 236483"/>
              <a:gd name="connsiteY1" fmla="*/ 70945 h 157655"/>
              <a:gd name="connsiteX2" fmla="*/ 181304 w 236483"/>
              <a:gd name="connsiteY2" fmla="*/ 110359 h 157655"/>
              <a:gd name="connsiteX3" fmla="*/ 236483 w 236483"/>
              <a:gd name="connsiteY3" fmla="*/ 157655 h 157655"/>
              <a:gd name="connsiteX4" fmla="*/ 236483 w 236483"/>
              <a:gd name="connsiteY4" fmla="*/ 157655 h 157655"/>
              <a:gd name="connsiteX5" fmla="*/ 236483 w 236483"/>
              <a:gd name="connsiteY5" fmla="*/ 157655 h 157655"/>
              <a:gd name="connsiteX6" fmla="*/ 94593 w 236483"/>
              <a:gd name="connsiteY6" fmla="*/ 134007 h 157655"/>
              <a:gd name="connsiteX7" fmla="*/ 0 w 236483"/>
              <a:gd name="connsiteY7" fmla="*/ 86710 h 157655"/>
              <a:gd name="connsiteX8" fmla="*/ 0 w 236483"/>
              <a:gd name="connsiteY8" fmla="*/ 86710 h 157655"/>
              <a:gd name="connsiteX9" fmla="*/ 23648 w 236483"/>
              <a:gd name="connsiteY9" fmla="*/ 0 h 157655"/>
              <a:gd name="connsiteX10" fmla="*/ 86711 w 236483"/>
              <a:gd name="connsiteY10" fmla="*/ 0 h 157655"/>
              <a:gd name="connsiteX0" fmla="*/ 86711 w 236483"/>
              <a:gd name="connsiteY0" fmla="*/ 0 h 204952"/>
              <a:gd name="connsiteX1" fmla="*/ 141890 w 236483"/>
              <a:gd name="connsiteY1" fmla="*/ 70945 h 204952"/>
              <a:gd name="connsiteX2" fmla="*/ 181304 w 236483"/>
              <a:gd name="connsiteY2" fmla="*/ 110359 h 204952"/>
              <a:gd name="connsiteX3" fmla="*/ 236483 w 236483"/>
              <a:gd name="connsiteY3" fmla="*/ 157655 h 204952"/>
              <a:gd name="connsiteX4" fmla="*/ 236483 w 236483"/>
              <a:gd name="connsiteY4" fmla="*/ 157655 h 204952"/>
              <a:gd name="connsiteX5" fmla="*/ 212835 w 236483"/>
              <a:gd name="connsiteY5" fmla="*/ 204952 h 204952"/>
              <a:gd name="connsiteX6" fmla="*/ 94593 w 236483"/>
              <a:gd name="connsiteY6" fmla="*/ 134007 h 204952"/>
              <a:gd name="connsiteX7" fmla="*/ 0 w 236483"/>
              <a:gd name="connsiteY7" fmla="*/ 86710 h 204952"/>
              <a:gd name="connsiteX8" fmla="*/ 0 w 236483"/>
              <a:gd name="connsiteY8" fmla="*/ 86710 h 204952"/>
              <a:gd name="connsiteX9" fmla="*/ 23648 w 236483"/>
              <a:gd name="connsiteY9" fmla="*/ 0 h 204952"/>
              <a:gd name="connsiteX10" fmla="*/ 86711 w 236483"/>
              <a:gd name="connsiteY10" fmla="*/ 0 h 204952"/>
              <a:gd name="connsiteX0" fmla="*/ 86711 w 236483"/>
              <a:gd name="connsiteY0" fmla="*/ 0 h 204952"/>
              <a:gd name="connsiteX1" fmla="*/ 141890 w 236483"/>
              <a:gd name="connsiteY1" fmla="*/ 70945 h 204952"/>
              <a:gd name="connsiteX2" fmla="*/ 181304 w 236483"/>
              <a:gd name="connsiteY2" fmla="*/ 110359 h 204952"/>
              <a:gd name="connsiteX3" fmla="*/ 236483 w 236483"/>
              <a:gd name="connsiteY3" fmla="*/ 157655 h 204952"/>
              <a:gd name="connsiteX4" fmla="*/ 236483 w 236483"/>
              <a:gd name="connsiteY4" fmla="*/ 157655 h 204952"/>
              <a:gd name="connsiteX5" fmla="*/ 212835 w 236483"/>
              <a:gd name="connsiteY5" fmla="*/ 204952 h 204952"/>
              <a:gd name="connsiteX6" fmla="*/ 63062 w 236483"/>
              <a:gd name="connsiteY6" fmla="*/ 149773 h 204952"/>
              <a:gd name="connsiteX7" fmla="*/ 0 w 236483"/>
              <a:gd name="connsiteY7" fmla="*/ 86710 h 204952"/>
              <a:gd name="connsiteX8" fmla="*/ 0 w 236483"/>
              <a:gd name="connsiteY8" fmla="*/ 86710 h 204952"/>
              <a:gd name="connsiteX9" fmla="*/ 23648 w 236483"/>
              <a:gd name="connsiteY9" fmla="*/ 0 h 204952"/>
              <a:gd name="connsiteX10" fmla="*/ 86711 w 236483"/>
              <a:gd name="connsiteY10" fmla="*/ 0 h 20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483" h="204952">
                <a:moveTo>
                  <a:pt x="86711" y="0"/>
                </a:moveTo>
                <a:lnTo>
                  <a:pt x="141890" y="70945"/>
                </a:lnTo>
                <a:lnTo>
                  <a:pt x="181304" y="110359"/>
                </a:lnTo>
                <a:lnTo>
                  <a:pt x="236483" y="157655"/>
                </a:lnTo>
                <a:lnTo>
                  <a:pt x="236483" y="157655"/>
                </a:lnTo>
                <a:lnTo>
                  <a:pt x="212835" y="204952"/>
                </a:lnTo>
                <a:lnTo>
                  <a:pt x="63062" y="149773"/>
                </a:lnTo>
                <a:lnTo>
                  <a:pt x="0" y="86710"/>
                </a:lnTo>
                <a:lnTo>
                  <a:pt x="0" y="86710"/>
                </a:lnTo>
                <a:lnTo>
                  <a:pt x="23648" y="0"/>
                </a:lnTo>
                <a:lnTo>
                  <a:pt x="86711"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Forme libre : forme 56">
            <a:extLst>
              <a:ext uri="{FF2B5EF4-FFF2-40B4-BE49-F238E27FC236}">
                <a16:creationId xmlns:a16="http://schemas.microsoft.com/office/drawing/2014/main" id="{8ACAA8D9-2A4C-0331-23A8-B4884442444A}"/>
              </a:ext>
            </a:extLst>
          </p:cNvPr>
          <p:cNvSpPr/>
          <p:nvPr/>
        </p:nvSpPr>
        <p:spPr>
          <a:xfrm>
            <a:off x="3689131" y="6290441"/>
            <a:ext cx="386255" cy="212835"/>
          </a:xfrm>
          <a:custGeom>
            <a:avLst/>
            <a:gdLst>
              <a:gd name="connsiteX0" fmla="*/ 0 w 386255"/>
              <a:gd name="connsiteY0" fmla="*/ 0 h 212835"/>
              <a:gd name="connsiteX1" fmla="*/ 70945 w 386255"/>
              <a:gd name="connsiteY1" fmla="*/ 47297 h 212835"/>
              <a:gd name="connsiteX2" fmla="*/ 204952 w 386255"/>
              <a:gd name="connsiteY2" fmla="*/ 102476 h 212835"/>
              <a:gd name="connsiteX3" fmla="*/ 323193 w 386255"/>
              <a:gd name="connsiteY3" fmla="*/ 149773 h 212835"/>
              <a:gd name="connsiteX4" fmla="*/ 386255 w 386255"/>
              <a:gd name="connsiteY4" fmla="*/ 173421 h 212835"/>
              <a:gd name="connsiteX5" fmla="*/ 378372 w 386255"/>
              <a:gd name="connsiteY5" fmla="*/ 197069 h 212835"/>
              <a:gd name="connsiteX6" fmla="*/ 354724 w 386255"/>
              <a:gd name="connsiteY6" fmla="*/ 212835 h 212835"/>
              <a:gd name="connsiteX7" fmla="*/ 315310 w 386255"/>
              <a:gd name="connsiteY7" fmla="*/ 197069 h 212835"/>
              <a:gd name="connsiteX8" fmla="*/ 283779 w 386255"/>
              <a:gd name="connsiteY8" fmla="*/ 197069 h 212835"/>
              <a:gd name="connsiteX9" fmla="*/ 212835 w 386255"/>
              <a:gd name="connsiteY9" fmla="*/ 197069 h 212835"/>
              <a:gd name="connsiteX10" fmla="*/ 212835 w 386255"/>
              <a:gd name="connsiteY10" fmla="*/ 197069 h 212835"/>
              <a:gd name="connsiteX11" fmla="*/ 149772 w 386255"/>
              <a:gd name="connsiteY11" fmla="*/ 181304 h 212835"/>
              <a:gd name="connsiteX12" fmla="*/ 134007 w 386255"/>
              <a:gd name="connsiteY12" fmla="*/ 173421 h 212835"/>
              <a:gd name="connsiteX13" fmla="*/ 102476 w 386255"/>
              <a:gd name="connsiteY13" fmla="*/ 141890 h 212835"/>
              <a:gd name="connsiteX14" fmla="*/ 31531 w 386255"/>
              <a:gd name="connsiteY14" fmla="*/ 86711 h 212835"/>
              <a:gd name="connsiteX15" fmla="*/ 0 w 386255"/>
              <a:gd name="connsiteY15" fmla="*/ 0 h 21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255" h="212835">
                <a:moveTo>
                  <a:pt x="0" y="0"/>
                </a:moveTo>
                <a:lnTo>
                  <a:pt x="70945" y="47297"/>
                </a:lnTo>
                <a:lnTo>
                  <a:pt x="204952" y="102476"/>
                </a:lnTo>
                <a:lnTo>
                  <a:pt x="323193" y="149773"/>
                </a:lnTo>
                <a:lnTo>
                  <a:pt x="386255" y="173421"/>
                </a:lnTo>
                <a:lnTo>
                  <a:pt x="378372" y="197069"/>
                </a:lnTo>
                <a:lnTo>
                  <a:pt x="354724" y="212835"/>
                </a:lnTo>
                <a:lnTo>
                  <a:pt x="315310" y="197069"/>
                </a:lnTo>
                <a:lnTo>
                  <a:pt x="283779" y="197069"/>
                </a:lnTo>
                <a:lnTo>
                  <a:pt x="212835" y="197069"/>
                </a:lnTo>
                <a:lnTo>
                  <a:pt x="212835" y="197069"/>
                </a:lnTo>
                <a:lnTo>
                  <a:pt x="149772" y="181304"/>
                </a:lnTo>
                <a:lnTo>
                  <a:pt x="134007" y="173421"/>
                </a:lnTo>
                <a:lnTo>
                  <a:pt x="102476" y="141890"/>
                </a:lnTo>
                <a:lnTo>
                  <a:pt x="31531" y="86711"/>
                </a:lnTo>
                <a:lnTo>
                  <a:pt x="0"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Forme libre : forme 58">
            <a:extLst>
              <a:ext uri="{FF2B5EF4-FFF2-40B4-BE49-F238E27FC236}">
                <a16:creationId xmlns:a16="http://schemas.microsoft.com/office/drawing/2014/main" id="{6E2C061B-7CB4-AA8A-DEA8-D59810C32836}"/>
              </a:ext>
            </a:extLst>
          </p:cNvPr>
          <p:cNvSpPr/>
          <p:nvPr/>
        </p:nvSpPr>
        <p:spPr>
          <a:xfrm>
            <a:off x="4256690" y="1679028"/>
            <a:ext cx="173420" cy="110358"/>
          </a:xfrm>
          <a:custGeom>
            <a:avLst/>
            <a:gdLst>
              <a:gd name="connsiteX0" fmla="*/ 39413 w 173420"/>
              <a:gd name="connsiteY0" fmla="*/ 0 h 110358"/>
              <a:gd name="connsiteX1" fmla="*/ 0 w 173420"/>
              <a:gd name="connsiteY1" fmla="*/ 63062 h 110358"/>
              <a:gd name="connsiteX2" fmla="*/ 31531 w 173420"/>
              <a:gd name="connsiteY2" fmla="*/ 94593 h 110358"/>
              <a:gd name="connsiteX3" fmla="*/ 78827 w 173420"/>
              <a:gd name="connsiteY3" fmla="*/ 102475 h 110358"/>
              <a:gd name="connsiteX4" fmla="*/ 78827 w 173420"/>
              <a:gd name="connsiteY4" fmla="*/ 102475 h 110358"/>
              <a:gd name="connsiteX5" fmla="*/ 149772 w 173420"/>
              <a:gd name="connsiteY5" fmla="*/ 110358 h 110358"/>
              <a:gd name="connsiteX6" fmla="*/ 173420 w 173420"/>
              <a:gd name="connsiteY6" fmla="*/ 70944 h 110358"/>
              <a:gd name="connsiteX7" fmla="*/ 157655 w 173420"/>
              <a:gd name="connsiteY7" fmla="*/ 47296 h 110358"/>
              <a:gd name="connsiteX8" fmla="*/ 149772 w 173420"/>
              <a:gd name="connsiteY8" fmla="*/ 23648 h 110358"/>
              <a:gd name="connsiteX9" fmla="*/ 118241 w 173420"/>
              <a:gd name="connsiteY9" fmla="*/ 7882 h 110358"/>
              <a:gd name="connsiteX10" fmla="*/ 39413 w 173420"/>
              <a:gd name="connsiteY10" fmla="*/ 0 h 11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20" h="110358">
                <a:moveTo>
                  <a:pt x="39413" y="0"/>
                </a:moveTo>
                <a:lnTo>
                  <a:pt x="0" y="63062"/>
                </a:lnTo>
                <a:lnTo>
                  <a:pt x="31531" y="94593"/>
                </a:lnTo>
                <a:lnTo>
                  <a:pt x="78827" y="102475"/>
                </a:lnTo>
                <a:lnTo>
                  <a:pt x="78827" y="102475"/>
                </a:lnTo>
                <a:lnTo>
                  <a:pt x="149772" y="110358"/>
                </a:lnTo>
                <a:lnTo>
                  <a:pt x="173420" y="70944"/>
                </a:lnTo>
                <a:lnTo>
                  <a:pt x="157655" y="47296"/>
                </a:lnTo>
                <a:lnTo>
                  <a:pt x="149772" y="23648"/>
                </a:lnTo>
                <a:lnTo>
                  <a:pt x="118241" y="7882"/>
                </a:lnTo>
                <a:lnTo>
                  <a:pt x="39413"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Forme libre : forme 59">
            <a:extLst>
              <a:ext uri="{FF2B5EF4-FFF2-40B4-BE49-F238E27FC236}">
                <a16:creationId xmlns:a16="http://schemas.microsoft.com/office/drawing/2014/main" id="{73F4CAB6-E547-94D1-7796-93C717AB586D}"/>
              </a:ext>
            </a:extLst>
          </p:cNvPr>
          <p:cNvSpPr/>
          <p:nvPr/>
        </p:nvSpPr>
        <p:spPr>
          <a:xfrm>
            <a:off x="3247697" y="717331"/>
            <a:ext cx="110358" cy="94593"/>
          </a:xfrm>
          <a:custGeom>
            <a:avLst/>
            <a:gdLst>
              <a:gd name="connsiteX0" fmla="*/ 0 w 86710"/>
              <a:gd name="connsiteY0" fmla="*/ 0 h 78827"/>
              <a:gd name="connsiteX1" fmla="*/ 7883 w 86710"/>
              <a:gd name="connsiteY1" fmla="*/ 78827 h 78827"/>
              <a:gd name="connsiteX2" fmla="*/ 70945 w 86710"/>
              <a:gd name="connsiteY2" fmla="*/ 78827 h 78827"/>
              <a:gd name="connsiteX3" fmla="*/ 78827 w 86710"/>
              <a:gd name="connsiteY3" fmla="*/ 39413 h 78827"/>
              <a:gd name="connsiteX4" fmla="*/ 86710 w 86710"/>
              <a:gd name="connsiteY4" fmla="*/ 23648 h 78827"/>
              <a:gd name="connsiteX5" fmla="*/ 63062 w 86710"/>
              <a:gd name="connsiteY5" fmla="*/ 7882 h 78827"/>
              <a:gd name="connsiteX6" fmla="*/ 0 w 86710"/>
              <a:gd name="connsiteY6" fmla="*/ 0 h 78827"/>
              <a:gd name="connsiteX0" fmla="*/ 0 w 110358"/>
              <a:gd name="connsiteY0" fmla="*/ 0 h 94593"/>
              <a:gd name="connsiteX1" fmla="*/ 31531 w 110358"/>
              <a:gd name="connsiteY1" fmla="*/ 94593 h 94593"/>
              <a:gd name="connsiteX2" fmla="*/ 94593 w 110358"/>
              <a:gd name="connsiteY2" fmla="*/ 94593 h 94593"/>
              <a:gd name="connsiteX3" fmla="*/ 102475 w 110358"/>
              <a:gd name="connsiteY3" fmla="*/ 55179 h 94593"/>
              <a:gd name="connsiteX4" fmla="*/ 110358 w 110358"/>
              <a:gd name="connsiteY4" fmla="*/ 39414 h 94593"/>
              <a:gd name="connsiteX5" fmla="*/ 86710 w 110358"/>
              <a:gd name="connsiteY5" fmla="*/ 23648 h 94593"/>
              <a:gd name="connsiteX6" fmla="*/ 0 w 110358"/>
              <a:gd name="connsiteY6" fmla="*/ 0 h 94593"/>
              <a:gd name="connsiteX0" fmla="*/ 0 w 110358"/>
              <a:gd name="connsiteY0" fmla="*/ 0 h 94593"/>
              <a:gd name="connsiteX1" fmla="*/ 7882 w 110358"/>
              <a:gd name="connsiteY1" fmla="*/ 94593 h 94593"/>
              <a:gd name="connsiteX2" fmla="*/ 94593 w 110358"/>
              <a:gd name="connsiteY2" fmla="*/ 94593 h 94593"/>
              <a:gd name="connsiteX3" fmla="*/ 102475 w 110358"/>
              <a:gd name="connsiteY3" fmla="*/ 55179 h 94593"/>
              <a:gd name="connsiteX4" fmla="*/ 110358 w 110358"/>
              <a:gd name="connsiteY4" fmla="*/ 39414 h 94593"/>
              <a:gd name="connsiteX5" fmla="*/ 86710 w 110358"/>
              <a:gd name="connsiteY5" fmla="*/ 23648 h 94593"/>
              <a:gd name="connsiteX6" fmla="*/ 0 w 110358"/>
              <a:gd name="connsiteY6" fmla="*/ 0 h 9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58" h="94593">
                <a:moveTo>
                  <a:pt x="0" y="0"/>
                </a:moveTo>
                <a:lnTo>
                  <a:pt x="7882" y="94593"/>
                </a:lnTo>
                <a:lnTo>
                  <a:pt x="94593" y="94593"/>
                </a:lnTo>
                <a:lnTo>
                  <a:pt x="102475" y="55179"/>
                </a:lnTo>
                <a:lnTo>
                  <a:pt x="110358" y="39414"/>
                </a:lnTo>
                <a:lnTo>
                  <a:pt x="86710" y="23648"/>
                </a:lnTo>
                <a:lnTo>
                  <a:pt x="0" y="0"/>
                </a:lnTo>
                <a:close/>
              </a:path>
            </a:pathLst>
          </a:cu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Forme libre : forme 60">
            <a:extLst>
              <a:ext uri="{FF2B5EF4-FFF2-40B4-BE49-F238E27FC236}">
                <a16:creationId xmlns:a16="http://schemas.microsoft.com/office/drawing/2014/main" id="{DEC5C703-E8BC-678F-796A-CCC5D7FA9D1A}"/>
              </a:ext>
            </a:extLst>
          </p:cNvPr>
          <p:cNvSpPr/>
          <p:nvPr/>
        </p:nvSpPr>
        <p:spPr>
          <a:xfrm>
            <a:off x="3338283" y="683842"/>
            <a:ext cx="56362" cy="44013"/>
          </a:xfrm>
          <a:custGeom>
            <a:avLst/>
            <a:gdLst>
              <a:gd name="connsiteX0" fmla="*/ 0 w 47297"/>
              <a:gd name="connsiteY0" fmla="*/ 0 h 63063"/>
              <a:gd name="connsiteX1" fmla="*/ 47297 w 47297"/>
              <a:gd name="connsiteY1" fmla="*/ 55180 h 63063"/>
              <a:gd name="connsiteX2" fmla="*/ 39414 w 47297"/>
              <a:gd name="connsiteY2" fmla="*/ 63063 h 63063"/>
              <a:gd name="connsiteX3" fmla="*/ 0 w 47297"/>
              <a:gd name="connsiteY3" fmla="*/ 63063 h 63063"/>
              <a:gd name="connsiteX4" fmla="*/ 0 w 47297"/>
              <a:gd name="connsiteY4" fmla="*/ 0 h 63063"/>
              <a:gd name="connsiteX0" fmla="*/ 3429 w 47297"/>
              <a:gd name="connsiteY0" fmla="*/ 0 h 44013"/>
              <a:gd name="connsiteX1" fmla="*/ 47297 w 47297"/>
              <a:gd name="connsiteY1" fmla="*/ 36130 h 44013"/>
              <a:gd name="connsiteX2" fmla="*/ 39414 w 47297"/>
              <a:gd name="connsiteY2" fmla="*/ 44013 h 44013"/>
              <a:gd name="connsiteX3" fmla="*/ 0 w 47297"/>
              <a:gd name="connsiteY3" fmla="*/ 44013 h 44013"/>
              <a:gd name="connsiteX4" fmla="*/ 3429 w 47297"/>
              <a:gd name="connsiteY4" fmla="*/ 0 h 44013"/>
              <a:gd name="connsiteX0" fmla="*/ 10287 w 54155"/>
              <a:gd name="connsiteY0" fmla="*/ 0 h 44013"/>
              <a:gd name="connsiteX1" fmla="*/ 54155 w 54155"/>
              <a:gd name="connsiteY1" fmla="*/ 36130 h 44013"/>
              <a:gd name="connsiteX2" fmla="*/ 46272 w 54155"/>
              <a:gd name="connsiteY2" fmla="*/ 44013 h 44013"/>
              <a:gd name="connsiteX3" fmla="*/ 0 w 54155"/>
              <a:gd name="connsiteY3" fmla="*/ 28773 h 44013"/>
              <a:gd name="connsiteX4" fmla="*/ 10287 w 54155"/>
              <a:gd name="connsiteY4" fmla="*/ 0 h 44013"/>
              <a:gd name="connsiteX0" fmla="*/ 10287 w 54155"/>
              <a:gd name="connsiteY0" fmla="*/ 0 h 44013"/>
              <a:gd name="connsiteX1" fmla="*/ 37718 w 54155"/>
              <a:gd name="connsiteY1" fmla="*/ 11956 h 44013"/>
              <a:gd name="connsiteX2" fmla="*/ 54155 w 54155"/>
              <a:gd name="connsiteY2" fmla="*/ 36130 h 44013"/>
              <a:gd name="connsiteX3" fmla="*/ 46272 w 54155"/>
              <a:gd name="connsiteY3" fmla="*/ 44013 h 44013"/>
              <a:gd name="connsiteX4" fmla="*/ 0 w 54155"/>
              <a:gd name="connsiteY4" fmla="*/ 28773 h 44013"/>
              <a:gd name="connsiteX5" fmla="*/ 10287 w 54155"/>
              <a:gd name="connsiteY5" fmla="*/ 0 h 44013"/>
              <a:gd name="connsiteX0" fmla="*/ 6858 w 50726"/>
              <a:gd name="connsiteY0" fmla="*/ 0 h 44013"/>
              <a:gd name="connsiteX1" fmla="*/ 34289 w 50726"/>
              <a:gd name="connsiteY1" fmla="*/ 11956 h 44013"/>
              <a:gd name="connsiteX2" fmla="*/ 50726 w 50726"/>
              <a:gd name="connsiteY2" fmla="*/ 36130 h 44013"/>
              <a:gd name="connsiteX3" fmla="*/ 42843 w 50726"/>
              <a:gd name="connsiteY3" fmla="*/ 44013 h 44013"/>
              <a:gd name="connsiteX4" fmla="*/ 0 w 50726"/>
              <a:gd name="connsiteY4" fmla="*/ 28773 h 44013"/>
              <a:gd name="connsiteX5" fmla="*/ 6858 w 50726"/>
              <a:gd name="connsiteY5" fmla="*/ 0 h 44013"/>
              <a:gd name="connsiteX0" fmla="*/ 6858 w 50726"/>
              <a:gd name="connsiteY0" fmla="*/ 0 h 44013"/>
              <a:gd name="connsiteX1" fmla="*/ 34289 w 50726"/>
              <a:gd name="connsiteY1" fmla="*/ 11956 h 44013"/>
              <a:gd name="connsiteX2" fmla="*/ 50726 w 50726"/>
              <a:gd name="connsiteY2" fmla="*/ 36130 h 44013"/>
              <a:gd name="connsiteX3" fmla="*/ 42843 w 50726"/>
              <a:gd name="connsiteY3" fmla="*/ 44013 h 44013"/>
              <a:gd name="connsiteX4" fmla="*/ 0 w 50726"/>
              <a:gd name="connsiteY4" fmla="*/ 28773 h 44013"/>
              <a:gd name="connsiteX5" fmla="*/ 6858 w 50726"/>
              <a:gd name="connsiteY5" fmla="*/ 0 h 4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26" h="44013">
                <a:moveTo>
                  <a:pt x="6858" y="0"/>
                </a:moveTo>
                <a:cubicBezTo>
                  <a:pt x="14859" y="8430"/>
                  <a:pt x="26288" y="3526"/>
                  <a:pt x="34289" y="11956"/>
                </a:cubicBezTo>
                <a:lnTo>
                  <a:pt x="50726" y="36130"/>
                </a:lnTo>
                <a:lnTo>
                  <a:pt x="42843" y="44013"/>
                </a:lnTo>
                <a:cubicBezTo>
                  <a:pt x="28562" y="38933"/>
                  <a:pt x="14281" y="39568"/>
                  <a:pt x="0" y="28773"/>
                </a:cubicBezTo>
                <a:lnTo>
                  <a:pt x="6858" y="0"/>
                </a:lnTo>
                <a:close/>
              </a:path>
            </a:pathLst>
          </a:custGeom>
          <a:solidFill>
            <a:srgbClr val="00B050"/>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0BC8C87D-43ED-7EE9-79B8-022F1EA7E19F}"/>
              </a:ext>
            </a:extLst>
          </p:cNvPr>
          <p:cNvCxnSpPr>
            <a:cxnSpLocks/>
          </p:cNvCxnSpPr>
          <p:nvPr/>
        </p:nvCxnSpPr>
        <p:spPr>
          <a:xfrm flipV="1">
            <a:off x="2241216" y="1768929"/>
            <a:ext cx="1851813" cy="642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AC07E77E-61AB-884D-2F61-D69B4B326714}"/>
              </a:ext>
            </a:extLst>
          </p:cNvPr>
          <p:cNvCxnSpPr>
            <a:cxnSpLocks/>
          </p:cNvCxnSpPr>
          <p:nvPr/>
        </p:nvCxnSpPr>
        <p:spPr>
          <a:xfrm flipV="1">
            <a:off x="2266029" y="1562100"/>
            <a:ext cx="2001171" cy="6489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476024F4-172A-A51D-B42A-A5BFC71C85B5}"/>
              </a:ext>
            </a:extLst>
          </p:cNvPr>
          <p:cNvCxnSpPr>
            <a:cxnSpLocks/>
          </p:cNvCxnSpPr>
          <p:nvPr/>
        </p:nvCxnSpPr>
        <p:spPr>
          <a:xfrm flipV="1">
            <a:off x="2557826" y="1434082"/>
            <a:ext cx="1662049" cy="528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88B04672-A20A-6A01-657B-41CF2F17EFE6}"/>
              </a:ext>
            </a:extLst>
          </p:cNvPr>
          <p:cNvCxnSpPr>
            <a:cxnSpLocks/>
          </p:cNvCxnSpPr>
          <p:nvPr/>
        </p:nvCxnSpPr>
        <p:spPr>
          <a:xfrm flipV="1">
            <a:off x="2376442" y="1856014"/>
            <a:ext cx="1885315" cy="6912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7D7D8D88-3EF4-8B16-8346-C8DA8A65DBE1}"/>
              </a:ext>
            </a:extLst>
          </p:cNvPr>
          <p:cNvCxnSpPr>
            <a:cxnSpLocks/>
          </p:cNvCxnSpPr>
          <p:nvPr/>
        </p:nvCxnSpPr>
        <p:spPr>
          <a:xfrm flipV="1">
            <a:off x="2888678" y="1850491"/>
            <a:ext cx="1834737" cy="688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247E1421-D10A-5861-A233-A60CC3D18863}"/>
              </a:ext>
            </a:extLst>
          </p:cNvPr>
          <p:cNvCxnSpPr>
            <a:cxnSpLocks/>
          </p:cNvCxnSpPr>
          <p:nvPr/>
        </p:nvCxnSpPr>
        <p:spPr>
          <a:xfrm flipV="1">
            <a:off x="2992583" y="1948543"/>
            <a:ext cx="1829788" cy="739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51DC95AA-4AD3-E6F9-ECF5-3408087248F1}"/>
              </a:ext>
            </a:extLst>
          </p:cNvPr>
          <p:cNvCxnSpPr>
            <a:cxnSpLocks/>
          </p:cNvCxnSpPr>
          <p:nvPr/>
        </p:nvCxnSpPr>
        <p:spPr>
          <a:xfrm flipV="1">
            <a:off x="3129427" y="1955280"/>
            <a:ext cx="2046946" cy="843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4CCD45E9-94D0-BEA7-938B-BB30CC864727}"/>
              </a:ext>
            </a:extLst>
          </p:cNvPr>
          <p:cNvCxnSpPr>
            <a:cxnSpLocks/>
          </p:cNvCxnSpPr>
          <p:nvPr/>
        </p:nvCxnSpPr>
        <p:spPr>
          <a:xfrm flipV="1">
            <a:off x="3328448" y="2051957"/>
            <a:ext cx="1983781" cy="8267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4472B684-E3F1-62F8-5B0F-C7AD36709052}"/>
              </a:ext>
            </a:extLst>
          </p:cNvPr>
          <p:cNvCxnSpPr>
            <a:cxnSpLocks/>
          </p:cNvCxnSpPr>
          <p:nvPr/>
        </p:nvCxnSpPr>
        <p:spPr>
          <a:xfrm flipV="1">
            <a:off x="2559955" y="1518376"/>
            <a:ext cx="850771" cy="271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93ED6128-A87B-F3CE-F94C-782599E48B08}"/>
              </a:ext>
            </a:extLst>
          </p:cNvPr>
          <p:cNvCxnSpPr>
            <a:cxnSpLocks/>
          </p:cNvCxnSpPr>
          <p:nvPr/>
        </p:nvCxnSpPr>
        <p:spPr>
          <a:xfrm flipV="1">
            <a:off x="2580896" y="1357844"/>
            <a:ext cx="850771" cy="271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471278BB-BDB2-5CF3-6B5A-F24979CAA852}"/>
              </a:ext>
            </a:extLst>
          </p:cNvPr>
          <p:cNvCxnSpPr>
            <a:cxnSpLocks/>
          </p:cNvCxnSpPr>
          <p:nvPr/>
        </p:nvCxnSpPr>
        <p:spPr>
          <a:xfrm flipV="1">
            <a:off x="3451749" y="2133600"/>
            <a:ext cx="2034651" cy="862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AB5A5279-8C18-D9AE-E10F-EA1F9FF9CD03}"/>
              </a:ext>
            </a:extLst>
          </p:cNvPr>
          <p:cNvCxnSpPr>
            <a:cxnSpLocks/>
          </p:cNvCxnSpPr>
          <p:nvPr/>
        </p:nvCxnSpPr>
        <p:spPr>
          <a:xfrm flipV="1">
            <a:off x="3584315" y="2237637"/>
            <a:ext cx="2034651" cy="862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D61693EA-8C9B-BC19-16A7-A40F345DF8BB}"/>
              </a:ext>
            </a:extLst>
          </p:cNvPr>
          <p:cNvCxnSpPr>
            <a:cxnSpLocks/>
          </p:cNvCxnSpPr>
          <p:nvPr/>
        </p:nvCxnSpPr>
        <p:spPr>
          <a:xfrm flipV="1">
            <a:off x="3701848" y="2411186"/>
            <a:ext cx="1920623" cy="803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a16="http://schemas.microsoft.com/office/drawing/2014/main" id="{6EB7C1D2-4898-4C0B-F32A-2103906EB3C5}"/>
              </a:ext>
            </a:extLst>
          </p:cNvPr>
          <p:cNvCxnSpPr>
            <a:cxnSpLocks/>
          </p:cNvCxnSpPr>
          <p:nvPr/>
        </p:nvCxnSpPr>
        <p:spPr>
          <a:xfrm flipV="1">
            <a:off x="3682389" y="2705100"/>
            <a:ext cx="1738697" cy="7303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02F83B09-8619-5162-8F3F-F3C8E365FD0B}"/>
              </a:ext>
            </a:extLst>
          </p:cNvPr>
          <p:cNvCxnSpPr>
            <a:cxnSpLocks/>
          </p:cNvCxnSpPr>
          <p:nvPr/>
        </p:nvCxnSpPr>
        <p:spPr>
          <a:xfrm flipV="1">
            <a:off x="3720548" y="2966357"/>
            <a:ext cx="1569909" cy="6180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195C7112-64A4-94E4-0921-1EEF2EC895BB}"/>
              </a:ext>
            </a:extLst>
          </p:cNvPr>
          <p:cNvCxnSpPr>
            <a:cxnSpLocks/>
          </p:cNvCxnSpPr>
          <p:nvPr/>
        </p:nvCxnSpPr>
        <p:spPr>
          <a:xfrm flipV="1">
            <a:off x="3875314" y="3154782"/>
            <a:ext cx="1434602" cy="551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F2DCCBFE-B874-BC8B-EEBE-C849CD776DAF}"/>
              </a:ext>
            </a:extLst>
          </p:cNvPr>
          <p:cNvCxnSpPr>
            <a:cxnSpLocks/>
          </p:cNvCxnSpPr>
          <p:nvPr/>
        </p:nvCxnSpPr>
        <p:spPr>
          <a:xfrm flipV="1">
            <a:off x="4115875" y="3510643"/>
            <a:ext cx="1098382" cy="4258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165A1502-0CB6-ABA9-CDFD-5AB57341254F}"/>
              </a:ext>
            </a:extLst>
          </p:cNvPr>
          <p:cNvCxnSpPr>
            <a:cxnSpLocks/>
          </p:cNvCxnSpPr>
          <p:nvPr/>
        </p:nvCxnSpPr>
        <p:spPr>
          <a:xfrm flipV="1">
            <a:off x="4050838" y="3335237"/>
            <a:ext cx="1212682" cy="455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A0E6F8FA-98DA-0A4C-AE2E-BBFF8CE3B60F}"/>
              </a:ext>
            </a:extLst>
          </p:cNvPr>
          <p:cNvCxnSpPr>
            <a:cxnSpLocks/>
          </p:cNvCxnSpPr>
          <p:nvPr/>
        </p:nvCxnSpPr>
        <p:spPr>
          <a:xfrm flipV="1">
            <a:off x="4103732" y="3923526"/>
            <a:ext cx="458950" cy="1658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id="{92F078E4-E5CC-8F70-2DCD-5FF7C89A7946}"/>
              </a:ext>
            </a:extLst>
          </p:cNvPr>
          <p:cNvCxnSpPr>
            <a:cxnSpLocks/>
          </p:cNvCxnSpPr>
          <p:nvPr/>
        </p:nvCxnSpPr>
        <p:spPr>
          <a:xfrm flipV="1">
            <a:off x="3938223" y="4065814"/>
            <a:ext cx="650106" cy="240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id="{48763734-D5C8-3216-491C-35643111046E}"/>
              </a:ext>
            </a:extLst>
          </p:cNvPr>
          <p:cNvCxnSpPr>
            <a:cxnSpLocks/>
          </p:cNvCxnSpPr>
          <p:nvPr/>
        </p:nvCxnSpPr>
        <p:spPr>
          <a:xfrm flipV="1">
            <a:off x="4041773" y="4221561"/>
            <a:ext cx="471303" cy="180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a16="http://schemas.microsoft.com/office/drawing/2014/main" id="{41C8610B-388B-96FD-A1CD-FAF8F9E81FA0}"/>
              </a:ext>
            </a:extLst>
          </p:cNvPr>
          <p:cNvCxnSpPr>
            <a:cxnSpLocks/>
          </p:cNvCxnSpPr>
          <p:nvPr/>
        </p:nvCxnSpPr>
        <p:spPr>
          <a:xfrm flipV="1">
            <a:off x="4193763" y="4365171"/>
            <a:ext cx="296594" cy="135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7DE0E534-170E-EDD4-314C-2E874F5366A0}"/>
              </a:ext>
            </a:extLst>
          </p:cNvPr>
          <p:cNvSpPr/>
          <p:nvPr/>
        </p:nvSpPr>
        <p:spPr>
          <a:xfrm rot="20128713">
            <a:off x="2825828" y="1495514"/>
            <a:ext cx="197198" cy="45719"/>
          </a:xfrm>
          <a:prstGeom prst="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llipse 36">
            <a:extLst>
              <a:ext uri="{FF2B5EF4-FFF2-40B4-BE49-F238E27FC236}">
                <a16:creationId xmlns:a16="http://schemas.microsoft.com/office/drawing/2014/main" id="{E538B37E-3392-8780-24BE-1D861F6EFE80}"/>
              </a:ext>
            </a:extLst>
          </p:cNvPr>
          <p:cNvSpPr/>
          <p:nvPr/>
        </p:nvSpPr>
        <p:spPr>
          <a:xfrm rot="20085373">
            <a:off x="4220851" y="1618740"/>
            <a:ext cx="323813" cy="177403"/>
          </a:xfrm>
          <a:custGeom>
            <a:avLst/>
            <a:gdLst>
              <a:gd name="connsiteX0" fmla="*/ 0 w 304800"/>
              <a:gd name="connsiteY0" fmla="*/ 85179 h 170358"/>
              <a:gd name="connsiteX1" fmla="*/ 152400 w 304800"/>
              <a:gd name="connsiteY1" fmla="*/ 0 h 170358"/>
              <a:gd name="connsiteX2" fmla="*/ 304800 w 304800"/>
              <a:gd name="connsiteY2" fmla="*/ 85179 h 170358"/>
              <a:gd name="connsiteX3" fmla="*/ 152400 w 304800"/>
              <a:gd name="connsiteY3" fmla="*/ 170358 h 170358"/>
              <a:gd name="connsiteX4" fmla="*/ 0 w 304800"/>
              <a:gd name="connsiteY4" fmla="*/ 85179 h 170358"/>
              <a:gd name="connsiteX0" fmla="*/ 5438 w 310238"/>
              <a:gd name="connsiteY0" fmla="*/ 87341 h 172520"/>
              <a:gd name="connsiteX1" fmla="*/ 45646 w 310238"/>
              <a:gd name="connsiteY1" fmla="*/ 30644 h 172520"/>
              <a:gd name="connsiteX2" fmla="*/ 157838 w 310238"/>
              <a:gd name="connsiteY2" fmla="*/ 2162 h 172520"/>
              <a:gd name="connsiteX3" fmla="*/ 310238 w 310238"/>
              <a:gd name="connsiteY3" fmla="*/ 87341 h 172520"/>
              <a:gd name="connsiteX4" fmla="*/ 157838 w 310238"/>
              <a:gd name="connsiteY4" fmla="*/ 172520 h 172520"/>
              <a:gd name="connsiteX5" fmla="*/ 5438 w 310238"/>
              <a:gd name="connsiteY5" fmla="*/ 87341 h 172520"/>
              <a:gd name="connsiteX0" fmla="*/ 19013 w 323813"/>
              <a:gd name="connsiteY0" fmla="*/ 87341 h 172520"/>
              <a:gd name="connsiteX1" fmla="*/ 59221 w 323813"/>
              <a:gd name="connsiteY1" fmla="*/ 30644 h 172520"/>
              <a:gd name="connsiteX2" fmla="*/ 171413 w 323813"/>
              <a:gd name="connsiteY2" fmla="*/ 2162 h 172520"/>
              <a:gd name="connsiteX3" fmla="*/ 323813 w 323813"/>
              <a:gd name="connsiteY3" fmla="*/ 87341 h 172520"/>
              <a:gd name="connsiteX4" fmla="*/ 171413 w 323813"/>
              <a:gd name="connsiteY4" fmla="*/ 172520 h 172520"/>
              <a:gd name="connsiteX5" fmla="*/ 19013 w 323813"/>
              <a:gd name="connsiteY5" fmla="*/ 87341 h 172520"/>
              <a:gd name="connsiteX0" fmla="*/ 19013 w 323813"/>
              <a:gd name="connsiteY0" fmla="*/ 92224 h 177403"/>
              <a:gd name="connsiteX1" fmla="*/ 59221 w 323813"/>
              <a:gd name="connsiteY1" fmla="*/ 35527 h 177403"/>
              <a:gd name="connsiteX2" fmla="*/ 171413 w 323813"/>
              <a:gd name="connsiteY2" fmla="*/ 7045 h 177403"/>
              <a:gd name="connsiteX3" fmla="*/ 323813 w 323813"/>
              <a:gd name="connsiteY3" fmla="*/ 92224 h 177403"/>
              <a:gd name="connsiteX4" fmla="*/ 171413 w 323813"/>
              <a:gd name="connsiteY4" fmla="*/ 177403 h 177403"/>
              <a:gd name="connsiteX5" fmla="*/ 19013 w 323813"/>
              <a:gd name="connsiteY5" fmla="*/ 92224 h 17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813" h="177403">
                <a:moveTo>
                  <a:pt x="19013" y="92224"/>
                </a:moveTo>
                <a:cubicBezTo>
                  <a:pt x="314" y="68578"/>
                  <a:pt x="-25911" y="869"/>
                  <a:pt x="59221" y="35527"/>
                </a:cubicBezTo>
                <a:cubicBezTo>
                  <a:pt x="75536" y="-9556"/>
                  <a:pt x="127314" y="-2405"/>
                  <a:pt x="171413" y="7045"/>
                </a:cubicBezTo>
                <a:cubicBezTo>
                  <a:pt x="215512" y="16495"/>
                  <a:pt x="323813" y="45181"/>
                  <a:pt x="323813" y="92224"/>
                </a:cubicBezTo>
                <a:cubicBezTo>
                  <a:pt x="323813" y="139267"/>
                  <a:pt x="255581" y="177403"/>
                  <a:pt x="171413" y="177403"/>
                </a:cubicBezTo>
                <a:cubicBezTo>
                  <a:pt x="87245" y="177403"/>
                  <a:pt x="19013" y="139267"/>
                  <a:pt x="19013" y="92224"/>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Ellipse 37">
            <a:extLst>
              <a:ext uri="{FF2B5EF4-FFF2-40B4-BE49-F238E27FC236}">
                <a16:creationId xmlns:a16="http://schemas.microsoft.com/office/drawing/2014/main" id="{705D3A7F-3D38-23E8-6C94-00990C336802}"/>
              </a:ext>
            </a:extLst>
          </p:cNvPr>
          <p:cNvSpPr/>
          <p:nvPr/>
        </p:nvSpPr>
        <p:spPr>
          <a:xfrm rot="987089">
            <a:off x="3212922" y="584972"/>
            <a:ext cx="306024" cy="270002"/>
          </a:xfrm>
          <a:custGeom>
            <a:avLst/>
            <a:gdLst>
              <a:gd name="connsiteX0" fmla="*/ 0 w 304800"/>
              <a:gd name="connsiteY0" fmla="*/ 105850 h 211699"/>
              <a:gd name="connsiteX1" fmla="*/ 152400 w 304800"/>
              <a:gd name="connsiteY1" fmla="*/ 0 h 211699"/>
              <a:gd name="connsiteX2" fmla="*/ 304800 w 304800"/>
              <a:gd name="connsiteY2" fmla="*/ 105850 h 211699"/>
              <a:gd name="connsiteX3" fmla="*/ 152400 w 304800"/>
              <a:gd name="connsiteY3" fmla="*/ 211700 h 211699"/>
              <a:gd name="connsiteX4" fmla="*/ 0 w 304800"/>
              <a:gd name="connsiteY4" fmla="*/ 105850 h 211699"/>
              <a:gd name="connsiteX0" fmla="*/ 1773 w 306573"/>
              <a:gd name="connsiteY0" fmla="*/ 105850 h 227525"/>
              <a:gd name="connsiteX1" fmla="*/ 154173 w 306573"/>
              <a:gd name="connsiteY1" fmla="*/ 0 h 227525"/>
              <a:gd name="connsiteX2" fmla="*/ 306573 w 306573"/>
              <a:gd name="connsiteY2" fmla="*/ 105850 h 227525"/>
              <a:gd name="connsiteX3" fmla="*/ 100581 w 306573"/>
              <a:gd name="connsiteY3" fmla="*/ 227525 h 227525"/>
              <a:gd name="connsiteX4" fmla="*/ 1773 w 306573"/>
              <a:gd name="connsiteY4" fmla="*/ 105850 h 227525"/>
              <a:gd name="connsiteX0" fmla="*/ 1224 w 306024"/>
              <a:gd name="connsiteY0" fmla="*/ 105850 h 267577"/>
              <a:gd name="connsiteX1" fmla="*/ 153624 w 306024"/>
              <a:gd name="connsiteY1" fmla="*/ 0 h 267577"/>
              <a:gd name="connsiteX2" fmla="*/ 306024 w 306024"/>
              <a:gd name="connsiteY2" fmla="*/ 105850 h 267577"/>
              <a:gd name="connsiteX3" fmla="*/ 106669 w 306024"/>
              <a:gd name="connsiteY3" fmla="*/ 267577 h 267577"/>
              <a:gd name="connsiteX4" fmla="*/ 1224 w 306024"/>
              <a:gd name="connsiteY4" fmla="*/ 105850 h 267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24" h="267577">
                <a:moveTo>
                  <a:pt x="1224" y="105850"/>
                </a:moveTo>
                <a:cubicBezTo>
                  <a:pt x="9050" y="61254"/>
                  <a:pt x="69456" y="0"/>
                  <a:pt x="153624" y="0"/>
                </a:cubicBezTo>
                <a:cubicBezTo>
                  <a:pt x="237792" y="0"/>
                  <a:pt x="306024" y="47391"/>
                  <a:pt x="306024" y="105850"/>
                </a:cubicBezTo>
                <a:cubicBezTo>
                  <a:pt x="306024" y="164309"/>
                  <a:pt x="190837" y="267577"/>
                  <a:pt x="106669" y="267577"/>
                </a:cubicBezTo>
                <a:cubicBezTo>
                  <a:pt x="22501" y="267577"/>
                  <a:pt x="-6602" y="150446"/>
                  <a:pt x="1224" y="105850"/>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E558CE2B-336D-E384-2326-74F4B838EAFE}"/>
              </a:ext>
            </a:extLst>
          </p:cNvPr>
          <p:cNvSpPr txBox="1"/>
          <p:nvPr/>
        </p:nvSpPr>
        <p:spPr>
          <a:xfrm>
            <a:off x="6330170" y="999004"/>
            <a:ext cx="5070218" cy="338554"/>
          </a:xfrm>
          <a:prstGeom prst="rect">
            <a:avLst/>
          </a:prstGeom>
          <a:noFill/>
        </p:spPr>
        <p:txBody>
          <a:bodyPr wrap="square" rtlCol="0">
            <a:spAutoFit/>
          </a:bodyPr>
          <a:lstStyle/>
          <a:p>
            <a:r>
              <a:rPr lang="fr-FR" sz="1600" dirty="0"/>
              <a:t>Les quatre Etats fondateurs du Mercosur</a:t>
            </a:r>
          </a:p>
        </p:txBody>
      </p:sp>
      <p:sp>
        <p:nvSpPr>
          <p:cNvPr id="79" name="ZoneTexte 78">
            <a:extLst>
              <a:ext uri="{FF2B5EF4-FFF2-40B4-BE49-F238E27FC236}">
                <a16:creationId xmlns:a16="http://schemas.microsoft.com/office/drawing/2014/main" id="{D447EB66-F984-7DBF-A350-E748083BF35F}"/>
              </a:ext>
            </a:extLst>
          </p:cNvPr>
          <p:cNvSpPr txBox="1"/>
          <p:nvPr/>
        </p:nvSpPr>
        <p:spPr>
          <a:xfrm>
            <a:off x="6330170" y="1348649"/>
            <a:ext cx="4490230" cy="338554"/>
          </a:xfrm>
          <a:prstGeom prst="rect">
            <a:avLst/>
          </a:prstGeom>
          <a:noFill/>
        </p:spPr>
        <p:txBody>
          <a:bodyPr wrap="square" rtlCol="0">
            <a:spAutoFit/>
          </a:bodyPr>
          <a:lstStyle/>
          <a:p>
            <a:r>
              <a:rPr lang="fr-FR" sz="1600" dirty="0"/>
              <a:t>Etat adhérent depuis 2023</a:t>
            </a:r>
          </a:p>
        </p:txBody>
      </p:sp>
      <p:sp>
        <p:nvSpPr>
          <p:cNvPr id="89" name="ZoneTexte 88">
            <a:extLst>
              <a:ext uri="{FF2B5EF4-FFF2-40B4-BE49-F238E27FC236}">
                <a16:creationId xmlns:a16="http://schemas.microsoft.com/office/drawing/2014/main" id="{C0954F2C-53FC-2100-6B92-3D18B59F6548}"/>
              </a:ext>
            </a:extLst>
          </p:cNvPr>
          <p:cNvSpPr txBox="1"/>
          <p:nvPr/>
        </p:nvSpPr>
        <p:spPr>
          <a:xfrm>
            <a:off x="6330170" y="1729649"/>
            <a:ext cx="4976576" cy="338554"/>
          </a:xfrm>
          <a:prstGeom prst="rect">
            <a:avLst/>
          </a:prstGeom>
          <a:noFill/>
        </p:spPr>
        <p:txBody>
          <a:bodyPr wrap="square" rtlCol="0">
            <a:spAutoFit/>
          </a:bodyPr>
          <a:lstStyle/>
          <a:p>
            <a:r>
              <a:rPr lang="fr-FR" sz="1600" dirty="0"/>
              <a:t>Etats associés au Mercosur</a:t>
            </a:r>
          </a:p>
        </p:txBody>
      </p:sp>
      <p:sp>
        <p:nvSpPr>
          <p:cNvPr id="90" name="Rectangle 89">
            <a:extLst>
              <a:ext uri="{FF2B5EF4-FFF2-40B4-BE49-F238E27FC236}">
                <a16:creationId xmlns:a16="http://schemas.microsoft.com/office/drawing/2014/main" id="{24A8E4BF-77F3-A23D-BFBB-DEC858814E8A}"/>
              </a:ext>
            </a:extLst>
          </p:cNvPr>
          <p:cNvSpPr/>
          <p:nvPr/>
        </p:nvSpPr>
        <p:spPr>
          <a:xfrm>
            <a:off x="6041618" y="1048902"/>
            <a:ext cx="273745" cy="230999"/>
          </a:xfrm>
          <a:prstGeom prst="rect">
            <a:avLst/>
          </a:prstGeom>
          <a:solidFill>
            <a:srgbClr val="00B05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1" name="Rectangle 90">
            <a:extLst>
              <a:ext uri="{FF2B5EF4-FFF2-40B4-BE49-F238E27FC236}">
                <a16:creationId xmlns:a16="http://schemas.microsoft.com/office/drawing/2014/main" id="{38D49A97-B4E5-B0DA-8634-14D7106E9588}"/>
              </a:ext>
            </a:extLst>
          </p:cNvPr>
          <p:cNvSpPr/>
          <p:nvPr/>
        </p:nvSpPr>
        <p:spPr>
          <a:xfrm>
            <a:off x="6041619" y="1412934"/>
            <a:ext cx="273745" cy="230999"/>
          </a:xfrm>
          <a:prstGeom prst="rect">
            <a:avLst/>
          </a:prstGeom>
          <a:solidFill>
            <a:srgbClr val="00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2" name="Rectangle 91">
            <a:extLst>
              <a:ext uri="{FF2B5EF4-FFF2-40B4-BE49-F238E27FC236}">
                <a16:creationId xmlns:a16="http://schemas.microsoft.com/office/drawing/2014/main" id="{AFD57807-76A0-6EE7-27CF-F6BFA3DBAB3B}"/>
              </a:ext>
            </a:extLst>
          </p:cNvPr>
          <p:cNvSpPr/>
          <p:nvPr/>
        </p:nvSpPr>
        <p:spPr>
          <a:xfrm>
            <a:off x="6041619" y="1765902"/>
            <a:ext cx="273745" cy="230999"/>
          </a:xfrm>
          <a:prstGeom prst="rect">
            <a:avLst/>
          </a:prstGeom>
          <a:solidFill>
            <a:srgbClr val="97EB96"/>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3" name="ZoneTexte 92">
            <a:extLst>
              <a:ext uri="{FF2B5EF4-FFF2-40B4-BE49-F238E27FC236}">
                <a16:creationId xmlns:a16="http://schemas.microsoft.com/office/drawing/2014/main" id="{A76D58FF-3F79-F302-6AC2-5FABB677732D}"/>
              </a:ext>
            </a:extLst>
          </p:cNvPr>
          <p:cNvSpPr txBox="1"/>
          <p:nvPr/>
        </p:nvSpPr>
        <p:spPr>
          <a:xfrm>
            <a:off x="6369112" y="2514600"/>
            <a:ext cx="5258579" cy="584775"/>
          </a:xfrm>
          <a:prstGeom prst="rect">
            <a:avLst/>
          </a:prstGeom>
          <a:noFill/>
        </p:spPr>
        <p:txBody>
          <a:bodyPr wrap="square" rtlCol="0">
            <a:spAutoFit/>
          </a:bodyPr>
          <a:lstStyle/>
          <a:p>
            <a:pPr algn="just"/>
            <a:r>
              <a:rPr lang="fr-FR" sz="1600" dirty="0"/>
              <a:t>La 5</a:t>
            </a:r>
            <a:r>
              <a:rPr lang="fr-FR" sz="1600" baseline="30000" dirty="0"/>
              <a:t>e</a:t>
            </a:r>
            <a:r>
              <a:rPr lang="fr-FR" sz="1600" dirty="0"/>
              <a:t> puissance économique mondiale (4,5 milliards de $ de PIB en 2019)  </a:t>
            </a:r>
          </a:p>
        </p:txBody>
      </p:sp>
      <p:sp>
        <p:nvSpPr>
          <p:cNvPr id="94" name="ZoneTexte 93">
            <a:extLst>
              <a:ext uri="{FF2B5EF4-FFF2-40B4-BE49-F238E27FC236}">
                <a16:creationId xmlns:a16="http://schemas.microsoft.com/office/drawing/2014/main" id="{9944B5CF-F6CD-D476-8525-8A77B8977F51}"/>
              </a:ext>
            </a:extLst>
          </p:cNvPr>
          <p:cNvSpPr txBox="1"/>
          <p:nvPr/>
        </p:nvSpPr>
        <p:spPr>
          <a:xfrm>
            <a:off x="6369112" y="3142726"/>
            <a:ext cx="5258579" cy="584775"/>
          </a:xfrm>
          <a:prstGeom prst="rect">
            <a:avLst/>
          </a:prstGeom>
          <a:noFill/>
        </p:spPr>
        <p:txBody>
          <a:bodyPr wrap="square" rtlCol="0">
            <a:spAutoFit/>
          </a:bodyPr>
          <a:lstStyle/>
          <a:p>
            <a:pPr algn="just"/>
            <a:r>
              <a:rPr lang="fr-FR" sz="1600" dirty="0"/>
              <a:t>Le 1</a:t>
            </a:r>
            <a:r>
              <a:rPr lang="fr-FR" sz="1600" baseline="30000" dirty="0"/>
              <a:t>er</a:t>
            </a:r>
            <a:r>
              <a:rPr lang="fr-FR" sz="1600" dirty="0"/>
              <a:t> exportateur mondial de nombreux  produits agricoles (soja, bœuf, volailles, maïs, café)</a:t>
            </a:r>
          </a:p>
        </p:txBody>
      </p:sp>
      <p:sp>
        <p:nvSpPr>
          <p:cNvPr id="95" name="Ellipse 94">
            <a:extLst>
              <a:ext uri="{FF2B5EF4-FFF2-40B4-BE49-F238E27FC236}">
                <a16:creationId xmlns:a16="http://schemas.microsoft.com/office/drawing/2014/main" id="{A5B8D3B0-E81C-94E0-A63F-F51DB2EBD5A3}"/>
              </a:ext>
            </a:extLst>
          </p:cNvPr>
          <p:cNvSpPr/>
          <p:nvPr/>
        </p:nvSpPr>
        <p:spPr>
          <a:xfrm>
            <a:off x="6041619" y="2602220"/>
            <a:ext cx="303355" cy="172543"/>
          </a:xfrm>
          <a:prstGeom prst="ellipse">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6" name="Flèche : droite 95">
            <a:extLst>
              <a:ext uri="{FF2B5EF4-FFF2-40B4-BE49-F238E27FC236}">
                <a16:creationId xmlns:a16="http://schemas.microsoft.com/office/drawing/2014/main" id="{F5FA57E6-48C2-4BE1-59FD-745308230313}"/>
              </a:ext>
            </a:extLst>
          </p:cNvPr>
          <p:cNvSpPr/>
          <p:nvPr/>
        </p:nvSpPr>
        <p:spPr>
          <a:xfrm rot="10800000">
            <a:off x="6026815" y="3184408"/>
            <a:ext cx="303355" cy="273310"/>
          </a:xfrm>
          <a:prstGeom prst="rightArrow">
            <a:avLst/>
          </a:prstGeom>
          <a:solidFill>
            <a:schemeClr val="accent6">
              <a:lumMod val="75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7" name="Groupe 96">
            <a:extLst>
              <a:ext uri="{FF2B5EF4-FFF2-40B4-BE49-F238E27FC236}">
                <a16:creationId xmlns:a16="http://schemas.microsoft.com/office/drawing/2014/main" id="{35674EDB-7AD4-13B0-F805-F09343F39C70}"/>
              </a:ext>
            </a:extLst>
          </p:cNvPr>
          <p:cNvGrpSpPr/>
          <p:nvPr/>
        </p:nvGrpSpPr>
        <p:grpSpPr>
          <a:xfrm rot="11575388">
            <a:off x="6086320" y="3806206"/>
            <a:ext cx="189553" cy="388040"/>
            <a:chOff x="4596883" y="4650040"/>
            <a:chExt cx="189553" cy="388040"/>
          </a:xfrm>
        </p:grpSpPr>
        <p:cxnSp>
          <p:nvCxnSpPr>
            <p:cNvPr id="98" name="Connecteur droit 97">
              <a:extLst>
                <a:ext uri="{FF2B5EF4-FFF2-40B4-BE49-F238E27FC236}">
                  <a16:creationId xmlns:a16="http://schemas.microsoft.com/office/drawing/2014/main" id="{6338C0D5-CEF2-7BB8-BB49-591762C4F1CB}"/>
                </a:ext>
              </a:extLst>
            </p:cNvPr>
            <p:cNvCxnSpPr>
              <a:cxnSpLocks/>
            </p:cNvCxnSpPr>
            <p:nvPr/>
          </p:nvCxnSpPr>
          <p:spPr>
            <a:xfrm rot="7211473" flipH="1">
              <a:off x="4445438" y="4844060"/>
              <a:ext cx="38804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99" name="Triangle isocèle 98">
              <a:extLst>
                <a:ext uri="{FF2B5EF4-FFF2-40B4-BE49-F238E27FC236}">
                  <a16:creationId xmlns:a16="http://schemas.microsoft.com/office/drawing/2014/main" id="{846F993E-94AC-5F95-2C59-03D78D825DCD}"/>
                </a:ext>
              </a:extLst>
            </p:cNvPr>
            <p:cNvSpPr/>
            <p:nvPr/>
          </p:nvSpPr>
          <p:spPr>
            <a:xfrm rot="7273829">
              <a:off x="4671638" y="4751222"/>
              <a:ext cx="117866" cy="111731"/>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0" name="Triangle isocèle 99">
              <a:extLst>
                <a:ext uri="{FF2B5EF4-FFF2-40B4-BE49-F238E27FC236}">
                  <a16:creationId xmlns:a16="http://schemas.microsoft.com/office/drawing/2014/main" id="{492AC4AF-D8B0-0500-83DA-7DEDCB040E1F}"/>
                </a:ext>
              </a:extLst>
            </p:cNvPr>
            <p:cNvSpPr/>
            <p:nvPr/>
          </p:nvSpPr>
          <p:spPr>
            <a:xfrm rot="7273829">
              <a:off x="4589651" y="4892845"/>
              <a:ext cx="122092" cy="107628"/>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01" name="ZoneTexte 100">
            <a:extLst>
              <a:ext uri="{FF2B5EF4-FFF2-40B4-BE49-F238E27FC236}">
                <a16:creationId xmlns:a16="http://schemas.microsoft.com/office/drawing/2014/main" id="{1779516D-F3D9-C90A-FB65-63A97657FB1B}"/>
              </a:ext>
            </a:extLst>
          </p:cNvPr>
          <p:cNvSpPr txBox="1"/>
          <p:nvPr/>
        </p:nvSpPr>
        <p:spPr>
          <a:xfrm>
            <a:off x="6382166" y="3758491"/>
            <a:ext cx="5258579" cy="584775"/>
          </a:xfrm>
          <a:prstGeom prst="rect">
            <a:avLst/>
          </a:prstGeom>
          <a:noFill/>
        </p:spPr>
        <p:txBody>
          <a:bodyPr wrap="square" rtlCol="0">
            <a:spAutoFit/>
          </a:bodyPr>
          <a:lstStyle/>
          <a:p>
            <a:pPr algn="just"/>
            <a:r>
              <a:rPr lang="fr-FR" sz="1600" dirty="0"/>
              <a:t>Des échanges très majoritairement tournés vers l’extérieur (90% des exportations totales)</a:t>
            </a:r>
          </a:p>
        </p:txBody>
      </p:sp>
      <p:sp>
        <p:nvSpPr>
          <p:cNvPr id="102" name="ZoneTexte 101">
            <a:extLst>
              <a:ext uri="{FF2B5EF4-FFF2-40B4-BE49-F238E27FC236}">
                <a16:creationId xmlns:a16="http://schemas.microsoft.com/office/drawing/2014/main" id="{CD1F5B29-6A63-30B5-68F4-2780B0FBF11D}"/>
              </a:ext>
            </a:extLst>
          </p:cNvPr>
          <p:cNvSpPr txBox="1"/>
          <p:nvPr/>
        </p:nvSpPr>
        <p:spPr>
          <a:xfrm>
            <a:off x="6359780" y="5310874"/>
            <a:ext cx="5228970" cy="584775"/>
          </a:xfrm>
          <a:prstGeom prst="rect">
            <a:avLst/>
          </a:prstGeom>
          <a:noFill/>
        </p:spPr>
        <p:txBody>
          <a:bodyPr wrap="square" rtlCol="0">
            <a:spAutoFit/>
          </a:bodyPr>
          <a:lstStyle/>
          <a:p>
            <a:pPr algn="just"/>
            <a:r>
              <a:rPr lang="fr-FR" sz="1600" dirty="0"/>
              <a:t>Etat qui concentre les trois quarts des ressources humaines et économiques du bloc </a:t>
            </a:r>
          </a:p>
        </p:txBody>
      </p:sp>
      <p:sp>
        <p:nvSpPr>
          <p:cNvPr id="103" name="ZoneTexte 102">
            <a:extLst>
              <a:ext uri="{FF2B5EF4-FFF2-40B4-BE49-F238E27FC236}">
                <a16:creationId xmlns:a16="http://schemas.microsoft.com/office/drawing/2014/main" id="{825201D0-E340-1452-8298-CCAC573CFA18}"/>
              </a:ext>
            </a:extLst>
          </p:cNvPr>
          <p:cNvSpPr txBox="1"/>
          <p:nvPr/>
        </p:nvSpPr>
        <p:spPr>
          <a:xfrm>
            <a:off x="6359780" y="5946849"/>
            <a:ext cx="5258579" cy="338554"/>
          </a:xfrm>
          <a:prstGeom prst="rect">
            <a:avLst/>
          </a:prstGeom>
          <a:noFill/>
        </p:spPr>
        <p:txBody>
          <a:bodyPr wrap="square" rtlCol="0">
            <a:spAutoFit/>
          </a:bodyPr>
          <a:lstStyle/>
          <a:p>
            <a:pPr algn="just"/>
            <a:r>
              <a:rPr lang="fr-FR" sz="1600" dirty="0"/>
              <a:t>Des rivalités politiques entre Etats membres</a:t>
            </a:r>
          </a:p>
        </p:txBody>
      </p:sp>
      <p:sp>
        <p:nvSpPr>
          <p:cNvPr id="104" name="ZoneTexte 103">
            <a:extLst>
              <a:ext uri="{FF2B5EF4-FFF2-40B4-BE49-F238E27FC236}">
                <a16:creationId xmlns:a16="http://schemas.microsoft.com/office/drawing/2014/main" id="{AB62ECC4-5E5C-2827-AB49-3BC1A23029E8}"/>
              </a:ext>
            </a:extLst>
          </p:cNvPr>
          <p:cNvSpPr txBox="1"/>
          <p:nvPr/>
        </p:nvSpPr>
        <p:spPr>
          <a:xfrm>
            <a:off x="6359780" y="4891861"/>
            <a:ext cx="5258579" cy="338554"/>
          </a:xfrm>
          <a:prstGeom prst="rect">
            <a:avLst/>
          </a:prstGeom>
          <a:noFill/>
        </p:spPr>
        <p:txBody>
          <a:bodyPr wrap="square" rtlCol="0">
            <a:spAutoFit/>
          </a:bodyPr>
          <a:lstStyle/>
          <a:p>
            <a:pPr algn="just"/>
            <a:r>
              <a:rPr lang="fr-FR" sz="1600" dirty="0"/>
              <a:t>Etat suspendu de l’organisation du Mercosur depuis 2016</a:t>
            </a:r>
          </a:p>
        </p:txBody>
      </p:sp>
      <p:sp>
        <p:nvSpPr>
          <p:cNvPr id="105" name="Rectangle 104">
            <a:extLst>
              <a:ext uri="{FF2B5EF4-FFF2-40B4-BE49-F238E27FC236}">
                <a16:creationId xmlns:a16="http://schemas.microsoft.com/office/drawing/2014/main" id="{842165F2-D310-9A5E-9326-30F8117E35F8}"/>
              </a:ext>
            </a:extLst>
          </p:cNvPr>
          <p:cNvSpPr/>
          <p:nvPr/>
        </p:nvSpPr>
        <p:spPr>
          <a:xfrm>
            <a:off x="6057877" y="4945638"/>
            <a:ext cx="273745" cy="230999"/>
          </a:xfrm>
          <a:prstGeom prst="rect">
            <a:avLst/>
          </a:prstGeom>
          <a:solidFill>
            <a:srgbClr val="FF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6" name="Éclair 105">
            <a:extLst>
              <a:ext uri="{FF2B5EF4-FFF2-40B4-BE49-F238E27FC236}">
                <a16:creationId xmlns:a16="http://schemas.microsoft.com/office/drawing/2014/main" id="{7045A8F6-034F-0535-C5F3-33791793E692}"/>
              </a:ext>
            </a:extLst>
          </p:cNvPr>
          <p:cNvSpPr/>
          <p:nvPr/>
        </p:nvSpPr>
        <p:spPr>
          <a:xfrm>
            <a:off x="6127835" y="5843772"/>
            <a:ext cx="204462" cy="338554"/>
          </a:xfrm>
          <a:prstGeom prst="lightningBolt">
            <a:avLst/>
          </a:prstGeom>
          <a:solidFill>
            <a:srgbClr val="FFFF00"/>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7" name="Groupe 106">
            <a:extLst>
              <a:ext uri="{FF2B5EF4-FFF2-40B4-BE49-F238E27FC236}">
                <a16:creationId xmlns:a16="http://schemas.microsoft.com/office/drawing/2014/main" id="{04CE8735-EAB6-F02B-5B12-786CBF46E476}"/>
              </a:ext>
            </a:extLst>
          </p:cNvPr>
          <p:cNvGrpSpPr/>
          <p:nvPr/>
        </p:nvGrpSpPr>
        <p:grpSpPr>
          <a:xfrm>
            <a:off x="6064816" y="5372262"/>
            <a:ext cx="280158" cy="234668"/>
            <a:chOff x="6074781" y="5480929"/>
            <a:chExt cx="280158" cy="234668"/>
          </a:xfrm>
        </p:grpSpPr>
        <p:sp>
          <p:nvSpPr>
            <p:cNvPr id="108" name="Rectangle 107">
              <a:extLst>
                <a:ext uri="{FF2B5EF4-FFF2-40B4-BE49-F238E27FC236}">
                  <a16:creationId xmlns:a16="http://schemas.microsoft.com/office/drawing/2014/main" id="{7D991A93-17E1-66A8-70FF-69B7686B52C1}"/>
                </a:ext>
              </a:extLst>
            </p:cNvPr>
            <p:cNvSpPr/>
            <p:nvPr/>
          </p:nvSpPr>
          <p:spPr>
            <a:xfrm>
              <a:off x="6074781" y="5480929"/>
              <a:ext cx="273745" cy="230999"/>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9" name="Connecteur droit 108">
              <a:extLst>
                <a:ext uri="{FF2B5EF4-FFF2-40B4-BE49-F238E27FC236}">
                  <a16:creationId xmlns:a16="http://schemas.microsoft.com/office/drawing/2014/main" id="{7E160C7C-F1F0-088D-1C1D-CF0255481AF1}"/>
                </a:ext>
              </a:extLst>
            </p:cNvPr>
            <p:cNvCxnSpPr>
              <a:endCxn id="108" idx="0"/>
            </p:cNvCxnSpPr>
            <p:nvPr/>
          </p:nvCxnSpPr>
          <p:spPr>
            <a:xfrm flipV="1">
              <a:off x="6074781" y="5480929"/>
              <a:ext cx="97419" cy="81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Connecteur droit 109">
              <a:extLst>
                <a:ext uri="{FF2B5EF4-FFF2-40B4-BE49-F238E27FC236}">
                  <a16:creationId xmlns:a16="http://schemas.microsoft.com/office/drawing/2014/main" id="{12ECED45-717D-15DD-75F5-3241E3494C1A}"/>
                </a:ext>
              </a:extLst>
            </p:cNvPr>
            <p:cNvCxnSpPr>
              <a:cxnSpLocks/>
            </p:cNvCxnSpPr>
            <p:nvPr/>
          </p:nvCxnSpPr>
          <p:spPr>
            <a:xfrm flipV="1">
              <a:off x="6074781" y="5487525"/>
              <a:ext cx="165250" cy="1329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Connecteur droit 110">
              <a:extLst>
                <a:ext uri="{FF2B5EF4-FFF2-40B4-BE49-F238E27FC236}">
                  <a16:creationId xmlns:a16="http://schemas.microsoft.com/office/drawing/2014/main" id="{9040EEB2-BB70-AE35-E7BF-549E70B63A2B}"/>
                </a:ext>
              </a:extLst>
            </p:cNvPr>
            <p:cNvCxnSpPr>
              <a:cxnSpLocks/>
            </p:cNvCxnSpPr>
            <p:nvPr/>
          </p:nvCxnSpPr>
          <p:spPr>
            <a:xfrm flipV="1">
              <a:off x="6077242" y="5480929"/>
              <a:ext cx="248087" cy="2019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Connecteur droit 111">
              <a:extLst>
                <a:ext uri="{FF2B5EF4-FFF2-40B4-BE49-F238E27FC236}">
                  <a16:creationId xmlns:a16="http://schemas.microsoft.com/office/drawing/2014/main" id="{B46AEB2C-222D-41EE-41B2-FF5EAE50C32C}"/>
                </a:ext>
              </a:extLst>
            </p:cNvPr>
            <p:cNvCxnSpPr>
              <a:cxnSpLocks/>
            </p:cNvCxnSpPr>
            <p:nvPr/>
          </p:nvCxnSpPr>
          <p:spPr>
            <a:xfrm flipV="1">
              <a:off x="6135775" y="5521764"/>
              <a:ext cx="219164" cy="191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onnecteur droit 112">
              <a:extLst>
                <a:ext uri="{FF2B5EF4-FFF2-40B4-BE49-F238E27FC236}">
                  <a16:creationId xmlns:a16="http://schemas.microsoft.com/office/drawing/2014/main" id="{2E759CAB-BF1D-6C4F-5768-9A7F069B506F}"/>
                </a:ext>
              </a:extLst>
            </p:cNvPr>
            <p:cNvCxnSpPr>
              <a:cxnSpLocks/>
              <a:endCxn id="108" idx="3"/>
            </p:cNvCxnSpPr>
            <p:nvPr/>
          </p:nvCxnSpPr>
          <p:spPr>
            <a:xfrm flipV="1">
              <a:off x="6215747" y="5596429"/>
              <a:ext cx="132779" cy="119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Éclair 12">
            <a:extLst>
              <a:ext uri="{FF2B5EF4-FFF2-40B4-BE49-F238E27FC236}">
                <a16:creationId xmlns:a16="http://schemas.microsoft.com/office/drawing/2014/main" id="{80C8652D-FFA3-13E6-D228-7C193AD13115}"/>
              </a:ext>
            </a:extLst>
          </p:cNvPr>
          <p:cNvSpPr/>
          <p:nvPr/>
        </p:nvSpPr>
        <p:spPr>
          <a:xfrm>
            <a:off x="3823138" y="4134419"/>
            <a:ext cx="204462" cy="338554"/>
          </a:xfrm>
          <a:prstGeom prst="lightningBolt">
            <a:avLst/>
          </a:prstGeom>
          <a:solidFill>
            <a:srgbClr val="FFFF00"/>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DE8F50A4-0BB0-623B-15AE-9D53027ACDF7}"/>
              </a:ext>
            </a:extLst>
          </p:cNvPr>
          <p:cNvSpPr txBox="1"/>
          <p:nvPr/>
        </p:nvSpPr>
        <p:spPr>
          <a:xfrm>
            <a:off x="577292" y="-38100"/>
            <a:ext cx="10965371"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b="1" u="sng" dirty="0">
                <a:solidFill>
                  <a:srgbClr val="FF0000"/>
                </a:solidFill>
                <a:latin typeface="Century Gothic" panose="020B0502020202020204" pitchFamily="34" charset="0"/>
              </a:rPr>
              <a:t>Etape 6</a:t>
            </a:r>
            <a:r>
              <a:rPr lang="fr-FR" b="1" dirty="0">
                <a:solidFill>
                  <a:srgbClr val="FF0000"/>
                </a:solidFill>
                <a:latin typeface="Century Gothic" panose="020B0502020202020204" pitchFamily="34" charset="0"/>
              </a:rPr>
              <a:t> : Indiquez la nomenclature (en respectant les règles)</a:t>
            </a:r>
            <a:endParaRPr lang="fr-FR" b="1" dirty="0">
              <a:solidFill>
                <a:srgbClr val="FF0000"/>
              </a:solidFill>
            </a:endParaRPr>
          </a:p>
        </p:txBody>
      </p:sp>
      <p:grpSp>
        <p:nvGrpSpPr>
          <p:cNvPr id="16" name="Groupe 15">
            <a:extLst>
              <a:ext uri="{FF2B5EF4-FFF2-40B4-BE49-F238E27FC236}">
                <a16:creationId xmlns:a16="http://schemas.microsoft.com/office/drawing/2014/main" id="{24B0D750-ABB5-9B3E-59BC-C9CF8B969E08}"/>
              </a:ext>
            </a:extLst>
          </p:cNvPr>
          <p:cNvGrpSpPr/>
          <p:nvPr/>
        </p:nvGrpSpPr>
        <p:grpSpPr>
          <a:xfrm>
            <a:off x="1149804" y="3246439"/>
            <a:ext cx="1322055" cy="4470122"/>
            <a:chOff x="1149804" y="3246439"/>
            <a:chExt cx="1322055" cy="4470122"/>
          </a:xfrm>
        </p:grpSpPr>
        <p:sp>
          <p:nvSpPr>
            <p:cNvPr id="17" name="Arc 16">
              <a:extLst>
                <a:ext uri="{FF2B5EF4-FFF2-40B4-BE49-F238E27FC236}">
                  <a16:creationId xmlns:a16="http://schemas.microsoft.com/office/drawing/2014/main" id="{0E1FE7C2-0D5A-12B5-33E4-619C2B5D8840}"/>
                </a:ext>
              </a:extLst>
            </p:cNvPr>
            <p:cNvSpPr/>
            <p:nvPr/>
          </p:nvSpPr>
          <p:spPr>
            <a:xfrm rot="21215861">
              <a:off x="1149804" y="3246439"/>
              <a:ext cx="1322055" cy="4470122"/>
            </a:xfrm>
            <a:prstGeom prst="arc">
              <a:avLst>
                <a:gd name="adj1" fmla="val 16267206"/>
                <a:gd name="adj2" fmla="val 0"/>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Triangle isocèle 18">
              <a:extLst>
                <a:ext uri="{FF2B5EF4-FFF2-40B4-BE49-F238E27FC236}">
                  <a16:creationId xmlns:a16="http://schemas.microsoft.com/office/drawing/2014/main" id="{93A41344-43C0-7716-FBCB-242EE91EF8DC}"/>
                </a:ext>
              </a:extLst>
            </p:cNvPr>
            <p:cNvSpPr/>
            <p:nvPr/>
          </p:nvSpPr>
          <p:spPr>
            <a:xfrm rot="13184643">
              <a:off x="1616912" y="3339486"/>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isocèle 19">
              <a:extLst>
                <a:ext uri="{FF2B5EF4-FFF2-40B4-BE49-F238E27FC236}">
                  <a16:creationId xmlns:a16="http://schemas.microsoft.com/office/drawing/2014/main" id="{42D883EE-E29B-EF54-4EE1-2CB2D33ECBD7}"/>
                </a:ext>
              </a:extLst>
            </p:cNvPr>
            <p:cNvSpPr/>
            <p:nvPr/>
          </p:nvSpPr>
          <p:spPr>
            <a:xfrm rot="14168087">
              <a:off x="1767049" y="3492690"/>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isocèle 20">
              <a:extLst>
                <a:ext uri="{FF2B5EF4-FFF2-40B4-BE49-F238E27FC236}">
                  <a16:creationId xmlns:a16="http://schemas.microsoft.com/office/drawing/2014/main" id="{2D75B37F-6A9D-F9E6-CA7A-2D6529269BF4}"/>
                </a:ext>
              </a:extLst>
            </p:cNvPr>
            <p:cNvSpPr/>
            <p:nvPr/>
          </p:nvSpPr>
          <p:spPr>
            <a:xfrm rot="14168087">
              <a:off x="1880215" y="3680657"/>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riangle isocèle 21">
              <a:extLst>
                <a:ext uri="{FF2B5EF4-FFF2-40B4-BE49-F238E27FC236}">
                  <a16:creationId xmlns:a16="http://schemas.microsoft.com/office/drawing/2014/main" id="{36AF677C-9DA8-DD7C-7BBC-C63F1240827B}"/>
                </a:ext>
              </a:extLst>
            </p:cNvPr>
            <p:cNvSpPr/>
            <p:nvPr/>
          </p:nvSpPr>
          <p:spPr>
            <a:xfrm rot="14833932">
              <a:off x="1962181" y="3877471"/>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Triangle isocèle 41">
              <a:extLst>
                <a:ext uri="{FF2B5EF4-FFF2-40B4-BE49-F238E27FC236}">
                  <a16:creationId xmlns:a16="http://schemas.microsoft.com/office/drawing/2014/main" id="{7F982CD4-3FDB-BEF6-A48F-CABA4ACC8D48}"/>
                </a:ext>
              </a:extLst>
            </p:cNvPr>
            <p:cNvSpPr/>
            <p:nvPr/>
          </p:nvSpPr>
          <p:spPr>
            <a:xfrm rot="15045749">
              <a:off x="2048713" y="4102599"/>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Triangle isocèle 53">
              <a:extLst>
                <a:ext uri="{FF2B5EF4-FFF2-40B4-BE49-F238E27FC236}">
                  <a16:creationId xmlns:a16="http://schemas.microsoft.com/office/drawing/2014/main" id="{C29DD05D-3287-B6DC-91F6-93BF64DC82C9}"/>
                </a:ext>
              </a:extLst>
            </p:cNvPr>
            <p:cNvSpPr/>
            <p:nvPr/>
          </p:nvSpPr>
          <p:spPr>
            <a:xfrm rot="15045749">
              <a:off x="2115984" y="4332501"/>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Triangle isocèle 55">
              <a:extLst>
                <a:ext uri="{FF2B5EF4-FFF2-40B4-BE49-F238E27FC236}">
                  <a16:creationId xmlns:a16="http://schemas.microsoft.com/office/drawing/2014/main" id="{FD304B05-0D2F-61D4-4B51-AE16F86CFB8E}"/>
                </a:ext>
              </a:extLst>
            </p:cNvPr>
            <p:cNvSpPr/>
            <p:nvPr/>
          </p:nvSpPr>
          <p:spPr>
            <a:xfrm rot="15494300">
              <a:off x="2181309" y="4553093"/>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Triangle isocèle 57">
              <a:extLst>
                <a:ext uri="{FF2B5EF4-FFF2-40B4-BE49-F238E27FC236}">
                  <a16:creationId xmlns:a16="http://schemas.microsoft.com/office/drawing/2014/main" id="{5F4019DC-CF11-5D9E-A005-120E15CAD571}"/>
                </a:ext>
              </a:extLst>
            </p:cNvPr>
            <p:cNvSpPr/>
            <p:nvPr/>
          </p:nvSpPr>
          <p:spPr>
            <a:xfrm rot="15648333">
              <a:off x="2246630" y="4781678"/>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Triangle isocèle 61">
              <a:extLst>
                <a:ext uri="{FF2B5EF4-FFF2-40B4-BE49-F238E27FC236}">
                  <a16:creationId xmlns:a16="http://schemas.microsoft.com/office/drawing/2014/main" id="{B0A710AE-B3E1-C27F-A415-33D7C881DC57}"/>
                </a:ext>
              </a:extLst>
            </p:cNvPr>
            <p:cNvSpPr/>
            <p:nvPr/>
          </p:nvSpPr>
          <p:spPr>
            <a:xfrm rot="15648333">
              <a:off x="2270155" y="4990511"/>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Triangle isocèle 62">
              <a:extLst>
                <a:ext uri="{FF2B5EF4-FFF2-40B4-BE49-F238E27FC236}">
                  <a16:creationId xmlns:a16="http://schemas.microsoft.com/office/drawing/2014/main" id="{91A285B9-15A4-FE65-726B-2784A1ADFC33}"/>
                </a:ext>
              </a:extLst>
            </p:cNvPr>
            <p:cNvSpPr/>
            <p:nvPr/>
          </p:nvSpPr>
          <p:spPr>
            <a:xfrm rot="15648333">
              <a:off x="2303662" y="5199344"/>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4" name="Groupe 63">
            <a:extLst>
              <a:ext uri="{FF2B5EF4-FFF2-40B4-BE49-F238E27FC236}">
                <a16:creationId xmlns:a16="http://schemas.microsoft.com/office/drawing/2014/main" id="{E65689F8-3B18-53D5-21E5-F34A2DAB3D68}"/>
              </a:ext>
            </a:extLst>
          </p:cNvPr>
          <p:cNvGrpSpPr/>
          <p:nvPr/>
        </p:nvGrpSpPr>
        <p:grpSpPr>
          <a:xfrm>
            <a:off x="4027600" y="4775806"/>
            <a:ext cx="729533" cy="1125953"/>
            <a:chOff x="4081818" y="4676358"/>
            <a:chExt cx="729533" cy="1125953"/>
          </a:xfrm>
        </p:grpSpPr>
        <p:cxnSp>
          <p:nvCxnSpPr>
            <p:cNvPr id="66" name="Connecteur droit 65">
              <a:extLst>
                <a:ext uri="{FF2B5EF4-FFF2-40B4-BE49-F238E27FC236}">
                  <a16:creationId xmlns:a16="http://schemas.microsoft.com/office/drawing/2014/main" id="{F705341D-0695-0FD8-9B99-A7894467C2BA}"/>
                </a:ext>
              </a:extLst>
            </p:cNvPr>
            <p:cNvCxnSpPr>
              <a:cxnSpLocks/>
            </p:cNvCxnSpPr>
            <p:nvPr/>
          </p:nvCxnSpPr>
          <p:spPr>
            <a:xfrm flipV="1">
              <a:off x="4081818" y="4676358"/>
              <a:ext cx="655211" cy="1125953"/>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67" name="Triangle isocèle 66">
              <a:extLst>
                <a:ext uri="{FF2B5EF4-FFF2-40B4-BE49-F238E27FC236}">
                  <a16:creationId xmlns:a16="http://schemas.microsoft.com/office/drawing/2014/main" id="{0DAA95F6-8D2F-8369-3654-7BAA68C70DD3}"/>
                </a:ext>
              </a:extLst>
            </p:cNvPr>
            <p:cNvSpPr/>
            <p:nvPr/>
          </p:nvSpPr>
          <p:spPr>
            <a:xfrm rot="7273829">
              <a:off x="4676259" y="4768761"/>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Triangle isocèle 79">
              <a:extLst>
                <a:ext uri="{FF2B5EF4-FFF2-40B4-BE49-F238E27FC236}">
                  <a16:creationId xmlns:a16="http://schemas.microsoft.com/office/drawing/2014/main" id="{01DC09E8-179A-654A-7B4B-D58C9643D5AF}"/>
                </a:ext>
              </a:extLst>
            </p:cNvPr>
            <p:cNvSpPr/>
            <p:nvPr/>
          </p:nvSpPr>
          <p:spPr>
            <a:xfrm rot="7273829">
              <a:off x="4566808" y="4950759"/>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Triangle isocèle 80">
              <a:extLst>
                <a:ext uri="{FF2B5EF4-FFF2-40B4-BE49-F238E27FC236}">
                  <a16:creationId xmlns:a16="http://schemas.microsoft.com/office/drawing/2014/main" id="{CC7BDDEF-ECBE-E3CE-CAAB-30B2707F4AD2}"/>
                </a:ext>
              </a:extLst>
            </p:cNvPr>
            <p:cNvSpPr/>
            <p:nvPr/>
          </p:nvSpPr>
          <p:spPr>
            <a:xfrm rot="7273829">
              <a:off x="4460711" y="5127398"/>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Triangle isocèle 81">
              <a:extLst>
                <a:ext uri="{FF2B5EF4-FFF2-40B4-BE49-F238E27FC236}">
                  <a16:creationId xmlns:a16="http://schemas.microsoft.com/office/drawing/2014/main" id="{3A1D7C5D-E120-F88B-F5E5-3A7827450A66}"/>
                </a:ext>
              </a:extLst>
            </p:cNvPr>
            <p:cNvSpPr/>
            <p:nvPr/>
          </p:nvSpPr>
          <p:spPr>
            <a:xfrm rot="7273829">
              <a:off x="4345966" y="5308600"/>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Triangle isocèle 82">
              <a:extLst>
                <a:ext uri="{FF2B5EF4-FFF2-40B4-BE49-F238E27FC236}">
                  <a16:creationId xmlns:a16="http://schemas.microsoft.com/office/drawing/2014/main" id="{2A9EC8F9-B49F-8E22-197D-BEB4B1AF661E}"/>
                </a:ext>
              </a:extLst>
            </p:cNvPr>
            <p:cNvSpPr/>
            <p:nvPr/>
          </p:nvSpPr>
          <p:spPr>
            <a:xfrm rot="7273829">
              <a:off x="4242254" y="5482170"/>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Triangle isocèle 83">
              <a:extLst>
                <a:ext uri="{FF2B5EF4-FFF2-40B4-BE49-F238E27FC236}">
                  <a16:creationId xmlns:a16="http://schemas.microsoft.com/office/drawing/2014/main" id="{2A8EE015-9DFB-256C-476E-DCFF141FB40B}"/>
                </a:ext>
              </a:extLst>
            </p:cNvPr>
            <p:cNvSpPr/>
            <p:nvPr/>
          </p:nvSpPr>
          <p:spPr>
            <a:xfrm rot="7273829">
              <a:off x="4141502" y="5641789"/>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5" name="Ellipse 34">
            <a:extLst>
              <a:ext uri="{FF2B5EF4-FFF2-40B4-BE49-F238E27FC236}">
                <a16:creationId xmlns:a16="http://schemas.microsoft.com/office/drawing/2014/main" id="{239B6915-72F5-92B7-1F3A-5F4754949AB1}"/>
              </a:ext>
            </a:extLst>
          </p:cNvPr>
          <p:cNvSpPr/>
          <p:nvPr/>
        </p:nvSpPr>
        <p:spPr>
          <a:xfrm rot="20875020">
            <a:off x="1750320" y="325362"/>
            <a:ext cx="4140839" cy="6252992"/>
          </a:xfrm>
          <a:custGeom>
            <a:avLst/>
            <a:gdLst>
              <a:gd name="connsiteX0" fmla="*/ 0 w 4413923"/>
              <a:gd name="connsiteY0" fmla="*/ 3058305 h 6116610"/>
              <a:gd name="connsiteX1" fmla="*/ 2206962 w 4413923"/>
              <a:gd name="connsiteY1" fmla="*/ 0 h 6116610"/>
              <a:gd name="connsiteX2" fmla="*/ 4413924 w 4413923"/>
              <a:gd name="connsiteY2" fmla="*/ 3058305 h 6116610"/>
              <a:gd name="connsiteX3" fmla="*/ 2206962 w 4413923"/>
              <a:gd name="connsiteY3" fmla="*/ 6116610 h 6116610"/>
              <a:gd name="connsiteX4" fmla="*/ 0 w 4413923"/>
              <a:gd name="connsiteY4" fmla="*/ 3058305 h 6116610"/>
              <a:gd name="connsiteX0" fmla="*/ 19 w 4413943"/>
              <a:gd name="connsiteY0" fmla="*/ 3058305 h 6164326"/>
              <a:gd name="connsiteX1" fmla="*/ 2206981 w 4413943"/>
              <a:gd name="connsiteY1" fmla="*/ 0 h 6164326"/>
              <a:gd name="connsiteX2" fmla="*/ 4413943 w 4413943"/>
              <a:gd name="connsiteY2" fmla="*/ 3058305 h 6164326"/>
              <a:gd name="connsiteX3" fmla="*/ 2237870 w 4413943"/>
              <a:gd name="connsiteY3" fmla="*/ 6164326 h 6164326"/>
              <a:gd name="connsiteX4" fmla="*/ 19 w 4413943"/>
              <a:gd name="connsiteY4" fmla="*/ 3058305 h 6164326"/>
              <a:gd name="connsiteX0" fmla="*/ 19 w 4413943"/>
              <a:gd name="connsiteY0" fmla="*/ 3058305 h 6203677"/>
              <a:gd name="connsiteX1" fmla="*/ 2206981 w 4413943"/>
              <a:gd name="connsiteY1" fmla="*/ 0 h 6203677"/>
              <a:gd name="connsiteX2" fmla="*/ 4413943 w 4413943"/>
              <a:gd name="connsiteY2" fmla="*/ 3058305 h 6203677"/>
              <a:gd name="connsiteX3" fmla="*/ 2237870 w 4413943"/>
              <a:gd name="connsiteY3" fmla="*/ 6164326 h 6203677"/>
              <a:gd name="connsiteX4" fmla="*/ 19 w 4413943"/>
              <a:gd name="connsiteY4" fmla="*/ 3058305 h 6203677"/>
              <a:gd name="connsiteX0" fmla="*/ 19 w 4413943"/>
              <a:gd name="connsiteY0" fmla="*/ 3058305 h 6241774"/>
              <a:gd name="connsiteX1" fmla="*/ 2206981 w 4413943"/>
              <a:gd name="connsiteY1" fmla="*/ 0 h 6241774"/>
              <a:gd name="connsiteX2" fmla="*/ 4413943 w 4413943"/>
              <a:gd name="connsiteY2" fmla="*/ 3058305 h 6241774"/>
              <a:gd name="connsiteX3" fmla="*/ 2237870 w 4413943"/>
              <a:gd name="connsiteY3" fmla="*/ 6164326 h 6241774"/>
              <a:gd name="connsiteX4" fmla="*/ 19 w 4413943"/>
              <a:gd name="connsiteY4" fmla="*/ 3058305 h 6241774"/>
              <a:gd name="connsiteX0" fmla="*/ 14 w 4693029"/>
              <a:gd name="connsiteY0" fmla="*/ 3097504 h 6214246"/>
              <a:gd name="connsiteX1" fmla="*/ 2206976 w 4693029"/>
              <a:gd name="connsiteY1" fmla="*/ 39199 h 6214246"/>
              <a:gd name="connsiteX2" fmla="*/ 4693029 w 4693029"/>
              <a:gd name="connsiteY2" fmla="*/ 1985783 h 6214246"/>
              <a:gd name="connsiteX3" fmla="*/ 2237865 w 4693029"/>
              <a:gd name="connsiteY3" fmla="*/ 6203525 h 6214246"/>
              <a:gd name="connsiteX4" fmla="*/ 14 w 4693029"/>
              <a:gd name="connsiteY4" fmla="*/ 3097504 h 6214246"/>
              <a:gd name="connsiteX0" fmla="*/ 24 w 3995470"/>
              <a:gd name="connsiteY0" fmla="*/ 2952157 h 6204474"/>
              <a:gd name="connsiteX1" fmla="*/ 1509417 w 3995470"/>
              <a:gd name="connsiteY1" fmla="*/ 32251 h 6204474"/>
              <a:gd name="connsiteX2" fmla="*/ 3995470 w 3995470"/>
              <a:gd name="connsiteY2" fmla="*/ 1978835 h 6204474"/>
              <a:gd name="connsiteX3" fmla="*/ 1540306 w 3995470"/>
              <a:gd name="connsiteY3" fmla="*/ 6196577 h 6204474"/>
              <a:gd name="connsiteX4" fmla="*/ 24 w 3995470"/>
              <a:gd name="connsiteY4" fmla="*/ 2952157 h 6204474"/>
              <a:gd name="connsiteX0" fmla="*/ 226124 w 4221570"/>
              <a:gd name="connsiteY0" fmla="*/ 2991499 h 6243837"/>
              <a:gd name="connsiteX1" fmla="*/ 439270 w 4221570"/>
              <a:gd name="connsiteY1" fmla="*/ 30452 h 6243837"/>
              <a:gd name="connsiteX2" fmla="*/ 4221570 w 4221570"/>
              <a:gd name="connsiteY2" fmla="*/ 2018177 h 6243837"/>
              <a:gd name="connsiteX3" fmla="*/ 1766406 w 4221570"/>
              <a:gd name="connsiteY3" fmla="*/ 6235919 h 6243837"/>
              <a:gd name="connsiteX4" fmla="*/ 226124 w 4221570"/>
              <a:gd name="connsiteY4" fmla="*/ 2991499 h 6243837"/>
              <a:gd name="connsiteX0" fmla="*/ 82729 w 4078175"/>
              <a:gd name="connsiteY0" fmla="*/ 2983495 h 6235829"/>
              <a:gd name="connsiteX1" fmla="*/ 622920 w 4078175"/>
              <a:gd name="connsiteY1" fmla="*/ 30803 h 6235829"/>
              <a:gd name="connsiteX2" fmla="*/ 4078175 w 4078175"/>
              <a:gd name="connsiteY2" fmla="*/ 2010173 h 6235829"/>
              <a:gd name="connsiteX3" fmla="*/ 1623011 w 4078175"/>
              <a:gd name="connsiteY3" fmla="*/ 6227915 h 6235829"/>
              <a:gd name="connsiteX4" fmla="*/ 82729 w 4078175"/>
              <a:gd name="connsiteY4" fmla="*/ 2983495 h 6235829"/>
              <a:gd name="connsiteX0" fmla="*/ 57471 w 4052917"/>
              <a:gd name="connsiteY0" fmla="*/ 2914584 h 6166880"/>
              <a:gd name="connsiteX1" fmla="*/ 695228 w 4052917"/>
              <a:gd name="connsiteY1" fmla="*/ 34157 h 6166880"/>
              <a:gd name="connsiteX2" fmla="*/ 4052917 w 4052917"/>
              <a:gd name="connsiteY2" fmla="*/ 1941262 h 6166880"/>
              <a:gd name="connsiteX3" fmla="*/ 1597753 w 4052917"/>
              <a:gd name="connsiteY3" fmla="*/ 6159004 h 6166880"/>
              <a:gd name="connsiteX4" fmla="*/ 57471 w 4052917"/>
              <a:gd name="connsiteY4" fmla="*/ 2914584 h 6166880"/>
              <a:gd name="connsiteX0" fmla="*/ 66400 w 4061846"/>
              <a:gd name="connsiteY0" fmla="*/ 3020542 h 6272896"/>
              <a:gd name="connsiteX1" fmla="*/ 666237 w 4061846"/>
              <a:gd name="connsiteY1" fmla="*/ 29238 h 6272896"/>
              <a:gd name="connsiteX2" fmla="*/ 4061846 w 4061846"/>
              <a:gd name="connsiteY2" fmla="*/ 2047220 h 6272896"/>
              <a:gd name="connsiteX3" fmla="*/ 1606682 w 4061846"/>
              <a:gd name="connsiteY3" fmla="*/ 6264962 h 6272896"/>
              <a:gd name="connsiteX4" fmla="*/ 66400 w 4061846"/>
              <a:gd name="connsiteY4" fmla="*/ 3020542 h 6272896"/>
              <a:gd name="connsiteX0" fmla="*/ 66049 w 4061495"/>
              <a:gd name="connsiteY0" fmla="*/ 2980820 h 6233152"/>
              <a:gd name="connsiteX1" fmla="*/ 667298 w 4061495"/>
              <a:gd name="connsiteY1" fmla="*/ 30922 h 6233152"/>
              <a:gd name="connsiteX2" fmla="*/ 4061495 w 4061495"/>
              <a:gd name="connsiteY2" fmla="*/ 2007498 h 6233152"/>
              <a:gd name="connsiteX3" fmla="*/ 1606331 w 4061495"/>
              <a:gd name="connsiteY3" fmla="*/ 6225240 h 6233152"/>
              <a:gd name="connsiteX4" fmla="*/ 66049 w 4061495"/>
              <a:gd name="connsiteY4" fmla="*/ 2980820 h 6233152"/>
              <a:gd name="connsiteX0" fmla="*/ 69121 w 4064567"/>
              <a:gd name="connsiteY0" fmla="*/ 2966109 h 6218441"/>
              <a:gd name="connsiteX1" fmla="*/ 670370 w 4064567"/>
              <a:gd name="connsiteY1" fmla="*/ 16211 h 6218441"/>
              <a:gd name="connsiteX2" fmla="*/ 4064567 w 4064567"/>
              <a:gd name="connsiteY2" fmla="*/ 1992787 h 6218441"/>
              <a:gd name="connsiteX3" fmla="*/ 1609403 w 4064567"/>
              <a:gd name="connsiteY3" fmla="*/ 6210529 h 6218441"/>
              <a:gd name="connsiteX4" fmla="*/ 69121 w 4064567"/>
              <a:gd name="connsiteY4" fmla="*/ 2966109 h 6218441"/>
              <a:gd name="connsiteX0" fmla="*/ 45850 w 4219512"/>
              <a:gd name="connsiteY0" fmla="*/ 3199608 h 6247950"/>
              <a:gd name="connsiteX1" fmla="*/ 825315 w 4219512"/>
              <a:gd name="connsiteY1" fmla="*/ 41237 h 6247950"/>
              <a:gd name="connsiteX2" fmla="*/ 4219512 w 4219512"/>
              <a:gd name="connsiteY2" fmla="*/ 2017813 h 6247950"/>
              <a:gd name="connsiteX3" fmla="*/ 1764348 w 4219512"/>
              <a:gd name="connsiteY3" fmla="*/ 6235555 h 6247950"/>
              <a:gd name="connsiteX4" fmla="*/ 45850 w 4219512"/>
              <a:gd name="connsiteY4" fmla="*/ 3199608 h 6247950"/>
              <a:gd name="connsiteX0" fmla="*/ 31379 w 4205041"/>
              <a:gd name="connsiteY0" fmla="*/ 3199608 h 6250590"/>
              <a:gd name="connsiteX1" fmla="*/ 810844 w 4205041"/>
              <a:gd name="connsiteY1" fmla="*/ 41237 h 6250590"/>
              <a:gd name="connsiteX2" fmla="*/ 4205041 w 4205041"/>
              <a:gd name="connsiteY2" fmla="*/ 2017813 h 6250590"/>
              <a:gd name="connsiteX3" fmla="*/ 1749877 w 4205041"/>
              <a:gd name="connsiteY3" fmla="*/ 6235555 h 6250590"/>
              <a:gd name="connsiteX4" fmla="*/ 31379 w 4205041"/>
              <a:gd name="connsiteY4" fmla="*/ 3199608 h 6250590"/>
              <a:gd name="connsiteX0" fmla="*/ 31379 w 4314568"/>
              <a:gd name="connsiteY0" fmla="*/ 3176901 h 6240555"/>
              <a:gd name="connsiteX1" fmla="*/ 810844 w 4314568"/>
              <a:gd name="connsiteY1" fmla="*/ 18530 h 6240555"/>
              <a:gd name="connsiteX2" fmla="*/ 4205041 w 4314568"/>
              <a:gd name="connsiteY2" fmla="*/ 1995106 h 6240555"/>
              <a:gd name="connsiteX3" fmla="*/ 3325105 w 4314568"/>
              <a:gd name="connsiteY3" fmla="*/ 4530378 h 6240555"/>
              <a:gd name="connsiteX4" fmla="*/ 1749877 w 4314568"/>
              <a:gd name="connsiteY4" fmla="*/ 6212848 h 6240555"/>
              <a:gd name="connsiteX5" fmla="*/ 31379 w 4314568"/>
              <a:gd name="connsiteY5" fmla="*/ 3176901 h 6240555"/>
              <a:gd name="connsiteX0" fmla="*/ 31379 w 4284566"/>
              <a:gd name="connsiteY0" fmla="*/ 3176901 h 6229841"/>
              <a:gd name="connsiteX1" fmla="*/ 810844 w 4284566"/>
              <a:gd name="connsiteY1" fmla="*/ 18530 h 6229841"/>
              <a:gd name="connsiteX2" fmla="*/ 4205041 w 4284566"/>
              <a:gd name="connsiteY2" fmla="*/ 1995106 h 6229841"/>
              <a:gd name="connsiteX3" fmla="*/ 2861163 w 4284566"/>
              <a:gd name="connsiteY3" fmla="*/ 4297474 h 6229841"/>
              <a:gd name="connsiteX4" fmla="*/ 1749877 w 4284566"/>
              <a:gd name="connsiteY4" fmla="*/ 6212848 h 6229841"/>
              <a:gd name="connsiteX5" fmla="*/ 31379 w 4284566"/>
              <a:gd name="connsiteY5" fmla="*/ 3176901 h 6229841"/>
              <a:gd name="connsiteX0" fmla="*/ 31379 w 4285882"/>
              <a:gd name="connsiteY0" fmla="*/ 3176901 h 6229841"/>
              <a:gd name="connsiteX1" fmla="*/ 810844 w 4285882"/>
              <a:gd name="connsiteY1" fmla="*/ 18530 h 6229841"/>
              <a:gd name="connsiteX2" fmla="*/ 4205041 w 4285882"/>
              <a:gd name="connsiteY2" fmla="*/ 1995106 h 6229841"/>
              <a:gd name="connsiteX3" fmla="*/ 2861163 w 4285882"/>
              <a:gd name="connsiteY3" fmla="*/ 4297474 h 6229841"/>
              <a:gd name="connsiteX4" fmla="*/ 1749877 w 4285882"/>
              <a:gd name="connsiteY4" fmla="*/ 6212848 h 6229841"/>
              <a:gd name="connsiteX5" fmla="*/ 31379 w 4285882"/>
              <a:gd name="connsiteY5" fmla="*/ 3176901 h 6229841"/>
              <a:gd name="connsiteX0" fmla="*/ 31379 w 4279795"/>
              <a:gd name="connsiteY0" fmla="*/ 3176901 h 6231961"/>
              <a:gd name="connsiteX1" fmla="*/ 810844 w 4279795"/>
              <a:gd name="connsiteY1" fmla="*/ 18530 h 6231961"/>
              <a:gd name="connsiteX2" fmla="*/ 4205041 w 4279795"/>
              <a:gd name="connsiteY2" fmla="*/ 1995106 h 6231961"/>
              <a:gd name="connsiteX3" fmla="*/ 2726427 w 4279795"/>
              <a:gd name="connsiteY3" fmla="*/ 4350839 h 6231961"/>
              <a:gd name="connsiteX4" fmla="*/ 1749877 w 4279795"/>
              <a:gd name="connsiteY4" fmla="*/ 6212848 h 6231961"/>
              <a:gd name="connsiteX5" fmla="*/ 31379 w 4279795"/>
              <a:gd name="connsiteY5" fmla="*/ 3176901 h 6231961"/>
              <a:gd name="connsiteX0" fmla="*/ 31379 w 4280991"/>
              <a:gd name="connsiteY0" fmla="*/ 3176901 h 6231961"/>
              <a:gd name="connsiteX1" fmla="*/ 810844 w 4280991"/>
              <a:gd name="connsiteY1" fmla="*/ 18530 h 6231961"/>
              <a:gd name="connsiteX2" fmla="*/ 4205041 w 4280991"/>
              <a:gd name="connsiteY2" fmla="*/ 1995106 h 6231961"/>
              <a:gd name="connsiteX3" fmla="*/ 2726427 w 4280991"/>
              <a:gd name="connsiteY3" fmla="*/ 4350839 h 6231961"/>
              <a:gd name="connsiteX4" fmla="*/ 1749877 w 4280991"/>
              <a:gd name="connsiteY4" fmla="*/ 6212848 h 6231961"/>
              <a:gd name="connsiteX5" fmla="*/ 31379 w 4280991"/>
              <a:gd name="connsiteY5" fmla="*/ 3176901 h 6231961"/>
              <a:gd name="connsiteX0" fmla="*/ 31379 w 4283995"/>
              <a:gd name="connsiteY0" fmla="*/ 3175639 h 6230699"/>
              <a:gd name="connsiteX1" fmla="*/ 810844 w 4283995"/>
              <a:gd name="connsiteY1" fmla="*/ 17268 h 6230699"/>
              <a:gd name="connsiteX2" fmla="*/ 4205041 w 4283995"/>
              <a:gd name="connsiteY2" fmla="*/ 1993844 h 6230699"/>
              <a:gd name="connsiteX3" fmla="*/ 3165569 w 4283995"/>
              <a:gd name="connsiteY3" fmla="*/ 3818420 h 6230699"/>
              <a:gd name="connsiteX4" fmla="*/ 2726427 w 4283995"/>
              <a:gd name="connsiteY4" fmla="*/ 4349577 h 6230699"/>
              <a:gd name="connsiteX5" fmla="*/ 1749877 w 4283995"/>
              <a:gd name="connsiteY5" fmla="*/ 6211586 h 6230699"/>
              <a:gd name="connsiteX6" fmla="*/ 31379 w 4283995"/>
              <a:gd name="connsiteY6" fmla="*/ 3175639 h 6230699"/>
              <a:gd name="connsiteX0" fmla="*/ 31379 w 4306374"/>
              <a:gd name="connsiteY0" fmla="*/ 3175639 h 6230699"/>
              <a:gd name="connsiteX1" fmla="*/ 810844 w 4306374"/>
              <a:gd name="connsiteY1" fmla="*/ 17268 h 6230699"/>
              <a:gd name="connsiteX2" fmla="*/ 4205041 w 4306374"/>
              <a:gd name="connsiteY2" fmla="*/ 1993844 h 6230699"/>
              <a:gd name="connsiteX3" fmla="*/ 3165569 w 4306374"/>
              <a:gd name="connsiteY3" fmla="*/ 3818420 h 6230699"/>
              <a:gd name="connsiteX4" fmla="*/ 2726427 w 4306374"/>
              <a:gd name="connsiteY4" fmla="*/ 4349577 h 6230699"/>
              <a:gd name="connsiteX5" fmla="*/ 1749877 w 4306374"/>
              <a:gd name="connsiteY5" fmla="*/ 6211586 h 6230699"/>
              <a:gd name="connsiteX6" fmla="*/ 31379 w 4306374"/>
              <a:gd name="connsiteY6" fmla="*/ 3175639 h 6230699"/>
              <a:gd name="connsiteX0" fmla="*/ 31379 w 4309918"/>
              <a:gd name="connsiteY0" fmla="*/ 3175639 h 6230699"/>
              <a:gd name="connsiteX1" fmla="*/ 810844 w 4309918"/>
              <a:gd name="connsiteY1" fmla="*/ 17268 h 6230699"/>
              <a:gd name="connsiteX2" fmla="*/ 4205041 w 4309918"/>
              <a:gd name="connsiteY2" fmla="*/ 1993844 h 6230699"/>
              <a:gd name="connsiteX3" fmla="*/ 3165569 w 4309918"/>
              <a:gd name="connsiteY3" fmla="*/ 3818420 h 6230699"/>
              <a:gd name="connsiteX4" fmla="*/ 2726427 w 4309918"/>
              <a:gd name="connsiteY4" fmla="*/ 4349577 h 6230699"/>
              <a:gd name="connsiteX5" fmla="*/ 1749877 w 4309918"/>
              <a:gd name="connsiteY5" fmla="*/ 6211586 h 6230699"/>
              <a:gd name="connsiteX6" fmla="*/ 31379 w 4309918"/>
              <a:gd name="connsiteY6" fmla="*/ 3175639 h 6230699"/>
              <a:gd name="connsiteX0" fmla="*/ 31079 w 4288018"/>
              <a:gd name="connsiteY0" fmla="*/ 3178559 h 6233619"/>
              <a:gd name="connsiteX1" fmla="*/ 810544 w 4288018"/>
              <a:gd name="connsiteY1" fmla="*/ 20188 h 6233619"/>
              <a:gd name="connsiteX2" fmla="*/ 4180950 w 4288018"/>
              <a:gd name="connsiteY2" fmla="*/ 1921042 h 6233619"/>
              <a:gd name="connsiteX3" fmla="*/ 3165269 w 4288018"/>
              <a:gd name="connsiteY3" fmla="*/ 3821340 h 6233619"/>
              <a:gd name="connsiteX4" fmla="*/ 2726127 w 4288018"/>
              <a:gd name="connsiteY4" fmla="*/ 4352497 h 6233619"/>
              <a:gd name="connsiteX5" fmla="*/ 1749577 w 4288018"/>
              <a:gd name="connsiteY5" fmla="*/ 6214506 h 6233619"/>
              <a:gd name="connsiteX6" fmla="*/ 31079 w 4288018"/>
              <a:gd name="connsiteY6" fmla="*/ 3178559 h 6233619"/>
              <a:gd name="connsiteX0" fmla="*/ 31079 w 4239756"/>
              <a:gd name="connsiteY0" fmla="*/ 3194724 h 6249784"/>
              <a:gd name="connsiteX1" fmla="*/ 810544 w 4239756"/>
              <a:gd name="connsiteY1" fmla="*/ 36353 h 6249784"/>
              <a:gd name="connsiteX2" fmla="*/ 3757160 w 4239756"/>
              <a:gd name="connsiteY2" fmla="*/ 1506380 h 6249784"/>
              <a:gd name="connsiteX3" fmla="*/ 4180950 w 4239756"/>
              <a:gd name="connsiteY3" fmla="*/ 1937207 h 6249784"/>
              <a:gd name="connsiteX4" fmla="*/ 3165269 w 4239756"/>
              <a:gd name="connsiteY4" fmla="*/ 3837505 h 6249784"/>
              <a:gd name="connsiteX5" fmla="*/ 2726127 w 4239756"/>
              <a:gd name="connsiteY5" fmla="*/ 4368662 h 6249784"/>
              <a:gd name="connsiteX6" fmla="*/ 1749577 w 4239756"/>
              <a:gd name="connsiteY6" fmla="*/ 6230671 h 6249784"/>
              <a:gd name="connsiteX7" fmla="*/ 31079 w 4239756"/>
              <a:gd name="connsiteY7" fmla="*/ 3194724 h 6249784"/>
              <a:gd name="connsiteX0" fmla="*/ 27164 w 4259051"/>
              <a:gd name="connsiteY0" fmla="*/ 3186338 h 6241398"/>
              <a:gd name="connsiteX1" fmla="*/ 806629 w 4259051"/>
              <a:gd name="connsiteY1" fmla="*/ 27967 h 6241398"/>
              <a:gd name="connsiteX2" fmla="*/ 3829361 w 4259051"/>
              <a:gd name="connsiteY2" fmla="*/ 1655628 h 6241398"/>
              <a:gd name="connsiteX3" fmla="*/ 4177035 w 4259051"/>
              <a:gd name="connsiteY3" fmla="*/ 1928821 h 6241398"/>
              <a:gd name="connsiteX4" fmla="*/ 3161354 w 4259051"/>
              <a:gd name="connsiteY4" fmla="*/ 3829119 h 6241398"/>
              <a:gd name="connsiteX5" fmla="*/ 2722212 w 4259051"/>
              <a:gd name="connsiteY5" fmla="*/ 4360276 h 6241398"/>
              <a:gd name="connsiteX6" fmla="*/ 1745662 w 4259051"/>
              <a:gd name="connsiteY6" fmla="*/ 6222285 h 6241398"/>
              <a:gd name="connsiteX7" fmla="*/ 27164 w 4259051"/>
              <a:gd name="connsiteY7" fmla="*/ 3186338 h 6241398"/>
              <a:gd name="connsiteX0" fmla="*/ 27164 w 4340090"/>
              <a:gd name="connsiteY0" fmla="*/ 3186338 h 6241398"/>
              <a:gd name="connsiteX1" fmla="*/ 806629 w 4340090"/>
              <a:gd name="connsiteY1" fmla="*/ 27967 h 6241398"/>
              <a:gd name="connsiteX2" fmla="*/ 3829361 w 4340090"/>
              <a:gd name="connsiteY2" fmla="*/ 1655628 h 6241398"/>
              <a:gd name="connsiteX3" fmla="*/ 4289888 w 4340090"/>
              <a:gd name="connsiteY3" fmla="*/ 2336344 h 6241398"/>
              <a:gd name="connsiteX4" fmla="*/ 3161354 w 4340090"/>
              <a:gd name="connsiteY4" fmla="*/ 3829119 h 6241398"/>
              <a:gd name="connsiteX5" fmla="*/ 2722212 w 4340090"/>
              <a:gd name="connsiteY5" fmla="*/ 4360276 h 6241398"/>
              <a:gd name="connsiteX6" fmla="*/ 1745662 w 4340090"/>
              <a:gd name="connsiteY6" fmla="*/ 6222285 h 6241398"/>
              <a:gd name="connsiteX7" fmla="*/ 27164 w 4340090"/>
              <a:gd name="connsiteY7" fmla="*/ 3186338 h 6241398"/>
              <a:gd name="connsiteX0" fmla="*/ 10727 w 4323653"/>
              <a:gd name="connsiteY0" fmla="*/ 3052453 h 6107513"/>
              <a:gd name="connsiteX1" fmla="*/ 1139389 w 4323653"/>
              <a:gd name="connsiteY1" fmla="*/ 30318 h 6107513"/>
              <a:gd name="connsiteX2" fmla="*/ 3812924 w 4323653"/>
              <a:gd name="connsiteY2" fmla="*/ 1521743 h 6107513"/>
              <a:gd name="connsiteX3" fmla="*/ 4273451 w 4323653"/>
              <a:gd name="connsiteY3" fmla="*/ 2202459 h 6107513"/>
              <a:gd name="connsiteX4" fmla="*/ 3144917 w 4323653"/>
              <a:gd name="connsiteY4" fmla="*/ 3695234 h 6107513"/>
              <a:gd name="connsiteX5" fmla="*/ 2705775 w 4323653"/>
              <a:gd name="connsiteY5" fmla="*/ 4226391 h 6107513"/>
              <a:gd name="connsiteX6" fmla="*/ 1729225 w 4323653"/>
              <a:gd name="connsiteY6" fmla="*/ 6088400 h 6107513"/>
              <a:gd name="connsiteX7" fmla="*/ 10727 w 4323653"/>
              <a:gd name="connsiteY7" fmla="*/ 3052453 h 6107513"/>
              <a:gd name="connsiteX0" fmla="*/ 10727 w 4323653"/>
              <a:gd name="connsiteY0" fmla="*/ 3052453 h 6117387"/>
              <a:gd name="connsiteX1" fmla="*/ 1139389 w 4323653"/>
              <a:gd name="connsiteY1" fmla="*/ 30318 h 6117387"/>
              <a:gd name="connsiteX2" fmla="*/ 3812924 w 4323653"/>
              <a:gd name="connsiteY2" fmla="*/ 1521743 h 6117387"/>
              <a:gd name="connsiteX3" fmla="*/ 4273451 w 4323653"/>
              <a:gd name="connsiteY3" fmla="*/ 2202459 h 6117387"/>
              <a:gd name="connsiteX4" fmla="*/ 3144917 w 4323653"/>
              <a:gd name="connsiteY4" fmla="*/ 3695234 h 6117387"/>
              <a:gd name="connsiteX5" fmla="*/ 2705775 w 4323653"/>
              <a:gd name="connsiteY5" fmla="*/ 4226391 h 6117387"/>
              <a:gd name="connsiteX6" fmla="*/ 1729225 w 4323653"/>
              <a:gd name="connsiteY6" fmla="*/ 6088400 h 6117387"/>
              <a:gd name="connsiteX7" fmla="*/ 917745 w 4323653"/>
              <a:gd name="connsiteY7" fmla="*/ 5197837 h 6117387"/>
              <a:gd name="connsiteX8" fmla="*/ 10727 w 4323653"/>
              <a:gd name="connsiteY8" fmla="*/ 3052453 h 6117387"/>
              <a:gd name="connsiteX0" fmla="*/ 10727 w 4323653"/>
              <a:gd name="connsiteY0" fmla="*/ 3052453 h 6117387"/>
              <a:gd name="connsiteX1" fmla="*/ 1139389 w 4323653"/>
              <a:gd name="connsiteY1" fmla="*/ 30318 h 6117387"/>
              <a:gd name="connsiteX2" fmla="*/ 3812924 w 4323653"/>
              <a:gd name="connsiteY2" fmla="*/ 1521743 h 6117387"/>
              <a:gd name="connsiteX3" fmla="*/ 4273451 w 4323653"/>
              <a:gd name="connsiteY3" fmla="*/ 2202459 h 6117387"/>
              <a:gd name="connsiteX4" fmla="*/ 3144917 w 4323653"/>
              <a:gd name="connsiteY4" fmla="*/ 3695234 h 6117387"/>
              <a:gd name="connsiteX5" fmla="*/ 2705775 w 4323653"/>
              <a:gd name="connsiteY5" fmla="*/ 4226391 h 6117387"/>
              <a:gd name="connsiteX6" fmla="*/ 2234313 w 4323653"/>
              <a:gd name="connsiteY6" fmla="*/ 5463296 h 6117387"/>
              <a:gd name="connsiteX7" fmla="*/ 1729225 w 4323653"/>
              <a:gd name="connsiteY7" fmla="*/ 6088400 h 6117387"/>
              <a:gd name="connsiteX8" fmla="*/ 917745 w 4323653"/>
              <a:gd name="connsiteY8" fmla="*/ 5197837 h 6117387"/>
              <a:gd name="connsiteX9" fmla="*/ 10727 w 4323653"/>
              <a:gd name="connsiteY9" fmla="*/ 3052453 h 6117387"/>
              <a:gd name="connsiteX0" fmla="*/ 10727 w 4323653"/>
              <a:gd name="connsiteY0" fmla="*/ 3052453 h 6091231"/>
              <a:gd name="connsiteX1" fmla="*/ 1139389 w 4323653"/>
              <a:gd name="connsiteY1" fmla="*/ 30318 h 6091231"/>
              <a:gd name="connsiteX2" fmla="*/ 3812924 w 4323653"/>
              <a:gd name="connsiteY2" fmla="*/ 1521743 h 6091231"/>
              <a:gd name="connsiteX3" fmla="*/ 4273451 w 4323653"/>
              <a:gd name="connsiteY3" fmla="*/ 2202459 h 6091231"/>
              <a:gd name="connsiteX4" fmla="*/ 3144917 w 4323653"/>
              <a:gd name="connsiteY4" fmla="*/ 3695234 h 6091231"/>
              <a:gd name="connsiteX5" fmla="*/ 2705775 w 4323653"/>
              <a:gd name="connsiteY5" fmla="*/ 4226391 h 6091231"/>
              <a:gd name="connsiteX6" fmla="*/ 2150752 w 4323653"/>
              <a:gd name="connsiteY6" fmla="*/ 5435089 h 6091231"/>
              <a:gd name="connsiteX7" fmla="*/ 1729225 w 4323653"/>
              <a:gd name="connsiteY7" fmla="*/ 6088400 h 6091231"/>
              <a:gd name="connsiteX8" fmla="*/ 917745 w 4323653"/>
              <a:gd name="connsiteY8" fmla="*/ 5197837 h 6091231"/>
              <a:gd name="connsiteX9" fmla="*/ 10727 w 4323653"/>
              <a:gd name="connsiteY9" fmla="*/ 3052453 h 6091231"/>
              <a:gd name="connsiteX0" fmla="*/ 10727 w 4323653"/>
              <a:gd name="connsiteY0" fmla="*/ 3052453 h 6091277"/>
              <a:gd name="connsiteX1" fmla="*/ 1139389 w 4323653"/>
              <a:gd name="connsiteY1" fmla="*/ 30318 h 6091277"/>
              <a:gd name="connsiteX2" fmla="*/ 3812924 w 4323653"/>
              <a:gd name="connsiteY2" fmla="*/ 1521743 h 6091277"/>
              <a:gd name="connsiteX3" fmla="*/ 4273451 w 4323653"/>
              <a:gd name="connsiteY3" fmla="*/ 2202459 h 6091277"/>
              <a:gd name="connsiteX4" fmla="*/ 3144917 w 4323653"/>
              <a:gd name="connsiteY4" fmla="*/ 3695234 h 6091277"/>
              <a:gd name="connsiteX5" fmla="*/ 2705775 w 4323653"/>
              <a:gd name="connsiteY5" fmla="*/ 4226391 h 6091277"/>
              <a:gd name="connsiteX6" fmla="*/ 2150752 w 4323653"/>
              <a:gd name="connsiteY6" fmla="*/ 5435089 h 6091277"/>
              <a:gd name="connsiteX7" fmla="*/ 1729225 w 4323653"/>
              <a:gd name="connsiteY7" fmla="*/ 6088400 h 6091277"/>
              <a:gd name="connsiteX8" fmla="*/ 917745 w 4323653"/>
              <a:gd name="connsiteY8" fmla="*/ 5197837 h 6091277"/>
              <a:gd name="connsiteX9" fmla="*/ 10727 w 4323653"/>
              <a:gd name="connsiteY9" fmla="*/ 3052453 h 6091277"/>
              <a:gd name="connsiteX0" fmla="*/ 10727 w 4300470"/>
              <a:gd name="connsiteY0" fmla="*/ 3052453 h 6091277"/>
              <a:gd name="connsiteX1" fmla="*/ 1139389 w 4300470"/>
              <a:gd name="connsiteY1" fmla="*/ 30318 h 6091277"/>
              <a:gd name="connsiteX2" fmla="*/ 3812924 w 4300470"/>
              <a:gd name="connsiteY2" fmla="*/ 1521743 h 6091277"/>
              <a:gd name="connsiteX3" fmla="*/ 4273451 w 4300470"/>
              <a:gd name="connsiteY3" fmla="*/ 2202459 h 6091277"/>
              <a:gd name="connsiteX4" fmla="*/ 3537753 w 4300470"/>
              <a:gd name="connsiteY4" fmla="*/ 3460510 h 6091277"/>
              <a:gd name="connsiteX5" fmla="*/ 3144917 w 4300470"/>
              <a:gd name="connsiteY5" fmla="*/ 3695234 h 6091277"/>
              <a:gd name="connsiteX6" fmla="*/ 2705775 w 4300470"/>
              <a:gd name="connsiteY6" fmla="*/ 4226391 h 6091277"/>
              <a:gd name="connsiteX7" fmla="*/ 2150752 w 4300470"/>
              <a:gd name="connsiteY7" fmla="*/ 5435089 h 6091277"/>
              <a:gd name="connsiteX8" fmla="*/ 1729225 w 4300470"/>
              <a:gd name="connsiteY8" fmla="*/ 6088400 h 6091277"/>
              <a:gd name="connsiteX9" fmla="*/ 917745 w 4300470"/>
              <a:gd name="connsiteY9" fmla="*/ 5197837 h 6091277"/>
              <a:gd name="connsiteX10" fmla="*/ 10727 w 4300470"/>
              <a:gd name="connsiteY10" fmla="*/ 3052453 h 6091277"/>
              <a:gd name="connsiteX0" fmla="*/ 10727 w 4300470"/>
              <a:gd name="connsiteY0" fmla="*/ 3052453 h 6091277"/>
              <a:gd name="connsiteX1" fmla="*/ 1139389 w 4300470"/>
              <a:gd name="connsiteY1" fmla="*/ 30318 h 6091277"/>
              <a:gd name="connsiteX2" fmla="*/ 3812924 w 4300470"/>
              <a:gd name="connsiteY2" fmla="*/ 1521743 h 6091277"/>
              <a:gd name="connsiteX3" fmla="*/ 4273451 w 4300470"/>
              <a:gd name="connsiteY3" fmla="*/ 2202459 h 6091277"/>
              <a:gd name="connsiteX4" fmla="*/ 3584120 w 4300470"/>
              <a:gd name="connsiteY4" fmla="*/ 3479062 h 6091277"/>
              <a:gd name="connsiteX5" fmla="*/ 3144917 w 4300470"/>
              <a:gd name="connsiteY5" fmla="*/ 3695234 h 6091277"/>
              <a:gd name="connsiteX6" fmla="*/ 2705775 w 4300470"/>
              <a:gd name="connsiteY6" fmla="*/ 4226391 h 6091277"/>
              <a:gd name="connsiteX7" fmla="*/ 2150752 w 4300470"/>
              <a:gd name="connsiteY7" fmla="*/ 5435089 h 6091277"/>
              <a:gd name="connsiteX8" fmla="*/ 1729225 w 4300470"/>
              <a:gd name="connsiteY8" fmla="*/ 6088400 h 6091277"/>
              <a:gd name="connsiteX9" fmla="*/ 917745 w 4300470"/>
              <a:gd name="connsiteY9" fmla="*/ 5197837 h 6091277"/>
              <a:gd name="connsiteX10" fmla="*/ 10727 w 4300470"/>
              <a:gd name="connsiteY10" fmla="*/ 3052453 h 6091277"/>
              <a:gd name="connsiteX0" fmla="*/ 118693 w 4408436"/>
              <a:gd name="connsiteY0" fmla="*/ 3032418 h 6071242"/>
              <a:gd name="connsiteX1" fmla="*/ 128577 w 4408436"/>
              <a:gd name="connsiteY1" fmla="*/ 2336619 h 6071242"/>
              <a:gd name="connsiteX2" fmla="*/ 1247355 w 4408436"/>
              <a:gd name="connsiteY2" fmla="*/ 10283 h 6071242"/>
              <a:gd name="connsiteX3" fmla="*/ 3920890 w 4408436"/>
              <a:gd name="connsiteY3" fmla="*/ 1501708 h 6071242"/>
              <a:gd name="connsiteX4" fmla="*/ 4381417 w 4408436"/>
              <a:gd name="connsiteY4" fmla="*/ 2182424 h 6071242"/>
              <a:gd name="connsiteX5" fmla="*/ 3692086 w 4408436"/>
              <a:gd name="connsiteY5" fmla="*/ 3459027 h 6071242"/>
              <a:gd name="connsiteX6" fmla="*/ 3252883 w 4408436"/>
              <a:gd name="connsiteY6" fmla="*/ 3675199 h 6071242"/>
              <a:gd name="connsiteX7" fmla="*/ 2813741 w 4408436"/>
              <a:gd name="connsiteY7" fmla="*/ 4206356 h 6071242"/>
              <a:gd name="connsiteX8" fmla="*/ 2258718 w 4408436"/>
              <a:gd name="connsiteY8" fmla="*/ 5415054 h 6071242"/>
              <a:gd name="connsiteX9" fmla="*/ 1837191 w 4408436"/>
              <a:gd name="connsiteY9" fmla="*/ 6068365 h 6071242"/>
              <a:gd name="connsiteX10" fmla="*/ 1025711 w 4408436"/>
              <a:gd name="connsiteY10" fmla="*/ 5177802 h 6071242"/>
              <a:gd name="connsiteX11" fmla="*/ 118693 w 4408436"/>
              <a:gd name="connsiteY11" fmla="*/ 3032418 h 6071242"/>
              <a:gd name="connsiteX0" fmla="*/ 118693 w 4408436"/>
              <a:gd name="connsiteY0" fmla="*/ 3032418 h 6071242"/>
              <a:gd name="connsiteX1" fmla="*/ 128577 w 4408436"/>
              <a:gd name="connsiteY1" fmla="*/ 2336619 h 6071242"/>
              <a:gd name="connsiteX2" fmla="*/ 1247355 w 4408436"/>
              <a:gd name="connsiteY2" fmla="*/ 10283 h 6071242"/>
              <a:gd name="connsiteX3" fmla="*/ 3920890 w 4408436"/>
              <a:gd name="connsiteY3" fmla="*/ 1501708 h 6071242"/>
              <a:gd name="connsiteX4" fmla="*/ 4381417 w 4408436"/>
              <a:gd name="connsiteY4" fmla="*/ 2182424 h 6071242"/>
              <a:gd name="connsiteX5" fmla="*/ 3692086 w 4408436"/>
              <a:gd name="connsiteY5" fmla="*/ 3459027 h 6071242"/>
              <a:gd name="connsiteX6" fmla="*/ 3252883 w 4408436"/>
              <a:gd name="connsiteY6" fmla="*/ 3675199 h 6071242"/>
              <a:gd name="connsiteX7" fmla="*/ 2813741 w 4408436"/>
              <a:gd name="connsiteY7" fmla="*/ 4206356 h 6071242"/>
              <a:gd name="connsiteX8" fmla="*/ 2258718 w 4408436"/>
              <a:gd name="connsiteY8" fmla="*/ 5415054 h 6071242"/>
              <a:gd name="connsiteX9" fmla="*/ 1837191 w 4408436"/>
              <a:gd name="connsiteY9" fmla="*/ 6068365 h 6071242"/>
              <a:gd name="connsiteX10" fmla="*/ 1025711 w 4408436"/>
              <a:gd name="connsiteY10" fmla="*/ 5177802 h 6071242"/>
              <a:gd name="connsiteX11" fmla="*/ 118693 w 4408436"/>
              <a:gd name="connsiteY11" fmla="*/ 3032418 h 6071242"/>
              <a:gd name="connsiteX0" fmla="*/ 118693 w 4408436"/>
              <a:gd name="connsiteY0" fmla="*/ 3024192 h 6063016"/>
              <a:gd name="connsiteX1" fmla="*/ 128577 w 4408436"/>
              <a:gd name="connsiteY1" fmla="*/ 2328393 h 6063016"/>
              <a:gd name="connsiteX2" fmla="*/ 426687 w 4408436"/>
              <a:gd name="connsiteY2" fmla="*/ 1196607 h 6063016"/>
              <a:gd name="connsiteX3" fmla="*/ 1247355 w 4408436"/>
              <a:gd name="connsiteY3" fmla="*/ 2057 h 6063016"/>
              <a:gd name="connsiteX4" fmla="*/ 3920890 w 4408436"/>
              <a:gd name="connsiteY4" fmla="*/ 1493482 h 6063016"/>
              <a:gd name="connsiteX5" fmla="*/ 4381417 w 4408436"/>
              <a:gd name="connsiteY5" fmla="*/ 2174198 h 6063016"/>
              <a:gd name="connsiteX6" fmla="*/ 3692086 w 4408436"/>
              <a:gd name="connsiteY6" fmla="*/ 3450801 h 6063016"/>
              <a:gd name="connsiteX7" fmla="*/ 3252883 w 4408436"/>
              <a:gd name="connsiteY7" fmla="*/ 3666973 h 6063016"/>
              <a:gd name="connsiteX8" fmla="*/ 2813741 w 4408436"/>
              <a:gd name="connsiteY8" fmla="*/ 4198130 h 6063016"/>
              <a:gd name="connsiteX9" fmla="*/ 2258718 w 4408436"/>
              <a:gd name="connsiteY9" fmla="*/ 5406828 h 6063016"/>
              <a:gd name="connsiteX10" fmla="*/ 1837191 w 4408436"/>
              <a:gd name="connsiteY10" fmla="*/ 6060139 h 6063016"/>
              <a:gd name="connsiteX11" fmla="*/ 1025711 w 4408436"/>
              <a:gd name="connsiteY11" fmla="*/ 5169576 h 6063016"/>
              <a:gd name="connsiteX12" fmla="*/ 118693 w 4408436"/>
              <a:gd name="connsiteY12" fmla="*/ 3024192 h 6063016"/>
              <a:gd name="connsiteX0" fmla="*/ 30374 w 4320117"/>
              <a:gd name="connsiteY0" fmla="*/ 3024192 h 6063016"/>
              <a:gd name="connsiteX1" fmla="*/ 462791 w 4320117"/>
              <a:gd name="connsiteY1" fmla="*/ 1771977 h 6063016"/>
              <a:gd name="connsiteX2" fmla="*/ 338368 w 4320117"/>
              <a:gd name="connsiteY2" fmla="*/ 1196607 h 6063016"/>
              <a:gd name="connsiteX3" fmla="*/ 1159036 w 4320117"/>
              <a:gd name="connsiteY3" fmla="*/ 2057 h 6063016"/>
              <a:gd name="connsiteX4" fmla="*/ 3832571 w 4320117"/>
              <a:gd name="connsiteY4" fmla="*/ 1493482 h 6063016"/>
              <a:gd name="connsiteX5" fmla="*/ 4293098 w 4320117"/>
              <a:gd name="connsiteY5" fmla="*/ 2174198 h 6063016"/>
              <a:gd name="connsiteX6" fmla="*/ 3603767 w 4320117"/>
              <a:gd name="connsiteY6" fmla="*/ 3450801 h 6063016"/>
              <a:gd name="connsiteX7" fmla="*/ 3164564 w 4320117"/>
              <a:gd name="connsiteY7" fmla="*/ 3666973 h 6063016"/>
              <a:gd name="connsiteX8" fmla="*/ 2725422 w 4320117"/>
              <a:gd name="connsiteY8" fmla="*/ 4198130 h 6063016"/>
              <a:gd name="connsiteX9" fmla="*/ 2170399 w 4320117"/>
              <a:gd name="connsiteY9" fmla="*/ 5406828 h 6063016"/>
              <a:gd name="connsiteX10" fmla="*/ 1748872 w 4320117"/>
              <a:gd name="connsiteY10" fmla="*/ 6060139 h 6063016"/>
              <a:gd name="connsiteX11" fmla="*/ 937392 w 4320117"/>
              <a:gd name="connsiteY11" fmla="*/ 5169576 h 6063016"/>
              <a:gd name="connsiteX12" fmla="*/ 30374 w 4320117"/>
              <a:gd name="connsiteY12" fmla="*/ 3024192 h 6063016"/>
              <a:gd name="connsiteX0" fmla="*/ 615277 w 4034899"/>
              <a:gd name="connsiteY0" fmla="*/ 2863990 h 6063016"/>
              <a:gd name="connsiteX1" fmla="*/ 177573 w 4034899"/>
              <a:gd name="connsiteY1" fmla="*/ 1771977 h 6063016"/>
              <a:gd name="connsiteX2" fmla="*/ 53150 w 4034899"/>
              <a:gd name="connsiteY2" fmla="*/ 1196607 h 6063016"/>
              <a:gd name="connsiteX3" fmla="*/ 873818 w 4034899"/>
              <a:gd name="connsiteY3" fmla="*/ 2057 h 6063016"/>
              <a:gd name="connsiteX4" fmla="*/ 3547353 w 4034899"/>
              <a:gd name="connsiteY4" fmla="*/ 1493482 h 6063016"/>
              <a:gd name="connsiteX5" fmla="*/ 4007880 w 4034899"/>
              <a:gd name="connsiteY5" fmla="*/ 2174198 h 6063016"/>
              <a:gd name="connsiteX6" fmla="*/ 3318549 w 4034899"/>
              <a:gd name="connsiteY6" fmla="*/ 3450801 h 6063016"/>
              <a:gd name="connsiteX7" fmla="*/ 2879346 w 4034899"/>
              <a:gd name="connsiteY7" fmla="*/ 3666973 h 6063016"/>
              <a:gd name="connsiteX8" fmla="*/ 2440204 w 4034899"/>
              <a:gd name="connsiteY8" fmla="*/ 4198130 h 6063016"/>
              <a:gd name="connsiteX9" fmla="*/ 1885181 w 4034899"/>
              <a:gd name="connsiteY9" fmla="*/ 5406828 h 6063016"/>
              <a:gd name="connsiteX10" fmla="*/ 1463654 w 4034899"/>
              <a:gd name="connsiteY10" fmla="*/ 6060139 h 6063016"/>
              <a:gd name="connsiteX11" fmla="*/ 652174 w 4034899"/>
              <a:gd name="connsiteY11" fmla="*/ 5169576 h 6063016"/>
              <a:gd name="connsiteX12" fmla="*/ 615277 w 4034899"/>
              <a:gd name="connsiteY12" fmla="*/ 2863990 h 6063016"/>
              <a:gd name="connsiteX0" fmla="*/ 615277 w 4034899"/>
              <a:gd name="connsiteY0" fmla="*/ 2863990 h 6064760"/>
              <a:gd name="connsiteX1" fmla="*/ 177573 w 4034899"/>
              <a:gd name="connsiteY1" fmla="*/ 1771977 h 6064760"/>
              <a:gd name="connsiteX2" fmla="*/ 53150 w 4034899"/>
              <a:gd name="connsiteY2" fmla="*/ 1196607 h 6064760"/>
              <a:gd name="connsiteX3" fmla="*/ 873818 w 4034899"/>
              <a:gd name="connsiteY3" fmla="*/ 2057 h 6064760"/>
              <a:gd name="connsiteX4" fmla="*/ 3547353 w 4034899"/>
              <a:gd name="connsiteY4" fmla="*/ 1493482 h 6064760"/>
              <a:gd name="connsiteX5" fmla="*/ 4007880 w 4034899"/>
              <a:gd name="connsiteY5" fmla="*/ 2174198 h 6064760"/>
              <a:gd name="connsiteX6" fmla="*/ 3318549 w 4034899"/>
              <a:gd name="connsiteY6" fmla="*/ 3450801 h 6064760"/>
              <a:gd name="connsiteX7" fmla="*/ 2879346 w 4034899"/>
              <a:gd name="connsiteY7" fmla="*/ 3666973 h 6064760"/>
              <a:gd name="connsiteX8" fmla="*/ 2440204 w 4034899"/>
              <a:gd name="connsiteY8" fmla="*/ 4198130 h 6064760"/>
              <a:gd name="connsiteX9" fmla="*/ 1783079 w 4034899"/>
              <a:gd name="connsiteY9" fmla="*/ 5564146 h 6064760"/>
              <a:gd name="connsiteX10" fmla="*/ 1463654 w 4034899"/>
              <a:gd name="connsiteY10" fmla="*/ 6060139 h 6064760"/>
              <a:gd name="connsiteX11" fmla="*/ 652174 w 4034899"/>
              <a:gd name="connsiteY11" fmla="*/ 5169576 h 6064760"/>
              <a:gd name="connsiteX12" fmla="*/ 615277 w 4034899"/>
              <a:gd name="connsiteY12" fmla="*/ 2863990 h 6064760"/>
              <a:gd name="connsiteX0" fmla="*/ 615277 w 4034899"/>
              <a:gd name="connsiteY0" fmla="*/ 2863990 h 6064760"/>
              <a:gd name="connsiteX1" fmla="*/ 177573 w 4034899"/>
              <a:gd name="connsiteY1" fmla="*/ 1771977 h 6064760"/>
              <a:gd name="connsiteX2" fmla="*/ 53150 w 4034899"/>
              <a:gd name="connsiteY2" fmla="*/ 1196607 h 6064760"/>
              <a:gd name="connsiteX3" fmla="*/ 873818 w 4034899"/>
              <a:gd name="connsiteY3" fmla="*/ 2057 h 6064760"/>
              <a:gd name="connsiteX4" fmla="*/ 3547353 w 4034899"/>
              <a:gd name="connsiteY4" fmla="*/ 1493482 h 6064760"/>
              <a:gd name="connsiteX5" fmla="*/ 4007880 w 4034899"/>
              <a:gd name="connsiteY5" fmla="*/ 2174198 h 6064760"/>
              <a:gd name="connsiteX6" fmla="*/ 3318549 w 4034899"/>
              <a:gd name="connsiteY6" fmla="*/ 3450801 h 6064760"/>
              <a:gd name="connsiteX7" fmla="*/ 2879346 w 4034899"/>
              <a:gd name="connsiteY7" fmla="*/ 3666973 h 6064760"/>
              <a:gd name="connsiteX8" fmla="*/ 2440204 w 4034899"/>
              <a:gd name="connsiteY8" fmla="*/ 4198130 h 6064760"/>
              <a:gd name="connsiteX9" fmla="*/ 1783079 w 4034899"/>
              <a:gd name="connsiteY9" fmla="*/ 5564146 h 6064760"/>
              <a:gd name="connsiteX10" fmla="*/ 1463654 w 4034899"/>
              <a:gd name="connsiteY10" fmla="*/ 6060139 h 6064760"/>
              <a:gd name="connsiteX11" fmla="*/ 652174 w 4034899"/>
              <a:gd name="connsiteY11" fmla="*/ 5169576 h 6064760"/>
              <a:gd name="connsiteX12" fmla="*/ 615277 w 4034899"/>
              <a:gd name="connsiteY12" fmla="*/ 2863990 h 6064760"/>
              <a:gd name="connsiteX0" fmla="*/ 615277 w 4034899"/>
              <a:gd name="connsiteY0" fmla="*/ 2863990 h 6070836"/>
              <a:gd name="connsiteX1" fmla="*/ 177573 w 4034899"/>
              <a:gd name="connsiteY1" fmla="*/ 1771977 h 6070836"/>
              <a:gd name="connsiteX2" fmla="*/ 53150 w 4034899"/>
              <a:gd name="connsiteY2" fmla="*/ 1196607 h 6070836"/>
              <a:gd name="connsiteX3" fmla="*/ 873818 w 4034899"/>
              <a:gd name="connsiteY3" fmla="*/ 2057 h 6070836"/>
              <a:gd name="connsiteX4" fmla="*/ 3547353 w 4034899"/>
              <a:gd name="connsiteY4" fmla="*/ 1493482 h 6070836"/>
              <a:gd name="connsiteX5" fmla="*/ 4007880 w 4034899"/>
              <a:gd name="connsiteY5" fmla="*/ 2174198 h 6070836"/>
              <a:gd name="connsiteX6" fmla="*/ 3318549 w 4034899"/>
              <a:gd name="connsiteY6" fmla="*/ 3450801 h 6070836"/>
              <a:gd name="connsiteX7" fmla="*/ 2879346 w 4034899"/>
              <a:gd name="connsiteY7" fmla="*/ 3666973 h 6070836"/>
              <a:gd name="connsiteX8" fmla="*/ 2440204 w 4034899"/>
              <a:gd name="connsiteY8" fmla="*/ 4198130 h 6070836"/>
              <a:gd name="connsiteX9" fmla="*/ 1783079 w 4034899"/>
              <a:gd name="connsiteY9" fmla="*/ 5564146 h 6070836"/>
              <a:gd name="connsiteX10" fmla="*/ 1463654 w 4034899"/>
              <a:gd name="connsiteY10" fmla="*/ 6060139 h 6070836"/>
              <a:gd name="connsiteX11" fmla="*/ 652174 w 4034899"/>
              <a:gd name="connsiteY11" fmla="*/ 5169576 h 6070836"/>
              <a:gd name="connsiteX12" fmla="*/ 615277 w 4034899"/>
              <a:gd name="connsiteY12" fmla="*/ 2863990 h 6070836"/>
              <a:gd name="connsiteX0" fmla="*/ 615277 w 4034899"/>
              <a:gd name="connsiteY0" fmla="*/ 2863990 h 6085571"/>
              <a:gd name="connsiteX1" fmla="*/ 177573 w 4034899"/>
              <a:gd name="connsiteY1" fmla="*/ 1771977 h 6085571"/>
              <a:gd name="connsiteX2" fmla="*/ 53150 w 4034899"/>
              <a:gd name="connsiteY2" fmla="*/ 1196607 h 6085571"/>
              <a:gd name="connsiteX3" fmla="*/ 873818 w 4034899"/>
              <a:gd name="connsiteY3" fmla="*/ 2057 h 6085571"/>
              <a:gd name="connsiteX4" fmla="*/ 3547353 w 4034899"/>
              <a:gd name="connsiteY4" fmla="*/ 1493482 h 6085571"/>
              <a:gd name="connsiteX5" fmla="*/ 4007880 w 4034899"/>
              <a:gd name="connsiteY5" fmla="*/ 2174198 h 6085571"/>
              <a:gd name="connsiteX6" fmla="*/ 3318549 w 4034899"/>
              <a:gd name="connsiteY6" fmla="*/ 3450801 h 6085571"/>
              <a:gd name="connsiteX7" fmla="*/ 2879346 w 4034899"/>
              <a:gd name="connsiteY7" fmla="*/ 3666973 h 6085571"/>
              <a:gd name="connsiteX8" fmla="*/ 2440204 w 4034899"/>
              <a:gd name="connsiteY8" fmla="*/ 4198130 h 6085571"/>
              <a:gd name="connsiteX9" fmla="*/ 1730690 w 4034899"/>
              <a:gd name="connsiteY9" fmla="*/ 5672428 h 6085571"/>
              <a:gd name="connsiteX10" fmla="*/ 1463654 w 4034899"/>
              <a:gd name="connsiteY10" fmla="*/ 6060139 h 6085571"/>
              <a:gd name="connsiteX11" fmla="*/ 652174 w 4034899"/>
              <a:gd name="connsiteY11" fmla="*/ 5169576 h 6085571"/>
              <a:gd name="connsiteX12" fmla="*/ 615277 w 4034899"/>
              <a:gd name="connsiteY12" fmla="*/ 2863990 h 6085571"/>
              <a:gd name="connsiteX0" fmla="*/ 615277 w 4013572"/>
              <a:gd name="connsiteY0" fmla="*/ 2891963 h 6113544"/>
              <a:gd name="connsiteX1" fmla="*/ 177573 w 4013572"/>
              <a:gd name="connsiteY1" fmla="*/ 1799950 h 6113544"/>
              <a:gd name="connsiteX2" fmla="*/ 53150 w 4013572"/>
              <a:gd name="connsiteY2" fmla="*/ 1224580 h 6113544"/>
              <a:gd name="connsiteX3" fmla="*/ 873818 w 4013572"/>
              <a:gd name="connsiteY3" fmla="*/ 30030 h 6113544"/>
              <a:gd name="connsiteX4" fmla="*/ 2399382 w 4013572"/>
              <a:gd name="connsiteY4" fmla="*/ 457353 h 6113544"/>
              <a:gd name="connsiteX5" fmla="*/ 3547353 w 4013572"/>
              <a:gd name="connsiteY5" fmla="*/ 1521455 h 6113544"/>
              <a:gd name="connsiteX6" fmla="*/ 4007880 w 4013572"/>
              <a:gd name="connsiteY6" fmla="*/ 2202171 h 6113544"/>
              <a:gd name="connsiteX7" fmla="*/ 3318549 w 4013572"/>
              <a:gd name="connsiteY7" fmla="*/ 3478774 h 6113544"/>
              <a:gd name="connsiteX8" fmla="*/ 2879346 w 4013572"/>
              <a:gd name="connsiteY8" fmla="*/ 3694946 h 6113544"/>
              <a:gd name="connsiteX9" fmla="*/ 2440204 w 4013572"/>
              <a:gd name="connsiteY9" fmla="*/ 4226103 h 6113544"/>
              <a:gd name="connsiteX10" fmla="*/ 1730690 w 4013572"/>
              <a:gd name="connsiteY10" fmla="*/ 5700401 h 6113544"/>
              <a:gd name="connsiteX11" fmla="*/ 1463654 w 4013572"/>
              <a:gd name="connsiteY11" fmla="*/ 6088112 h 6113544"/>
              <a:gd name="connsiteX12" fmla="*/ 652174 w 4013572"/>
              <a:gd name="connsiteY12" fmla="*/ 5197549 h 6113544"/>
              <a:gd name="connsiteX13" fmla="*/ 615277 w 4013572"/>
              <a:gd name="connsiteY13" fmla="*/ 2891963 h 6113544"/>
              <a:gd name="connsiteX0" fmla="*/ 615277 w 4011992"/>
              <a:gd name="connsiteY0" fmla="*/ 2888814 h 6110395"/>
              <a:gd name="connsiteX1" fmla="*/ 177573 w 4011992"/>
              <a:gd name="connsiteY1" fmla="*/ 1796801 h 6110395"/>
              <a:gd name="connsiteX2" fmla="*/ 53150 w 4011992"/>
              <a:gd name="connsiteY2" fmla="*/ 1221431 h 6110395"/>
              <a:gd name="connsiteX3" fmla="*/ 873818 w 4011992"/>
              <a:gd name="connsiteY3" fmla="*/ 26881 h 6110395"/>
              <a:gd name="connsiteX4" fmla="*/ 2399382 w 4011992"/>
              <a:gd name="connsiteY4" fmla="*/ 454204 h 6110395"/>
              <a:gd name="connsiteX5" fmla="*/ 3066790 w 4011992"/>
              <a:gd name="connsiteY5" fmla="*/ 1346780 h 6110395"/>
              <a:gd name="connsiteX6" fmla="*/ 3547353 w 4011992"/>
              <a:gd name="connsiteY6" fmla="*/ 1518306 h 6110395"/>
              <a:gd name="connsiteX7" fmla="*/ 4007880 w 4011992"/>
              <a:gd name="connsiteY7" fmla="*/ 2199022 h 6110395"/>
              <a:gd name="connsiteX8" fmla="*/ 3318549 w 4011992"/>
              <a:gd name="connsiteY8" fmla="*/ 3475625 h 6110395"/>
              <a:gd name="connsiteX9" fmla="*/ 2879346 w 4011992"/>
              <a:gd name="connsiteY9" fmla="*/ 3691797 h 6110395"/>
              <a:gd name="connsiteX10" fmla="*/ 2440204 w 4011992"/>
              <a:gd name="connsiteY10" fmla="*/ 4222954 h 6110395"/>
              <a:gd name="connsiteX11" fmla="*/ 1730690 w 4011992"/>
              <a:gd name="connsiteY11" fmla="*/ 5697252 h 6110395"/>
              <a:gd name="connsiteX12" fmla="*/ 1463654 w 4011992"/>
              <a:gd name="connsiteY12" fmla="*/ 6084963 h 6110395"/>
              <a:gd name="connsiteX13" fmla="*/ 652174 w 4011992"/>
              <a:gd name="connsiteY13" fmla="*/ 5194400 h 6110395"/>
              <a:gd name="connsiteX14" fmla="*/ 615277 w 4011992"/>
              <a:gd name="connsiteY14" fmla="*/ 2888814 h 6110395"/>
              <a:gd name="connsiteX0" fmla="*/ 615277 w 4008133"/>
              <a:gd name="connsiteY0" fmla="*/ 2888814 h 6110395"/>
              <a:gd name="connsiteX1" fmla="*/ 177573 w 4008133"/>
              <a:gd name="connsiteY1" fmla="*/ 1796801 h 6110395"/>
              <a:gd name="connsiteX2" fmla="*/ 53150 w 4008133"/>
              <a:gd name="connsiteY2" fmla="*/ 1221431 h 6110395"/>
              <a:gd name="connsiteX3" fmla="*/ 873818 w 4008133"/>
              <a:gd name="connsiteY3" fmla="*/ 26881 h 6110395"/>
              <a:gd name="connsiteX4" fmla="*/ 2399382 w 4008133"/>
              <a:gd name="connsiteY4" fmla="*/ 454204 h 6110395"/>
              <a:gd name="connsiteX5" fmla="*/ 3066790 w 4008133"/>
              <a:gd name="connsiteY5" fmla="*/ 1346780 h 6110395"/>
              <a:gd name="connsiteX6" fmla="*/ 3394848 w 4008133"/>
              <a:gd name="connsiteY6" fmla="*/ 1634779 h 6110395"/>
              <a:gd name="connsiteX7" fmla="*/ 4007880 w 4008133"/>
              <a:gd name="connsiteY7" fmla="*/ 2199022 h 6110395"/>
              <a:gd name="connsiteX8" fmla="*/ 3318549 w 4008133"/>
              <a:gd name="connsiteY8" fmla="*/ 3475625 h 6110395"/>
              <a:gd name="connsiteX9" fmla="*/ 2879346 w 4008133"/>
              <a:gd name="connsiteY9" fmla="*/ 3691797 h 6110395"/>
              <a:gd name="connsiteX10" fmla="*/ 2440204 w 4008133"/>
              <a:gd name="connsiteY10" fmla="*/ 4222954 h 6110395"/>
              <a:gd name="connsiteX11" fmla="*/ 1730690 w 4008133"/>
              <a:gd name="connsiteY11" fmla="*/ 5697252 h 6110395"/>
              <a:gd name="connsiteX12" fmla="*/ 1463654 w 4008133"/>
              <a:gd name="connsiteY12" fmla="*/ 6084963 h 6110395"/>
              <a:gd name="connsiteX13" fmla="*/ 652174 w 4008133"/>
              <a:gd name="connsiteY13" fmla="*/ 5194400 h 6110395"/>
              <a:gd name="connsiteX14" fmla="*/ 615277 w 4008133"/>
              <a:gd name="connsiteY14" fmla="*/ 2888814 h 6110395"/>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399382 w 4008133"/>
              <a:gd name="connsiteY5" fmla="*/ 477553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401494 w 4008133"/>
              <a:gd name="connsiteY5" fmla="*/ 611995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401494 w 4008133"/>
              <a:gd name="connsiteY5" fmla="*/ 611995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473759 w 4008133"/>
              <a:gd name="connsiteY5" fmla="*/ 751351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08133" h="6133744">
                <a:moveTo>
                  <a:pt x="615277" y="2912163"/>
                </a:moveTo>
                <a:cubicBezTo>
                  <a:pt x="474256" y="2390624"/>
                  <a:pt x="-10537" y="2323839"/>
                  <a:pt x="177573" y="1820150"/>
                </a:cubicBezTo>
                <a:cubicBezTo>
                  <a:pt x="235292" y="1531894"/>
                  <a:pt x="-133313" y="1632503"/>
                  <a:pt x="53150" y="1244780"/>
                </a:cubicBezTo>
                <a:cubicBezTo>
                  <a:pt x="239613" y="857057"/>
                  <a:pt x="576356" y="216307"/>
                  <a:pt x="873818" y="50230"/>
                </a:cubicBezTo>
                <a:cubicBezTo>
                  <a:pt x="1171280" y="-115847"/>
                  <a:pt x="1583664" y="177097"/>
                  <a:pt x="1837925" y="248317"/>
                </a:cubicBezTo>
                <a:cubicBezTo>
                  <a:pt x="2092186" y="319537"/>
                  <a:pt x="2344692" y="735413"/>
                  <a:pt x="2473759" y="751351"/>
                </a:cubicBezTo>
                <a:cubicBezTo>
                  <a:pt x="2602826" y="767289"/>
                  <a:pt x="2913275" y="1219000"/>
                  <a:pt x="3066790" y="1370129"/>
                </a:cubicBezTo>
                <a:cubicBezTo>
                  <a:pt x="3220305" y="1521258"/>
                  <a:pt x="3238000" y="1516088"/>
                  <a:pt x="3394848" y="1658128"/>
                </a:cubicBezTo>
                <a:cubicBezTo>
                  <a:pt x="3551696" y="1800168"/>
                  <a:pt x="4020597" y="1915563"/>
                  <a:pt x="4007880" y="2222371"/>
                </a:cubicBezTo>
                <a:cubicBezTo>
                  <a:pt x="3995164" y="2529179"/>
                  <a:pt x="3506638" y="3250178"/>
                  <a:pt x="3318549" y="3498974"/>
                </a:cubicBezTo>
                <a:cubicBezTo>
                  <a:pt x="3130460" y="3747770"/>
                  <a:pt x="3018009" y="3587499"/>
                  <a:pt x="2879346" y="3715146"/>
                </a:cubicBezTo>
                <a:cubicBezTo>
                  <a:pt x="2632910" y="4107768"/>
                  <a:pt x="2676153" y="3847442"/>
                  <a:pt x="2440204" y="4246303"/>
                </a:cubicBezTo>
                <a:cubicBezTo>
                  <a:pt x="2288437" y="4540980"/>
                  <a:pt x="1121375" y="5292624"/>
                  <a:pt x="1730690" y="5720601"/>
                </a:cubicBezTo>
                <a:cubicBezTo>
                  <a:pt x="1640041" y="6205997"/>
                  <a:pt x="1669155" y="6147854"/>
                  <a:pt x="1463654" y="6108312"/>
                </a:cubicBezTo>
                <a:cubicBezTo>
                  <a:pt x="1258153" y="6068770"/>
                  <a:pt x="793570" y="5750441"/>
                  <a:pt x="652174" y="5217749"/>
                </a:cubicBezTo>
                <a:cubicBezTo>
                  <a:pt x="510778" y="4685058"/>
                  <a:pt x="578336" y="3773416"/>
                  <a:pt x="615277" y="2912163"/>
                </a:cubicBezTo>
                <a:close/>
              </a:path>
            </a:pathLst>
          </a:cu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22" name="Groupe 121">
            <a:extLst>
              <a:ext uri="{FF2B5EF4-FFF2-40B4-BE49-F238E27FC236}">
                <a16:creationId xmlns:a16="http://schemas.microsoft.com/office/drawing/2014/main" id="{9C3F9BCE-8315-B8E8-0FD5-A57F114D7A40}"/>
              </a:ext>
            </a:extLst>
          </p:cNvPr>
          <p:cNvGrpSpPr/>
          <p:nvPr/>
        </p:nvGrpSpPr>
        <p:grpSpPr>
          <a:xfrm>
            <a:off x="1777942" y="589164"/>
            <a:ext cx="2719687" cy="1187811"/>
            <a:chOff x="1777942" y="589164"/>
            <a:chExt cx="2719687" cy="1187811"/>
          </a:xfrm>
        </p:grpSpPr>
        <p:sp>
          <p:nvSpPr>
            <p:cNvPr id="116" name="Arc 115">
              <a:extLst>
                <a:ext uri="{FF2B5EF4-FFF2-40B4-BE49-F238E27FC236}">
                  <a16:creationId xmlns:a16="http://schemas.microsoft.com/office/drawing/2014/main" id="{6C4BD92B-59ED-A468-880F-04190FEFCEA1}"/>
                </a:ext>
              </a:extLst>
            </p:cNvPr>
            <p:cNvSpPr/>
            <p:nvPr/>
          </p:nvSpPr>
          <p:spPr>
            <a:xfrm rot="1207148">
              <a:off x="1777942" y="617664"/>
              <a:ext cx="2719687" cy="1159311"/>
            </a:xfrm>
            <a:prstGeom prst="arc">
              <a:avLst>
                <a:gd name="adj1" fmla="val 16200000"/>
                <a:gd name="adj2" fmla="val 19831826"/>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8" name="Triangle isocèle 117">
              <a:extLst>
                <a:ext uri="{FF2B5EF4-FFF2-40B4-BE49-F238E27FC236}">
                  <a16:creationId xmlns:a16="http://schemas.microsoft.com/office/drawing/2014/main" id="{6D96A7B9-8B22-2EA1-9343-1D034EC276C1}"/>
                </a:ext>
              </a:extLst>
            </p:cNvPr>
            <p:cNvSpPr/>
            <p:nvPr/>
          </p:nvSpPr>
          <p:spPr>
            <a:xfrm rot="1404546">
              <a:off x="3443604" y="589164"/>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Triangle isocèle 118">
              <a:extLst>
                <a:ext uri="{FF2B5EF4-FFF2-40B4-BE49-F238E27FC236}">
                  <a16:creationId xmlns:a16="http://schemas.microsoft.com/office/drawing/2014/main" id="{DA3CE0F9-491F-E6F2-809C-006A0DE66877}"/>
                </a:ext>
              </a:extLst>
            </p:cNvPr>
            <p:cNvSpPr/>
            <p:nvPr/>
          </p:nvSpPr>
          <p:spPr>
            <a:xfrm rot="1404546">
              <a:off x="3605733" y="647583"/>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Triangle isocèle 119">
              <a:extLst>
                <a:ext uri="{FF2B5EF4-FFF2-40B4-BE49-F238E27FC236}">
                  <a16:creationId xmlns:a16="http://schemas.microsoft.com/office/drawing/2014/main" id="{297DD737-34DD-0FE2-5619-F30A800F3BC2}"/>
                </a:ext>
              </a:extLst>
            </p:cNvPr>
            <p:cNvSpPr/>
            <p:nvPr/>
          </p:nvSpPr>
          <p:spPr>
            <a:xfrm rot="1763725">
              <a:off x="3766588" y="720682"/>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Triangle isocèle 120">
              <a:extLst>
                <a:ext uri="{FF2B5EF4-FFF2-40B4-BE49-F238E27FC236}">
                  <a16:creationId xmlns:a16="http://schemas.microsoft.com/office/drawing/2014/main" id="{71045171-2559-81F5-251C-BCEC417559B2}"/>
                </a:ext>
              </a:extLst>
            </p:cNvPr>
            <p:cNvSpPr/>
            <p:nvPr/>
          </p:nvSpPr>
          <p:spPr>
            <a:xfrm rot="2020930">
              <a:off x="3925363" y="829479"/>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3" name="Flèche : droite 122">
            <a:extLst>
              <a:ext uri="{FF2B5EF4-FFF2-40B4-BE49-F238E27FC236}">
                <a16:creationId xmlns:a16="http://schemas.microsoft.com/office/drawing/2014/main" id="{F433CBDC-218C-290D-563A-D0EE15FA896F}"/>
              </a:ext>
            </a:extLst>
          </p:cNvPr>
          <p:cNvSpPr/>
          <p:nvPr/>
        </p:nvSpPr>
        <p:spPr>
          <a:xfrm>
            <a:off x="5000355" y="3735604"/>
            <a:ext cx="633971" cy="637494"/>
          </a:xfrm>
          <a:prstGeom prst="rightArrow">
            <a:avLst/>
          </a:prstGeom>
          <a:solidFill>
            <a:schemeClr val="accent6">
              <a:lumMod val="75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4" name="Flèche : droite 123">
            <a:extLst>
              <a:ext uri="{FF2B5EF4-FFF2-40B4-BE49-F238E27FC236}">
                <a16:creationId xmlns:a16="http://schemas.microsoft.com/office/drawing/2014/main" id="{500EA360-A17D-570F-32C5-8D7BBBE15E8F}"/>
              </a:ext>
            </a:extLst>
          </p:cNvPr>
          <p:cNvSpPr/>
          <p:nvPr/>
        </p:nvSpPr>
        <p:spPr>
          <a:xfrm rot="10800000">
            <a:off x="894868" y="2400160"/>
            <a:ext cx="633971" cy="637494"/>
          </a:xfrm>
          <a:prstGeom prst="rightArrow">
            <a:avLst/>
          </a:prstGeom>
          <a:solidFill>
            <a:schemeClr val="accent6">
              <a:lumMod val="75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a:extLst>
              <a:ext uri="{FF2B5EF4-FFF2-40B4-BE49-F238E27FC236}">
                <a16:creationId xmlns:a16="http://schemas.microsoft.com/office/drawing/2014/main" id="{A2FC99CF-40F2-2E81-4873-24CA7B0BD141}"/>
              </a:ext>
            </a:extLst>
          </p:cNvPr>
          <p:cNvSpPr txBox="1"/>
          <p:nvPr/>
        </p:nvSpPr>
        <p:spPr>
          <a:xfrm>
            <a:off x="2900640" y="4225117"/>
            <a:ext cx="914033" cy="276999"/>
          </a:xfrm>
          <a:prstGeom prst="rect">
            <a:avLst/>
          </a:prstGeom>
          <a:noFill/>
        </p:spPr>
        <p:txBody>
          <a:bodyPr wrap="none" rtlCol="0">
            <a:spAutoFit/>
          </a:bodyPr>
          <a:lstStyle/>
          <a:p>
            <a:r>
              <a:rPr lang="fr-FR" sz="1200" dirty="0">
                <a:latin typeface="Tw Cen MT" panose="020B0602020104020603" pitchFamily="34" charset="0"/>
              </a:rPr>
              <a:t>ARGENTINE</a:t>
            </a:r>
            <a:endParaRPr lang="fr-FR" sz="1400" dirty="0">
              <a:latin typeface="Tw Cen MT" panose="020B0602020104020603" pitchFamily="34" charset="0"/>
            </a:endParaRPr>
          </a:p>
        </p:txBody>
      </p:sp>
      <p:sp>
        <p:nvSpPr>
          <p:cNvPr id="85" name="ZoneTexte 84">
            <a:extLst>
              <a:ext uri="{FF2B5EF4-FFF2-40B4-BE49-F238E27FC236}">
                <a16:creationId xmlns:a16="http://schemas.microsoft.com/office/drawing/2014/main" id="{31C737A9-806A-EE86-6054-95BC213FFD4E}"/>
              </a:ext>
            </a:extLst>
          </p:cNvPr>
          <p:cNvSpPr txBox="1"/>
          <p:nvPr/>
        </p:nvSpPr>
        <p:spPr>
          <a:xfrm>
            <a:off x="2388236" y="3683001"/>
            <a:ext cx="497252" cy="276999"/>
          </a:xfrm>
          <a:prstGeom prst="rect">
            <a:avLst/>
          </a:prstGeom>
          <a:noFill/>
        </p:spPr>
        <p:txBody>
          <a:bodyPr wrap="none" rtlCol="0">
            <a:spAutoFit/>
          </a:bodyPr>
          <a:lstStyle/>
          <a:p>
            <a:r>
              <a:rPr lang="fr-FR" sz="1200" dirty="0">
                <a:latin typeface="Tw Cen MT" panose="020B0602020104020603" pitchFamily="34" charset="0"/>
              </a:rPr>
              <a:t>CHILI</a:t>
            </a:r>
          </a:p>
        </p:txBody>
      </p:sp>
      <p:sp>
        <p:nvSpPr>
          <p:cNvPr id="86" name="ZoneTexte 85">
            <a:extLst>
              <a:ext uri="{FF2B5EF4-FFF2-40B4-BE49-F238E27FC236}">
                <a16:creationId xmlns:a16="http://schemas.microsoft.com/office/drawing/2014/main" id="{1A927467-2A71-4FEC-1934-7A16934EE033}"/>
              </a:ext>
            </a:extLst>
          </p:cNvPr>
          <p:cNvSpPr txBox="1"/>
          <p:nvPr/>
        </p:nvSpPr>
        <p:spPr>
          <a:xfrm>
            <a:off x="3327739" y="3475156"/>
            <a:ext cx="887807" cy="276999"/>
          </a:xfrm>
          <a:prstGeom prst="rect">
            <a:avLst/>
          </a:prstGeom>
          <a:noFill/>
        </p:spPr>
        <p:txBody>
          <a:bodyPr wrap="none" rtlCol="0">
            <a:spAutoFit/>
          </a:bodyPr>
          <a:lstStyle/>
          <a:p>
            <a:r>
              <a:rPr lang="fr-FR" sz="1200" dirty="0">
                <a:latin typeface="Tw Cen MT" panose="020B0602020104020603" pitchFamily="34" charset="0"/>
              </a:rPr>
              <a:t>PARAGUAY</a:t>
            </a:r>
          </a:p>
        </p:txBody>
      </p:sp>
      <p:sp>
        <p:nvSpPr>
          <p:cNvPr id="114" name="ZoneTexte 113">
            <a:extLst>
              <a:ext uri="{FF2B5EF4-FFF2-40B4-BE49-F238E27FC236}">
                <a16:creationId xmlns:a16="http://schemas.microsoft.com/office/drawing/2014/main" id="{4F602C9A-00FA-90F2-D817-73882291E870}"/>
              </a:ext>
            </a:extLst>
          </p:cNvPr>
          <p:cNvSpPr txBox="1"/>
          <p:nvPr/>
        </p:nvSpPr>
        <p:spPr>
          <a:xfrm>
            <a:off x="4342117" y="2831473"/>
            <a:ext cx="575799" cy="276999"/>
          </a:xfrm>
          <a:prstGeom prst="rect">
            <a:avLst/>
          </a:prstGeom>
          <a:noFill/>
        </p:spPr>
        <p:txBody>
          <a:bodyPr wrap="none" rtlCol="0">
            <a:spAutoFit/>
          </a:bodyPr>
          <a:lstStyle/>
          <a:p>
            <a:r>
              <a:rPr lang="fr-FR" sz="1200" dirty="0">
                <a:latin typeface="Tw Cen MT" panose="020B0602020104020603" pitchFamily="34" charset="0"/>
              </a:rPr>
              <a:t>BRESIL</a:t>
            </a:r>
          </a:p>
        </p:txBody>
      </p:sp>
      <p:sp>
        <p:nvSpPr>
          <p:cNvPr id="117" name="ZoneTexte 116">
            <a:extLst>
              <a:ext uri="{FF2B5EF4-FFF2-40B4-BE49-F238E27FC236}">
                <a16:creationId xmlns:a16="http://schemas.microsoft.com/office/drawing/2014/main" id="{DDE682DF-F98E-54B8-3589-D5E8D9EE3594}"/>
              </a:ext>
            </a:extLst>
          </p:cNvPr>
          <p:cNvSpPr txBox="1"/>
          <p:nvPr/>
        </p:nvSpPr>
        <p:spPr>
          <a:xfrm>
            <a:off x="2799974" y="3054004"/>
            <a:ext cx="667170" cy="276999"/>
          </a:xfrm>
          <a:prstGeom prst="rect">
            <a:avLst/>
          </a:prstGeom>
          <a:noFill/>
        </p:spPr>
        <p:txBody>
          <a:bodyPr wrap="none" rtlCol="0">
            <a:spAutoFit/>
          </a:bodyPr>
          <a:lstStyle/>
          <a:p>
            <a:r>
              <a:rPr lang="fr-FR" sz="1200" dirty="0">
                <a:latin typeface="Tw Cen MT" panose="020B0602020104020603" pitchFamily="34" charset="0"/>
              </a:rPr>
              <a:t>BOLIVIE</a:t>
            </a:r>
          </a:p>
        </p:txBody>
      </p:sp>
      <p:sp>
        <p:nvSpPr>
          <p:cNvPr id="125" name="ZoneTexte 124">
            <a:extLst>
              <a:ext uri="{FF2B5EF4-FFF2-40B4-BE49-F238E27FC236}">
                <a16:creationId xmlns:a16="http://schemas.microsoft.com/office/drawing/2014/main" id="{2AF83CE4-3060-0E8B-A0AB-94A5ECC47C22}"/>
              </a:ext>
            </a:extLst>
          </p:cNvPr>
          <p:cNvSpPr txBox="1"/>
          <p:nvPr/>
        </p:nvSpPr>
        <p:spPr>
          <a:xfrm>
            <a:off x="1970443" y="2663574"/>
            <a:ext cx="617477" cy="276999"/>
          </a:xfrm>
          <a:prstGeom prst="rect">
            <a:avLst/>
          </a:prstGeom>
          <a:noFill/>
        </p:spPr>
        <p:txBody>
          <a:bodyPr wrap="none" rtlCol="0">
            <a:spAutoFit/>
          </a:bodyPr>
          <a:lstStyle/>
          <a:p>
            <a:r>
              <a:rPr lang="fr-FR" sz="1200" dirty="0">
                <a:latin typeface="Tw Cen MT" panose="020B0602020104020603" pitchFamily="34" charset="0"/>
              </a:rPr>
              <a:t>PEROU</a:t>
            </a:r>
          </a:p>
        </p:txBody>
      </p:sp>
      <p:sp>
        <p:nvSpPr>
          <p:cNvPr id="126" name="ZoneTexte 125">
            <a:extLst>
              <a:ext uri="{FF2B5EF4-FFF2-40B4-BE49-F238E27FC236}">
                <a16:creationId xmlns:a16="http://schemas.microsoft.com/office/drawing/2014/main" id="{4E2A3C13-D411-C0A4-48E7-68935A16B64D}"/>
              </a:ext>
            </a:extLst>
          </p:cNvPr>
          <p:cNvSpPr txBox="1"/>
          <p:nvPr/>
        </p:nvSpPr>
        <p:spPr>
          <a:xfrm>
            <a:off x="1256198" y="1633031"/>
            <a:ext cx="853439" cy="276999"/>
          </a:xfrm>
          <a:prstGeom prst="rect">
            <a:avLst/>
          </a:prstGeom>
          <a:noFill/>
        </p:spPr>
        <p:txBody>
          <a:bodyPr wrap="none" rtlCol="0">
            <a:spAutoFit/>
          </a:bodyPr>
          <a:lstStyle/>
          <a:p>
            <a:r>
              <a:rPr lang="fr-FR" sz="1200" dirty="0">
                <a:latin typeface="Tw Cen MT" panose="020B0602020104020603" pitchFamily="34" charset="0"/>
              </a:rPr>
              <a:t>EQUATEUR</a:t>
            </a:r>
          </a:p>
        </p:txBody>
      </p:sp>
      <p:sp>
        <p:nvSpPr>
          <p:cNvPr id="127" name="ZoneTexte 126">
            <a:extLst>
              <a:ext uri="{FF2B5EF4-FFF2-40B4-BE49-F238E27FC236}">
                <a16:creationId xmlns:a16="http://schemas.microsoft.com/office/drawing/2014/main" id="{339ED93A-1E3D-F552-2466-ED267664B86A}"/>
              </a:ext>
            </a:extLst>
          </p:cNvPr>
          <p:cNvSpPr txBox="1"/>
          <p:nvPr/>
        </p:nvSpPr>
        <p:spPr>
          <a:xfrm>
            <a:off x="1865732" y="1241426"/>
            <a:ext cx="869277" cy="276999"/>
          </a:xfrm>
          <a:prstGeom prst="rect">
            <a:avLst/>
          </a:prstGeom>
          <a:noFill/>
        </p:spPr>
        <p:txBody>
          <a:bodyPr wrap="none" rtlCol="0">
            <a:spAutoFit/>
          </a:bodyPr>
          <a:lstStyle/>
          <a:p>
            <a:r>
              <a:rPr lang="fr-FR" sz="1200" dirty="0">
                <a:latin typeface="Tw Cen MT" panose="020B0602020104020603" pitchFamily="34" charset="0"/>
              </a:rPr>
              <a:t>COLOMBIE</a:t>
            </a:r>
          </a:p>
        </p:txBody>
      </p:sp>
      <p:sp>
        <p:nvSpPr>
          <p:cNvPr id="128" name="ZoneTexte 127">
            <a:extLst>
              <a:ext uri="{FF2B5EF4-FFF2-40B4-BE49-F238E27FC236}">
                <a16:creationId xmlns:a16="http://schemas.microsoft.com/office/drawing/2014/main" id="{3398FF77-4482-56CC-3A2D-54E6B20DB041}"/>
              </a:ext>
            </a:extLst>
          </p:cNvPr>
          <p:cNvSpPr txBox="1"/>
          <p:nvPr/>
        </p:nvSpPr>
        <p:spPr>
          <a:xfrm>
            <a:off x="4777900" y="586446"/>
            <a:ext cx="923907" cy="276999"/>
          </a:xfrm>
          <a:prstGeom prst="rect">
            <a:avLst/>
          </a:prstGeom>
          <a:noFill/>
        </p:spPr>
        <p:txBody>
          <a:bodyPr wrap="none" rtlCol="0">
            <a:spAutoFit/>
          </a:bodyPr>
          <a:lstStyle/>
          <a:p>
            <a:r>
              <a:rPr lang="fr-FR" sz="1200" dirty="0">
                <a:latin typeface="Tw Cen MT" panose="020B0602020104020603" pitchFamily="34" charset="0"/>
              </a:rPr>
              <a:t>1. GUYANA</a:t>
            </a:r>
          </a:p>
        </p:txBody>
      </p:sp>
      <p:sp>
        <p:nvSpPr>
          <p:cNvPr id="129" name="ZoneTexte 128">
            <a:extLst>
              <a:ext uri="{FF2B5EF4-FFF2-40B4-BE49-F238E27FC236}">
                <a16:creationId xmlns:a16="http://schemas.microsoft.com/office/drawing/2014/main" id="{8A1B47A1-02C2-C06B-5DE7-F995B4A0D218}"/>
              </a:ext>
            </a:extLst>
          </p:cNvPr>
          <p:cNvSpPr txBox="1"/>
          <p:nvPr/>
        </p:nvSpPr>
        <p:spPr>
          <a:xfrm>
            <a:off x="4724419" y="792509"/>
            <a:ext cx="1007007" cy="276999"/>
          </a:xfrm>
          <a:prstGeom prst="rect">
            <a:avLst/>
          </a:prstGeom>
          <a:noFill/>
        </p:spPr>
        <p:txBody>
          <a:bodyPr wrap="none" rtlCol="0">
            <a:spAutoFit/>
          </a:bodyPr>
          <a:lstStyle/>
          <a:p>
            <a:r>
              <a:rPr lang="fr-FR" sz="1200" dirty="0">
                <a:latin typeface="Tw Cen MT" panose="020B0602020104020603" pitchFamily="34" charset="0"/>
              </a:rPr>
              <a:t>2. SURINAME</a:t>
            </a:r>
          </a:p>
        </p:txBody>
      </p:sp>
      <p:sp>
        <p:nvSpPr>
          <p:cNvPr id="130" name="ZoneTexte 129">
            <a:extLst>
              <a:ext uri="{FF2B5EF4-FFF2-40B4-BE49-F238E27FC236}">
                <a16:creationId xmlns:a16="http://schemas.microsoft.com/office/drawing/2014/main" id="{5D9CC691-67CB-ED4F-31B8-1845758208B5}"/>
              </a:ext>
            </a:extLst>
          </p:cNvPr>
          <p:cNvSpPr txBox="1"/>
          <p:nvPr/>
        </p:nvSpPr>
        <p:spPr>
          <a:xfrm>
            <a:off x="3368767" y="1075397"/>
            <a:ext cx="269626" cy="276999"/>
          </a:xfrm>
          <a:prstGeom prst="rect">
            <a:avLst/>
          </a:prstGeom>
          <a:noFill/>
        </p:spPr>
        <p:txBody>
          <a:bodyPr wrap="none" rtlCol="0">
            <a:spAutoFit/>
          </a:bodyPr>
          <a:lstStyle/>
          <a:p>
            <a:r>
              <a:rPr lang="fr-FR" sz="1200" dirty="0">
                <a:latin typeface="Tw Cen MT" panose="020B0602020104020603" pitchFamily="34" charset="0"/>
              </a:rPr>
              <a:t>1</a:t>
            </a:r>
          </a:p>
        </p:txBody>
      </p:sp>
      <p:sp>
        <p:nvSpPr>
          <p:cNvPr id="132" name="ZoneTexte 131">
            <a:extLst>
              <a:ext uri="{FF2B5EF4-FFF2-40B4-BE49-F238E27FC236}">
                <a16:creationId xmlns:a16="http://schemas.microsoft.com/office/drawing/2014/main" id="{EEA33FF5-CB63-9182-DBB5-4DC685D9717E}"/>
              </a:ext>
            </a:extLst>
          </p:cNvPr>
          <p:cNvSpPr txBox="1"/>
          <p:nvPr/>
        </p:nvSpPr>
        <p:spPr>
          <a:xfrm>
            <a:off x="3638115" y="1195654"/>
            <a:ext cx="269626" cy="276999"/>
          </a:xfrm>
          <a:prstGeom prst="rect">
            <a:avLst/>
          </a:prstGeom>
          <a:noFill/>
        </p:spPr>
        <p:txBody>
          <a:bodyPr wrap="none" rtlCol="0">
            <a:spAutoFit/>
          </a:bodyPr>
          <a:lstStyle/>
          <a:p>
            <a:r>
              <a:rPr lang="fr-FR" sz="1200" dirty="0">
                <a:latin typeface="Tw Cen MT" panose="020B0602020104020603" pitchFamily="34" charset="0"/>
              </a:rPr>
              <a:t>2</a:t>
            </a:r>
          </a:p>
        </p:txBody>
      </p:sp>
      <p:sp>
        <p:nvSpPr>
          <p:cNvPr id="131" name="ZoneTexte 130">
            <a:extLst>
              <a:ext uri="{FF2B5EF4-FFF2-40B4-BE49-F238E27FC236}">
                <a16:creationId xmlns:a16="http://schemas.microsoft.com/office/drawing/2014/main" id="{7A27E859-E449-2EEA-D054-83F9C50B3D28}"/>
              </a:ext>
            </a:extLst>
          </p:cNvPr>
          <p:cNvSpPr txBox="1"/>
          <p:nvPr/>
        </p:nvSpPr>
        <p:spPr>
          <a:xfrm>
            <a:off x="2469277" y="852252"/>
            <a:ext cx="904415" cy="276999"/>
          </a:xfrm>
          <a:prstGeom prst="rect">
            <a:avLst/>
          </a:prstGeom>
          <a:noFill/>
        </p:spPr>
        <p:txBody>
          <a:bodyPr wrap="none" rtlCol="0">
            <a:spAutoFit/>
          </a:bodyPr>
          <a:lstStyle/>
          <a:p>
            <a:r>
              <a:rPr lang="fr-FR" sz="1200" dirty="0">
                <a:latin typeface="Tw Cen MT" panose="020B0602020104020603" pitchFamily="34" charset="0"/>
              </a:rPr>
              <a:t>VENEZUELA</a:t>
            </a:r>
          </a:p>
        </p:txBody>
      </p:sp>
      <p:sp>
        <p:nvSpPr>
          <p:cNvPr id="133" name="ZoneTexte 132">
            <a:extLst>
              <a:ext uri="{FF2B5EF4-FFF2-40B4-BE49-F238E27FC236}">
                <a16:creationId xmlns:a16="http://schemas.microsoft.com/office/drawing/2014/main" id="{C0A3290F-D9E5-E8E3-00D0-BA5C7B77BF25}"/>
              </a:ext>
            </a:extLst>
          </p:cNvPr>
          <p:cNvSpPr txBox="1"/>
          <p:nvPr/>
        </p:nvSpPr>
        <p:spPr>
          <a:xfrm>
            <a:off x="4034769" y="1106003"/>
            <a:ext cx="1313565" cy="276999"/>
          </a:xfrm>
          <a:prstGeom prst="rect">
            <a:avLst/>
          </a:prstGeom>
          <a:noFill/>
        </p:spPr>
        <p:txBody>
          <a:bodyPr wrap="none" rtlCol="0">
            <a:spAutoFit/>
          </a:bodyPr>
          <a:lstStyle/>
          <a:p>
            <a:r>
              <a:rPr lang="fr-FR" sz="1200" dirty="0">
                <a:latin typeface="Tw Cen MT" panose="020B0602020104020603" pitchFamily="34" charset="0"/>
              </a:rPr>
              <a:t>Guyane française</a:t>
            </a:r>
          </a:p>
        </p:txBody>
      </p:sp>
      <p:sp>
        <p:nvSpPr>
          <p:cNvPr id="137" name="ZoneTexte 136">
            <a:extLst>
              <a:ext uri="{FF2B5EF4-FFF2-40B4-BE49-F238E27FC236}">
                <a16:creationId xmlns:a16="http://schemas.microsoft.com/office/drawing/2014/main" id="{459D728A-0DC8-D493-6C93-8DD6092C0AE2}"/>
              </a:ext>
            </a:extLst>
          </p:cNvPr>
          <p:cNvSpPr txBox="1"/>
          <p:nvPr/>
        </p:nvSpPr>
        <p:spPr>
          <a:xfrm>
            <a:off x="4201423" y="6117764"/>
            <a:ext cx="1053622" cy="276999"/>
          </a:xfrm>
          <a:prstGeom prst="rect">
            <a:avLst/>
          </a:prstGeom>
          <a:noFill/>
        </p:spPr>
        <p:txBody>
          <a:bodyPr wrap="none" rtlCol="0">
            <a:spAutoFit/>
          </a:bodyPr>
          <a:lstStyle/>
          <a:p>
            <a:r>
              <a:rPr lang="fr-FR" sz="1200" dirty="0" err="1">
                <a:latin typeface="Tw Cen MT" panose="020B0602020104020603" pitchFamily="34" charset="0"/>
              </a:rPr>
              <a:t>Falklands</a:t>
            </a:r>
            <a:r>
              <a:rPr lang="fr-FR" sz="1200" dirty="0">
                <a:latin typeface="Tw Cen MT" panose="020B0602020104020603" pitchFamily="34" charset="0"/>
              </a:rPr>
              <a:t> (RU)</a:t>
            </a:r>
          </a:p>
        </p:txBody>
      </p:sp>
    </p:spTree>
    <p:extLst>
      <p:ext uri="{BB962C8B-B14F-4D97-AF65-F5344CB8AC3E}">
        <p14:creationId xmlns:p14="http://schemas.microsoft.com/office/powerpoint/2010/main" val="587143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C0E35EF-7AD3-FDE0-877C-1AF583FB4721}"/>
            </a:ext>
          </a:extLst>
        </p:cNvPr>
        <p:cNvGrpSpPr/>
        <p:nvPr/>
      </p:nvGrpSpPr>
      <p:grpSpPr>
        <a:xfrm>
          <a:off x="0" y="0"/>
          <a:ext cx="0" cy="0"/>
          <a:chOff x="0" y="0"/>
          <a:chExt cx="0" cy="0"/>
        </a:xfrm>
      </p:grpSpPr>
      <p:pic>
        <p:nvPicPr>
          <p:cNvPr id="137" name="Image 136">
            <a:extLst>
              <a:ext uri="{FF2B5EF4-FFF2-40B4-BE49-F238E27FC236}">
                <a16:creationId xmlns:a16="http://schemas.microsoft.com/office/drawing/2014/main" id="{096AA449-E310-353A-F4BD-64E0DC0E6AC4}"/>
              </a:ext>
            </a:extLst>
          </p:cNvPr>
          <p:cNvPicPr>
            <a:picLocks noChangeAspect="1"/>
          </p:cNvPicPr>
          <p:nvPr/>
        </p:nvPicPr>
        <p:blipFill>
          <a:blip r:embed="rId3"/>
          <a:stretch>
            <a:fillRect/>
          </a:stretch>
        </p:blipFill>
        <p:spPr>
          <a:xfrm>
            <a:off x="0" y="13671"/>
            <a:ext cx="12192000" cy="6869690"/>
          </a:xfrm>
          <a:prstGeom prst="rect">
            <a:avLst/>
          </a:prstGeom>
        </p:spPr>
      </p:pic>
      <p:sp>
        <p:nvSpPr>
          <p:cNvPr id="2" name="Rectangle 1">
            <a:extLst>
              <a:ext uri="{FF2B5EF4-FFF2-40B4-BE49-F238E27FC236}">
                <a16:creationId xmlns:a16="http://schemas.microsoft.com/office/drawing/2014/main" id="{EEB5C9D8-8A2D-EA8F-C262-8311A9344450}"/>
              </a:ext>
            </a:extLst>
          </p:cNvPr>
          <p:cNvSpPr/>
          <p:nvPr/>
        </p:nvSpPr>
        <p:spPr>
          <a:xfrm>
            <a:off x="0" y="-15503"/>
            <a:ext cx="12192000" cy="6885384"/>
          </a:xfrm>
          <a:prstGeom prst="rect">
            <a:avLst/>
          </a:prstGeom>
          <a:solidFill>
            <a:schemeClr val="bg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a:solidFill>
                  <a:schemeClr val="tx2"/>
                </a:solidFill>
                <a:latin typeface="Tw Cen MT" pitchFamily="34" charset="0"/>
              </a:rPr>
              <a:t> </a:t>
            </a:r>
          </a:p>
          <a:p>
            <a:pPr algn="just">
              <a:buFont typeface="Wingdings" pitchFamily="2" charset="2"/>
              <a:buChar char="q"/>
            </a:pPr>
            <a:endParaRPr lang="fr-FR" b="1" dirty="0">
              <a:solidFill>
                <a:schemeClr val="tx2"/>
              </a:solidFill>
              <a:latin typeface="Tw Cen MT" pitchFamily="34" charset="0"/>
            </a:endParaRPr>
          </a:p>
          <a:p>
            <a:pPr algn="ctr"/>
            <a:endParaRPr lang="fr-FR" dirty="0">
              <a:solidFill>
                <a:schemeClr val="tx2"/>
              </a:solidFill>
            </a:endParaRPr>
          </a:p>
        </p:txBody>
      </p:sp>
      <p:grpSp>
        <p:nvGrpSpPr>
          <p:cNvPr id="4" name="Groupe 3">
            <a:extLst>
              <a:ext uri="{FF2B5EF4-FFF2-40B4-BE49-F238E27FC236}">
                <a16:creationId xmlns:a16="http://schemas.microsoft.com/office/drawing/2014/main" id="{767D2F08-F25B-D85D-547C-AEF7F4B9ABFD}"/>
              </a:ext>
            </a:extLst>
          </p:cNvPr>
          <p:cNvGrpSpPr/>
          <p:nvPr/>
        </p:nvGrpSpPr>
        <p:grpSpPr>
          <a:xfrm>
            <a:off x="644781" y="569101"/>
            <a:ext cx="5040608" cy="6089110"/>
            <a:chOff x="0" y="67447"/>
            <a:chExt cx="3296644" cy="4353394"/>
          </a:xfrm>
        </p:grpSpPr>
        <p:pic>
          <p:nvPicPr>
            <p:cNvPr id="8" name="Image 7">
              <a:extLst>
                <a:ext uri="{FF2B5EF4-FFF2-40B4-BE49-F238E27FC236}">
                  <a16:creationId xmlns:a16="http://schemas.microsoft.com/office/drawing/2014/main" id="{5A0A155D-F076-268A-B79C-968EF88E4F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447"/>
              <a:ext cx="3296644" cy="4353394"/>
            </a:xfrm>
            <a:prstGeom prst="rect">
              <a:avLst/>
            </a:prstGeom>
            <a:ln w="6350">
              <a:solidFill>
                <a:schemeClr val="tx1"/>
              </a:solidFill>
            </a:ln>
          </p:spPr>
        </p:pic>
        <p:sp>
          <p:nvSpPr>
            <p:cNvPr id="9" name="Forme libre : forme 8">
              <a:extLst>
                <a:ext uri="{FF2B5EF4-FFF2-40B4-BE49-F238E27FC236}">
                  <a16:creationId xmlns:a16="http://schemas.microsoft.com/office/drawing/2014/main" id="{717EE5EE-4FC3-6D8F-C010-89D0FE2B9B3B}"/>
                </a:ext>
              </a:extLst>
            </p:cNvPr>
            <p:cNvSpPr/>
            <p:nvPr/>
          </p:nvSpPr>
          <p:spPr>
            <a:xfrm>
              <a:off x="55659" y="1765189"/>
              <a:ext cx="1232452" cy="2274073"/>
            </a:xfrm>
            <a:custGeom>
              <a:avLst/>
              <a:gdLst>
                <a:gd name="connsiteX0" fmla="*/ 0 w 1232452"/>
                <a:gd name="connsiteY0" fmla="*/ 23854 h 2274073"/>
                <a:gd name="connsiteX1" fmla="*/ 15902 w 1232452"/>
                <a:gd name="connsiteY1" fmla="*/ 2274073 h 2274073"/>
                <a:gd name="connsiteX2" fmla="*/ 866692 w 1232452"/>
                <a:gd name="connsiteY2" fmla="*/ 2242268 h 2274073"/>
                <a:gd name="connsiteX3" fmla="*/ 1057523 w 1232452"/>
                <a:gd name="connsiteY3" fmla="*/ 1860605 h 2274073"/>
                <a:gd name="connsiteX4" fmla="*/ 946205 w 1232452"/>
                <a:gd name="connsiteY4" fmla="*/ 1319917 h 2274073"/>
                <a:gd name="connsiteX5" fmla="*/ 1224501 w 1232452"/>
                <a:gd name="connsiteY5" fmla="*/ 1208598 h 2274073"/>
                <a:gd name="connsiteX6" fmla="*/ 1232452 w 1232452"/>
                <a:gd name="connsiteY6" fmla="*/ 962108 h 2274073"/>
                <a:gd name="connsiteX7" fmla="*/ 954156 w 1232452"/>
                <a:gd name="connsiteY7" fmla="*/ 818984 h 2274073"/>
                <a:gd name="connsiteX8" fmla="*/ 914400 w 1232452"/>
                <a:gd name="connsiteY8" fmla="*/ 103367 h 2274073"/>
                <a:gd name="connsiteX9" fmla="*/ 246490 w 1232452"/>
                <a:gd name="connsiteY9" fmla="*/ 0 h 2274073"/>
                <a:gd name="connsiteX10" fmla="*/ 0 w 1232452"/>
                <a:gd name="connsiteY10" fmla="*/ 23854 h 227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2452" h="2274073">
                  <a:moveTo>
                    <a:pt x="0" y="23854"/>
                  </a:moveTo>
                  <a:lnTo>
                    <a:pt x="15902" y="2274073"/>
                  </a:lnTo>
                  <a:lnTo>
                    <a:pt x="866692" y="2242268"/>
                  </a:lnTo>
                  <a:lnTo>
                    <a:pt x="1057523" y="1860605"/>
                  </a:lnTo>
                  <a:lnTo>
                    <a:pt x="946205" y="1319917"/>
                  </a:lnTo>
                  <a:lnTo>
                    <a:pt x="1224501" y="1208598"/>
                  </a:lnTo>
                  <a:lnTo>
                    <a:pt x="1232452" y="962108"/>
                  </a:lnTo>
                  <a:lnTo>
                    <a:pt x="954156" y="818984"/>
                  </a:lnTo>
                  <a:lnTo>
                    <a:pt x="914400" y="103367"/>
                  </a:lnTo>
                  <a:lnTo>
                    <a:pt x="246490" y="0"/>
                  </a:lnTo>
                  <a:lnTo>
                    <a:pt x="0" y="23854"/>
                  </a:lnTo>
                  <a:close/>
                </a:path>
              </a:pathLst>
            </a:cu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grpSp>
      <p:sp>
        <p:nvSpPr>
          <p:cNvPr id="5" name="Rectangle 4">
            <a:extLst>
              <a:ext uri="{FF2B5EF4-FFF2-40B4-BE49-F238E27FC236}">
                <a16:creationId xmlns:a16="http://schemas.microsoft.com/office/drawing/2014/main" id="{A4DB62C8-EE61-FD52-8D37-B54B7BA8E5DF}"/>
              </a:ext>
            </a:extLst>
          </p:cNvPr>
          <p:cNvSpPr/>
          <p:nvPr/>
        </p:nvSpPr>
        <p:spPr>
          <a:xfrm>
            <a:off x="5714999" y="569101"/>
            <a:ext cx="6139170" cy="6097131"/>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Zone de texte 6">
            <a:extLst>
              <a:ext uri="{FF2B5EF4-FFF2-40B4-BE49-F238E27FC236}">
                <a16:creationId xmlns:a16="http://schemas.microsoft.com/office/drawing/2014/main" id="{7BCD7114-4200-C529-7A21-4AAD03B7D500}"/>
              </a:ext>
            </a:extLst>
          </p:cNvPr>
          <p:cNvSpPr txBox="1"/>
          <p:nvPr/>
        </p:nvSpPr>
        <p:spPr>
          <a:xfrm>
            <a:off x="623378" y="221029"/>
            <a:ext cx="10965371" cy="3781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Titre</a:t>
            </a:r>
            <a:r>
              <a:rPr lang="fr-FR" sz="1400" b="1" dirty="0">
                <a:effectLst/>
                <a:latin typeface="Century Gothic" panose="020B0502020202020204" pitchFamily="34" charset="0"/>
                <a:ea typeface="Calibri" panose="020F0502020204030204" pitchFamily="34" charset="0"/>
                <a:cs typeface="Times New Roman" panose="02020603050405020304" pitchFamily="18" charset="0"/>
              </a:rPr>
              <a:t> :  </a:t>
            </a: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48FFB947-43C6-E25E-9546-94C820711872}"/>
              </a:ext>
            </a:extLst>
          </p:cNvPr>
          <p:cNvSpPr txBox="1"/>
          <p:nvPr/>
        </p:nvSpPr>
        <p:spPr>
          <a:xfrm>
            <a:off x="5732761" y="599180"/>
            <a:ext cx="4022255"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1-</a:t>
            </a:r>
            <a:r>
              <a:rPr lang="fr-FR" sz="1600" b="1" dirty="0">
                <a:latin typeface="Century Gothic" panose="020B0502020202020204" pitchFamily="34" charset="0"/>
              </a:rPr>
              <a:t> Un processus d’intégration régionale</a:t>
            </a:r>
          </a:p>
        </p:txBody>
      </p:sp>
      <p:sp>
        <p:nvSpPr>
          <p:cNvPr id="11" name="ZoneTexte 10">
            <a:extLst>
              <a:ext uri="{FF2B5EF4-FFF2-40B4-BE49-F238E27FC236}">
                <a16:creationId xmlns:a16="http://schemas.microsoft.com/office/drawing/2014/main" id="{691E2F91-DB82-57F7-DA08-E22B6C23AD54}"/>
              </a:ext>
            </a:extLst>
          </p:cNvPr>
          <p:cNvSpPr txBox="1"/>
          <p:nvPr/>
        </p:nvSpPr>
        <p:spPr>
          <a:xfrm>
            <a:off x="5763241" y="2133600"/>
            <a:ext cx="6146234"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2-</a:t>
            </a:r>
            <a:r>
              <a:rPr lang="fr-FR" sz="1600" b="1" dirty="0">
                <a:latin typeface="Century Gothic" panose="020B0502020202020204" pitchFamily="34" charset="0"/>
              </a:rPr>
              <a:t> Une association de coopération économique dynamique</a:t>
            </a:r>
          </a:p>
        </p:txBody>
      </p:sp>
      <p:sp>
        <p:nvSpPr>
          <p:cNvPr id="12" name="ZoneTexte 11">
            <a:extLst>
              <a:ext uri="{FF2B5EF4-FFF2-40B4-BE49-F238E27FC236}">
                <a16:creationId xmlns:a16="http://schemas.microsoft.com/office/drawing/2014/main" id="{0D50D5FD-EE15-F93E-9826-A796AD6D3406}"/>
              </a:ext>
            </a:extLst>
          </p:cNvPr>
          <p:cNvSpPr txBox="1"/>
          <p:nvPr/>
        </p:nvSpPr>
        <p:spPr>
          <a:xfrm>
            <a:off x="5789743" y="4419600"/>
            <a:ext cx="4514377"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3-</a:t>
            </a:r>
            <a:r>
              <a:rPr lang="fr-FR" sz="1600" b="1" dirty="0">
                <a:latin typeface="Century Gothic" panose="020B0502020202020204" pitchFamily="34" charset="0"/>
              </a:rPr>
              <a:t> Des déséquilibres et des tensions internes</a:t>
            </a:r>
          </a:p>
        </p:txBody>
      </p:sp>
      <p:grpSp>
        <p:nvGrpSpPr>
          <p:cNvPr id="34" name="Groupe 33">
            <a:extLst>
              <a:ext uri="{FF2B5EF4-FFF2-40B4-BE49-F238E27FC236}">
                <a16:creationId xmlns:a16="http://schemas.microsoft.com/office/drawing/2014/main" id="{EDD07C70-D52C-28AB-A753-BE335F8A0A4A}"/>
              </a:ext>
            </a:extLst>
          </p:cNvPr>
          <p:cNvGrpSpPr/>
          <p:nvPr/>
        </p:nvGrpSpPr>
        <p:grpSpPr>
          <a:xfrm>
            <a:off x="2216728" y="1246908"/>
            <a:ext cx="3422072" cy="3330535"/>
            <a:chOff x="2216728" y="1246908"/>
            <a:chExt cx="3422072" cy="3330535"/>
          </a:xfrm>
        </p:grpSpPr>
        <p:grpSp>
          <p:nvGrpSpPr>
            <p:cNvPr id="32" name="Groupe 31">
              <a:extLst>
                <a:ext uri="{FF2B5EF4-FFF2-40B4-BE49-F238E27FC236}">
                  <a16:creationId xmlns:a16="http://schemas.microsoft.com/office/drawing/2014/main" id="{32F57A6A-CCDA-352F-36F5-4B1BB7287DAB}"/>
                </a:ext>
              </a:extLst>
            </p:cNvPr>
            <p:cNvGrpSpPr/>
            <p:nvPr/>
          </p:nvGrpSpPr>
          <p:grpSpPr>
            <a:xfrm>
              <a:off x="2216728" y="1246908"/>
              <a:ext cx="3422072" cy="3330535"/>
              <a:chOff x="2216728" y="1246908"/>
              <a:chExt cx="3422072" cy="3330535"/>
            </a:xfrm>
          </p:grpSpPr>
          <p:grpSp>
            <p:nvGrpSpPr>
              <p:cNvPr id="30" name="Groupe 29">
                <a:extLst>
                  <a:ext uri="{FF2B5EF4-FFF2-40B4-BE49-F238E27FC236}">
                    <a16:creationId xmlns:a16="http://schemas.microsoft.com/office/drawing/2014/main" id="{D42AC782-E21E-B454-CF39-52047DF3D629}"/>
                  </a:ext>
                </a:extLst>
              </p:cNvPr>
              <p:cNvGrpSpPr/>
              <p:nvPr/>
            </p:nvGrpSpPr>
            <p:grpSpPr>
              <a:xfrm>
                <a:off x="2216728" y="1246908"/>
                <a:ext cx="3422072" cy="3330535"/>
                <a:chOff x="2216728" y="1246908"/>
                <a:chExt cx="3422072" cy="3330535"/>
              </a:xfrm>
            </p:grpSpPr>
            <p:grpSp>
              <p:nvGrpSpPr>
                <p:cNvPr id="28" name="Groupe 27">
                  <a:extLst>
                    <a:ext uri="{FF2B5EF4-FFF2-40B4-BE49-F238E27FC236}">
                      <a16:creationId xmlns:a16="http://schemas.microsoft.com/office/drawing/2014/main" id="{D4506A2D-24E2-B563-9E4F-C40EABCD99B2}"/>
                    </a:ext>
                  </a:extLst>
                </p:cNvPr>
                <p:cNvGrpSpPr/>
                <p:nvPr/>
              </p:nvGrpSpPr>
              <p:grpSpPr>
                <a:xfrm>
                  <a:off x="2216728" y="1246908"/>
                  <a:ext cx="3422072" cy="3330535"/>
                  <a:chOff x="2216728" y="1246908"/>
                  <a:chExt cx="3422072" cy="3330535"/>
                </a:xfrm>
                <a:solidFill>
                  <a:schemeClr val="accent1"/>
                </a:solidFill>
              </p:grpSpPr>
              <p:sp>
                <p:nvSpPr>
                  <p:cNvPr id="25" name="Forme libre : forme 24">
                    <a:extLst>
                      <a:ext uri="{FF2B5EF4-FFF2-40B4-BE49-F238E27FC236}">
                        <a16:creationId xmlns:a16="http://schemas.microsoft.com/office/drawing/2014/main" id="{11AD45B1-DA7D-BEF1-45C4-D1345264829D}"/>
                      </a:ext>
                    </a:extLst>
                  </p:cNvPr>
                  <p:cNvSpPr/>
                  <p:nvPr/>
                </p:nvSpPr>
                <p:spPr>
                  <a:xfrm>
                    <a:off x="2216728" y="1246908"/>
                    <a:ext cx="1497456" cy="2097479"/>
                  </a:xfrm>
                  <a:custGeom>
                    <a:avLst/>
                    <a:gdLst>
                      <a:gd name="connsiteX0" fmla="*/ 1468582 w 1496291"/>
                      <a:gd name="connsiteY0" fmla="*/ 270164 h 2130136"/>
                      <a:gd name="connsiteX1" fmla="*/ 1468582 w 1496291"/>
                      <a:gd name="connsiteY1" fmla="*/ 270164 h 2130136"/>
                      <a:gd name="connsiteX2" fmla="*/ 1420091 w 1496291"/>
                      <a:gd name="connsiteY2" fmla="*/ 290946 h 2130136"/>
                      <a:gd name="connsiteX3" fmla="*/ 1406237 w 1496291"/>
                      <a:gd name="connsiteY3" fmla="*/ 297873 h 2130136"/>
                      <a:gd name="connsiteX4" fmla="*/ 1392382 w 1496291"/>
                      <a:gd name="connsiteY4" fmla="*/ 301336 h 2130136"/>
                      <a:gd name="connsiteX5" fmla="*/ 1354282 w 1496291"/>
                      <a:gd name="connsiteY5" fmla="*/ 311727 h 2130136"/>
                      <a:gd name="connsiteX6" fmla="*/ 1305791 w 1496291"/>
                      <a:gd name="connsiteY6" fmla="*/ 315191 h 2130136"/>
                      <a:gd name="connsiteX7" fmla="*/ 1246909 w 1496291"/>
                      <a:gd name="connsiteY7" fmla="*/ 315191 h 2130136"/>
                      <a:gd name="connsiteX8" fmla="*/ 1229591 w 1496291"/>
                      <a:gd name="connsiteY8" fmla="*/ 308264 h 2130136"/>
                      <a:gd name="connsiteX9" fmla="*/ 1208809 w 1496291"/>
                      <a:gd name="connsiteY9" fmla="*/ 290946 h 2130136"/>
                      <a:gd name="connsiteX10" fmla="*/ 1201882 w 1496291"/>
                      <a:gd name="connsiteY10" fmla="*/ 284018 h 2130136"/>
                      <a:gd name="connsiteX11" fmla="*/ 1184564 w 1496291"/>
                      <a:gd name="connsiteY11" fmla="*/ 259773 h 2130136"/>
                      <a:gd name="connsiteX12" fmla="*/ 1174173 w 1496291"/>
                      <a:gd name="connsiteY12" fmla="*/ 238991 h 2130136"/>
                      <a:gd name="connsiteX13" fmla="*/ 1167246 w 1496291"/>
                      <a:gd name="connsiteY13" fmla="*/ 225136 h 2130136"/>
                      <a:gd name="connsiteX14" fmla="*/ 1170709 w 1496291"/>
                      <a:gd name="connsiteY14" fmla="*/ 152400 h 2130136"/>
                      <a:gd name="connsiteX15" fmla="*/ 1174173 w 1496291"/>
                      <a:gd name="connsiteY15" fmla="*/ 128155 h 2130136"/>
                      <a:gd name="connsiteX16" fmla="*/ 1181100 w 1496291"/>
                      <a:gd name="connsiteY16" fmla="*/ 107373 h 2130136"/>
                      <a:gd name="connsiteX17" fmla="*/ 1177637 w 1496291"/>
                      <a:gd name="connsiteY17" fmla="*/ 20782 h 2130136"/>
                      <a:gd name="connsiteX18" fmla="*/ 1153391 w 1496291"/>
                      <a:gd name="connsiteY18" fmla="*/ 17318 h 2130136"/>
                      <a:gd name="connsiteX19" fmla="*/ 1132609 w 1496291"/>
                      <a:gd name="connsiteY19" fmla="*/ 0 h 2130136"/>
                      <a:gd name="connsiteX20" fmla="*/ 910937 w 1496291"/>
                      <a:gd name="connsiteY20" fmla="*/ 96982 h 2130136"/>
                      <a:gd name="connsiteX21" fmla="*/ 820882 w 1496291"/>
                      <a:gd name="connsiteY21" fmla="*/ 83127 h 2130136"/>
                      <a:gd name="connsiteX22" fmla="*/ 800100 w 1496291"/>
                      <a:gd name="connsiteY22" fmla="*/ 90055 h 2130136"/>
                      <a:gd name="connsiteX23" fmla="*/ 789709 w 1496291"/>
                      <a:gd name="connsiteY23" fmla="*/ 117764 h 2130136"/>
                      <a:gd name="connsiteX24" fmla="*/ 807028 w 1496291"/>
                      <a:gd name="connsiteY24" fmla="*/ 183573 h 2130136"/>
                      <a:gd name="connsiteX25" fmla="*/ 834737 w 1496291"/>
                      <a:gd name="connsiteY25" fmla="*/ 252846 h 2130136"/>
                      <a:gd name="connsiteX26" fmla="*/ 817418 w 1496291"/>
                      <a:gd name="connsiteY26" fmla="*/ 301336 h 2130136"/>
                      <a:gd name="connsiteX27" fmla="*/ 633846 w 1496291"/>
                      <a:gd name="connsiteY27" fmla="*/ 370609 h 2130136"/>
                      <a:gd name="connsiteX28" fmla="*/ 540328 w 1496291"/>
                      <a:gd name="connsiteY28" fmla="*/ 256309 h 2130136"/>
                      <a:gd name="connsiteX29" fmla="*/ 526473 w 1496291"/>
                      <a:gd name="connsiteY29" fmla="*/ 235527 h 2130136"/>
                      <a:gd name="connsiteX30" fmla="*/ 488373 w 1496291"/>
                      <a:gd name="connsiteY30" fmla="*/ 277091 h 2130136"/>
                      <a:gd name="connsiteX31" fmla="*/ 415637 w 1496291"/>
                      <a:gd name="connsiteY31" fmla="*/ 277091 h 2130136"/>
                      <a:gd name="connsiteX32" fmla="*/ 381000 w 1496291"/>
                      <a:gd name="connsiteY32" fmla="*/ 263236 h 2130136"/>
                      <a:gd name="connsiteX33" fmla="*/ 356755 w 1496291"/>
                      <a:gd name="connsiteY33" fmla="*/ 284018 h 2130136"/>
                      <a:gd name="connsiteX34" fmla="*/ 339437 w 1496291"/>
                      <a:gd name="connsiteY34" fmla="*/ 301336 h 2130136"/>
                      <a:gd name="connsiteX35" fmla="*/ 363682 w 1496291"/>
                      <a:gd name="connsiteY35" fmla="*/ 408709 h 2130136"/>
                      <a:gd name="connsiteX36" fmla="*/ 332509 w 1496291"/>
                      <a:gd name="connsiteY36" fmla="*/ 446809 h 2130136"/>
                      <a:gd name="connsiteX37" fmla="*/ 335973 w 1496291"/>
                      <a:gd name="connsiteY37" fmla="*/ 516082 h 2130136"/>
                      <a:gd name="connsiteX38" fmla="*/ 374073 w 1496291"/>
                      <a:gd name="connsiteY38" fmla="*/ 602673 h 2130136"/>
                      <a:gd name="connsiteX39" fmla="*/ 360218 w 1496291"/>
                      <a:gd name="connsiteY39" fmla="*/ 682336 h 2130136"/>
                      <a:gd name="connsiteX40" fmla="*/ 339437 w 1496291"/>
                      <a:gd name="connsiteY40" fmla="*/ 762000 h 2130136"/>
                      <a:gd name="connsiteX41" fmla="*/ 329046 w 1496291"/>
                      <a:gd name="connsiteY41" fmla="*/ 820882 h 2130136"/>
                      <a:gd name="connsiteX42" fmla="*/ 294409 w 1496291"/>
                      <a:gd name="connsiteY42" fmla="*/ 820882 h 2130136"/>
                      <a:gd name="connsiteX43" fmla="*/ 263237 w 1496291"/>
                      <a:gd name="connsiteY43" fmla="*/ 796636 h 2130136"/>
                      <a:gd name="connsiteX44" fmla="*/ 76200 w 1496291"/>
                      <a:gd name="connsiteY44" fmla="*/ 872836 h 2130136"/>
                      <a:gd name="connsiteX45" fmla="*/ 31173 w 1496291"/>
                      <a:gd name="connsiteY45" fmla="*/ 980209 h 2130136"/>
                      <a:gd name="connsiteX46" fmla="*/ 0 w 1496291"/>
                      <a:gd name="connsiteY46" fmla="*/ 1046018 h 2130136"/>
                      <a:gd name="connsiteX47" fmla="*/ 10391 w 1496291"/>
                      <a:gd name="connsiteY47" fmla="*/ 1084118 h 2130136"/>
                      <a:gd name="connsiteX48" fmla="*/ 27709 w 1496291"/>
                      <a:gd name="connsiteY48" fmla="*/ 1201882 h 2130136"/>
                      <a:gd name="connsiteX49" fmla="*/ 176646 w 1496291"/>
                      <a:gd name="connsiteY49" fmla="*/ 1302327 h 2130136"/>
                      <a:gd name="connsiteX50" fmla="*/ 228600 w 1496291"/>
                      <a:gd name="connsiteY50" fmla="*/ 1281546 h 2130136"/>
                      <a:gd name="connsiteX51" fmla="*/ 266700 w 1496291"/>
                      <a:gd name="connsiteY51" fmla="*/ 1285009 h 2130136"/>
                      <a:gd name="connsiteX52" fmla="*/ 297873 w 1496291"/>
                      <a:gd name="connsiteY52" fmla="*/ 1340427 h 2130136"/>
                      <a:gd name="connsiteX53" fmla="*/ 408709 w 1496291"/>
                      <a:gd name="connsiteY53" fmla="*/ 1420091 h 2130136"/>
                      <a:gd name="connsiteX54" fmla="*/ 689264 w 1496291"/>
                      <a:gd name="connsiteY54" fmla="*/ 1291936 h 2130136"/>
                      <a:gd name="connsiteX55" fmla="*/ 720437 w 1496291"/>
                      <a:gd name="connsiteY55" fmla="*/ 1309255 h 2130136"/>
                      <a:gd name="connsiteX56" fmla="*/ 730828 w 1496291"/>
                      <a:gd name="connsiteY56" fmla="*/ 1361209 h 2130136"/>
                      <a:gd name="connsiteX57" fmla="*/ 741218 w 1496291"/>
                      <a:gd name="connsiteY57" fmla="*/ 1395846 h 2130136"/>
                      <a:gd name="connsiteX58" fmla="*/ 775855 w 1496291"/>
                      <a:gd name="connsiteY58" fmla="*/ 1440873 h 2130136"/>
                      <a:gd name="connsiteX59" fmla="*/ 813955 w 1496291"/>
                      <a:gd name="connsiteY59" fmla="*/ 1499755 h 2130136"/>
                      <a:gd name="connsiteX60" fmla="*/ 838200 w 1496291"/>
                      <a:gd name="connsiteY60" fmla="*/ 1530927 h 2130136"/>
                      <a:gd name="connsiteX61" fmla="*/ 921328 w 1496291"/>
                      <a:gd name="connsiteY61" fmla="*/ 1558636 h 2130136"/>
                      <a:gd name="connsiteX62" fmla="*/ 1042555 w 1496291"/>
                      <a:gd name="connsiteY62" fmla="*/ 1600200 h 2130136"/>
                      <a:gd name="connsiteX63" fmla="*/ 1125682 w 1496291"/>
                      <a:gd name="connsiteY63" fmla="*/ 1631373 h 2130136"/>
                      <a:gd name="connsiteX64" fmla="*/ 1208809 w 1496291"/>
                      <a:gd name="connsiteY64" fmla="*/ 1707573 h 2130136"/>
                      <a:gd name="connsiteX65" fmla="*/ 1246909 w 1496291"/>
                      <a:gd name="connsiteY65" fmla="*/ 1794164 h 2130136"/>
                      <a:gd name="connsiteX66" fmla="*/ 1250373 w 1496291"/>
                      <a:gd name="connsiteY66" fmla="*/ 1804555 h 2130136"/>
                      <a:gd name="connsiteX67" fmla="*/ 1319646 w 1496291"/>
                      <a:gd name="connsiteY67" fmla="*/ 1842655 h 2130136"/>
                      <a:gd name="connsiteX68" fmla="*/ 1371600 w 1496291"/>
                      <a:gd name="connsiteY68" fmla="*/ 1866900 h 2130136"/>
                      <a:gd name="connsiteX69" fmla="*/ 1413164 w 1496291"/>
                      <a:gd name="connsiteY69" fmla="*/ 1891146 h 2130136"/>
                      <a:gd name="connsiteX70" fmla="*/ 1472046 w 1496291"/>
                      <a:gd name="connsiteY70" fmla="*/ 1988127 h 2130136"/>
                      <a:gd name="connsiteX71" fmla="*/ 1496291 w 1496291"/>
                      <a:gd name="connsiteY71" fmla="*/ 2060864 h 2130136"/>
                      <a:gd name="connsiteX72" fmla="*/ 1430482 w 1496291"/>
                      <a:gd name="connsiteY72" fmla="*/ 2130136 h 2130136"/>
                      <a:gd name="connsiteX0" fmla="*/ 1468582 w 1497456"/>
                      <a:gd name="connsiteY0" fmla="*/ 270164 h 2097479"/>
                      <a:gd name="connsiteX1" fmla="*/ 1468582 w 1497456"/>
                      <a:gd name="connsiteY1" fmla="*/ 270164 h 2097479"/>
                      <a:gd name="connsiteX2" fmla="*/ 1420091 w 1497456"/>
                      <a:gd name="connsiteY2" fmla="*/ 290946 h 2097479"/>
                      <a:gd name="connsiteX3" fmla="*/ 1406237 w 1497456"/>
                      <a:gd name="connsiteY3" fmla="*/ 297873 h 2097479"/>
                      <a:gd name="connsiteX4" fmla="*/ 1392382 w 1497456"/>
                      <a:gd name="connsiteY4" fmla="*/ 301336 h 2097479"/>
                      <a:gd name="connsiteX5" fmla="*/ 1354282 w 1497456"/>
                      <a:gd name="connsiteY5" fmla="*/ 311727 h 2097479"/>
                      <a:gd name="connsiteX6" fmla="*/ 1305791 w 1497456"/>
                      <a:gd name="connsiteY6" fmla="*/ 315191 h 2097479"/>
                      <a:gd name="connsiteX7" fmla="*/ 1246909 w 1497456"/>
                      <a:gd name="connsiteY7" fmla="*/ 315191 h 2097479"/>
                      <a:gd name="connsiteX8" fmla="*/ 1229591 w 1497456"/>
                      <a:gd name="connsiteY8" fmla="*/ 308264 h 2097479"/>
                      <a:gd name="connsiteX9" fmla="*/ 1208809 w 1497456"/>
                      <a:gd name="connsiteY9" fmla="*/ 290946 h 2097479"/>
                      <a:gd name="connsiteX10" fmla="*/ 1201882 w 1497456"/>
                      <a:gd name="connsiteY10" fmla="*/ 284018 h 2097479"/>
                      <a:gd name="connsiteX11" fmla="*/ 1184564 w 1497456"/>
                      <a:gd name="connsiteY11" fmla="*/ 259773 h 2097479"/>
                      <a:gd name="connsiteX12" fmla="*/ 1174173 w 1497456"/>
                      <a:gd name="connsiteY12" fmla="*/ 238991 h 2097479"/>
                      <a:gd name="connsiteX13" fmla="*/ 1167246 w 1497456"/>
                      <a:gd name="connsiteY13" fmla="*/ 225136 h 2097479"/>
                      <a:gd name="connsiteX14" fmla="*/ 1170709 w 1497456"/>
                      <a:gd name="connsiteY14" fmla="*/ 152400 h 2097479"/>
                      <a:gd name="connsiteX15" fmla="*/ 1174173 w 1497456"/>
                      <a:gd name="connsiteY15" fmla="*/ 128155 h 2097479"/>
                      <a:gd name="connsiteX16" fmla="*/ 1181100 w 1497456"/>
                      <a:gd name="connsiteY16" fmla="*/ 107373 h 2097479"/>
                      <a:gd name="connsiteX17" fmla="*/ 1177637 w 1497456"/>
                      <a:gd name="connsiteY17" fmla="*/ 20782 h 2097479"/>
                      <a:gd name="connsiteX18" fmla="*/ 1153391 w 1497456"/>
                      <a:gd name="connsiteY18" fmla="*/ 17318 h 2097479"/>
                      <a:gd name="connsiteX19" fmla="*/ 1132609 w 1497456"/>
                      <a:gd name="connsiteY19" fmla="*/ 0 h 2097479"/>
                      <a:gd name="connsiteX20" fmla="*/ 910937 w 1497456"/>
                      <a:gd name="connsiteY20" fmla="*/ 96982 h 2097479"/>
                      <a:gd name="connsiteX21" fmla="*/ 820882 w 1497456"/>
                      <a:gd name="connsiteY21" fmla="*/ 83127 h 2097479"/>
                      <a:gd name="connsiteX22" fmla="*/ 800100 w 1497456"/>
                      <a:gd name="connsiteY22" fmla="*/ 90055 h 2097479"/>
                      <a:gd name="connsiteX23" fmla="*/ 789709 w 1497456"/>
                      <a:gd name="connsiteY23" fmla="*/ 117764 h 2097479"/>
                      <a:gd name="connsiteX24" fmla="*/ 807028 w 1497456"/>
                      <a:gd name="connsiteY24" fmla="*/ 183573 h 2097479"/>
                      <a:gd name="connsiteX25" fmla="*/ 834737 w 1497456"/>
                      <a:gd name="connsiteY25" fmla="*/ 252846 h 2097479"/>
                      <a:gd name="connsiteX26" fmla="*/ 817418 w 1497456"/>
                      <a:gd name="connsiteY26" fmla="*/ 301336 h 2097479"/>
                      <a:gd name="connsiteX27" fmla="*/ 633846 w 1497456"/>
                      <a:gd name="connsiteY27" fmla="*/ 370609 h 2097479"/>
                      <a:gd name="connsiteX28" fmla="*/ 540328 w 1497456"/>
                      <a:gd name="connsiteY28" fmla="*/ 256309 h 2097479"/>
                      <a:gd name="connsiteX29" fmla="*/ 526473 w 1497456"/>
                      <a:gd name="connsiteY29" fmla="*/ 235527 h 2097479"/>
                      <a:gd name="connsiteX30" fmla="*/ 488373 w 1497456"/>
                      <a:gd name="connsiteY30" fmla="*/ 277091 h 2097479"/>
                      <a:gd name="connsiteX31" fmla="*/ 415637 w 1497456"/>
                      <a:gd name="connsiteY31" fmla="*/ 277091 h 2097479"/>
                      <a:gd name="connsiteX32" fmla="*/ 381000 w 1497456"/>
                      <a:gd name="connsiteY32" fmla="*/ 263236 h 2097479"/>
                      <a:gd name="connsiteX33" fmla="*/ 356755 w 1497456"/>
                      <a:gd name="connsiteY33" fmla="*/ 284018 h 2097479"/>
                      <a:gd name="connsiteX34" fmla="*/ 339437 w 1497456"/>
                      <a:gd name="connsiteY34" fmla="*/ 301336 h 2097479"/>
                      <a:gd name="connsiteX35" fmla="*/ 363682 w 1497456"/>
                      <a:gd name="connsiteY35" fmla="*/ 408709 h 2097479"/>
                      <a:gd name="connsiteX36" fmla="*/ 332509 w 1497456"/>
                      <a:gd name="connsiteY36" fmla="*/ 446809 h 2097479"/>
                      <a:gd name="connsiteX37" fmla="*/ 335973 w 1497456"/>
                      <a:gd name="connsiteY37" fmla="*/ 516082 h 2097479"/>
                      <a:gd name="connsiteX38" fmla="*/ 374073 w 1497456"/>
                      <a:gd name="connsiteY38" fmla="*/ 602673 h 2097479"/>
                      <a:gd name="connsiteX39" fmla="*/ 360218 w 1497456"/>
                      <a:gd name="connsiteY39" fmla="*/ 682336 h 2097479"/>
                      <a:gd name="connsiteX40" fmla="*/ 339437 w 1497456"/>
                      <a:gd name="connsiteY40" fmla="*/ 762000 h 2097479"/>
                      <a:gd name="connsiteX41" fmla="*/ 329046 w 1497456"/>
                      <a:gd name="connsiteY41" fmla="*/ 820882 h 2097479"/>
                      <a:gd name="connsiteX42" fmla="*/ 294409 w 1497456"/>
                      <a:gd name="connsiteY42" fmla="*/ 820882 h 2097479"/>
                      <a:gd name="connsiteX43" fmla="*/ 263237 w 1497456"/>
                      <a:gd name="connsiteY43" fmla="*/ 796636 h 2097479"/>
                      <a:gd name="connsiteX44" fmla="*/ 76200 w 1497456"/>
                      <a:gd name="connsiteY44" fmla="*/ 872836 h 2097479"/>
                      <a:gd name="connsiteX45" fmla="*/ 31173 w 1497456"/>
                      <a:gd name="connsiteY45" fmla="*/ 980209 h 2097479"/>
                      <a:gd name="connsiteX46" fmla="*/ 0 w 1497456"/>
                      <a:gd name="connsiteY46" fmla="*/ 1046018 h 2097479"/>
                      <a:gd name="connsiteX47" fmla="*/ 10391 w 1497456"/>
                      <a:gd name="connsiteY47" fmla="*/ 1084118 h 2097479"/>
                      <a:gd name="connsiteX48" fmla="*/ 27709 w 1497456"/>
                      <a:gd name="connsiteY48" fmla="*/ 1201882 h 2097479"/>
                      <a:gd name="connsiteX49" fmla="*/ 176646 w 1497456"/>
                      <a:gd name="connsiteY49" fmla="*/ 1302327 h 2097479"/>
                      <a:gd name="connsiteX50" fmla="*/ 228600 w 1497456"/>
                      <a:gd name="connsiteY50" fmla="*/ 1281546 h 2097479"/>
                      <a:gd name="connsiteX51" fmla="*/ 266700 w 1497456"/>
                      <a:gd name="connsiteY51" fmla="*/ 1285009 h 2097479"/>
                      <a:gd name="connsiteX52" fmla="*/ 297873 w 1497456"/>
                      <a:gd name="connsiteY52" fmla="*/ 1340427 h 2097479"/>
                      <a:gd name="connsiteX53" fmla="*/ 408709 w 1497456"/>
                      <a:gd name="connsiteY53" fmla="*/ 1420091 h 2097479"/>
                      <a:gd name="connsiteX54" fmla="*/ 689264 w 1497456"/>
                      <a:gd name="connsiteY54" fmla="*/ 1291936 h 2097479"/>
                      <a:gd name="connsiteX55" fmla="*/ 720437 w 1497456"/>
                      <a:gd name="connsiteY55" fmla="*/ 1309255 h 2097479"/>
                      <a:gd name="connsiteX56" fmla="*/ 730828 w 1497456"/>
                      <a:gd name="connsiteY56" fmla="*/ 1361209 h 2097479"/>
                      <a:gd name="connsiteX57" fmla="*/ 741218 w 1497456"/>
                      <a:gd name="connsiteY57" fmla="*/ 1395846 h 2097479"/>
                      <a:gd name="connsiteX58" fmla="*/ 775855 w 1497456"/>
                      <a:gd name="connsiteY58" fmla="*/ 1440873 h 2097479"/>
                      <a:gd name="connsiteX59" fmla="*/ 813955 w 1497456"/>
                      <a:gd name="connsiteY59" fmla="*/ 1499755 h 2097479"/>
                      <a:gd name="connsiteX60" fmla="*/ 838200 w 1497456"/>
                      <a:gd name="connsiteY60" fmla="*/ 1530927 h 2097479"/>
                      <a:gd name="connsiteX61" fmla="*/ 921328 w 1497456"/>
                      <a:gd name="connsiteY61" fmla="*/ 1558636 h 2097479"/>
                      <a:gd name="connsiteX62" fmla="*/ 1042555 w 1497456"/>
                      <a:gd name="connsiteY62" fmla="*/ 1600200 h 2097479"/>
                      <a:gd name="connsiteX63" fmla="*/ 1125682 w 1497456"/>
                      <a:gd name="connsiteY63" fmla="*/ 1631373 h 2097479"/>
                      <a:gd name="connsiteX64" fmla="*/ 1208809 w 1497456"/>
                      <a:gd name="connsiteY64" fmla="*/ 1707573 h 2097479"/>
                      <a:gd name="connsiteX65" fmla="*/ 1246909 w 1497456"/>
                      <a:gd name="connsiteY65" fmla="*/ 1794164 h 2097479"/>
                      <a:gd name="connsiteX66" fmla="*/ 1250373 w 1497456"/>
                      <a:gd name="connsiteY66" fmla="*/ 1804555 h 2097479"/>
                      <a:gd name="connsiteX67" fmla="*/ 1319646 w 1497456"/>
                      <a:gd name="connsiteY67" fmla="*/ 1842655 h 2097479"/>
                      <a:gd name="connsiteX68" fmla="*/ 1371600 w 1497456"/>
                      <a:gd name="connsiteY68" fmla="*/ 1866900 h 2097479"/>
                      <a:gd name="connsiteX69" fmla="*/ 1413164 w 1497456"/>
                      <a:gd name="connsiteY69" fmla="*/ 1891146 h 2097479"/>
                      <a:gd name="connsiteX70" fmla="*/ 1472046 w 1497456"/>
                      <a:gd name="connsiteY70" fmla="*/ 1988127 h 2097479"/>
                      <a:gd name="connsiteX71" fmla="*/ 1496291 w 1497456"/>
                      <a:gd name="connsiteY71" fmla="*/ 2060864 h 2097479"/>
                      <a:gd name="connsiteX72" fmla="*/ 1490353 w 1497456"/>
                      <a:gd name="connsiteY72" fmla="*/ 2097479 h 20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497456" h="2097479">
                        <a:moveTo>
                          <a:pt x="1468582" y="270164"/>
                        </a:moveTo>
                        <a:lnTo>
                          <a:pt x="1468582" y="270164"/>
                        </a:lnTo>
                        <a:cubicBezTo>
                          <a:pt x="1397161" y="309842"/>
                          <a:pt x="1466449" y="275493"/>
                          <a:pt x="1420091" y="290946"/>
                        </a:cubicBezTo>
                        <a:cubicBezTo>
                          <a:pt x="1415193" y="292579"/>
                          <a:pt x="1411071" y="296060"/>
                          <a:pt x="1406237" y="297873"/>
                        </a:cubicBezTo>
                        <a:cubicBezTo>
                          <a:pt x="1401780" y="299544"/>
                          <a:pt x="1396942" y="299968"/>
                          <a:pt x="1392382" y="301336"/>
                        </a:cubicBezTo>
                        <a:cubicBezTo>
                          <a:pt x="1376263" y="306172"/>
                          <a:pt x="1370498" y="310020"/>
                          <a:pt x="1354282" y="311727"/>
                        </a:cubicBezTo>
                        <a:cubicBezTo>
                          <a:pt x="1338166" y="313423"/>
                          <a:pt x="1321955" y="314036"/>
                          <a:pt x="1305791" y="315191"/>
                        </a:cubicBezTo>
                        <a:cubicBezTo>
                          <a:pt x="1280722" y="321459"/>
                          <a:pt x="1285964" y="321700"/>
                          <a:pt x="1246909" y="315191"/>
                        </a:cubicBezTo>
                        <a:cubicBezTo>
                          <a:pt x="1240776" y="314169"/>
                          <a:pt x="1235364" y="310573"/>
                          <a:pt x="1229591" y="308264"/>
                        </a:cubicBezTo>
                        <a:cubicBezTo>
                          <a:pt x="1213925" y="292596"/>
                          <a:pt x="1233510" y="311530"/>
                          <a:pt x="1208809" y="290946"/>
                        </a:cubicBezTo>
                        <a:cubicBezTo>
                          <a:pt x="1206300" y="288855"/>
                          <a:pt x="1204191" y="286327"/>
                          <a:pt x="1201882" y="284018"/>
                        </a:cubicBezTo>
                        <a:cubicBezTo>
                          <a:pt x="1195253" y="244246"/>
                          <a:pt x="1206846" y="274628"/>
                          <a:pt x="1184564" y="259773"/>
                        </a:cubicBezTo>
                        <a:cubicBezTo>
                          <a:pt x="1177909" y="255336"/>
                          <a:pt x="1176939" y="245444"/>
                          <a:pt x="1174173" y="238991"/>
                        </a:cubicBezTo>
                        <a:cubicBezTo>
                          <a:pt x="1172139" y="234245"/>
                          <a:pt x="1169555" y="229754"/>
                          <a:pt x="1167246" y="225136"/>
                        </a:cubicBezTo>
                        <a:cubicBezTo>
                          <a:pt x="1168400" y="200891"/>
                          <a:pt x="1168980" y="176611"/>
                          <a:pt x="1170709" y="152400"/>
                        </a:cubicBezTo>
                        <a:cubicBezTo>
                          <a:pt x="1171291" y="144257"/>
                          <a:pt x="1172337" y="136110"/>
                          <a:pt x="1174173" y="128155"/>
                        </a:cubicBezTo>
                        <a:cubicBezTo>
                          <a:pt x="1175815" y="121040"/>
                          <a:pt x="1181100" y="107373"/>
                          <a:pt x="1181100" y="107373"/>
                        </a:cubicBezTo>
                        <a:cubicBezTo>
                          <a:pt x="1179946" y="78509"/>
                          <a:pt x="1186132" y="48391"/>
                          <a:pt x="1177637" y="20782"/>
                        </a:cubicBezTo>
                        <a:cubicBezTo>
                          <a:pt x="1175236" y="12979"/>
                          <a:pt x="1161011" y="20249"/>
                          <a:pt x="1153391" y="17318"/>
                        </a:cubicBezTo>
                        <a:cubicBezTo>
                          <a:pt x="1131648" y="8956"/>
                          <a:pt x="1132609" y="10939"/>
                          <a:pt x="1132609" y="0"/>
                        </a:cubicBezTo>
                        <a:lnTo>
                          <a:pt x="910937" y="96982"/>
                        </a:lnTo>
                        <a:lnTo>
                          <a:pt x="820882" y="83127"/>
                        </a:lnTo>
                        <a:lnTo>
                          <a:pt x="800100" y="90055"/>
                        </a:lnTo>
                        <a:lnTo>
                          <a:pt x="789709" y="117764"/>
                        </a:lnTo>
                        <a:lnTo>
                          <a:pt x="807028" y="183573"/>
                        </a:lnTo>
                        <a:lnTo>
                          <a:pt x="834737" y="252846"/>
                        </a:lnTo>
                        <a:lnTo>
                          <a:pt x="817418" y="301336"/>
                        </a:lnTo>
                        <a:lnTo>
                          <a:pt x="633846" y="370609"/>
                        </a:lnTo>
                        <a:lnTo>
                          <a:pt x="540328" y="256309"/>
                        </a:lnTo>
                        <a:lnTo>
                          <a:pt x="526473" y="235527"/>
                        </a:lnTo>
                        <a:lnTo>
                          <a:pt x="488373" y="277091"/>
                        </a:lnTo>
                        <a:lnTo>
                          <a:pt x="415637" y="277091"/>
                        </a:lnTo>
                        <a:lnTo>
                          <a:pt x="381000" y="263236"/>
                        </a:lnTo>
                        <a:lnTo>
                          <a:pt x="356755" y="284018"/>
                        </a:lnTo>
                        <a:lnTo>
                          <a:pt x="339437" y="301336"/>
                        </a:lnTo>
                        <a:lnTo>
                          <a:pt x="363682" y="408709"/>
                        </a:lnTo>
                        <a:lnTo>
                          <a:pt x="332509" y="446809"/>
                        </a:lnTo>
                        <a:lnTo>
                          <a:pt x="335973" y="516082"/>
                        </a:lnTo>
                        <a:lnTo>
                          <a:pt x="374073" y="602673"/>
                        </a:lnTo>
                        <a:lnTo>
                          <a:pt x="360218" y="682336"/>
                        </a:lnTo>
                        <a:lnTo>
                          <a:pt x="339437" y="762000"/>
                        </a:lnTo>
                        <a:lnTo>
                          <a:pt x="329046" y="820882"/>
                        </a:lnTo>
                        <a:lnTo>
                          <a:pt x="294409" y="820882"/>
                        </a:lnTo>
                        <a:lnTo>
                          <a:pt x="263237" y="796636"/>
                        </a:lnTo>
                        <a:lnTo>
                          <a:pt x="76200" y="872836"/>
                        </a:lnTo>
                        <a:lnTo>
                          <a:pt x="31173" y="980209"/>
                        </a:lnTo>
                        <a:lnTo>
                          <a:pt x="0" y="1046018"/>
                        </a:lnTo>
                        <a:lnTo>
                          <a:pt x="10391" y="1084118"/>
                        </a:lnTo>
                        <a:lnTo>
                          <a:pt x="27709" y="1201882"/>
                        </a:lnTo>
                        <a:lnTo>
                          <a:pt x="176646" y="1302327"/>
                        </a:lnTo>
                        <a:lnTo>
                          <a:pt x="228600" y="1281546"/>
                        </a:lnTo>
                        <a:lnTo>
                          <a:pt x="266700" y="1285009"/>
                        </a:lnTo>
                        <a:lnTo>
                          <a:pt x="297873" y="1340427"/>
                        </a:lnTo>
                        <a:lnTo>
                          <a:pt x="408709" y="1420091"/>
                        </a:lnTo>
                        <a:lnTo>
                          <a:pt x="689264" y="1291936"/>
                        </a:lnTo>
                        <a:lnTo>
                          <a:pt x="720437" y="1309255"/>
                        </a:lnTo>
                        <a:lnTo>
                          <a:pt x="730828" y="1361209"/>
                        </a:lnTo>
                        <a:lnTo>
                          <a:pt x="741218" y="1395846"/>
                        </a:lnTo>
                        <a:lnTo>
                          <a:pt x="775855" y="1440873"/>
                        </a:lnTo>
                        <a:lnTo>
                          <a:pt x="813955" y="1499755"/>
                        </a:lnTo>
                        <a:lnTo>
                          <a:pt x="838200" y="1530927"/>
                        </a:lnTo>
                        <a:lnTo>
                          <a:pt x="921328" y="1558636"/>
                        </a:lnTo>
                        <a:lnTo>
                          <a:pt x="1042555" y="1600200"/>
                        </a:lnTo>
                        <a:lnTo>
                          <a:pt x="1125682" y="1631373"/>
                        </a:lnTo>
                        <a:lnTo>
                          <a:pt x="1208809" y="1707573"/>
                        </a:lnTo>
                        <a:lnTo>
                          <a:pt x="1246909" y="1794164"/>
                        </a:lnTo>
                        <a:lnTo>
                          <a:pt x="1250373" y="1804555"/>
                        </a:lnTo>
                        <a:lnTo>
                          <a:pt x="1319646" y="1842655"/>
                        </a:lnTo>
                        <a:lnTo>
                          <a:pt x="1371600" y="1866900"/>
                        </a:lnTo>
                        <a:lnTo>
                          <a:pt x="1413164" y="1891146"/>
                        </a:lnTo>
                        <a:lnTo>
                          <a:pt x="1472046" y="1988127"/>
                        </a:lnTo>
                        <a:lnTo>
                          <a:pt x="1496291" y="2060864"/>
                        </a:lnTo>
                        <a:cubicBezTo>
                          <a:pt x="1474355" y="2083955"/>
                          <a:pt x="1512289" y="2074388"/>
                          <a:pt x="1490353" y="2097479"/>
                        </a:cubicBezTo>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orme libre : forme 26">
                    <a:extLst>
                      <a:ext uri="{FF2B5EF4-FFF2-40B4-BE49-F238E27FC236}">
                        <a16:creationId xmlns:a16="http://schemas.microsoft.com/office/drawing/2014/main" id="{B28E87CD-4E5F-FD2B-0886-6D3AE91E7F63}"/>
                      </a:ext>
                    </a:extLst>
                  </p:cNvPr>
                  <p:cNvSpPr/>
                  <p:nvPr/>
                </p:nvSpPr>
                <p:spPr>
                  <a:xfrm>
                    <a:off x="3641271" y="1344386"/>
                    <a:ext cx="1997529" cy="3233057"/>
                  </a:xfrm>
                  <a:custGeom>
                    <a:avLst/>
                    <a:gdLst>
                      <a:gd name="connsiteX0" fmla="*/ 65315 w 1997529"/>
                      <a:gd name="connsiteY0" fmla="*/ 1959428 h 3233057"/>
                      <a:gd name="connsiteX1" fmla="*/ 21772 w 1997529"/>
                      <a:gd name="connsiteY1" fmla="*/ 2035628 h 3233057"/>
                      <a:gd name="connsiteX2" fmla="*/ 0 w 1997529"/>
                      <a:gd name="connsiteY2" fmla="*/ 2051957 h 3233057"/>
                      <a:gd name="connsiteX3" fmla="*/ 54429 w 1997529"/>
                      <a:gd name="connsiteY3" fmla="*/ 2144485 h 3233057"/>
                      <a:gd name="connsiteX4" fmla="*/ 87086 w 1997529"/>
                      <a:gd name="connsiteY4" fmla="*/ 2209800 h 3233057"/>
                      <a:gd name="connsiteX5" fmla="*/ 81643 w 1997529"/>
                      <a:gd name="connsiteY5" fmla="*/ 2242457 h 3233057"/>
                      <a:gd name="connsiteX6" fmla="*/ 146958 w 1997529"/>
                      <a:gd name="connsiteY6" fmla="*/ 2334985 h 3233057"/>
                      <a:gd name="connsiteX7" fmla="*/ 157843 w 1997529"/>
                      <a:gd name="connsiteY7" fmla="*/ 2318657 h 3233057"/>
                      <a:gd name="connsiteX8" fmla="*/ 234043 w 1997529"/>
                      <a:gd name="connsiteY8" fmla="*/ 2362200 h 3233057"/>
                      <a:gd name="connsiteX9" fmla="*/ 310243 w 1997529"/>
                      <a:gd name="connsiteY9" fmla="*/ 2389414 h 3233057"/>
                      <a:gd name="connsiteX10" fmla="*/ 402772 w 1997529"/>
                      <a:gd name="connsiteY10" fmla="*/ 2454728 h 3233057"/>
                      <a:gd name="connsiteX11" fmla="*/ 419100 w 1997529"/>
                      <a:gd name="connsiteY11" fmla="*/ 2552700 h 3233057"/>
                      <a:gd name="connsiteX12" fmla="*/ 462643 w 1997529"/>
                      <a:gd name="connsiteY12" fmla="*/ 2574471 h 3233057"/>
                      <a:gd name="connsiteX13" fmla="*/ 489858 w 1997529"/>
                      <a:gd name="connsiteY13" fmla="*/ 2639785 h 3233057"/>
                      <a:gd name="connsiteX14" fmla="*/ 489858 w 1997529"/>
                      <a:gd name="connsiteY14" fmla="*/ 2715985 h 3233057"/>
                      <a:gd name="connsiteX15" fmla="*/ 478972 w 1997529"/>
                      <a:gd name="connsiteY15" fmla="*/ 2743200 h 3233057"/>
                      <a:gd name="connsiteX16" fmla="*/ 446315 w 1997529"/>
                      <a:gd name="connsiteY16" fmla="*/ 2781300 h 3233057"/>
                      <a:gd name="connsiteX17" fmla="*/ 402772 w 1997529"/>
                      <a:gd name="connsiteY17" fmla="*/ 2824843 h 3233057"/>
                      <a:gd name="connsiteX18" fmla="*/ 370115 w 1997529"/>
                      <a:gd name="connsiteY18" fmla="*/ 2846614 h 3233057"/>
                      <a:gd name="connsiteX19" fmla="*/ 266700 w 1997529"/>
                      <a:gd name="connsiteY19" fmla="*/ 2901043 h 3233057"/>
                      <a:gd name="connsiteX20" fmla="*/ 272143 w 1997529"/>
                      <a:gd name="connsiteY20" fmla="*/ 2922814 h 3233057"/>
                      <a:gd name="connsiteX21" fmla="*/ 288472 w 1997529"/>
                      <a:gd name="connsiteY21" fmla="*/ 2966357 h 3233057"/>
                      <a:gd name="connsiteX22" fmla="*/ 321129 w 1997529"/>
                      <a:gd name="connsiteY22" fmla="*/ 3009900 h 3233057"/>
                      <a:gd name="connsiteX23" fmla="*/ 370115 w 1997529"/>
                      <a:gd name="connsiteY23" fmla="*/ 3042557 h 3233057"/>
                      <a:gd name="connsiteX24" fmla="*/ 473529 w 1997529"/>
                      <a:gd name="connsiteY24" fmla="*/ 3069771 h 3233057"/>
                      <a:gd name="connsiteX25" fmla="*/ 533400 w 1997529"/>
                      <a:gd name="connsiteY25" fmla="*/ 3113314 h 3233057"/>
                      <a:gd name="connsiteX26" fmla="*/ 571500 w 1997529"/>
                      <a:gd name="connsiteY26" fmla="*/ 3156857 h 3233057"/>
                      <a:gd name="connsiteX27" fmla="*/ 615043 w 1997529"/>
                      <a:gd name="connsiteY27" fmla="*/ 3194957 h 3233057"/>
                      <a:gd name="connsiteX28" fmla="*/ 658586 w 1997529"/>
                      <a:gd name="connsiteY28" fmla="*/ 3233057 h 3233057"/>
                      <a:gd name="connsiteX29" fmla="*/ 685800 w 1997529"/>
                      <a:gd name="connsiteY29" fmla="*/ 3227614 h 3233057"/>
                      <a:gd name="connsiteX30" fmla="*/ 849086 w 1997529"/>
                      <a:gd name="connsiteY30" fmla="*/ 3020785 h 3233057"/>
                      <a:gd name="connsiteX31" fmla="*/ 838200 w 1997529"/>
                      <a:gd name="connsiteY31" fmla="*/ 2960914 h 3233057"/>
                      <a:gd name="connsiteX32" fmla="*/ 919843 w 1997529"/>
                      <a:gd name="connsiteY32" fmla="*/ 2775857 h 3233057"/>
                      <a:gd name="connsiteX33" fmla="*/ 947058 w 1997529"/>
                      <a:gd name="connsiteY33" fmla="*/ 2721428 h 3233057"/>
                      <a:gd name="connsiteX34" fmla="*/ 903515 w 1997529"/>
                      <a:gd name="connsiteY34" fmla="*/ 2618014 h 3233057"/>
                      <a:gd name="connsiteX35" fmla="*/ 914400 w 1997529"/>
                      <a:gd name="connsiteY35" fmla="*/ 2569028 h 3233057"/>
                      <a:gd name="connsiteX36" fmla="*/ 952500 w 1997529"/>
                      <a:gd name="connsiteY36" fmla="*/ 2509157 h 3233057"/>
                      <a:gd name="connsiteX37" fmla="*/ 1083129 w 1997529"/>
                      <a:gd name="connsiteY37" fmla="*/ 2438400 h 3233057"/>
                      <a:gd name="connsiteX38" fmla="*/ 1257300 w 1997529"/>
                      <a:gd name="connsiteY38" fmla="*/ 2378528 h 3233057"/>
                      <a:gd name="connsiteX39" fmla="*/ 1273629 w 1997529"/>
                      <a:gd name="connsiteY39" fmla="*/ 2356757 h 3233057"/>
                      <a:gd name="connsiteX40" fmla="*/ 1382486 w 1997529"/>
                      <a:gd name="connsiteY40" fmla="*/ 2351314 h 3233057"/>
                      <a:gd name="connsiteX41" fmla="*/ 1464129 w 1997529"/>
                      <a:gd name="connsiteY41" fmla="*/ 2324100 h 3233057"/>
                      <a:gd name="connsiteX42" fmla="*/ 1502229 w 1997529"/>
                      <a:gd name="connsiteY42" fmla="*/ 2264228 h 3233057"/>
                      <a:gd name="connsiteX43" fmla="*/ 1572986 w 1997529"/>
                      <a:gd name="connsiteY43" fmla="*/ 2166257 h 3233057"/>
                      <a:gd name="connsiteX44" fmla="*/ 1627415 w 1997529"/>
                      <a:gd name="connsiteY44" fmla="*/ 2008414 h 3233057"/>
                      <a:gd name="connsiteX45" fmla="*/ 1638300 w 1997529"/>
                      <a:gd name="connsiteY45" fmla="*/ 1888671 h 3233057"/>
                      <a:gd name="connsiteX46" fmla="*/ 1638300 w 1997529"/>
                      <a:gd name="connsiteY46" fmla="*/ 1839685 h 3233057"/>
                      <a:gd name="connsiteX47" fmla="*/ 1654629 w 1997529"/>
                      <a:gd name="connsiteY47" fmla="*/ 1779814 h 3233057"/>
                      <a:gd name="connsiteX48" fmla="*/ 1654629 w 1997529"/>
                      <a:gd name="connsiteY48" fmla="*/ 1698171 h 3233057"/>
                      <a:gd name="connsiteX49" fmla="*/ 1649186 w 1997529"/>
                      <a:gd name="connsiteY49" fmla="*/ 1621971 h 3233057"/>
                      <a:gd name="connsiteX50" fmla="*/ 1632858 w 1997529"/>
                      <a:gd name="connsiteY50" fmla="*/ 1556657 h 3233057"/>
                      <a:gd name="connsiteX51" fmla="*/ 1660072 w 1997529"/>
                      <a:gd name="connsiteY51" fmla="*/ 1480457 h 3233057"/>
                      <a:gd name="connsiteX52" fmla="*/ 1725386 w 1997529"/>
                      <a:gd name="connsiteY52" fmla="*/ 1404257 h 3233057"/>
                      <a:gd name="connsiteX53" fmla="*/ 1779815 w 1997529"/>
                      <a:gd name="connsiteY53" fmla="*/ 1360714 h 3233057"/>
                      <a:gd name="connsiteX54" fmla="*/ 1845129 w 1997529"/>
                      <a:gd name="connsiteY54" fmla="*/ 1257300 h 3233057"/>
                      <a:gd name="connsiteX55" fmla="*/ 1894115 w 1997529"/>
                      <a:gd name="connsiteY55" fmla="*/ 1213757 h 3233057"/>
                      <a:gd name="connsiteX56" fmla="*/ 1932215 w 1997529"/>
                      <a:gd name="connsiteY56" fmla="*/ 1148443 h 3233057"/>
                      <a:gd name="connsiteX57" fmla="*/ 1981200 w 1997529"/>
                      <a:gd name="connsiteY57" fmla="*/ 1066800 h 3233057"/>
                      <a:gd name="connsiteX58" fmla="*/ 1997529 w 1997529"/>
                      <a:gd name="connsiteY58" fmla="*/ 985157 h 3233057"/>
                      <a:gd name="connsiteX59" fmla="*/ 1997529 w 1997529"/>
                      <a:gd name="connsiteY59" fmla="*/ 919843 h 3233057"/>
                      <a:gd name="connsiteX60" fmla="*/ 1953986 w 1997529"/>
                      <a:gd name="connsiteY60" fmla="*/ 838200 h 3233057"/>
                      <a:gd name="connsiteX61" fmla="*/ 1845129 w 1997529"/>
                      <a:gd name="connsiteY61" fmla="*/ 789214 h 3233057"/>
                      <a:gd name="connsiteX62" fmla="*/ 1736272 w 1997529"/>
                      <a:gd name="connsiteY62" fmla="*/ 729343 h 3233057"/>
                      <a:gd name="connsiteX63" fmla="*/ 1670958 w 1997529"/>
                      <a:gd name="connsiteY63" fmla="*/ 707571 h 3233057"/>
                      <a:gd name="connsiteX64" fmla="*/ 1605643 w 1997529"/>
                      <a:gd name="connsiteY64" fmla="*/ 658585 h 3233057"/>
                      <a:gd name="connsiteX65" fmla="*/ 1578429 w 1997529"/>
                      <a:gd name="connsiteY65" fmla="*/ 625928 h 3233057"/>
                      <a:gd name="connsiteX66" fmla="*/ 1496786 w 1997529"/>
                      <a:gd name="connsiteY66" fmla="*/ 609600 h 3233057"/>
                      <a:gd name="connsiteX67" fmla="*/ 1366158 w 1997529"/>
                      <a:gd name="connsiteY67" fmla="*/ 587828 h 3233057"/>
                      <a:gd name="connsiteX68" fmla="*/ 1300843 w 1997529"/>
                      <a:gd name="connsiteY68" fmla="*/ 582385 h 3233057"/>
                      <a:gd name="connsiteX69" fmla="*/ 1181100 w 1997529"/>
                      <a:gd name="connsiteY69" fmla="*/ 604157 h 3233057"/>
                      <a:gd name="connsiteX70" fmla="*/ 1115786 w 1997529"/>
                      <a:gd name="connsiteY70" fmla="*/ 620485 h 3233057"/>
                      <a:gd name="connsiteX71" fmla="*/ 1099458 w 1997529"/>
                      <a:gd name="connsiteY71" fmla="*/ 544285 h 3233057"/>
                      <a:gd name="connsiteX72" fmla="*/ 1099458 w 1997529"/>
                      <a:gd name="connsiteY72" fmla="*/ 506185 h 3233057"/>
                      <a:gd name="connsiteX73" fmla="*/ 1050472 w 1997529"/>
                      <a:gd name="connsiteY73" fmla="*/ 473528 h 3233057"/>
                      <a:gd name="connsiteX74" fmla="*/ 963386 w 1997529"/>
                      <a:gd name="connsiteY74" fmla="*/ 435428 h 3233057"/>
                      <a:gd name="connsiteX75" fmla="*/ 936172 w 1997529"/>
                      <a:gd name="connsiteY75" fmla="*/ 408214 h 3233057"/>
                      <a:gd name="connsiteX76" fmla="*/ 903515 w 1997529"/>
                      <a:gd name="connsiteY76" fmla="*/ 408214 h 3233057"/>
                      <a:gd name="connsiteX77" fmla="*/ 849086 w 1997529"/>
                      <a:gd name="connsiteY77" fmla="*/ 446314 h 3233057"/>
                      <a:gd name="connsiteX78" fmla="*/ 778329 w 1997529"/>
                      <a:gd name="connsiteY78" fmla="*/ 506185 h 3233057"/>
                      <a:gd name="connsiteX79" fmla="*/ 751115 w 1997529"/>
                      <a:gd name="connsiteY79" fmla="*/ 533400 h 3233057"/>
                      <a:gd name="connsiteX80" fmla="*/ 685800 w 1997529"/>
                      <a:gd name="connsiteY80" fmla="*/ 538843 h 3233057"/>
                      <a:gd name="connsiteX81" fmla="*/ 620486 w 1997529"/>
                      <a:gd name="connsiteY81" fmla="*/ 511628 h 3233057"/>
                      <a:gd name="connsiteX82" fmla="*/ 560615 w 1997529"/>
                      <a:gd name="connsiteY82" fmla="*/ 484414 h 3233057"/>
                      <a:gd name="connsiteX83" fmla="*/ 522515 w 1997529"/>
                      <a:gd name="connsiteY83" fmla="*/ 468085 h 3233057"/>
                      <a:gd name="connsiteX84" fmla="*/ 457200 w 1997529"/>
                      <a:gd name="connsiteY84" fmla="*/ 473528 h 3233057"/>
                      <a:gd name="connsiteX85" fmla="*/ 440872 w 1997529"/>
                      <a:gd name="connsiteY85" fmla="*/ 473528 h 3233057"/>
                      <a:gd name="connsiteX86" fmla="*/ 451758 w 1997529"/>
                      <a:gd name="connsiteY86" fmla="*/ 424543 h 3233057"/>
                      <a:gd name="connsiteX87" fmla="*/ 500743 w 1997529"/>
                      <a:gd name="connsiteY87" fmla="*/ 370114 h 3233057"/>
                      <a:gd name="connsiteX88" fmla="*/ 625929 w 1997529"/>
                      <a:gd name="connsiteY88" fmla="*/ 217714 h 3233057"/>
                      <a:gd name="connsiteX89" fmla="*/ 576943 w 1997529"/>
                      <a:gd name="connsiteY89" fmla="*/ 136071 h 3233057"/>
                      <a:gd name="connsiteX90" fmla="*/ 566058 w 1997529"/>
                      <a:gd name="connsiteY90" fmla="*/ 81643 h 3233057"/>
                      <a:gd name="connsiteX91" fmla="*/ 538843 w 1997529"/>
                      <a:gd name="connsiteY91" fmla="*/ 27214 h 3233057"/>
                      <a:gd name="connsiteX92" fmla="*/ 517072 w 1997529"/>
                      <a:gd name="connsiteY92" fmla="*/ 0 h 3233057"/>
                      <a:gd name="connsiteX93" fmla="*/ 468086 w 1997529"/>
                      <a:gd name="connsiteY93" fmla="*/ 32657 h 3233057"/>
                      <a:gd name="connsiteX94" fmla="*/ 413658 w 1997529"/>
                      <a:gd name="connsiteY94" fmla="*/ 81643 h 3233057"/>
                      <a:gd name="connsiteX95" fmla="*/ 413658 w 1997529"/>
                      <a:gd name="connsiteY95" fmla="*/ 125185 h 3233057"/>
                      <a:gd name="connsiteX96" fmla="*/ 381000 w 1997529"/>
                      <a:gd name="connsiteY96" fmla="*/ 152400 h 3233057"/>
                      <a:gd name="connsiteX97" fmla="*/ 304800 w 1997529"/>
                      <a:gd name="connsiteY97" fmla="*/ 157843 h 3233057"/>
                      <a:gd name="connsiteX98" fmla="*/ 244929 w 1997529"/>
                      <a:gd name="connsiteY98" fmla="*/ 136071 h 3233057"/>
                      <a:gd name="connsiteX99" fmla="*/ 190500 w 1997529"/>
                      <a:gd name="connsiteY99" fmla="*/ 130628 h 3233057"/>
                      <a:gd name="connsiteX100" fmla="*/ 141515 w 1997529"/>
                      <a:gd name="connsiteY100" fmla="*/ 141514 h 3233057"/>
                      <a:gd name="connsiteX101" fmla="*/ 92529 w 1997529"/>
                      <a:gd name="connsiteY101" fmla="*/ 163285 h 3233057"/>
                      <a:gd name="connsiteX102" fmla="*/ 38100 w 1997529"/>
                      <a:gd name="connsiteY102" fmla="*/ 185057 h 3233057"/>
                      <a:gd name="connsiteX103" fmla="*/ 65315 w 1997529"/>
                      <a:gd name="connsiteY103" fmla="*/ 1959428 h 32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997529" h="3233057">
                        <a:moveTo>
                          <a:pt x="65315" y="1959428"/>
                        </a:moveTo>
                        <a:lnTo>
                          <a:pt x="21772" y="2035628"/>
                        </a:lnTo>
                        <a:lnTo>
                          <a:pt x="0" y="2051957"/>
                        </a:lnTo>
                        <a:lnTo>
                          <a:pt x="54429" y="2144485"/>
                        </a:lnTo>
                        <a:lnTo>
                          <a:pt x="87086" y="2209800"/>
                        </a:lnTo>
                        <a:lnTo>
                          <a:pt x="81643" y="2242457"/>
                        </a:lnTo>
                        <a:lnTo>
                          <a:pt x="146958" y="2334985"/>
                        </a:lnTo>
                        <a:lnTo>
                          <a:pt x="157843" y="2318657"/>
                        </a:lnTo>
                        <a:lnTo>
                          <a:pt x="234043" y="2362200"/>
                        </a:lnTo>
                        <a:lnTo>
                          <a:pt x="310243" y="2389414"/>
                        </a:lnTo>
                        <a:lnTo>
                          <a:pt x="402772" y="2454728"/>
                        </a:lnTo>
                        <a:lnTo>
                          <a:pt x="419100" y="2552700"/>
                        </a:lnTo>
                        <a:lnTo>
                          <a:pt x="462643" y="2574471"/>
                        </a:lnTo>
                        <a:lnTo>
                          <a:pt x="489858" y="2639785"/>
                        </a:lnTo>
                        <a:lnTo>
                          <a:pt x="489858" y="2715985"/>
                        </a:lnTo>
                        <a:lnTo>
                          <a:pt x="478972" y="2743200"/>
                        </a:lnTo>
                        <a:lnTo>
                          <a:pt x="446315" y="2781300"/>
                        </a:lnTo>
                        <a:lnTo>
                          <a:pt x="402772" y="2824843"/>
                        </a:lnTo>
                        <a:lnTo>
                          <a:pt x="370115" y="2846614"/>
                        </a:lnTo>
                        <a:lnTo>
                          <a:pt x="266700" y="2901043"/>
                        </a:lnTo>
                        <a:lnTo>
                          <a:pt x="272143" y="2922814"/>
                        </a:lnTo>
                        <a:lnTo>
                          <a:pt x="288472" y="2966357"/>
                        </a:lnTo>
                        <a:lnTo>
                          <a:pt x="321129" y="3009900"/>
                        </a:lnTo>
                        <a:lnTo>
                          <a:pt x="370115" y="3042557"/>
                        </a:lnTo>
                        <a:lnTo>
                          <a:pt x="473529" y="3069771"/>
                        </a:lnTo>
                        <a:lnTo>
                          <a:pt x="533400" y="3113314"/>
                        </a:lnTo>
                        <a:lnTo>
                          <a:pt x="571500" y="3156857"/>
                        </a:lnTo>
                        <a:lnTo>
                          <a:pt x="615043" y="3194957"/>
                        </a:lnTo>
                        <a:lnTo>
                          <a:pt x="658586" y="3233057"/>
                        </a:lnTo>
                        <a:lnTo>
                          <a:pt x="685800" y="3227614"/>
                        </a:lnTo>
                        <a:lnTo>
                          <a:pt x="849086" y="3020785"/>
                        </a:lnTo>
                        <a:lnTo>
                          <a:pt x="838200" y="2960914"/>
                        </a:lnTo>
                        <a:lnTo>
                          <a:pt x="919843" y="2775857"/>
                        </a:lnTo>
                        <a:lnTo>
                          <a:pt x="947058" y="2721428"/>
                        </a:lnTo>
                        <a:lnTo>
                          <a:pt x="903515" y="2618014"/>
                        </a:lnTo>
                        <a:lnTo>
                          <a:pt x="914400" y="2569028"/>
                        </a:lnTo>
                        <a:lnTo>
                          <a:pt x="952500" y="2509157"/>
                        </a:lnTo>
                        <a:lnTo>
                          <a:pt x="1083129" y="2438400"/>
                        </a:lnTo>
                        <a:lnTo>
                          <a:pt x="1257300" y="2378528"/>
                        </a:lnTo>
                        <a:lnTo>
                          <a:pt x="1273629" y="2356757"/>
                        </a:lnTo>
                        <a:lnTo>
                          <a:pt x="1382486" y="2351314"/>
                        </a:lnTo>
                        <a:lnTo>
                          <a:pt x="1464129" y="2324100"/>
                        </a:lnTo>
                        <a:lnTo>
                          <a:pt x="1502229" y="2264228"/>
                        </a:lnTo>
                        <a:lnTo>
                          <a:pt x="1572986" y="2166257"/>
                        </a:lnTo>
                        <a:lnTo>
                          <a:pt x="1627415" y="2008414"/>
                        </a:lnTo>
                        <a:lnTo>
                          <a:pt x="1638300" y="1888671"/>
                        </a:lnTo>
                        <a:lnTo>
                          <a:pt x="1638300" y="1839685"/>
                        </a:lnTo>
                        <a:lnTo>
                          <a:pt x="1654629" y="1779814"/>
                        </a:lnTo>
                        <a:lnTo>
                          <a:pt x="1654629" y="1698171"/>
                        </a:lnTo>
                        <a:lnTo>
                          <a:pt x="1649186" y="1621971"/>
                        </a:lnTo>
                        <a:lnTo>
                          <a:pt x="1632858" y="1556657"/>
                        </a:lnTo>
                        <a:lnTo>
                          <a:pt x="1660072" y="1480457"/>
                        </a:lnTo>
                        <a:lnTo>
                          <a:pt x="1725386" y="1404257"/>
                        </a:lnTo>
                        <a:lnTo>
                          <a:pt x="1779815" y="1360714"/>
                        </a:lnTo>
                        <a:lnTo>
                          <a:pt x="1845129" y="1257300"/>
                        </a:lnTo>
                        <a:lnTo>
                          <a:pt x="1894115" y="1213757"/>
                        </a:lnTo>
                        <a:lnTo>
                          <a:pt x="1932215" y="1148443"/>
                        </a:lnTo>
                        <a:lnTo>
                          <a:pt x="1981200" y="1066800"/>
                        </a:lnTo>
                        <a:lnTo>
                          <a:pt x="1997529" y="985157"/>
                        </a:lnTo>
                        <a:lnTo>
                          <a:pt x="1997529" y="919843"/>
                        </a:lnTo>
                        <a:lnTo>
                          <a:pt x="1953986" y="838200"/>
                        </a:lnTo>
                        <a:lnTo>
                          <a:pt x="1845129" y="789214"/>
                        </a:lnTo>
                        <a:lnTo>
                          <a:pt x="1736272" y="729343"/>
                        </a:lnTo>
                        <a:lnTo>
                          <a:pt x="1670958" y="707571"/>
                        </a:lnTo>
                        <a:lnTo>
                          <a:pt x="1605643" y="658585"/>
                        </a:lnTo>
                        <a:lnTo>
                          <a:pt x="1578429" y="625928"/>
                        </a:lnTo>
                        <a:lnTo>
                          <a:pt x="1496786" y="609600"/>
                        </a:lnTo>
                        <a:lnTo>
                          <a:pt x="1366158" y="587828"/>
                        </a:lnTo>
                        <a:lnTo>
                          <a:pt x="1300843" y="582385"/>
                        </a:lnTo>
                        <a:lnTo>
                          <a:pt x="1181100" y="604157"/>
                        </a:lnTo>
                        <a:lnTo>
                          <a:pt x="1115786" y="620485"/>
                        </a:lnTo>
                        <a:lnTo>
                          <a:pt x="1099458" y="544285"/>
                        </a:lnTo>
                        <a:lnTo>
                          <a:pt x="1099458" y="506185"/>
                        </a:lnTo>
                        <a:lnTo>
                          <a:pt x="1050472" y="473528"/>
                        </a:lnTo>
                        <a:lnTo>
                          <a:pt x="963386" y="435428"/>
                        </a:lnTo>
                        <a:lnTo>
                          <a:pt x="936172" y="408214"/>
                        </a:lnTo>
                        <a:lnTo>
                          <a:pt x="903515" y="408214"/>
                        </a:lnTo>
                        <a:lnTo>
                          <a:pt x="849086" y="446314"/>
                        </a:lnTo>
                        <a:lnTo>
                          <a:pt x="778329" y="506185"/>
                        </a:lnTo>
                        <a:lnTo>
                          <a:pt x="751115" y="533400"/>
                        </a:lnTo>
                        <a:lnTo>
                          <a:pt x="685800" y="538843"/>
                        </a:lnTo>
                        <a:lnTo>
                          <a:pt x="620486" y="511628"/>
                        </a:lnTo>
                        <a:lnTo>
                          <a:pt x="560615" y="484414"/>
                        </a:lnTo>
                        <a:lnTo>
                          <a:pt x="522515" y="468085"/>
                        </a:lnTo>
                        <a:lnTo>
                          <a:pt x="457200" y="473528"/>
                        </a:lnTo>
                        <a:lnTo>
                          <a:pt x="440872" y="473528"/>
                        </a:lnTo>
                        <a:lnTo>
                          <a:pt x="451758" y="424543"/>
                        </a:lnTo>
                        <a:lnTo>
                          <a:pt x="500743" y="370114"/>
                        </a:lnTo>
                        <a:lnTo>
                          <a:pt x="625929" y="217714"/>
                        </a:lnTo>
                        <a:lnTo>
                          <a:pt x="576943" y="136071"/>
                        </a:lnTo>
                        <a:lnTo>
                          <a:pt x="566058" y="81643"/>
                        </a:lnTo>
                        <a:lnTo>
                          <a:pt x="538843" y="27214"/>
                        </a:lnTo>
                        <a:lnTo>
                          <a:pt x="517072" y="0"/>
                        </a:lnTo>
                        <a:lnTo>
                          <a:pt x="468086" y="32657"/>
                        </a:lnTo>
                        <a:lnTo>
                          <a:pt x="413658" y="81643"/>
                        </a:lnTo>
                        <a:lnTo>
                          <a:pt x="413658" y="125185"/>
                        </a:lnTo>
                        <a:lnTo>
                          <a:pt x="381000" y="152400"/>
                        </a:lnTo>
                        <a:lnTo>
                          <a:pt x="304800" y="157843"/>
                        </a:lnTo>
                        <a:lnTo>
                          <a:pt x="244929" y="136071"/>
                        </a:lnTo>
                        <a:lnTo>
                          <a:pt x="190500" y="130628"/>
                        </a:lnTo>
                        <a:lnTo>
                          <a:pt x="141515" y="141514"/>
                        </a:lnTo>
                        <a:lnTo>
                          <a:pt x="92529" y="163285"/>
                        </a:lnTo>
                        <a:lnTo>
                          <a:pt x="38100" y="185057"/>
                        </a:lnTo>
                        <a:lnTo>
                          <a:pt x="65315" y="1959428"/>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9" name="Rectangle 28">
                  <a:extLst>
                    <a:ext uri="{FF2B5EF4-FFF2-40B4-BE49-F238E27FC236}">
                      <a16:creationId xmlns:a16="http://schemas.microsoft.com/office/drawing/2014/main" id="{480E7B62-6A15-8733-D722-70A240EFF02E}"/>
                    </a:ext>
                  </a:extLst>
                </p:cNvPr>
                <p:cNvSpPr/>
                <p:nvPr/>
              </p:nvSpPr>
              <p:spPr>
                <a:xfrm>
                  <a:off x="3641271" y="1600200"/>
                  <a:ext cx="121155" cy="148477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1" name="Ellipse 30">
                <a:extLst>
                  <a:ext uri="{FF2B5EF4-FFF2-40B4-BE49-F238E27FC236}">
                    <a16:creationId xmlns:a16="http://schemas.microsoft.com/office/drawing/2014/main" id="{DC0A1909-1584-954E-71F7-A05500B95D89}"/>
                  </a:ext>
                </a:extLst>
              </p:cNvPr>
              <p:cNvSpPr/>
              <p:nvPr/>
            </p:nvSpPr>
            <p:spPr>
              <a:xfrm>
                <a:off x="3657586" y="3048000"/>
                <a:ext cx="228614" cy="214045"/>
              </a:xfrm>
              <a:custGeom>
                <a:avLst/>
                <a:gdLst>
                  <a:gd name="connsiteX0" fmla="*/ 0 w 228600"/>
                  <a:gd name="connsiteY0" fmla="*/ 76200 h 152400"/>
                  <a:gd name="connsiteX1" fmla="*/ 114300 w 228600"/>
                  <a:gd name="connsiteY1" fmla="*/ 0 h 152400"/>
                  <a:gd name="connsiteX2" fmla="*/ 228600 w 228600"/>
                  <a:gd name="connsiteY2" fmla="*/ 76200 h 152400"/>
                  <a:gd name="connsiteX3" fmla="*/ 114300 w 228600"/>
                  <a:gd name="connsiteY3" fmla="*/ 152400 h 152400"/>
                  <a:gd name="connsiteX4" fmla="*/ 0 w 228600"/>
                  <a:gd name="connsiteY4" fmla="*/ 76200 h 152400"/>
                  <a:gd name="connsiteX0" fmla="*/ 14 w 228614"/>
                  <a:gd name="connsiteY0" fmla="*/ 76200 h 214045"/>
                  <a:gd name="connsiteX1" fmla="*/ 114314 w 228614"/>
                  <a:gd name="connsiteY1" fmla="*/ 0 h 214045"/>
                  <a:gd name="connsiteX2" fmla="*/ 228614 w 228614"/>
                  <a:gd name="connsiteY2" fmla="*/ 76200 h 214045"/>
                  <a:gd name="connsiteX3" fmla="*/ 120479 w 228614"/>
                  <a:gd name="connsiteY3" fmla="*/ 214045 h 214045"/>
                  <a:gd name="connsiteX4" fmla="*/ 14 w 228614"/>
                  <a:gd name="connsiteY4" fmla="*/ 76200 h 214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14" h="214045">
                    <a:moveTo>
                      <a:pt x="14" y="76200"/>
                    </a:moveTo>
                    <a:cubicBezTo>
                      <a:pt x="-1013" y="40526"/>
                      <a:pt x="51188" y="0"/>
                      <a:pt x="114314" y="0"/>
                    </a:cubicBezTo>
                    <a:cubicBezTo>
                      <a:pt x="177440" y="0"/>
                      <a:pt x="228614" y="34116"/>
                      <a:pt x="228614" y="76200"/>
                    </a:cubicBezTo>
                    <a:cubicBezTo>
                      <a:pt x="228614" y="118284"/>
                      <a:pt x="183605" y="214045"/>
                      <a:pt x="120479" y="214045"/>
                    </a:cubicBezTo>
                    <a:cubicBezTo>
                      <a:pt x="57353" y="214045"/>
                      <a:pt x="1041" y="111874"/>
                      <a:pt x="14" y="76200"/>
                    </a:cubicBezTo>
                    <a:close/>
                  </a:path>
                </a:pathLst>
              </a:cu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3" name="Rectangle : coins arrondis 32">
              <a:extLst>
                <a:ext uri="{FF2B5EF4-FFF2-40B4-BE49-F238E27FC236}">
                  <a16:creationId xmlns:a16="http://schemas.microsoft.com/office/drawing/2014/main" id="{A77C1610-16C1-D666-8A0C-70DF984480DD}"/>
                </a:ext>
              </a:extLst>
            </p:cNvPr>
            <p:cNvSpPr/>
            <p:nvPr/>
          </p:nvSpPr>
          <p:spPr>
            <a:xfrm rot="20442434">
              <a:off x="3606143" y="1550590"/>
              <a:ext cx="168729" cy="45719"/>
            </a:xfrm>
            <a:prstGeom prst="round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4" name="Forme libre : forme 43">
            <a:extLst>
              <a:ext uri="{FF2B5EF4-FFF2-40B4-BE49-F238E27FC236}">
                <a16:creationId xmlns:a16="http://schemas.microsoft.com/office/drawing/2014/main" id="{CDAFC228-48C1-46D9-2533-767872489D95}"/>
              </a:ext>
            </a:extLst>
          </p:cNvPr>
          <p:cNvSpPr/>
          <p:nvPr/>
        </p:nvSpPr>
        <p:spPr>
          <a:xfrm>
            <a:off x="2624952" y="2547231"/>
            <a:ext cx="1085780" cy="1155772"/>
          </a:xfrm>
          <a:custGeom>
            <a:avLst/>
            <a:gdLst>
              <a:gd name="connsiteX0" fmla="*/ 0 w 1034980"/>
              <a:gd name="connsiteY0" fmla="*/ 150869 h 1155704"/>
              <a:gd name="connsiteX1" fmla="*/ 0 w 1034980"/>
              <a:gd name="connsiteY1" fmla="*/ 150869 h 1155704"/>
              <a:gd name="connsiteX2" fmla="*/ 60290 w 1034980"/>
              <a:gd name="connsiteY2" fmla="*/ 221207 h 1155704"/>
              <a:gd name="connsiteX3" fmla="*/ 70338 w 1034980"/>
              <a:gd name="connsiteY3" fmla="*/ 301594 h 1155704"/>
              <a:gd name="connsiteX4" fmla="*/ 50242 w 1034980"/>
              <a:gd name="connsiteY4" fmla="*/ 402077 h 1155704"/>
              <a:gd name="connsiteX5" fmla="*/ 60290 w 1034980"/>
              <a:gd name="connsiteY5" fmla="*/ 542754 h 1155704"/>
              <a:gd name="connsiteX6" fmla="*/ 80387 w 1034980"/>
              <a:gd name="connsiteY6" fmla="*/ 572899 h 1155704"/>
              <a:gd name="connsiteX7" fmla="*/ 90435 w 1034980"/>
              <a:gd name="connsiteY7" fmla="*/ 623141 h 1155704"/>
              <a:gd name="connsiteX8" fmla="*/ 80387 w 1034980"/>
              <a:gd name="connsiteY8" fmla="*/ 653286 h 1155704"/>
              <a:gd name="connsiteX9" fmla="*/ 50242 w 1034980"/>
              <a:gd name="connsiteY9" fmla="*/ 673383 h 1155704"/>
              <a:gd name="connsiteX10" fmla="*/ 60290 w 1034980"/>
              <a:gd name="connsiteY10" fmla="*/ 743721 h 1155704"/>
              <a:gd name="connsiteX11" fmla="*/ 90435 w 1034980"/>
              <a:gd name="connsiteY11" fmla="*/ 804011 h 1155704"/>
              <a:gd name="connsiteX12" fmla="*/ 120580 w 1034980"/>
              <a:gd name="connsiteY12" fmla="*/ 834157 h 1155704"/>
              <a:gd name="connsiteX13" fmla="*/ 140677 w 1034980"/>
              <a:gd name="connsiteY13" fmla="*/ 874350 h 1155704"/>
              <a:gd name="connsiteX14" fmla="*/ 150725 w 1034980"/>
              <a:gd name="connsiteY14" fmla="*/ 914543 h 1155704"/>
              <a:gd name="connsiteX15" fmla="*/ 170822 w 1034980"/>
              <a:gd name="connsiteY15" fmla="*/ 974833 h 1155704"/>
              <a:gd name="connsiteX16" fmla="*/ 180870 w 1034980"/>
              <a:gd name="connsiteY16" fmla="*/ 1004978 h 1155704"/>
              <a:gd name="connsiteX17" fmla="*/ 190918 w 1034980"/>
              <a:gd name="connsiteY17" fmla="*/ 1035124 h 1155704"/>
              <a:gd name="connsiteX18" fmla="*/ 221064 w 1034980"/>
              <a:gd name="connsiteY18" fmla="*/ 1055220 h 1155704"/>
              <a:gd name="connsiteX19" fmla="*/ 281354 w 1034980"/>
              <a:gd name="connsiteY19" fmla="*/ 1155704 h 1155704"/>
              <a:gd name="connsiteX20" fmla="*/ 361740 w 1034980"/>
              <a:gd name="connsiteY20" fmla="*/ 1115510 h 1155704"/>
              <a:gd name="connsiteX21" fmla="*/ 422031 w 1034980"/>
              <a:gd name="connsiteY21" fmla="*/ 1075317 h 1155704"/>
              <a:gd name="connsiteX22" fmla="*/ 622998 w 1034980"/>
              <a:gd name="connsiteY22" fmla="*/ 1075317 h 1155704"/>
              <a:gd name="connsiteX23" fmla="*/ 643094 w 1034980"/>
              <a:gd name="connsiteY23" fmla="*/ 1045172 h 1155704"/>
              <a:gd name="connsiteX24" fmla="*/ 713433 w 1034980"/>
              <a:gd name="connsiteY24" fmla="*/ 1015027 h 1155704"/>
              <a:gd name="connsiteX25" fmla="*/ 753626 w 1034980"/>
              <a:gd name="connsiteY25" fmla="*/ 874350 h 1155704"/>
              <a:gd name="connsiteX26" fmla="*/ 783771 w 1034980"/>
              <a:gd name="connsiteY26" fmla="*/ 844205 h 1155704"/>
              <a:gd name="connsiteX27" fmla="*/ 823965 w 1034980"/>
              <a:gd name="connsiteY27" fmla="*/ 814060 h 1155704"/>
              <a:gd name="connsiteX28" fmla="*/ 854110 w 1034980"/>
              <a:gd name="connsiteY28" fmla="*/ 804011 h 1155704"/>
              <a:gd name="connsiteX29" fmla="*/ 904351 w 1034980"/>
              <a:gd name="connsiteY29" fmla="*/ 814060 h 1155704"/>
              <a:gd name="connsiteX30" fmla="*/ 934496 w 1034980"/>
              <a:gd name="connsiteY30" fmla="*/ 824108 h 1155704"/>
              <a:gd name="connsiteX31" fmla="*/ 974690 w 1034980"/>
              <a:gd name="connsiteY31" fmla="*/ 834157 h 1155704"/>
              <a:gd name="connsiteX32" fmla="*/ 1004835 w 1034980"/>
              <a:gd name="connsiteY32" fmla="*/ 824108 h 1155704"/>
              <a:gd name="connsiteX33" fmla="*/ 1034980 w 1034980"/>
              <a:gd name="connsiteY33" fmla="*/ 723625 h 1155704"/>
              <a:gd name="connsiteX34" fmla="*/ 994787 w 1034980"/>
              <a:gd name="connsiteY34" fmla="*/ 613093 h 1155704"/>
              <a:gd name="connsiteX35" fmla="*/ 974690 w 1034980"/>
              <a:gd name="connsiteY35" fmla="*/ 572899 h 1155704"/>
              <a:gd name="connsiteX36" fmla="*/ 934496 w 1034980"/>
              <a:gd name="connsiteY36" fmla="*/ 542754 h 1155704"/>
              <a:gd name="connsiteX37" fmla="*/ 874206 w 1034980"/>
              <a:gd name="connsiteY37" fmla="*/ 522658 h 1155704"/>
              <a:gd name="connsiteX38" fmla="*/ 813916 w 1034980"/>
              <a:gd name="connsiteY38" fmla="*/ 462367 h 1155704"/>
              <a:gd name="connsiteX39" fmla="*/ 783771 w 1034980"/>
              <a:gd name="connsiteY39" fmla="*/ 432222 h 1155704"/>
              <a:gd name="connsiteX40" fmla="*/ 763675 w 1034980"/>
              <a:gd name="connsiteY40" fmla="*/ 402077 h 1155704"/>
              <a:gd name="connsiteX41" fmla="*/ 693336 w 1034980"/>
              <a:gd name="connsiteY41" fmla="*/ 361884 h 1155704"/>
              <a:gd name="connsiteX42" fmla="*/ 653143 w 1034980"/>
              <a:gd name="connsiteY42" fmla="*/ 331739 h 1155704"/>
              <a:gd name="connsiteX43" fmla="*/ 542611 w 1034980"/>
              <a:gd name="connsiteY43" fmla="*/ 301594 h 1155704"/>
              <a:gd name="connsiteX44" fmla="*/ 532562 w 1034980"/>
              <a:gd name="connsiteY44" fmla="*/ 271449 h 1155704"/>
              <a:gd name="connsiteX45" fmla="*/ 442127 w 1034980"/>
              <a:gd name="connsiteY45" fmla="*/ 241304 h 1155704"/>
              <a:gd name="connsiteX46" fmla="*/ 411982 w 1034980"/>
              <a:gd name="connsiteY46" fmla="*/ 221207 h 1155704"/>
              <a:gd name="connsiteX47" fmla="*/ 401934 w 1034980"/>
              <a:gd name="connsiteY47" fmla="*/ 191062 h 1155704"/>
              <a:gd name="connsiteX48" fmla="*/ 361740 w 1034980"/>
              <a:gd name="connsiteY48" fmla="*/ 120724 h 1155704"/>
              <a:gd name="connsiteX49" fmla="*/ 331595 w 1034980"/>
              <a:gd name="connsiteY49" fmla="*/ 50385 h 1155704"/>
              <a:gd name="connsiteX50" fmla="*/ 301450 w 1034980"/>
              <a:gd name="connsiteY50" fmla="*/ 30288 h 1155704"/>
              <a:gd name="connsiteX51" fmla="*/ 291402 w 1034980"/>
              <a:gd name="connsiteY51" fmla="*/ 143 h 1155704"/>
              <a:gd name="connsiteX52" fmla="*/ 200967 w 1034980"/>
              <a:gd name="connsiteY52" fmla="*/ 20240 h 1155704"/>
              <a:gd name="connsiteX53" fmla="*/ 150725 w 1034980"/>
              <a:gd name="connsiteY53" fmla="*/ 30288 h 1155704"/>
              <a:gd name="connsiteX54" fmla="*/ 10048 w 1034980"/>
              <a:gd name="connsiteY54" fmla="*/ 70482 h 1155704"/>
              <a:gd name="connsiteX55" fmla="*/ 0 w 1034980"/>
              <a:gd name="connsiteY55" fmla="*/ 100627 h 1155704"/>
              <a:gd name="connsiteX56" fmla="*/ 0 w 1034980"/>
              <a:gd name="connsiteY56" fmla="*/ 150869 h 1155704"/>
              <a:gd name="connsiteX0" fmla="*/ 0 w 1034980"/>
              <a:gd name="connsiteY0" fmla="*/ 150978 h 1155813"/>
              <a:gd name="connsiteX1" fmla="*/ 0 w 1034980"/>
              <a:gd name="connsiteY1" fmla="*/ 150978 h 1155813"/>
              <a:gd name="connsiteX2" fmla="*/ 60290 w 1034980"/>
              <a:gd name="connsiteY2" fmla="*/ 221316 h 1155813"/>
              <a:gd name="connsiteX3" fmla="*/ 70338 w 1034980"/>
              <a:gd name="connsiteY3" fmla="*/ 301703 h 1155813"/>
              <a:gd name="connsiteX4" fmla="*/ 50242 w 1034980"/>
              <a:gd name="connsiteY4" fmla="*/ 402186 h 1155813"/>
              <a:gd name="connsiteX5" fmla="*/ 60290 w 1034980"/>
              <a:gd name="connsiteY5" fmla="*/ 542863 h 1155813"/>
              <a:gd name="connsiteX6" fmla="*/ 80387 w 1034980"/>
              <a:gd name="connsiteY6" fmla="*/ 573008 h 1155813"/>
              <a:gd name="connsiteX7" fmla="*/ 90435 w 1034980"/>
              <a:gd name="connsiteY7" fmla="*/ 623250 h 1155813"/>
              <a:gd name="connsiteX8" fmla="*/ 80387 w 1034980"/>
              <a:gd name="connsiteY8" fmla="*/ 653395 h 1155813"/>
              <a:gd name="connsiteX9" fmla="*/ 50242 w 1034980"/>
              <a:gd name="connsiteY9" fmla="*/ 673492 h 1155813"/>
              <a:gd name="connsiteX10" fmla="*/ 60290 w 1034980"/>
              <a:gd name="connsiteY10" fmla="*/ 743830 h 1155813"/>
              <a:gd name="connsiteX11" fmla="*/ 90435 w 1034980"/>
              <a:gd name="connsiteY11" fmla="*/ 804120 h 1155813"/>
              <a:gd name="connsiteX12" fmla="*/ 120580 w 1034980"/>
              <a:gd name="connsiteY12" fmla="*/ 834266 h 1155813"/>
              <a:gd name="connsiteX13" fmla="*/ 140677 w 1034980"/>
              <a:gd name="connsiteY13" fmla="*/ 874459 h 1155813"/>
              <a:gd name="connsiteX14" fmla="*/ 150725 w 1034980"/>
              <a:gd name="connsiteY14" fmla="*/ 914652 h 1155813"/>
              <a:gd name="connsiteX15" fmla="*/ 170822 w 1034980"/>
              <a:gd name="connsiteY15" fmla="*/ 974942 h 1155813"/>
              <a:gd name="connsiteX16" fmla="*/ 180870 w 1034980"/>
              <a:gd name="connsiteY16" fmla="*/ 1005087 h 1155813"/>
              <a:gd name="connsiteX17" fmla="*/ 190918 w 1034980"/>
              <a:gd name="connsiteY17" fmla="*/ 1035233 h 1155813"/>
              <a:gd name="connsiteX18" fmla="*/ 221064 w 1034980"/>
              <a:gd name="connsiteY18" fmla="*/ 1055329 h 1155813"/>
              <a:gd name="connsiteX19" fmla="*/ 281354 w 1034980"/>
              <a:gd name="connsiteY19" fmla="*/ 1155813 h 1155813"/>
              <a:gd name="connsiteX20" fmla="*/ 361740 w 1034980"/>
              <a:gd name="connsiteY20" fmla="*/ 1115619 h 1155813"/>
              <a:gd name="connsiteX21" fmla="*/ 422031 w 1034980"/>
              <a:gd name="connsiteY21" fmla="*/ 1075426 h 1155813"/>
              <a:gd name="connsiteX22" fmla="*/ 622998 w 1034980"/>
              <a:gd name="connsiteY22" fmla="*/ 1075426 h 1155813"/>
              <a:gd name="connsiteX23" fmla="*/ 643094 w 1034980"/>
              <a:gd name="connsiteY23" fmla="*/ 1045281 h 1155813"/>
              <a:gd name="connsiteX24" fmla="*/ 713433 w 1034980"/>
              <a:gd name="connsiteY24" fmla="*/ 1015136 h 1155813"/>
              <a:gd name="connsiteX25" fmla="*/ 753626 w 1034980"/>
              <a:gd name="connsiteY25" fmla="*/ 874459 h 1155813"/>
              <a:gd name="connsiteX26" fmla="*/ 783771 w 1034980"/>
              <a:gd name="connsiteY26" fmla="*/ 844314 h 1155813"/>
              <a:gd name="connsiteX27" fmla="*/ 823965 w 1034980"/>
              <a:gd name="connsiteY27" fmla="*/ 814169 h 1155813"/>
              <a:gd name="connsiteX28" fmla="*/ 854110 w 1034980"/>
              <a:gd name="connsiteY28" fmla="*/ 804120 h 1155813"/>
              <a:gd name="connsiteX29" fmla="*/ 904351 w 1034980"/>
              <a:gd name="connsiteY29" fmla="*/ 814169 h 1155813"/>
              <a:gd name="connsiteX30" fmla="*/ 934496 w 1034980"/>
              <a:gd name="connsiteY30" fmla="*/ 824217 h 1155813"/>
              <a:gd name="connsiteX31" fmla="*/ 974690 w 1034980"/>
              <a:gd name="connsiteY31" fmla="*/ 834266 h 1155813"/>
              <a:gd name="connsiteX32" fmla="*/ 1004835 w 1034980"/>
              <a:gd name="connsiteY32" fmla="*/ 824217 h 1155813"/>
              <a:gd name="connsiteX33" fmla="*/ 1034980 w 1034980"/>
              <a:gd name="connsiteY33" fmla="*/ 723734 h 1155813"/>
              <a:gd name="connsiteX34" fmla="*/ 994787 w 1034980"/>
              <a:gd name="connsiteY34" fmla="*/ 613202 h 1155813"/>
              <a:gd name="connsiteX35" fmla="*/ 974690 w 1034980"/>
              <a:gd name="connsiteY35" fmla="*/ 573008 h 1155813"/>
              <a:gd name="connsiteX36" fmla="*/ 934496 w 1034980"/>
              <a:gd name="connsiteY36" fmla="*/ 542863 h 1155813"/>
              <a:gd name="connsiteX37" fmla="*/ 874206 w 1034980"/>
              <a:gd name="connsiteY37" fmla="*/ 522767 h 1155813"/>
              <a:gd name="connsiteX38" fmla="*/ 813916 w 1034980"/>
              <a:gd name="connsiteY38" fmla="*/ 462476 h 1155813"/>
              <a:gd name="connsiteX39" fmla="*/ 783771 w 1034980"/>
              <a:gd name="connsiteY39" fmla="*/ 432331 h 1155813"/>
              <a:gd name="connsiteX40" fmla="*/ 763675 w 1034980"/>
              <a:gd name="connsiteY40" fmla="*/ 402186 h 1155813"/>
              <a:gd name="connsiteX41" fmla="*/ 693336 w 1034980"/>
              <a:gd name="connsiteY41" fmla="*/ 361993 h 1155813"/>
              <a:gd name="connsiteX42" fmla="*/ 653143 w 1034980"/>
              <a:gd name="connsiteY42" fmla="*/ 331848 h 1155813"/>
              <a:gd name="connsiteX43" fmla="*/ 542611 w 1034980"/>
              <a:gd name="connsiteY43" fmla="*/ 301703 h 1155813"/>
              <a:gd name="connsiteX44" fmla="*/ 532562 w 1034980"/>
              <a:gd name="connsiteY44" fmla="*/ 271558 h 1155813"/>
              <a:gd name="connsiteX45" fmla="*/ 442127 w 1034980"/>
              <a:gd name="connsiteY45" fmla="*/ 241413 h 1155813"/>
              <a:gd name="connsiteX46" fmla="*/ 411982 w 1034980"/>
              <a:gd name="connsiteY46" fmla="*/ 221316 h 1155813"/>
              <a:gd name="connsiteX47" fmla="*/ 401934 w 1034980"/>
              <a:gd name="connsiteY47" fmla="*/ 191171 h 1155813"/>
              <a:gd name="connsiteX48" fmla="*/ 361740 w 1034980"/>
              <a:gd name="connsiteY48" fmla="*/ 120833 h 1155813"/>
              <a:gd name="connsiteX49" fmla="*/ 331595 w 1034980"/>
              <a:gd name="connsiteY49" fmla="*/ 50494 h 1155813"/>
              <a:gd name="connsiteX50" fmla="*/ 301450 w 1034980"/>
              <a:gd name="connsiteY50" fmla="*/ 30397 h 1155813"/>
              <a:gd name="connsiteX51" fmla="*/ 291402 w 1034980"/>
              <a:gd name="connsiteY51" fmla="*/ 252 h 1155813"/>
              <a:gd name="connsiteX52" fmla="*/ 200967 w 1034980"/>
              <a:gd name="connsiteY52" fmla="*/ 20349 h 1155813"/>
              <a:gd name="connsiteX53" fmla="*/ 150725 w 1034980"/>
              <a:gd name="connsiteY53" fmla="*/ 70590 h 1155813"/>
              <a:gd name="connsiteX54" fmla="*/ 10048 w 1034980"/>
              <a:gd name="connsiteY54" fmla="*/ 70591 h 1155813"/>
              <a:gd name="connsiteX55" fmla="*/ 0 w 1034980"/>
              <a:gd name="connsiteY55" fmla="*/ 100736 h 1155813"/>
              <a:gd name="connsiteX56" fmla="*/ 0 w 10349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04835 w 1085780"/>
              <a:gd name="connsiteY32" fmla="*/ 82421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32562 w 1085780"/>
              <a:gd name="connsiteY44" fmla="*/ 27155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32562 w 1085780"/>
              <a:gd name="connsiteY44" fmla="*/ 27155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68383 w 1085780"/>
              <a:gd name="connsiteY42" fmla="*/ 321688 h 1155813"/>
              <a:gd name="connsiteX43" fmla="*/ 542611 w 1085780"/>
              <a:gd name="connsiteY43" fmla="*/ 30170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38694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804091 w 1085780"/>
              <a:gd name="connsiteY39" fmla="*/ 422171 h 1155813"/>
              <a:gd name="connsiteX40" fmla="*/ 763675 w 1085780"/>
              <a:gd name="connsiteY40" fmla="*/ 38694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83771 w 1085780"/>
              <a:gd name="connsiteY26" fmla="*/ 844273 h 1155772"/>
              <a:gd name="connsiteX27" fmla="*/ 823965 w 1085780"/>
              <a:gd name="connsiteY27" fmla="*/ 814128 h 1155772"/>
              <a:gd name="connsiteX28" fmla="*/ 854110 w 1085780"/>
              <a:gd name="connsiteY28" fmla="*/ 80407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23965 w 1085780"/>
              <a:gd name="connsiteY27" fmla="*/ 814128 h 1155772"/>
              <a:gd name="connsiteX28" fmla="*/ 854110 w 1085780"/>
              <a:gd name="connsiteY28" fmla="*/ 80407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23965 w 1085780"/>
              <a:gd name="connsiteY27" fmla="*/ 81412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34125 w 1085780"/>
              <a:gd name="connsiteY27" fmla="*/ 82936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63786 w 1085780"/>
              <a:gd name="connsiteY25" fmla="*/ 889658 h 1155772"/>
              <a:gd name="connsiteX26" fmla="*/ 799011 w 1085780"/>
              <a:gd name="connsiteY26" fmla="*/ 859513 h 1155772"/>
              <a:gd name="connsiteX27" fmla="*/ 834125 w 1085780"/>
              <a:gd name="connsiteY27" fmla="*/ 82936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85780" h="1155772">
                <a:moveTo>
                  <a:pt x="0" y="150937"/>
                </a:moveTo>
                <a:lnTo>
                  <a:pt x="0" y="150937"/>
                </a:lnTo>
                <a:cubicBezTo>
                  <a:pt x="20097" y="174383"/>
                  <a:pt x="47231" y="193292"/>
                  <a:pt x="60290" y="221275"/>
                </a:cubicBezTo>
                <a:cubicBezTo>
                  <a:pt x="71710" y="245746"/>
                  <a:pt x="70338" y="274658"/>
                  <a:pt x="70338" y="301662"/>
                </a:cubicBezTo>
                <a:cubicBezTo>
                  <a:pt x="70338" y="347847"/>
                  <a:pt x="62616" y="365022"/>
                  <a:pt x="50242" y="402145"/>
                </a:cubicBezTo>
                <a:cubicBezTo>
                  <a:pt x="53591" y="449037"/>
                  <a:pt x="52120" y="496526"/>
                  <a:pt x="60290" y="542822"/>
                </a:cubicBezTo>
                <a:cubicBezTo>
                  <a:pt x="62389" y="554715"/>
                  <a:pt x="76147" y="561659"/>
                  <a:pt x="80387" y="572967"/>
                </a:cubicBezTo>
                <a:cubicBezTo>
                  <a:pt x="86384" y="588959"/>
                  <a:pt x="87086" y="606462"/>
                  <a:pt x="90435" y="623209"/>
                </a:cubicBezTo>
                <a:cubicBezTo>
                  <a:pt x="87086" y="633257"/>
                  <a:pt x="87004" y="645083"/>
                  <a:pt x="80387" y="653354"/>
                </a:cubicBezTo>
                <a:cubicBezTo>
                  <a:pt x="72843" y="662784"/>
                  <a:pt x="52862" y="661662"/>
                  <a:pt x="50242" y="673451"/>
                </a:cubicBezTo>
                <a:cubicBezTo>
                  <a:pt x="45104" y="696571"/>
                  <a:pt x="55645" y="720565"/>
                  <a:pt x="60290" y="743789"/>
                </a:cubicBezTo>
                <a:cubicBezTo>
                  <a:pt x="65061" y="767642"/>
                  <a:pt x="74834" y="785358"/>
                  <a:pt x="90435" y="804079"/>
                </a:cubicBezTo>
                <a:cubicBezTo>
                  <a:pt x="99532" y="814996"/>
                  <a:pt x="112320" y="822661"/>
                  <a:pt x="120580" y="834225"/>
                </a:cubicBezTo>
                <a:cubicBezTo>
                  <a:pt x="129286" y="846414"/>
                  <a:pt x="133978" y="861020"/>
                  <a:pt x="140677" y="874418"/>
                </a:cubicBezTo>
                <a:cubicBezTo>
                  <a:pt x="144026" y="887816"/>
                  <a:pt x="146757" y="901383"/>
                  <a:pt x="150725" y="914611"/>
                </a:cubicBezTo>
                <a:cubicBezTo>
                  <a:pt x="156812" y="934901"/>
                  <a:pt x="164123" y="954804"/>
                  <a:pt x="170822" y="974901"/>
                </a:cubicBezTo>
                <a:lnTo>
                  <a:pt x="180870" y="1005046"/>
                </a:lnTo>
                <a:cubicBezTo>
                  <a:pt x="184219" y="1015095"/>
                  <a:pt x="182105" y="1029317"/>
                  <a:pt x="190918" y="1035192"/>
                </a:cubicBezTo>
                <a:lnTo>
                  <a:pt x="221064" y="1055288"/>
                </a:lnTo>
                <a:cubicBezTo>
                  <a:pt x="269566" y="1128042"/>
                  <a:pt x="250455" y="1093975"/>
                  <a:pt x="281354" y="1155772"/>
                </a:cubicBezTo>
                <a:cubicBezTo>
                  <a:pt x="400299" y="1135946"/>
                  <a:pt x="302636" y="1167293"/>
                  <a:pt x="361740" y="1115578"/>
                </a:cubicBezTo>
                <a:cubicBezTo>
                  <a:pt x="379917" y="1099673"/>
                  <a:pt x="422031" y="1075385"/>
                  <a:pt x="422031" y="1075385"/>
                </a:cubicBezTo>
                <a:cubicBezTo>
                  <a:pt x="496892" y="1100338"/>
                  <a:pt x="492202" y="1102921"/>
                  <a:pt x="622998" y="1075385"/>
                </a:cubicBezTo>
                <a:cubicBezTo>
                  <a:pt x="634815" y="1072897"/>
                  <a:pt x="634555" y="1053779"/>
                  <a:pt x="643094" y="1045240"/>
                </a:cubicBezTo>
                <a:cubicBezTo>
                  <a:pt x="666225" y="1022108"/>
                  <a:pt x="682684" y="1022782"/>
                  <a:pt x="713433" y="1015095"/>
                </a:cubicBezTo>
                <a:cubicBezTo>
                  <a:pt x="723024" y="967138"/>
                  <a:pt x="749523" y="915588"/>
                  <a:pt x="763786" y="889658"/>
                </a:cubicBezTo>
                <a:cubicBezTo>
                  <a:pt x="778049" y="863728"/>
                  <a:pt x="787288" y="869561"/>
                  <a:pt x="799011" y="859513"/>
                </a:cubicBezTo>
                <a:cubicBezTo>
                  <a:pt x="810734" y="849465"/>
                  <a:pt x="823249" y="836067"/>
                  <a:pt x="834125" y="829368"/>
                </a:cubicBezTo>
                <a:cubicBezTo>
                  <a:pt x="845001" y="822669"/>
                  <a:pt x="854222" y="822669"/>
                  <a:pt x="864270" y="819319"/>
                </a:cubicBezTo>
                <a:cubicBezTo>
                  <a:pt x="881017" y="822669"/>
                  <a:pt x="892647" y="813319"/>
                  <a:pt x="904351" y="814128"/>
                </a:cubicBezTo>
                <a:cubicBezTo>
                  <a:pt x="916055" y="814937"/>
                  <a:pt x="924312" y="821266"/>
                  <a:pt x="934496" y="824176"/>
                </a:cubicBezTo>
                <a:cubicBezTo>
                  <a:pt x="947775" y="827970"/>
                  <a:pt x="961292" y="830875"/>
                  <a:pt x="974690" y="834225"/>
                </a:cubicBezTo>
                <a:cubicBezTo>
                  <a:pt x="984738" y="830875"/>
                  <a:pt x="1006640" y="856145"/>
                  <a:pt x="1025155" y="839416"/>
                </a:cubicBezTo>
                <a:cubicBezTo>
                  <a:pt x="1043670" y="822687"/>
                  <a:pt x="1081214" y="761247"/>
                  <a:pt x="1085780" y="733853"/>
                </a:cubicBezTo>
                <a:cubicBezTo>
                  <a:pt x="1070266" y="625251"/>
                  <a:pt x="1013302" y="639975"/>
                  <a:pt x="994787" y="613161"/>
                </a:cubicBezTo>
                <a:cubicBezTo>
                  <a:pt x="976272" y="586347"/>
                  <a:pt x="984439" y="584340"/>
                  <a:pt x="974690" y="572967"/>
                </a:cubicBezTo>
                <a:cubicBezTo>
                  <a:pt x="963791" y="560251"/>
                  <a:pt x="949475" y="550312"/>
                  <a:pt x="934496" y="542822"/>
                </a:cubicBezTo>
                <a:cubicBezTo>
                  <a:pt x="915549" y="533349"/>
                  <a:pt x="874206" y="522726"/>
                  <a:pt x="874206" y="522726"/>
                </a:cubicBezTo>
                <a:cubicBezTo>
                  <a:pt x="821138" y="487347"/>
                  <a:pt x="825602" y="479201"/>
                  <a:pt x="813916" y="462435"/>
                </a:cubicBezTo>
                <a:cubicBezTo>
                  <a:pt x="802230" y="445669"/>
                  <a:pt x="812464" y="434718"/>
                  <a:pt x="804091" y="422130"/>
                </a:cubicBezTo>
                <a:cubicBezTo>
                  <a:pt x="795718" y="409542"/>
                  <a:pt x="780441" y="402015"/>
                  <a:pt x="763675" y="386905"/>
                </a:cubicBezTo>
                <a:cubicBezTo>
                  <a:pt x="746909" y="371795"/>
                  <a:pt x="737986" y="342968"/>
                  <a:pt x="703496" y="331472"/>
                </a:cubicBezTo>
                <a:cubicBezTo>
                  <a:pt x="690098" y="321424"/>
                  <a:pt x="689270" y="329155"/>
                  <a:pt x="668383" y="321647"/>
                </a:cubicBezTo>
                <a:cubicBezTo>
                  <a:pt x="647496" y="314139"/>
                  <a:pt x="614926" y="293773"/>
                  <a:pt x="578171" y="286422"/>
                </a:cubicBezTo>
                <a:cubicBezTo>
                  <a:pt x="574821" y="276374"/>
                  <a:pt x="570476" y="273945"/>
                  <a:pt x="547802" y="266437"/>
                </a:cubicBezTo>
                <a:cubicBezTo>
                  <a:pt x="525128" y="258929"/>
                  <a:pt x="464764" y="248899"/>
                  <a:pt x="442127" y="241372"/>
                </a:cubicBezTo>
                <a:cubicBezTo>
                  <a:pt x="419490" y="233845"/>
                  <a:pt x="419526" y="230705"/>
                  <a:pt x="411982" y="221275"/>
                </a:cubicBezTo>
                <a:cubicBezTo>
                  <a:pt x="405365" y="213004"/>
                  <a:pt x="406671" y="200604"/>
                  <a:pt x="401934" y="191130"/>
                </a:cubicBezTo>
                <a:cubicBezTo>
                  <a:pt x="351480" y="90222"/>
                  <a:pt x="414585" y="244098"/>
                  <a:pt x="361740" y="120792"/>
                </a:cubicBezTo>
                <a:cubicBezTo>
                  <a:pt x="350652" y="94919"/>
                  <a:pt x="351202" y="73981"/>
                  <a:pt x="331595" y="50453"/>
                </a:cubicBezTo>
                <a:cubicBezTo>
                  <a:pt x="323864" y="41175"/>
                  <a:pt x="311498" y="37055"/>
                  <a:pt x="301450" y="30356"/>
                </a:cubicBezTo>
                <a:cubicBezTo>
                  <a:pt x="298101" y="20308"/>
                  <a:pt x="301450" y="3560"/>
                  <a:pt x="291402" y="211"/>
                </a:cubicBezTo>
                <a:cubicBezTo>
                  <a:pt x="285343" y="-1809"/>
                  <a:pt x="224413" y="11125"/>
                  <a:pt x="200967" y="20308"/>
                </a:cubicBezTo>
                <a:cubicBezTo>
                  <a:pt x="177521" y="29491"/>
                  <a:pt x="167147" y="50617"/>
                  <a:pt x="150725" y="55309"/>
                </a:cubicBezTo>
                <a:cubicBezTo>
                  <a:pt x="-15170" y="102707"/>
                  <a:pt x="123299" y="47899"/>
                  <a:pt x="10048" y="70550"/>
                </a:cubicBezTo>
                <a:cubicBezTo>
                  <a:pt x="6699" y="80598"/>
                  <a:pt x="0" y="90103"/>
                  <a:pt x="0" y="100695"/>
                </a:cubicBezTo>
                <a:lnTo>
                  <a:pt x="0" y="150937"/>
                </a:lnTo>
                <a:close/>
              </a:path>
            </a:pathLst>
          </a:custGeom>
          <a:solidFill>
            <a:srgbClr val="00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Forme libre : forme 44">
            <a:extLst>
              <a:ext uri="{FF2B5EF4-FFF2-40B4-BE49-F238E27FC236}">
                <a16:creationId xmlns:a16="http://schemas.microsoft.com/office/drawing/2014/main" id="{1BD1AD13-A428-8898-AB48-205669D79E70}"/>
              </a:ext>
            </a:extLst>
          </p:cNvPr>
          <p:cNvSpPr/>
          <p:nvPr/>
        </p:nvSpPr>
        <p:spPr>
          <a:xfrm>
            <a:off x="3291210" y="3353906"/>
            <a:ext cx="759628" cy="727276"/>
          </a:xfrm>
          <a:custGeom>
            <a:avLst/>
            <a:gdLst>
              <a:gd name="connsiteX0" fmla="*/ 111446 w 759628"/>
              <a:gd name="connsiteY0" fmla="*/ 63661 h 727276"/>
              <a:gd name="connsiteX1" fmla="*/ 111446 w 759628"/>
              <a:gd name="connsiteY1" fmla="*/ 63661 h 727276"/>
              <a:gd name="connsiteX2" fmla="*/ 94084 w 759628"/>
              <a:gd name="connsiteY2" fmla="*/ 81023 h 727276"/>
              <a:gd name="connsiteX3" fmla="*/ 88297 w 759628"/>
              <a:gd name="connsiteY3" fmla="*/ 90669 h 727276"/>
              <a:gd name="connsiteX4" fmla="*/ 82509 w 759628"/>
              <a:gd name="connsiteY4" fmla="*/ 98385 h 727276"/>
              <a:gd name="connsiteX5" fmla="*/ 78651 w 759628"/>
              <a:gd name="connsiteY5" fmla="*/ 113818 h 727276"/>
              <a:gd name="connsiteX6" fmla="*/ 74793 w 759628"/>
              <a:gd name="connsiteY6" fmla="*/ 125393 h 727276"/>
              <a:gd name="connsiteX7" fmla="*/ 72864 w 759628"/>
              <a:gd name="connsiteY7" fmla="*/ 131180 h 727276"/>
              <a:gd name="connsiteX8" fmla="*/ 69006 w 759628"/>
              <a:gd name="connsiteY8" fmla="*/ 150471 h 727276"/>
              <a:gd name="connsiteX9" fmla="*/ 67076 w 759628"/>
              <a:gd name="connsiteY9" fmla="*/ 158188 h 727276"/>
              <a:gd name="connsiteX10" fmla="*/ 63218 w 759628"/>
              <a:gd name="connsiteY10" fmla="*/ 163975 h 727276"/>
              <a:gd name="connsiteX11" fmla="*/ 59360 w 759628"/>
              <a:gd name="connsiteY11" fmla="*/ 181337 h 727276"/>
              <a:gd name="connsiteX12" fmla="*/ 49714 w 759628"/>
              <a:gd name="connsiteY12" fmla="*/ 190983 h 727276"/>
              <a:gd name="connsiteX13" fmla="*/ 40069 w 759628"/>
              <a:gd name="connsiteY13" fmla="*/ 202557 h 727276"/>
              <a:gd name="connsiteX14" fmla="*/ 26565 w 759628"/>
              <a:gd name="connsiteY14" fmla="*/ 206416 h 727276"/>
              <a:gd name="connsiteX15" fmla="*/ 11132 w 759628"/>
              <a:gd name="connsiteY15" fmla="*/ 210274 h 727276"/>
              <a:gd name="connsiteX16" fmla="*/ 5345 w 759628"/>
              <a:gd name="connsiteY16" fmla="*/ 214132 h 727276"/>
              <a:gd name="connsiteX17" fmla="*/ 3416 w 759628"/>
              <a:gd name="connsiteY17" fmla="*/ 275864 h 727276"/>
              <a:gd name="connsiteX18" fmla="*/ 7274 w 759628"/>
              <a:gd name="connsiteY18" fmla="*/ 281651 h 727276"/>
              <a:gd name="connsiteX19" fmla="*/ 14990 w 759628"/>
              <a:gd name="connsiteY19" fmla="*/ 293226 h 727276"/>
              <a:gd name="connsiteX20" fmla="*/ 22707 w 759628"/>
              <a:gd name="connsiteY20" fmla="*/ 304800 h 727276"/>
              <a:gd name="connsiteX21" fmla="*/ 34282 w 759628"/>
              <a:gd name="connsiteY21" fmla="*/ 318304 h 727276"/>
              <a:gd name="connsiteX22" fmla="*/ 41998 w 759628"/>
              <a:gd name="connsiteY22" fmla="*/ 327950 h 727276"/>
              <a:gd name="connsiteX23" fmla="*/ 49714 w 759628"/>
              <a:gd name="connsiteY23" fmla="*/ 333737 h 727276"/>
              <a:gd name="connsiteX24" fmla="*/ 53573 w 759628"/>
              <a:gd name="connsiteY24" fmla="*/ 339524 h 727276"/>
              <a:gd name="connsiteX25" fmla="*/ 59360 w 759628"/>
              <a:gd name="connsiteY25" fmla="*/ 343383 h 727276"/>
              <a:gd name="connsiteX26" fmla="*/ 69006 w 759628"/>
              <a:gd name="connsiteY26" fmla="*/ 353028 h 727276"/>
              <a:gd name="connsiteX27" fmla="*/ 82509 w 759628"/>
              <a:gd name="connsiteY27" fmla="*/ 360745 h 727276"/>
              <a:gd name="connsiteX28" fmla="*/ 88297 w 759628"/>
              <a:gd name="connsiteY28" fmla="*/ 362674 h 727276"/>
              <a:gd name="connsiteX29" fmla="*/ 105659 w 759628"/>
              <a:gd name="connsiteY29" fmla="*/ 368461 h 727276"/>
              <a:gd name="connsiteX30" fmla="*/ 117233 w 759628"/>
              <a:gd name="connsiteY30" fmla="*/ 376178 h 727276"/>
              <a:gd name="connsiteX31" fmla="*/ 123021 w 759628"/>
              <a:gd name="connsiteY31" fmla="*/ 381965 h 727276"/>
              <a:gd name="connsiteX32" fmla="*/ 134595 w 759628"/>
              <a:gd name="connsiteY32" fmla="*/ 385823 h 727276"/>
              <a:gd name="connsiteX33" fmla="*/ 142312 w 759628"/>
              <a:gd name="connsiteY33" fmla="*/ 389681 h 727276"/>
              <a:gd name="connsiteX34" fmla="*/ 150028 w 759628"/>
              <a:gd name="connsiteY34" fmla="*/ 395469 h 727276"/>
              <a:gd name="connsiteX35" fmla="*/ 155816 w 759628"/>
              <a:gd name="connsiteY35" fmla="*/ 397398 h 727276"/>
              <a:gd name="connsiteX36" fmla="*/ 175107 w 759628"/>
              <a:gd name="connsiteY36" fmla="*/ 403185 h 727276"/>
              <a:gd name="connsiteX37" fmla="*/ 186682 w 759628"/>
              <a:gd name="connsiteY37" fmla="*/ 407043 h 727276"/>
              <a:gd name="connsiteX38" fmla="*/ 190540 w 759628"/>
              <a:gd name="connsiteY38" fmla="*/ 410902 h 727276"/>
              <a:gd name="connsiteX39" fmla="*/ 196327 w 759628"/>
              <a:gd name="connsiteY39" fmla="*/ 412831 h 727276"/>
              <a:gd name="connsiteX40" fmla="*/ 207902 w 759628"/>
              <a:gd name="connsiteY40" fmla="*/ 420547 h 727276"/>
              <a:gd name="connsiteX41" fmla="*/ 229122 w 759628"/>
              <a:gd name="connsiteY41" fmla="*/ 430193 h 727276"/>
              <a:gd name="connsiteX42" fmla="*/ 248413 w 759628"/>
              <a:gd name="connsiteY42" fmla="*/ 439838 h 727276"/>
              <a:gd name="connsiteX43" fmla="*/ 258059 w 759628"/>
              <a:gd name="connsiteY43" fmla="*/ 441767 h 727276"/>
              <a:gd name="connsiteX44" fmla="*/ 269633 w 759628"/>
              <a:gd name="connsiteY44" fmla="*/ 449484 h 727276"/>
              <a:gd name="connsiteX45" fmla="*/ 292783 w 759628"/>
              <a:gd name="connsiteY45" fmla="*/ 455271 h 727276"/>
              <a:gd name="connsiteX46" fmla="*/ 300499 w 759628"/>
              <a:gd name="connsiteY46" fmla="*/ 459129 h 727276"/>
              <a:gd name="connsiteX47" fmla="*/ 306287 w 759628"/>
              <a:gd name="connsiteY47" fmla="*/ 461059 h 727276"/>
              <a:gd name="connsiteX48" fmla="*/ 312074 w 759628"/>
              <a:gd name="connsiteY48" fmla="*/ 464917 h 727276"/>
              <a:gd name="connsiteX49" fmla="*/ 317861 w 759628"/>
              <a:gd name="connsiteY49" fmla="*/ 466846 h 727276"/>
              <a:gd name="connsiteX50" fmla="*/ 325578 w 759628"/>
              <a:gd name="connsiteY50" fmla="*/ 470704 h 727276"/>
              <a:gd name="connsiteX51" fmla="*/ 331365 w 759628"/>
              <a:gd name="connsiteY51" fmla="*/ 472633 h 727276"/>
              <a:gd name="connsiteX52" fmla="*/ 337152 w 759628"/>
              <a:gd name="connsiteY52" fmla="*/ 476491 h 727276"/>
              <a:gd name="connsiteX53" fmla="*/ 350656 w 759628"/>
              <a:gd name="connsiteY53" fmla="*/ 482279 h 727276"/>
              <a:gd name="connsiteX54" fmla="*/ 356444 w 759628"/>
              <a:gd name="connsiteY54" fmla="*/ 488066 h 727276"/>
              <a:gd name="connsiteX55" fmla="*/ 371876 w 759628"/>
              <a:gd name="connsiteY55" fmla="*/ 499641 h 727276"/>
              <a:gd name="connsiteX56" fmla="*/ 377664 w 759628"/>
              <a:gd name="connsiteY56" fmla="*/ 501570 h 727276"/>
              <a:gd name="connsiteX57" fmla="*/ 383451 w 759628"/>
              <a:gd name="connsiteY57" fmla="*/ 505428 h 727276"/>
              <a:gd name="connsiteX58" fmla="*/ 391168 w 759628"/>
              <a:gd name="connsiteY58" fmla="*/ 511216 h 727276"/>
              <a:gd name="connsiteX59" fmla="*/ 402742 w 759628"/>
              <a:gd name="connsiteY59" fmla="*/ 515074 h 727276"/>
              <a:gd name="connsiteX60" fmla="*/ 418175 w 759628"/>
              <a:gd name="connsiteY60" fmla="*/ 518932 h 727276"/>
              <a:gd name="connsiteX61" fmla="*/ 425892 w 759628"/>
              <a:gd name="connsiteY61" fmla="*/ 520861 h 727276"/>
              <a:gd name="connsiteX62" fmla="*/ 433608 w 759628"/>
              <a:gd name="connsiteY62" fmla="*/ 524719 h 727276"/>
              <a:gd name="connsiteX63" fmla="*/ 441325 w 759628"/>
              <a:gd name="connsiteY63" fmla="*/ 526648 h 727276"/>
              <a:gd name="connsiteX64" fmla="*/ 458687 w 759628"/>
              <a:gd name="connsiteY64" fmla="*/ 536294 h 727276"/>
              <a:gd name="connsiteX65" fmla="*/ 470261 w 759628"/>
              <a:gd name="connsiteY65" fmla="*/ 547869 h 727276"/>
              <a:gd name="connsiteX66" fmla="*/ 474119 w 759628"/>
              <a:gd name="connsiteY66" fmla="*/ 561372 h 727276"/>
              <a:gd name="connsiteX67" fmla="*/ 470261 w 759628"/>
              <a:gd name="connsiteY67" fmla="*/ 578735 h 727276"/>
              <a:gd name="connsiteX68" fmla="*/ 468332 w 759628"/>
              <a:gd name="connsiteY68" fmla="*/ 592238 h 727276"/>
              <a:gd name="connsiteX69" fmla="*/ 462545 w 759628"/>
              <a:gd name="connsiteY69" fmla="*/ 598026 h 727276"/>
              <a:gd name="connsiteX70" fmla="*/ 460616 w 759628"/>
              <a:gd name="connsiteY70" fmla="*/ 613459 h 727276"/>
              <a:gd name="connsiteX71" fmla="*/ 458687 w 759628"/>
              <a:gd name="connsiteY71" fmla="*/ 626962 h 727276"/>
              <a:gd name="connsiteX72" fmla="*/ 454828 w 759628"/>
              <a:gd name="connsiteY72" fmla="*/ 636608 h 727276"/>
              <a:gd name="connsiteX73" fmla="*/ 452899 w 759628"/>
              <a:gd name="connsiteY73" fmla="*/ 644324 h 727276"/>
              <a:gd name="connsiteX74" fmla="*/ 449041 w 759628"/>
              <a:gd name="connsiteY74" fmla="*/ 655899 h 727276"/>
              <a:gd name="connsiteX75" fmla="*/ 447112 w 759628"/>
              <a:gd name="connsiteY75" fmla="*/ 661686 h 727276"/>
              <a:gd name="connsiteX76" fmla="*/ 443254 w 759628"/>
              <a:gd name="connsiteY76" fmla="*/ 675190 h 727276"/>
              <a:gd name="connsiteX77" fmla="*/ 447112 w 759628"/>
              <a:gd name="connsiteY77" fmla="*/ 694481 h 727276"/>
              <a:gd name="connsiteX78" fmla="*/ 450970 w 759628"/>
              <a:gd name="connsiteY78" fmla="*/ 700269 h 727276"/>
              <a:gd name="connsiteX79" fmla="*/ 452899 w 759628"/>
              <a:gd name="connsiteY79" fmla="*/ 706056 h 727276"/>
              <a:gd name="connsiteX80" fmla="*/ 468332 w 759628"/>
              <a:gd name="connsiteY80" fmla="*/ 715702 h 727276"/>
              <a:gd name="connsiteX81" fmla="*/ 485694 w 759628"/>
              <a:gd name="connsiteY81" fmla="*/ 717631 h 727276"/>
              <a:gd name="connsiteX82" fmla="*/ 501127 w 759628"/>
              <a:gd name="connsiteY82" fmla="*/ 719560 h 727276"/>
              <a:gd name="connsiteX83" fmla="*/ 516560 w 759628"/>
              <a:gd name="connsiteY83" fmla="*/ 717631 h 727276"/>
              <a:gd name="connsiteX84" fmla="*/ 535851 w 759628"/>
              <a:gd name="connsiteY84" fmla="*/ 721489 h 727276"/>
              <a:gd name="connsiteX85" fmla="*/ 541638 w 759628"/>
              <a:gd name="connsiteY85" fmla="*/ 725347 h 727276"/>
              <a:gd name="connsiteX86" fmla="*/ 557071 w 759628"/>
              <a:gd name="connsiteY86" fmla="*/ 727276 h 727276"/>
              <a:gd name="connsiteX87" fmla="*/ 584079 w 759628"/>
              <a:gd name="connsiteY87" fmla="*/ 723418 h 727276"/>
              <a:gd name="connsiteX88" fmla="*/ 593725 w 759628"/>
              <a:gd name="connsiteY88" fmla="*/ 721489 h 727276"/>
              <a:gd name="connsiteX89" fmla="*/ 622661 w 759628"/>
              <a:gd name="connsiteY89" fmla="*/ 717631 h 727276"/>
              <a:gd name="connsiteX90" fmla="*/ 624590 w 759628"/>
              <a:gd name="connsiteY90" fmla="*/ 707985 h 727276"/>
              <a:gd name="connsiteX91" fmla="*/ 651598 w 759628"/>
              <a:gd name="connsiteY91" fmla="*/ 702198 h 727276"/>
              <a:gd name="connsiteX92" fmla="*/ 670889 w 759628"/>
              <a:gd name="connsiteY92" fmla="*/ 696410 h 727276"/>
              <a:gd name="connsiteX93" fmla="*/ 680535 w 759628"/>
              <a:gd name="connsiteY93" fmla="*/ 690623 h 727276"/>
              <a:gd name="connsiteX94" fmla="*/ 699826 w 759628"/>
              <a:gd name="connsiteY94" fmla="*/ 684836 h 727276"/>
              <a:gd name="connsiteX95" fmla="*/ 705613 w 759628"/>
              <a:gd name="connsiteY95" fmla="*/ 680978 h 727276"/>
              <a:gd name="connsiteX96" fmla="*/ 713330 w 759628"/>
              <a:gd name="connsiteY96" fmla="*/ 673261 h 727276"/>
              <a:gd name="connsiteX97" fmla="*/ 719117 w 759628"/>
              <a:gd name="connsiteY97" fmla="*/ 661686 h 727276"/>
              <a:gd name="connsiteX98" fmla="*/ 722975 w 759628"/>
              <a:gd name="connsiteY98" fmla="*/ 653970 h 727276"/>
              <a:gd name="connsiteX99" fmla="*/ 728763 w 759628"/>
              <a:gd name="connsiteY99" fmla="*/ 650112 h 727276"/>
              <a:gd name="connsiteX100" fmla="*/ 734550 w 759628"/>
              <a:gd name="connsiteY100" fmla="*/ 632750 h 727276"/>
              <a:gd name="connsiteX101" fmla="*/ 736479 w 759628"/>
              <a:gd name="connsiteY101" fmla="*/ 626962 h 727276"/>
              <a:gd name="connsiteX102" fmla="*/ 738408 w 759628"/>
              <a:gd name="connsiteY102" fmla="*/ 607671 h 727276"/>
              <a:gd name="connsiteX103" fmla="*/ 742266 w 759628"/>
              <a:gd name="connsiteY103" fmla="*/ 601884 h 727276"/>
              <a:gd name="connsiteX104" fmla="*/ 746125 w 759628"/>
              <a:gd name="connsiteY104" fmla="*/ 592238 h 727276"/>
              <a:gd name="connsiteX105" fmla="*/ 748054 w 759628"/>
              <a:gd name="connsiteY105" fmla="*/ 582593 h 727276"/>
              <a:gd name="connsiteX106" fmla="*/ 751912 w 759628"/>
              <a:gd name="connsiteY106" fmla="*/ 572947 h 727276"/>
              <a:gd name="connsiteX107" fmla="*/ 753841 w 759628"/>
              <a:gd name="connsiteY107" fmla="*/ 559443 h 727276"/>
              <a:gd name="connsiteX108" fmla="*/ 755770 w 759628"/>
              <a:gd name="connsiteY108" fmla="*/ 551727 h 727276"/>
              <a:gd name="connsiteX109" fmla="*/ 757699 w 759628"/>
              <a:gd name="connsiteY109" fmla="*/ 528578 h 727276"/>
              <a:gd name="connsiteX110" fmla="*/ 759628 w 759628"/>
              <a:gd name="connsiteY110" fmla="*/ 518932 h 727276"/>
              <a:gd name="connsiteX111" fmla="*/ 757699 w 759628"/>
              <a:gd name="connsiteY111" fmla="*/ 453342 h 727276"/>
              <a:gd name="connsiteX112" fmla="*/ 753841 w 759628"/>
              <a:gd name="connsiteY112" fmla="*/ 447555 h 727276"/>
              <a:gd name="connsiteX113" fmla="*/ 748054 w 759628"/>
              <a:gd name="connsiteY113" fmla="*/ 443697 h 727276"/>
              <a:gd name="connsiteX114" fmla="*/ 744195 w 759628"/>
              <a:gd name="connsiteY114" fmla="*/ 439838 h 727276"/>
              <a:gd name="connsiteX115" fmla="*/ 734550 w 759628"/>
              <a:gd name="connsiteY115" fmla="*/ 437909 h 727276"/>
              <a:gd name="connsiteX116" fmla="*/ 728763 w 759628"/>
              <a:gd name="connsiteY116" fmla="*/ 435980 h 727276"/>
              <a:gd name="connsiteX117" fmla="*/ 721046 w 759628"/>
              <a:gd name="connsiteY117" fmla="*/ 434051 h 727276"/>
              <a:gd name="connsiteX118" fmla="*/ 715259 w 759628"/>
              <a:gd name="connsiteY118" fmla="*/ 428264 h 727276"/>
              <a:gd name="connsiteX119" fmla="*/ 709471 w 759628"/>
              <a:gd name="connsiteY119" fmla="*/ 424405 h 727276"/>
              <a:gd name="connsiteX120" fmla="*/ 705613 w 759628"/>
              <a:gd name="connsiteY120" fmla="*/ 416689 h 727276"/>
              <a:gd name="connsiteX121" fmla="*/ 697897 w 759628"/>
              <a:gd name="connsiteY121" fmla="*/ 407043 h 727276"/>
              <a:gd name="connsiteX122" fmla="*/ 694038 w 759628"/>
              <a:gd name="connsiteY122" fmla="*/ 403185 h 727276"/>
              <a:gd name="connsiteX123" fmla="*/ 684393 w 759628"/>
              <a:gd name="connsiteY123" fmla="*/ 399327 h 727276"/>
              <a:gd name="connsiteX124" fmla="*/ 676676 w 759628"/>
              <a:gd name="connsiteY124" fmla="*/ 395469 h 727276"/>
              <a:gd name="connsiteX125" fmla="*/ 655456 w 759628"/>
              <a:gd name="connsiteY125" fmla="*/ 383894 h 727276"/>
              <a:gd name="connsiteX126" fmla="*/ 641952 w 759628"/>
              <a:gd name="connsiteY126" fmla="*/ 380036 h 727276"/>
              <a:gd name="connsiteX127" fmla="*/ 632307 w 759628"/>
              <a:gd name="connsiteY127" fmla="*/ 376178 h 727276"/>
              <a:gd name="connsiteX128" fmla="*/ 626519 w 759628"/>
              <a:gd name="connsiteY128" fmla="*/ 372319 h 727276"/>
              <a:gd name="connsiteX129" fmla="*/ 620732 w 759628"/>
              <a:gd name="connsiteY129" fmla="*/ 370390 h 727276"/>
              <a:gd name="connsiteX130" fmla="*/ 611087 w 759628"/>
              <a:gd name="connsiteY130" fmla="*/ 366532 h 727276"/>
              <a:gd name="connsiteX131" fmla="*/ 601441 w 759628"/>
              <a:gd name="connsiteY131" fmla="*/ 360745 h 727276"/>
              <a:gd name="connsiteX132" fmla="*/ 589866 w 759628"/>
              <a:gd name="connsiteY132" fmla="*/ 356886 h 727276"/>
              <a:gd name="connsiteX133" fmla="*/ 584079 w 759628"/>
              <a:gd name="connsiteY133" fmla="*/ 354957 h 727276"/>
              <a:gd name="connsiteX134" fmla="*/ 568646 w 759628"/>
              <a:gd name="connsiteY134" fmla="*/ 345312 h 727276"/>
              <a:gd name="connsiteX135" fmla="*/ 549355 w 759628"/>
              <a:gd name="connsiteY135" fmla="*/ 337595 h 727276"/>
              <a:gd name="connsiteX136" fmla="*/ 537780 w 759628"/>
              <a:gd name="connsiteY136" fmla="*/ 335666 h 727276"/>
              <a:gd name="connsiteX137" fmla="*/ 531993 w 759628"/>
              <a:gd name="connsiteY137" fmla="*/ 331808 h 727276"/>
              <a:gd name="connsiteX138" fmla="*/ 522347 w 759628"/>
              <a:gd name="connsiteY138" fmla="*/ 324091 h 727276"/>
              <a:gd name="connsiteX139" fmla="*/ 516560 w 759628"/>
              <a:gd name="connsiteY139" fmla="*/ 322162 h 727276"/>
              <a:gd name="connsiteX140" fmla="*/ 497269 w 759628"/>
              <a:gd name="connsiteY140" fmla="*/ 316375 h 727276"/>
              <a:gd name="connsiteX141" fmla="*/ 489552 w 759628"/>
              <a:gd name="connsiteY141" fmla="*/ 310588 h 727276"/>
              <a:gd name="connsiteX142" fmla="*/ 483765 w 759628"/>
              <a:gd name="connsiteY142" fmla="*/ 302871 h 727276"/>
              <a:gd name="connsiteX143" fmla="*/ 476049 w 759628"/>
              <a:gd name="connsiteY143" fmla="*/ 300942 h 727276"/>
              <a:gd name="connsiteX144" fmla="*/ 470261 w 759628"/>
              <a:gd name="connsiteY144" fmla="*/ 293226 h 727276"/>
              <a:gd name="connsiteX145" fmla="*/ 464474 w 759628"/>
              <a:gd name="connsiteY145" fmla="*/ 287438 h 727276"/>
              <a:gd name="connsiteX146" fmla="*/ 460616 w 759628"/>
              <a:gd name="connsiteY146" fmla="*/ 279722 h 727276"/>
              <a:gd name="connsiteX147" fmla="*/ 449041 w 759628"/>
              <a:gd name="connsiteY147" fmla="*/ 268147 h 727276"/>
              <a:gd name="connsiteX148" fmla="*/ 441325 w 759628"/>
              <a:gd name="connsiteY148" fmla="*/ 254643 h 727276"/>
              <a:gd name="connsiteX149" fmla="*/ 437466 w 759628"/>
              <a:gd name="connsiteY149" fmla="*/ 248856 h 727276"/>
              <a:gd name="connsiteX150" fmla="*/ 435537 w 759628"/>
              <a:gd name="connsiteY150" fmla="*/ 243069 h 727276"/>
              <a:gd name="connsiteX151" fmla="*/ 431679 w 759628"/>
              <a:gd name="connsiteY151" fmla="*/ 235352 h 727276"/>
              <a:gd name="connsiteX152" fmla="*/ 429750 w 759628"/>
              <a:gd name="connsiteY152" fmla="*/ 225707 h 727276"/>
              <a:gd name="connsiteX153" fmla="*/ 425892 w 759628"/>
              <a:gd name="connsiteY153" fmla="*/ 214132 h 727276"/>
              <a:gd name="connsiteX154" fmla="*/ 423963 w 759628"/>
              <a:gd name="connsiteY154" fmla="*/ 175550 h 727276"/>
              <a:gd name="connsiteX155" fmla="*/ 420104 w 759628"/>
              <a:gd name="connsiteY155" fmla="*/ 158188 h 727276"/>
              <a:gd name="connsiteX156" fmla="*/ 416246 w 759628"/>
              <a:gd name="connsiteY156" fmla="*/ 146613 h 727276"/>
              <a:gd name="connsiteX157" fmla="*/ 408530 w 759628"/>
              <a:gd name="connsiteY157" fmla="*/ 131180 h 727276"/>
              <a:gd name="connsiteX158" fmla="*/ 402742 w 759628"/>
              <a:gd name="connsiteY158" fmla="*/ 115747 h 727276"/>
              <a:gd name="connsiteX159" fmla="*/ 396955 w 759628"/>
              <a:gd name="connsiteY159" fmla="*/ 98385 h 727276"/>
              <a:gd name="connsiteX160" fmla="*/ 393097 w 759628"/>
              <a:gd name="connsiteY160" fmla="*/ 92598 h 727276"/>
              <a:gd name="connsiteX161" fmla="*/ 389238 w 759628"/>
              <a:gd name="connsiteY161" fmla="*/ 82952 h 727276"/>
              <a:gd name="connsiteX162" fmla="*/ 385380 w 759628"/>
              <a:gd name="connsiteY162" fmla="*/ 69448 h 727276"/>
              <a:gd name="connsiteX163" fmla="*/ 377664 w 759628"/>
              <a:gd name="connsiteY163" fmla="*/ 57874 h 727276"/>
              <a:gd name="connsiteX164" fmla="*/ 375735 w 759628"/>
              <a:gd name="connsiteY164" fmla="*/ 52086 h 727276"/>
              <a:gd name="connsiteX165" fmla="*/ 362231 w 759628"/>
              <a:gd name="connsiteY165" fmla="*/ 42441 h 727276"/>
              <a:gd name="connsiteX166" fmla="*/ 354514 w 759628"/>
              <a:gd name="connsiteY166" fmla="*/ 40512 h 727276"/>
              <a:gd name="connsiteX167" fmla="*/ 342940 w 759628"/>
              <a:gd name="connsiteY167" fmla="*/ 36654 h 727276"/>
              <a:gd name="connsiteX168" fmla="*/ 331365 w 759628"/>
              <a:gd name="connsiteY168" fmla="*/ 30866 h 727276"/>
              <a:gd name="connsiteX169" fmla="*/ 215618 w 759628"/>
              <a:gd name="connsiteY169" fmla="*/ 0 h 727276"/>
              <a:gd name="connsiteX170" fmla="*/ 111446 w 759628"/>
              <a:gd name="connsiteY170" fmla="*/ 63661 h 72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59628" h="727276">
                <a:moveTo>
                  <a:pt x="111446" y="63661"/>
                </a:moveTo>
                <a:lnTo>
                  <a:pt x="111446" y="63661"/>
                </a:lnTo>
                <a:cubicBezTo>
                  <a:pt x="105659" y="69448"/>
                  <a:pt x="99410" y="74809"/>
                  <a:pt x="94084" y="81023"/>
                </a:cubicBezTo>
                <a:cubicBezTo>
                  <a:pt x="91644" y="83870"/>
                  <a:pt x="90377" y="87549"/>
                  <a:pt x="88297" y="90669"/>
                </a:cubicBezTo>
                <a:cubicBezTo>
                  <a:pt x="86513" y="93344"/>
                  <a:pt x="84438" y="95813"/>
                  <a:pt x="82509" y="98385"/>
                </a:cubicBezTo>
                <a:cubicBezTo>
                  <a:pt x="76657" y="115940"/>
                  <a:pt x="85632" y="88217"/>
                  <a:pt x="78651" y="113818"/>
                </a:cubicBezTo>
                <a:cubicBezTo>
                  <a:pt x="77581" y="117742"/>
                  <a:pt x="76079" y="121535"/>
                  <a:pt x="74793" y="125393"/>
                </a:cubicBezTo>
                <a:lnTo>
                  <a:pt x="72864" y="131180"/>
                </a:lnTo>
                <a:cubicBezTo>
                  <a:pt x="69574" y="154214"/>
                  <a:pt x="72853" y="137009"/>
                  <a:pt x="69006" y="150471"/>
                </a:cubicBezTo>
                <a:cubicBezTo>
                  <a:pt x="68277" y="153021"/>
                  <a:pt x="68121" y="155751"/>
                  <a:pt x="67076" y="158188"/>
                </a:cubicBezTo>
                <a:cubicBezTo>
                  <a:pt x="66163" y="160319"/>
                  <a:pt x="64504" y="162046"/>
                  <a:pt x="63218" y="163975"/>
                </a:cubicBezTo>
                <a:cubicBezTo>
                  <a:pt x="63176" y="164187"/>
                  <a:pt x="60139" y="180169"/>
                  <a:pt x="59360" y="181337"/>
                </a:cubicBezTo>
                <a:cubicBezTo>
                  <a:pt x="56838" y="185120"/>
                  <a:pt x="52236" y="187200"/>
                  <a:pt x="49714" y="190983"/>
                </a:cubicBezTo>
                <a:cubicBezTo>
                  <a:pt x="47498" y="194307"/>
                  <a:pt x="43782" y="200700"/>
                  <a:pt x="40069" y="202557"/>
                </a:cubicBezTo>
                <a:cubicBezTo>
                  <a:pt x="35882" y="204651"/>
                  <a:pt x="31088" y="205210"/>
                  <a:pt x="26565" y="206416"/>
                </a:cubicBezTo>
                <a:cubicBezTo>
                  <a:pt x="21441" y="207782"/>
                  <a:pt x="11132" y="210274"/>
                  <a:pt x="11132" y="210274"/>
                </a:cubicBezTo>
                <a:cubicBezTo>
                  <a:pt x="9203" y="211560"/>
                  <a:pt x="6692" y="212245"/>
                  <a:pt x="5345" y="214132"/>
                </a:cubicBezTo>
                <a:cubicBezTo>
                  <a:pt x="-5348" y="229104"/>
                  <a:pt x="3283" y="274530"/>
                  <a:pt x="3416" y="275864"/>
                </a:cubicBezTo>
                <a:cubicBezTo>
                  <a:pt x="3647" y="278171"/>
                  <a:pt x="6237" y="279577"/>
                  <a:pt x="7274" y="281651"/>
                </a:cubicBezTo>
                <a:cubicBezTo>
                  <a:pt x="16126" y="299356"/>
                  <a:pt x="-367" y="273482"/>
                  <a:pt x="14990" y="293226"/>
                </a:cubicBezTo>
                <a:cubicBezTo>
                  <a:pt x="17837" y="296886"/>
                  <a:pt x="22707" y="304800"/>
                  <a:pt x="22707" y="304800"/>
                </a:cubicBezTo>
                <a:cubicBezTo>
                  <a:pt x="26493" y="316159"/>
                  <a:pt x="21925" y="305948"/>
                  <a:pt x="34282" y="318304"/>
                </a:cubicBezTo>
                <a:cubicBezTo>
                  <a:pt x="46745" y="330767"/>
                  <a:pt x="30541" y="318401"/>
                  <a:pt x="41998" y="327950"/>
                </a:cubicBezTo>
                <a:cubicBezTo>
                  <a:pt x="44468" y="330008"/>
                  <a:pt x="47441" y="331464"/>
                  <a:pt x="49714" y="333737"/>
                </a:cubicBezTo>
                <a:cubicBezTo>
                  <a:pt x="51354" y="335376"/>
                  <a:pt x="51934" y="337885"/>
                  <a:pt x="53573" y="339524"/>
                </a:cubicBezTo>
                <a:cubicBezTo>
                  <a:pt x="55212" y="341163"/>
                  <a:pt x="57615" y="341856"/>
                  <a:pt x="59360" y="343383"/>
                </a:cubicBezTo>
                <a:cubicBezTo>
                  <a:pt x="62782" y="346377"/>
                  <a:pt x="65223" y="350506"/>
                  <a:pt x="69006" y="353028"/>
                </a:cubicBezTo>
                <a:cubicBezTo>
                  <a:pt x="74815" y="356901"/>
                  <a:pt x="75660" y="357810"/>
                  <a:pt x="82509" y="360745"/>
                </a:cubicBezTo>
                <a:cubicBezTo>
                  <a:pt x="84378" y="361546"/>
                  <a:pt x="86393" y="361960"/>
                  <a:pt x="88297" y="362674"/>
                </a:cubicBezTo>
                <a:cubicBezTo>
                  <a:pt x="102827" y="368123"/>
                  <a:pt x="92727" y="365228"/>
                  <a:pt x="105659" y="368461"/>
                </a:cubicBezTo>
                <a:cubicBezTo>
                  <a:pt x="109517" y="371033"/>
                  <a:pt x="113954" y="372899"/>
                  <a:pt x="117233" y="376178"/>
                </a:cubicBezTo>
                <a:cubicBezTo>
                  <a:pt x="119162" y="378107"/>
                  <a:pt x="120636" y="380640"/>
                  <a:pt x="123021" y="381965"/>
                </a:cubicBezTo>
                <a:cubicBezTo>
                  <a:pt x="126576" y="383940"/>
                  <a:pt x="130958" y="384005"/>
                  <a:pt x="134595" y="385823"/>
                </a:cubicBezTo>
                <a:cubicBezTo>
                  <a:pt x="137167" y="387109"/>
                  <a:pt x="139873" y="388157"/>
                  <a:pt x="142312" y="389681"/>
                </a:cubicBezTo>
                <a:cubicBezTo>
                  <a:pt x="145038" y="391385"/>
                  <a:pt x="147236" y="393874"/>
                  <a:pt x="150028" y="395469"/>
                </a:cubicBezTo>
                <a:cubicBezTo>
                  <a:pt x="151794" y="396478"/>
                  <a:pt x="153947" y="396597"/>
                  <a:pt x="155816" y="397398"/>
                </a:cubicBezTo>
                <a:cubicBezTo>
                  <a:pt x="170091" y="403515"/>
                  <a:pt x="156533" y="400090"/>
                  <a:pt x="175107" y="403185"/>
                </a:cubicBezTo>
                <a:cubicBezTo>
                  <a:pt x="178965" y="404471"/>
                  <a:pt x="183807" y="404167"/>
                  <a:pt x="186682" y="407043"/>
                </a:cubicBezTo>
                <a:cubicBezTo>
                  <a:pt x="187968" y="408329"/>
                  <a:pt x="188980" y="409966"/>
                  <a:pt x="190540" y="410902"/>
                </a:cubicBezTo>
                <a:cubicBezTo>
                  <a:pt x="192283" y="411948"/>
                  <a:pt x="194550" y="411844"/>
                  <a:pt x="196327" y="412831"/>
                </a:cubicBezTo>
                <a:cubicBezTo>
                  <a:pt x="200381" y="415083"/>
                  <a:pt x="207902" y="420547"/>
                  <a:pt x="207902" y="420547"/>
                </a:cubicBezTo>
                <a:cubicBezTo>
                  <a:pt x="217907" y="433889"/>
                  <a:pt x="208712" y="425483"/>
                  <a:pt x="229122" y="430193"/>
                </a:cubicBezTo>
                <a:cubicBezTo>
                  <a:pt x="242895" y="433371"/>
                  <a:pt x="235100" y="434513"/>
                  <a:pt x="248413" y="439838"/>
                </a:cubicBezTo>
                <a:cubicBezTo>
                  <a:pt x="251457" y="441056"/>
                  <a:pt x="254844" y="441124"/>
                  <a:pt x="258059" y="441767"/>
                </a:cubicBezTo>
                <a:cubicBezTo>
                  <a:pt x="261917" y="444339"/>
                  <a:pt x="265234" y="448018"/>
                  <a:pt x="269633" y="449484"/>
                </a:cubicBezTo>
                <a:cubicBezTo>
                  <a:pt x="284919" y="454579"/>
                  <a:pt x="277196" y="452673"/>
                  <a:pt x="292783" y="455271"/>
                </a:cubicBezTo>
                <a:cubicBezTo>
                  <a:pt x="295355" y="456557"/>
                  <a:pt x="297856" y="457996"/>
                  <a:pt x="300499" y="459129"/>
                </a:cubicBezTo>
                <a:cubicBezTo>
                  <a:pt x="302368" y="459930"/>
                  <a:pt x="304468" y="460149"/>
                  <a:pt x="306287" y="461059"/>
                </a:cubicBezTo>
                <a:cubicBezTo>
                  <a:pt x="308361" y="462096"/>
                  <a:pt x="310000" y="463880"/>
                  <a:pt x="312074" y="464917"/>
                </a:cubicBezTo>
                <a:cubicBezTo>
                  <a:pt x="313893" y="465826"/>
                  <a:pt x="315992" y="466045"/>
                  <a:pt x="317861" y="466846"/>
                </a:cubicBezTo>
                <a:cubicBezTo>
                  <a:pt x="320504" y="467979"/>
                  <a:pt x="322935" y="469571"/>
                  <a:pt x="325578" y="470704"/>
                </a:cubicBezTo>
                <a:cubicBezTo>
                  <a:pt x="327447" y="471505"/>
                  <a:pt x="329546" y="471724"/>
                  <a:pt x="331365" y="472633"/>
                </a:cubicBezTo>
                <a:cubicBezTo>
                  <a:pt x="333439" y="473670"/>
                  <a:pt x="335078" y="475454"/>
                  <a:pt x="337152" y="476491"/>
                </a:cubicBezTo>
                <a:cubicBezTo>
                  <a:pt x="345546" y="480689"/>
                  <a:pt x="341293" y="475591"/>
                  <a:pt x="350656" y="482279"/>
                </a:cubicBezTo>
                <a:cubicBezTo>
                  <a:pt x="352876" y="483865"/>
                  <a:pt x="354391" y="486269"/>
                  <a:pt x="356444" y="488066"/>
                </a:cubicBezTo>
                <a:cubicBezTo>
                  <a:pt x="358339" y="489724"/>
                  <a:pt x="368046" y="497726"/>
                  <a:pt x="371876" y="499641"/>
                </a:cubicBezTo>
                <a:cubicBezTo>
                  <a:pt x="373695" y="500550"/>
                  <a:pt x="375735" y="500927"/>
                  <a:pt x="377664" y="501570"/>
                </a:cubicBezTo>
                <a:cubicBezTo>
                  <a:pt x="379593" y="502856"/>
                  <a:pt x="381564" y="504080"/>
                  <a:pt x="383451" y="505428"/>
                </a:cubicBezTo>
                <a:cubicBezTo>
                  <a:pt x="386068" y="507297"/>
                  <a:pt x="388292" y="509778"/>
                  <a:pt x="391168" y="511216"/>
                </a:cubicBezTo>
                <a:cubicBezTo>
                  <a:pt x="394805" y="513035"/>
                  <a:pt x="398797" y="514088"/>
                  <a:pt x="402742" y="515074"/>
                </a:cubicBezTo>
                <a:lnTo>
                  <a:pt x="418175" y="518932"/>
                </a:lnTo>
                <a:lnTo>
                  <a:pt x="425892" y="520861"/>
                </a:lnTo>
                <a:cubicBezTo>
                  <a:pt x="428464" y="522147"/>
                  <a:pt x="430915" y="523709"/>
                  <a:pt x="433608" y="524719"/>
                </a:cubicBezTo>
                <a:cubicBezTo>
                  <a:pt x="436091" y="525650"/>
                  <a:pt x="438776" y="525919"/>
                  <a:pt x="441325" y="526648"/>
                </a:cubicBezTo>
                <a:cubicBezTo>
                  <a:pt x="448114" y="528588"/>
                  <a:pt x="453166" y="530773"/>
                  <a:pt x="458687" y="536294"/>
                </a:cubicBezTo>
                <a:lnTo>
                  <a:pt x="470261" y="547869"/>
                </a:lnTo>
                <a:cubicBezTo>
                  <a:pt x="471171" y="550598"/>
                  <a:pt x="474119" y="558950"/>
                  <a:pt x="474119" y="561372"/>
                </a:cubicBezTo>
                <a:cubicBezTo>
                  <a:pt x="474119" y="568162"/>
                  <a:pt x="472250" y="572767"/>
                  <a:pt x="470261" y="578735"/>
                </a:cubicBezTo>
                <a:cubicBezTo>
                  <a:pt x="469618" y="583236"/>
                  <a:pt x="470021" y="588016"/>
                  <a:pt x="468332" y="592238"/>
                </a:cubicBezTo>
                <a:cubicBezTo>
                  <a:pt x="467319" y="594771"/>
                  <a:pt x="463477" y="595462"/>
                  <a:pt x="462545" y="598026"/>
                </a:cubicBezTo>
                <a:cubicBezTo>
                  <a:pt x="460773" y="602898"/>
                  <a:pt x="461301" y="608320"/>
                  <a:pt x="460616" y="613459"/>
                </a:cubicBezTo>
                <a:cubicBezTo>
                  <a:pt x="460015" y="617966"/>
                  <a:pt x="459790" y="622551"/>
                  <a:pt x="458687" y="626962"/>
                </a:cubicBezTo>
                <a:cubicBezTo>
                  <a:pt x="457847" y="630322"/>
                  <a:pt x="455923" y="633323"/>
                  <a:pt x="454828" y="636608"/>
                </a:cubicBezTo>
                <a:cubicBezTo>
                  <a:pt x="453990" y="639123"/>
                  <a:pt x="453661" y="641785"/>
                  <a:pt x="452899" y="644324"/>
                </a:cubicBezTo>
                <a:cubicBezTo>
                  <a:pt x="451730" y="648220"/>
                  <a:pt x="450327" y="652041"/>
                  <a:pt x="449041" y="655899"/>
                </a:cubicBezTo>
                <a:cubicBezTo>
                  <a:pt x="448398" y="657828"/>
                  <a:pt x="447605" y="659713"/>
                  <a:pt x="447112" y="661686"/>
                </a:cubicBezTo>
                <a:cubicBezTo>
                  <a:pt x="444690" y="671376"/>
                  <a:pt x="446021" y="666888"/>
                  <a:pt x="443254" y="675190"/>
                </a:cubicBezTo>
                <a:cubicBezTo>
                  <a:pt x="443965" y="680168"/>
                  <a:pt x="444418" y="689093"/>
                  <a:pt x="447112" y="694481"/>
                </a:cubicBezTo>
                <a:cubicBezTo>
                  <a:pt x="448149" y="696555"/>
                  <a:pt x="449933" y="698195"/>
                  <a:pt x="450970" y="700269"/>
                </a:cubicBezTo>
                <a:cubicBezTo>
                  <a:pt x="451879" y="702088"/>
                  <a:pt x="451597" y="704494"/>
                  <a:pt x="452899" y="706056"/>
                </a:cubicBezTo>
                <a:cubicBezTo>
                  <a:pt x="454974" y="708546"/>
                  <a:pt x="464844" y="714897"/>
                  <a:pt x="468332" y="715702"/>
                </a:cubicBezTo>
                <a:cubicBezTo>
                  <a:pt x="474006" y="717012"/>
                  <a:pt x="479911" y="716951"/>
                  <a:pt x="485694" y="717631"/>
                </a:cubicBezTo>
                <a:lnTo>
                  <a:pt x="501127" y="719560"/>
                </a:lnTo>
                <a:cubicBezTo>
                  <a:pt x="506271" y="718917"/>
                  <a:pt x="511384" y="717343"/>
                  <a:pt x="516560" y="717631"/>
                </a:cubicBezTo>
                <a:cubicBezTo>
                  <a:pt x="523108" y="717995"/>
                  <a:pt x="529583" y="719561"/>
                  <a:pt x="535851" y="721489"/>
                </a:cubicBezTo>
                <a:cubicBezTo>
                  <a:pt x="538067" y="722171"/>
                  <a:pt x="539401" y="724737"/>
                  <a:pt x="541638" y="725347"/>
                </a:cubicBezTo>
                <a:cubicBezTo>
                  <a:pt x="546640" y="726711"/>
                  <a:pt x="551927" y="726633"/>
                  <a:pt x="557071" y="727276"/>
                </a:cubicBezTo>
                <a:cubicBezTo>
                  <a:pt x="566074" y="725990"/>
                  <a:pt x="575162" y="725201"/>
                  <a:pt x="584079" y="723418"/>
                </a:cubicBezTo>
                <a:cubicBezTo>
                  <a:pt x="587294" y="722775"/>
                  <a:pt x="590482" y="721975"/>
                  <a:pt x="593725" y="721489"/>
                </a:cubicBezTo>
                <a:cubicBezTo>
                  <a:pt x="603348" y="720046"/>
                  <a:pt x="613016" y="718917"/>
                  <a:pt x="622661" y="717631"/>
                </a:cubicBezTo>
                <a:cubicBezTo>
                  <a:pt x="623304" y="714416"/>
                  <a:pt x="622684" y="710653"/>
                  <a:pt x="624590" y="707985"/>
                </a:cubicBezTo>
                <a:cubicBezTo>
                  <a:pt x="628743" y="702172"/>
                  <a:pt x="650444" y="702313"/>
                  <a:pt x="651598" y="702198"/>
                </a:cubicBezTo>
                <a:cubicBezTo>
                  <a:pt x="656264" y="701032"/>
                  <a:pt x="667531" y="698424"/>
                  <a:pt x="670889" y="696410"/>
                </a:cubicBezTo>
                <a:cubicBezTo>
                  <a:pt x="674104" y="694481"/>
                  <a:pt x="677121" y="692175"/>
                  <a:pt x="680535" y="690623"/>
                </a:cubicBezTo>
                <a:cubicBezTo>
                  <a:pt x="686277" y="688013"/>
                  <a:pt x="693606" y="686391"/>
                  <a:pt x="699826" y="684836"/>
                </a:cubicBezTo>
                <a:cubicBezTo>
                  <a:pt x="701755" y="683550"/>
                  <a:pt x="703853" y="682487"/>
                  <a:pt x="705613" y="680978"/>
                </a:cubicBezTo>
                <a:cubicBezTo>
                  <a:pt x="708375" y="678611"/>
                  <a:pt x="713330" y="673261"/>
                  <a:pt x="713330" y="673261"/>
                </a:cubicBezTo>
                <a:cubicBezTo>
                  <a:pt x="716866" y="662652"/>
                  <a:pt x="713134" y="672156"/>
                  <a:pt x="719117" y="661686"/>
                </a:cubicBezTo>
                <a:cubicBezTo>
                  <a:pt x="720544" y="659189"/>
                  <a:pt x="721134" y="656179"/>
                  <a:pt x="722975" y="653970"/>
                </a:cubicBezTo>
                <a:cubicBezTo>
                  <a:pt x="724459" y="652189"/>
                  <a:pt x="726834" y="651398"/>
                  <a:pt x="728763" y="650112"/>
                </a:cubicBezTo>
                <a:lnTo>
                  <a:pt x="734550" y="632750"/>
                </a:lnTo>
                <a:lnTo>
                  <a:pt x="736479" y="626962"/>
                </a:lnTo>
                <a:cubicBezTo>
                  <a:pt x="737122" y="620532"/>
                  <a:pt x="736955" y="613968"/>
                  <a:pt x="738408" y="607671"/>
                </a:cubicBezTo>
                <a:cubicBezTo>
                  <a:pt x="738929" y="605412"/>
                  <a:pt x="741229" y="603958"/>
                  <a:pt x="742266" y="601884"/>
                </a:cubicBezTo>
                <a:cubicBezTo>
                  <a:pt x="743815" y="598787"/>
                  <a:pt x="744839" y="595453"/>
                  <a:pt x="746125" y="592238"/>
                </a:cubicBezTo>
                <a:cubicBezTo>
                  <a:pt x="746768" y="589023"/>
                  <a:pt x="747112" y="585733"/>
                  <a:pt x="748054" y="582593"/>
                </a:cubicBezTo>
                <a:cubicBezTo>
                  <a:pt x="749049" y="579276"/>
                  <a:pt x="751072" y="576307"/>
                  <a:pt x="751912" y="572947"/>
                </a:cubicBezTo>
                <a:cubicBezTo>
                  <a:pt x="753015" y="568536"/>
                  <a:pt x="753028" y="563917"/>
                  <a:pt x="753841" y="559443"/>
                </a:cubicBezTo>
                <a:cubicBezTo>
                  <a:pt x="754315" y="556835"/>
                  <a:pt x="755127" y="554299"/>
                  <a:pt x="755770" y="551727"/>
                </a:cubicBezTo>
                <a:cubicBezTo>
                  <a:pt x="756413" y="544011"/>
                  <a:pt x="756794" y="536268"/>
                  <a:pt x="757699" y="528578"/>
                </a:cubicBezTo>
                <a:cubicBezTo>
                  <a:pt x="758082" y="525321"/>
                  <a:pt x="759628" y="522211"/>
                  <a:pt x="759628" y="518932"/>
                </a:cubicBezTo>
                <a:cubicBezTo>
                  <a:pt x="759628" y="497059"/>
                  <a:pt x="759467" y="475143"/>
                  <a:pt x="757699" y="453342"/>
                </a:cubicBezTo>
                <a:cubicBezTo>
                  <a:pt x="757512" y="451031"/>
                  <a:pt x="755480" y="449194"/>
                  <a:pt x="753841" y="447555"/>
                </a:cubicBezTo>
                <a:cubicBezTo>
                  <a:pt x="752202" y="445916"/>
                  <a:pt x="749864" y="445145"/>
                  <a:pt x="748054" y="443697"/>
                </a:cubicBezTo>
                <a:cubicBezTo>
                  <a:pt x="746633" y="442561"/>
                  <a:pt x="745867" y="440555"/>
                  <a:pt x="744195" y="439838"/>
                </a:cubicBezTo>
                <a:cubicBezTo>
                  <a:pt x="741181" y="438546"/>
                  <a:pt x="737731" y="438704"/>
                  <a:pt x="734550" y="437909"/>
                </a:cubicBezTo>
                <a:cubicBezTo>
                  <a:pt x="732577" y="437416"/>
                  <a:pt x="730718" y="436539"/>
                  <a:pt x="728763" y="435980"/>
                </a:cubicBezTo>
                <a:cubicBezTo>
                  <a:pt x="726214" y="435252"/>
                  <a:pt x="723618" y="434694"/>
                  <a:pt x="721046" y="434051"/>
                </a:cubicBezTo>
                <a:cubicBezTo>
                  <a:pt x="719117" y="432122"/>
                  <a:pt x="717355" y="430010"/>
                  <a:pt x="715259" y="428264"/>
                </a:cubicBezTo>
                <a:cubicBezTo>
                  <a:pt x="713478" y="426780"/>
                  <a:pt x="710955" y="426186"/>
                  <a:pt x="709471" y="424405"/>
                </a:cubicBezTo>
                <a:cubicBezTo>
                  <a:pt x="707630" y="422196"/>
                  <a:pt x="707208" y="419082"/>
                  <a:pt x="705613" y="416689"/>
                </a:cubicBezTo>
                <a:cubicBezTo>
                  <a:pt x="703329" y="413263"/>
                  <a:pt x="700577" y="410169"/>
                  <a:pt x="697897" y="407043"/>
                </a:cubicBezTo>
                <a:cubicBezTo>
                  <a:pt x="696713" y="405662"/>
                  <a:pt x="695617" y="404087"/>
                  <a:pt x="694038" y="403185"/>
                </a:cubicBezTo>
                <a:cubicBezTo>
                  <a:pt x="691032" y="401467"/>
                  <a:pt x="687557" y="400733"/>
                  <a:pt x="684393" y="399327"/>
                </a:cubicBezTo>
                <a:cubicBezTo>
                  <a:pt x="681765" y="398159"/>
                  <a:pt x="679190" y="396866"/>
                  <a:pt x="676676" y="395469"/>
                </a:cubicBezTo>
                <a:cubicBezTo>
                  <a:pt x="664471" y="388688"/>
                  <a:pt x="669075" y="389946"/>
                  <a:pt x="655456" y="383894"/>
                </a:cubicBezTo>
                <a:cubicBezTo>
                  <a:pt x="649880" y="381416"/>
                  <a:pt x="648086" y="382081"/>
                  <a:pt x="641952" y="380036"/>
                </a:cubicBezTo>
                <a:cubicBezTo>
                  <a:pt x="638667" y="378941"/>
                  <a:pt x="635404" y="377727"/>
                  <a:pt x="632307" y="376178"/>
                </a:cubicBezTo>
                <a:cubicBezTo>
                  <a:pt x="630233" y="375141"/>
                  <a:pt x="628593" y="373356"/>
                  <a:pt x="626519" y="372319"/>
                </a:cubicBezTo>
                <a:cubicBezTo>
                  <a:pt x="624700" y="371410"/>
                  <a:pt x="622636" y="371104"/>
                  <a:pt x="620732" y="370390"/>
                </a:cubicBezTo>
                <a:cubicBezTo>
                  <a:pt x="617490" y="369174"/>
                  <a:pt x="614184" y="368080"/>
                  <a:pt x="611087" y="366532"/>
                </a:cubicBezTo>
                <a:cubicBezTo>
                  <a:pt x="607733" y="364855"/>
                  <a:pt x="604854" y="362297"/>
                  <a:pt x="601441" y="360745"/>
                </a:cubicBezTo>
                <a:cubicBezTo>
                  <a:pt x="597738" y="359062"/>
                  <a:pt x="593724" y="358172"/>
                  <a:pt x="589866" y="356886"/>
                </a:cubicBezTo>
                <a:lnTo>
                  <a:pt x="584079" y="354957"/>
                </a:lnTo>
                <a:cubicBezTo>
                  <a:pt x="576691" y="349416"/>
                  <a:pt x="576887" y="348844"/>
                  <a:pt x="568646" y="345312"/>
                </a:cubicBezTo>
                <a:cubicBezTo>
                  <a:pt x="562280" y="342584"/>
                  <a:pt x="556187" y="338733"/>
                  <a:pt x="549355" y="337595"/>
                </a:cubicBezTo>
                <a:lnTo>
                  <a:pt x="537780" y="335666"/>
                </a:lnTo>
                <a:cubicBezTo>
                  <a:pt x="535851" y="334380"/>
                  <a:pt x="533848" y="333199"/>
                  <a:pt x="531993" y="331808"/>
                </a:cubicBezTo>
                <a:cubicBezTo>
                  <a:pt x="528699" y="329337"/>
                  <a:pt x="525839" y="326273"/>
                  <a:pt x="522347" y="324091"/>
                </a:cubicBezTo>
                <a:cubicBezTo>
                  <a:pt x="520623" y="323013"/>
                  <a:pt x="518429" y="322963"/>
                  <a:pt x="516560" y="322162"/>
                </a:cubicBezTo>
                <a:cubicBezTo>
                  <a:pt x="502287" y="316045"/>
                  <a:pt x="515841" y="319470"/>
                  <a:pt x="497269" y="316375"/>
                </a:cubicBezTo>
                <a:cubicBezTo>
                  <a:pt x="494697" y="314446"/>
                  <a:pt x="491826" y="312862"/>
                  <a:pt x="489552" y="310588"/>
                </a:cubicBezTo>
                <a:cubicBezTo>
                  <a:pt x="487278" y="308314"/>
                  <a:pt x="486381" y="304740"/>
                  <a:pt x="483765" y="302871"/>
                </a:cubicBezTo>
                <a:cubicBezTo>
                  <a:pt x="481608" y="301330"/>
                  <a:pt x="478621" y="301585"/>
                  <a:pt x="476049" y="300942"/>
                </a:cubicBezTo>
                <a:cubicBezTo>
                  <a:pt x="474120" y="298370"/>
                  <a:pt x="472353" y="295667"/>
                  <a:pt x="470261" y="293226"/>
                </a:cubicBezTo>
                <a:cubicBezTo>
                  <a:pt x="468485" y="291155"/>
                  <a:pt x="466060" y="289658"/>
                  <a:pt x="464474" y="287438"/>
                </a:cubicBezTo>
                <a:cubicBezTo>
                  <a:pt x="462803" y="285098"/>
                  <a:pt x="462412" y="281967"/>
                  <a:pt x="460616" y="279722"/>
                </a:cubicBezTo>
                <a:cubicBezTo>
                  <a:pt x="457207" y="275461"/>
                  <a:pt x="452068" y="272687"/>
                  <a:pt x="449041" y="268147"/>
                </a:cubicBezTo>
                <a:cubicBezTo>
                  <a:pt x="439635" y="254038"/>
                  <a:pt x="451123" y="271789"/>
                  <a:pt x="441325" y="254643"/>
                </a:cubicBezTo>
                <a:cubicBezTo>
                  <a:pt x="440175" y="252630"/>
                  <a:pt x="438752" y="250785"/>
                  <a:pt x="437466" y="248856"/>
                </a:cubicBezTo>
                <a:cubicBezTo>
                  <a:pt x="436823" y="246927"/>
                  <a:pt x="436338" y="244938"/>
                  <a:pt x="435537" y="243069"/>
                </a:cubicBezTo>
                <a:cubicBezTo>
                  <a:pt x="434404" y="240426"/>
                  <a:pt x="432588" y="238080"/>
                  <a:pt x="431679" y="235352"/>
                </a:cubicBezTo>
                <a:cubicBezTo>
                  <a:pt x="430642" y="232242"/>
                  <a:pt x="430613" y="228870"/>
                  <a:pt x="429750" y="225707"/>
                </a:cubicBezTo>
                <a:cubicBezTo>
                  <a:pt x="428680" y="221783"/>
                  <a:pt x="425892" y="214132"/>
                  <a:pt x="425892" y="214132"/>
                </a:cubicBezTo>
                <a:cubicBezTo>
                  <a:pt x="425249" y="201271"/>
                  <a:pt x="424990" y="188386"/>
                  <a:pt x="423963" y="175550"/>
                </a:cubicBezTo>
                <a:cubicBezTo>
                  <a:pt x="423763" y="173051"/>
                  <a:pt x="421009" y="161205"/>
                  <a:pt x="420104" y="158188"/>
                </a:cubicBezTo>
                <a:cubicBezTo>
                  <a:pt x="418935" y="154292"/>
                  <a:pt x="418502" y="149997"/>
                  <a:pt x="416246" y="146613"/>
                </a:cubicBezTo>
                <a:cubicBezTo>
                  <a:pt x="411903" y="140098"/>
                  <a:pt x="411104" y="139762"/>
                  <a:pt x="408530" y="131180"/>
                </a:cubicBezTo>
                <a:cubicBezTo>
                  <a:pt x="403980" y="116012"/>
                  <a:pt x="409952" y="126561"/>
                  <a:pt x="402742" y="115747"/>
                </a:cubicBezTo>
                <a:cubicBezTo>
                  <a:pt x="400813" y="109960"/>
                  <a:pt x="400339" y="103461"/>
                  <a:pt x="396955" y="98385"/>
                </a:cubicBezTo>
                <a:cubicBezTo>
                  <a:pt x="395669" y="96456"/>
                  <a:pt x="394134" y="94672"/>
                  <a:pt x="393097" y="92598"/>
                </a:cubicBezTo>
                <a:cubicBezTo>
                  <a:pt x="391548" y="89501"/>
                  <a:pt x="390333" y="86237"/>
                  <a:pt x="389238" y="82952"/>
                </a:cubicBezTo>
                <a:cubicBezTo>
                  <a:pt x="388406" y="80456"/>
                  <a:pt x="386928" y="72234"/>
                  <a:pt x="385380" y="69448"/>
                </a:cubicBezTo>
                <a:cubicBezTo>
                  <a:pt x="383128" y="65395"/>
                  <a:pt x="380236" y="61732"/>
                  <a:pt x="377664" y="57874"/>
                </a:cubicBezTo>
                <a:cubicBezTo>
                  <a:pt x="377021" y="55945"/>
                  <a:pt x="376863" y="53778"/>
                  <a:pt x="375735" y="52086"/>
                </a:cubicBezTo>
                <a:cubicBezTo>
                  <a:pt x="372461" y="47176"/>
                  <a:pt x="367594" y="44452"/>
                  <a:pt x="362231" y="42441"/>
                </a:cubicBezTo>
                <a:cubicBezTo>
                  <a:pt x="359748" y="41510"/>
                  <a:pt x="357054" y="41274"/>
                  <a:pt x="354514" y="40512"/>
                </a:cubicBezTo>
                <a:cubicBezTo>
                  <a:pt x="350619" y="39344"/>
                  <a:pt x="342940" y="36654"/>
                  <a:pt x="342940" y="36654"/>
                </a:cubicBezTo>
                <a:cubicBezTo>
                  <a:pt x="335788" y="29502"/>
                  <a:pt x="339880" y="30866"/>
                  <a:pt x="331365" y="30866"/>
                </a:cubicBezTo>
                <a:lnTo>
                  <a:pt x="215618" y="0"/>
                </a:lnTo>
                <a:lnTo>
                  <a:pt x="111446" y="63661"/>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Forme libre : forme 45">
            <a:extLst>
              <a:ext uri="{FF2B5EF4-FFF2-40B4-BE49-F238E27FC236}">
                <a16:creationId xmlns:a16="http://schemas.microsoft.com/office/drawing/2014/main" id="{C8B3CCF8-C651-BD2D-B642-B6BD37F3D679}"/>
              </a:ext>
            </a:extLst>
          </p:cNvPr>
          <p:cNvSpPr/>
          <p:nvPr/>
        </p:nvSpPr>
        <p:spPr>
          <a:xfrm>
            <a:off x="3831574" y="4308138"/>
            <a:ext cx="461417" cy="410538"/>
          </a:xfrm>
          <a:custGeom>
            <a:avLst/>
            <a:gdLst>
              <a:gd name="connsiteX0" fmla="*/ 62865 w 461417"/>
              <a:gd name="connsiteY0" fmla="*/ 963 h 410538"/>
              <a:gd name="connsiteX1" fmla="*/ 62865 w 461417"/>
              <a:gd name="connsiteY1" fmla="*/ 963 h 410538"/>
              <a:gd name="connsiteX2" fmla="*/ 57150 w 461417"/>
              <a:gd name="connsiteY2" fmla="*/ 16203 h 410538"/>
              <a:gd name="connsiteX3" fmla="*/ 51435 w 461417"/>
              <a:gd name="connsiteY3" fmla="*/ 23823 h 410538"/>
              <a:gd name="connsiteX4" fmla="*/ 49530 w 461417"/>
              <a:gd name="connsiteY4" fmla="*/ 33348 h 410538"/>
              <a:gd name="connsiteX5" fmla="*/ 47625 w 461417"/>
              <a:gd name="connsiteY5" fmla="*/ 39063 h 410538"/>
              <a:gd name="connsiteX6" fmla="*/ 43815 w 461417"/>
              <a:gd name="connsiteY6" fmla="*/ 52398 h 410538"/>
              <a:gd name="connsiteX7" fmla="*/ 45720 w 461417"/>
              <a:gd name="connsiteY7" fmla="*/ 75258 h 410538"/>
              <a:gd name="connsiteX8" fmla="*/ 47625 w 461417"/>
              <a:gd name="connsiteY8" fmla="*/ 80973 h 410538"/>
              <a:gd name="connsiteX9" fmla="*/ 45720 w 461417"/>
              <a:gd name="connsiteY9" fmla="*/ 100023 h 410538"/>
              <a:gd name="connsiteX10" fmla="*/ 43815 w 461417"/>
              <a:gd name="connsiteY10" fmla="*/ 107643 h 410538"/>
              <a:gd name="connsiteX11" fmla="*/ 30480 w 461417"/>
              <a:gd name="connsiteY11" fmla="*/ 109548 h 410538"/>
              <a:gd name="connsiteX12" fmla="*/ 26670 w 461417"/>
              <a:gd name="connsiteY12" fmla="*/ 122883 h 410538"/>
              <a:gd name="connsiteX13" fmla="*/ 22860 w 461417"/>
              <a:gd name="connsiteY13" fmla="*/ 130503 h 410538"/>
              <a:gd name="connsiteX14" fmla="*/ 20955 w 461417"/>
              <a:gd name="connsiteY14" fmla="*/ 155268 h 410538"/>
              <a:gd name="connsiteX15" fmla="*/ 15240 w 461417"/>
              <a:gd name="connsiteY15" fmla="*/ 159078 h 410538"/>
              <a:gd name="connsiteX16" fmla="*/ 9525 w 461417"/>
              <a:gd name="connsiteY16" fmla="*/ 166698 h 410538"/>
              <a:gd name="connsiteX17" fmla="*/ 5715 w 461417"/>
              <a:gd name="connsiteY17" fmla="*/ 172413 h 410538"/>
              <a:gd name="connsiteX18" fmla="*/ 0 w 461417"/>
              <a:gd name="connsiteY18" fmla="*/ 176223 h 410538"/>
              <a:gd name="connsiteX19" fmla="*/ 1905 w 461417"/>
              <a:gd name="connsiteY19" fmla="*/ 237183 h 410538"/>
              <a:gd name="connsiteX20" fmla="*/ 3810 w 461417"/>
              <a:gd name="connsiteY20" fmla="*/ 244803 h 410538"/>
              <a:gd name="connsiteX21" fmla="*/ 7620 w 461417"/>
              <a:gd name="connsiteY21" fmla="*/ 261948 h 410538"/>
              <a:gd name="connsiteX22" fmla="*/ 9525 w 461417"/>
              <a:gd name="connsiteY22" fmla="*/ 313383 h 410538"/>
              <a:gd name="connsiteX23" fmla="*/ 13335 w 461417"/>
              <a:gd name="connsiteY23" fmla="*/ 319098 h 410538"/>
              <a:gd name="connsiteX24" fmla="*/ 20955 w 461417"/>
              <a:gd name="connsiteY24" fmla="*/ 332433 h 410538"/>
              <a:gd name="connsiteX25" fmla="*/ 30480 w 461417"/>
              <a:gd name="connsiteY25" fmla="*/ 345768 h 410538"/>
              <a:gd name="connsiteX26" fmla="*/ 47625 w 461417"/>
              <a:gd name="connsiteY26" fmla="*/ 355293 h 410538"/>
              <a:gd name="connsiteX27" fmla="*/ 60960 w 461417"/>
              <a:gd name="connsiteY27" fmla="*/ 357198 h 410538"/>
              <a:gd name="connsiteX28" fmla="*/ 72390 w 461417"/>
              <a:gd name="connsiteY28" fmla="*/ 364818 h 410538"/>
              <a:gd name="connsiteX29" fmla="*/ 78105 w 461417"/>
              <a:gd name="connsiteY29" fmla="*/ 368628 h 410538"/>
              <a:gd name="connsiteX30" fmla="*/ 89535 w 461417"/>
              <a:gd name="connsiteY30" fmla="*/ 380058 h 410538"/>
              <a:gd name="connsiteX31" fmla="*/ 100965 w 461417"/>
              <a:gd name="connsiteY31" fmla="*/ 385773 h 410538"/>
              <a:gd name="connsiteX32" fmla="*/ 108585 w 461417"/>
              <a:gd name="connsiteY32" fmla="*/ 387678 h 410538"/>
              <a:gd name="connsiteX33" fmla="*/ 118110 w 461417"/>
              <a:gd name="connsiteY33" fmla="*/ 391488 h 410538"/>
              <a:gd name="connsiteX34" fmla="*/ 139065 w 461417"/>
              <a:gd name="connsiteY34" fmla="*/ 393393 h 410538"/>
              <a:gd name="connsiteX35" fmla="*/ 169545 w 461417"/>
              <a:gd name="connsiteY35" fmla="*/ 399108 h 410538"/>
              <a:gd name="connsiteX36" fmla="*/ 175260 w 461417"/>
              <a:gd name="connsiteY36" fmla="*/ 401013 h 410538"/>
              <a:gd name="connsiteX37" fmla="*/ 180975 w 461417"/>
              <a:gd name="connsiteY37" fmla="*/ 404823 h 410538"/>
              <a:gd name="connsiteX38" fmla="*/ 190500 w 461417"/>
              <a:gd name="connsiteY38" fmla="*/ 406728 h 410538"/>
              <a:gd name="connsiteX39" fmla="*/ 203835 w 461417"/>
              <a:gd name="connsiteY39" fmla="*/ 410538 h 410538"/>
              <a:gd name="connsiteX40" fmla="*/ 224790 w 461417"/>
              <a:gd name="connsiteY40" fmla="*/ 408633 h 410538"/>
              <a:gd name="connsiteX41" fmla="*/ 255270 w 461417"/>
              <a:gd name="connsiteY41" fmla="*/ 406728 h 410538"/>
              <a:gd name="connsiteX42" fmla="*/ 260985 w 461417"/>
              <a:gd name="connsiteY42" fmla="*/ 402918 h 410538"/>
              <a:gd name="connsiteX43" fmla="*/ 299085 w 461417"/>
              <a:gd name="connsiteY43" fmla="*/ 399108 h 410538"/>
              <a:gd name="connsiteX44" fmla="*/ 363855 w 461417"/>
              <a:gd name="connsiteY44" fmla="*/ 401013 h 410538"/>
              <a:gd name="connsiteX45" fmla="*/ 371475 w 461417"/>
              <a:gd name="connsiteY45" fmla="*/ 399108 h 410538"/>
              <a:gd name="connsiteX46" fmla="*/ 386715 w 461417"/>
              <a:gd name="connsiteY46" fmla="*/ 395298 h 410538"/>
              <a:gd name="connsiteX47" fmla="*/ 394335 w 461417"/>
              <a:gd name="connsiteY47" fmla="*/ 391488 h 410538"/>
              <a:gd name="connsiteX48" fmla="*/ 415290 w 461417"/>
              <a:gd name="connsiteY48" fmla="*/ 383868 h 410538"/>
              <a:gd name="connsiteX49" fmla="*/ 432435 w 461417"/>
              <a:gd name="connsiteY49" fmla="*/ 362913 h 410538"/>
              <a:gd name="connsiteX50" fmla="*/ 443865 w 461417"/>
              <a:gd name="connsiteY50" fmla="*/ 357198 h 410538"/>
              <a:gd name="connsiteX51" fmla="*/ 459105 w 461417"/>
              <a:gd name="connsiteY51" fmla="*/ 340053 h 410538"/>
              <a:gd name="connsiteX52" fmla="*/ 459105 w 461417"/>
              <a:gd name="connsiteY52" fmla="*/ 279093 h 410538"/>
              <a:gd name="connsiteX53" fmla="*/ 451485 w 461417"/>
              <a:gd name="connsiteY53" fmla="*/ 277188 h 410538"/>
              <a:gd name="connsiteX54" fmla="*/ 447675 w 461417"/>
              <a:gd name="connsiteY54" fmla="*/ 267663 h 410538"/>
              <a:gd name="connsiteX55" fmla="*/ 443865 w 461417"/>
              <a:gd name="connsiteY55" fmla="*/ 261948 h 410538"/>
              <a:gd name="connsiteX56" fmla="*/ 440055 w 461417"/>
              <a:gd name="connsiteY56" fmla="*/ 252423 h 410538"/>
              <a:gd name="connsiteX57" fmla="*/ 426720 w 461417"/>
              <a:gd name="connsiteY57" fmla="*/ 239088 h 410538"/>
              <a:gd name="connsiteX58" fmla="*/ 417195 w 461417"/>
              <a:gd name="connsiteY58" fmla="*/ 237183 h 410538"/>
              <a:gd name="connsiteX59" fmla="*/ 409575 w 461417"/>
              <a:gd name="connsiteY59" fmla="*/ 233373 h 410538"/>
              <a:gd name="connsiteX60" fmla="*/ 398145 w 461417"/>
              <a:gd name="connsiteY60" fmla="*/ 225753 h 410538"/>
              <a:gd name="connsiteX61" fmla="*/ 384810 w 461417"/>
              <a:gd name="connsiteY61" fmla="*/ 212418 h 410538"/>
              <a:gd name="connsiteX62" fmla="*/ 377190 w 461417"/>
              <a:gd name="connsiteY62" fmla="*/ 204798 h 410538"/>
              <a:gd name="connsiteX63" fmla="*/ 373380 w 461417"/>
              <a:gd name="connsiteY63" fmla="*/ 199083 h 410538"/>
              <a:gd name="connsiteX64" fmla="*/ 361950 w 461417"/>
              <a:gd name="connsiteY64" fmla="*/ 187653 h 410538"/>
              <a:gd name="connsiteX65" fmla="*/ 360045 w 461417"/>
              <a:gd name="connsiteY65" fmla="*/ 181938 h 410538"/>
              <a:gd name="connsiteX66" fmla="*/ 348615 w 461417"/>
              <a:gd name="connsiteY66" fmla="*/ 172413 h 410538"/>
              <a:gd name="connsiteX67" fmla="*/ 337185 w 461417"/>
              <a:gd name="connsiteY67" fmla="*/ 159078 h 410538"/>
              <a:gd name="connsiteX68" fmla="*/ 333375 w 461417"/>
              <a:gd name="connsiteY68" fmla="*/ 153363 h 410538"/>
              <a:gd name="connsiteX69" fmla="*/ 327660 w 461417"/>
              <a:gd name="connsiteY69" fmla="*/ 149553 h 410538"/>
              <a:gd name="connsiteX70" fmla="*/ 316230 w 461417"/>
              <a:gd name="connsiteY70" fmla="*/ 132408 h 410538"/>
              <a:gd name="connsiteX71" fmla="*/ 310515 w 461417"/>
              <a:gd name="connsiteY71" fmla="*/ 128598 h 410538"/>
              <a:gd name="connsiteX72" fmla="*/ 299085 w 461417"/>
              <a:gd name="connsiteY72" fmla="*/ 124788 h 410538"/>
              <a:gd name="connsiteX73" fmla="*/ 297180 w 461417"/>
              <a:gd name="connsiteY73" fmla="*/ 119073 h 410538"/>
              <a:gd name="connsiteX74" fmla="*/ 278130 w 461417"/>
              <a:gd name="connsiteY74" fmla="*/ 113358 h 410538"/>
              <a:gd name="connsiteX75" fmla="*/ 266700 w 461417"/>
              <a:gd name="connsiteY75" fmla="*/ 107643 h 410538"/>
              <a:gd name="connsiteX76" fmla="*/ 249555 w 461417"/>
              <a:gd name="connsiteY76" fmla="*/ 100023 h 410538"/>
              <a:gd name="connsiteX77" fmla="*/ 241935 w 461417"/>
              <a:gd name="connsiteY77" fmla="*/ 98118 h 410538"/>
              <a:gd name="connsiteX78" fmla="*/ 230505 w 461417"/>
              <a:gd name="connsiteY78" fmla="*/ 96213 h 410538"/>
              <a:gd name="connsiteX79" fmla="*/ 224790 w 461417"/>
              <a:gd name="connsiteY79" fmla="*/ 94308 h 410538"/>
              <a:gd name="connsiteX80" fmla="*/ 203835 w 461417"/>
              <a:gd name="connsiteY80" fmla="*/ 88593 h 410538"/>
              <a:gd name="connsiteX81" fmla="*/ 192405 w 461417"/>
              <a:gd name="connsiteY81" fmla="*/ 84783 h 410538"/>
              <a:gd name="connsiteX82" fmla="*/ 177165 w 461417"/>
              <a:gd name="connsiteY82" fmla="*/ 80973 h 410538"/>
              <a:gd name="connsiteX83" fmla="*/ 161925 w 461417"/>
              <a:gd name="connsiteY83" fmla="*/ 71448 h 410538"/>
              <a:gd name="connsiteX84" fmla="*/ 154305 w 461417"/>
              <a:gd name="connsiteY84" fmla="*/ 69543 h 410538"/>
              <a:gd name="connsiteX85" fmla="*/ 142875 w 461417"/>
              <a:gd name="connsiteY85" fmla="*/ 63828 h 410538"/>
              <a:gd name="connsiteX86" fmla="*/ 137160 w 461417"/>
              <a:gd name="connsiteY86" fmla="*/ 56208 h 410538"/>
              <a:gd name="connsiteX87" fmla="*/ 133350 w 461417"/>
              <a:gd name="connsiteY87" fmla="*/ 50493 h 410538"/>
              <a:gd name="connsiteX88" fmla="*/ 127635 w 461417"/>
              <a:gd name="connsiteY88" fmla="*/ 46683 h 410538"/>
              <a:gd name="connsiteX89" fmla="*/ 116205 w 461417"/>
              <a:gd name="connsiteY89" fmla="*/ 31443 h 410538"/>
              <a:gd name="connsiteX90" fmla="*/ 104775 w 461417"/>
              <a:gd name="connsiteY90" fmla="*/ 23823 h 410538"/>
              <a:gd name="connsiteX91" fmla="*/ 95250 w 461417"/>
              <a:gd name="connsiteY91" fmla="*/ 14298 h 410538"/>
              <a:gd name="connsiteX92" fmla="*/ 83820 w 461417"/>
              <a:gd name="connsiteY92" fmla="*/ 4773 h 410538"/>
              <a:gd name="connsiteX93" fmla="*/ 62865 w 461417"/>
              <a:gd name="connsiteY93" fmla="*/ 963 h 41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61417" h="410538">
                <a:moveTo>
                  <a:pt x="62865" y="963"/>
                </a:moveTo>
                <a:lnTo>
                  <a:pt x="62865" y="963"/>
                </a:lnTo>
                <a:cubicBezTo>
                  <a:pt x="60960" y="6043"/>
                  <a:pt x="59576" y="11350"/>
                  <a:pt x="57150" y="16203"/>
                </a:cubicBezTo>
                <a:cubicBezTo>
                  <a:pt x="55730" y="19043"/>
                  <a:pt x="52724" y="20922"/>
                  <a:pt x="51435" y="23823"/>
                </a:cubicBezTo>
                <a:cubicBezTo>
                  <a:pt x="50120" y="26782"/>
                  <a:pt x="50315" y="30207"/>
                  <a:pt x="49530" y="33348"/>
                </a:cubicBezTo>
                <a:cubicBezTo>
                  <a:pt x="49043" y="35296"/>
                  <a:pt x="48177" y="37132"/>
                  <a:pt x="47625" y="39063"/>
                </a:cubicBezTo>
                <a:cubicBezTo>
                  <a:pt x="42841" y="55807"/>
                  <a:pt x="48383" y="38695"/>
                  <a:pt x="43815" y="52398"/>
                </a:cubicBezTo>
                <a:cubicBezTo>
                  <a:pt x="44450" y="60018"/>
                  <a:pt x="44709" y="67679"/>
                  <a:pt x="45720" y="75258"/>
                </a:cubicBezTo>
                <a:cubicBezTo>
                  <a:pt x="45985" y="77248"/>
                  <a:pt x="47625" y="78965"/>
                  <a:pt x="47625" y="80973"/>
                </a:cubicBezTo>
                <a:cubicBezTo>
                  <a:pt x="47625" y="87355"/>
                  <a:pt x="46623" y="93705"/>
                  <a:pt x="45720" y="100023"/>
                </a:cubicBezTo>
                <a:cubicBezTo>
                  <a:pt x="45350" y="102615"/>
                  <a:pt x="46035" y="106255"/>
                  <a:pt x="43815" y="107643"/>
                </a:cubicBezTo>
                <a:cubicBezTo>
                  <a:pt x="40007" y="110023"/>
                  <a:pt x="34925" y="108913"/>
                  <a:pt x="30480" y="109548"/>
                </a:cubicBezTo>
                <a:cubicBezTo>
                  <a:pt x="29513" y="113415"/>
                  <a:pt x="28310" y="119057"/>
                  <a:pt x="26670" y="122883"/>
                </a:cubicBezTo>
                <a:cubicBezTo>
                  <a:pt x="25551" y="125493"/>
                  <a:pt x="24130" y="127963"/>
                  <a:pt x="22860" y="130503"/>
                </a:cubicBezTo>
                <a:cubicBezTo>
                  <a:pt x="22225" y="138758"/>
                  <a:pt x="23088" y="147268"/>
                  <a:pt x="20955" y="155268"/>
                </a:cubicBezTo>
                <a:cubicBezTo>
                  <a:pt x="20365" y="157480"/>
                  <a:pt x="16859" y="157459"/>
                  <a:pt x="15240" y="159078"/>
                </a:cubicBezTo>
                <a:cubicBezTo>
                  <a:pt x="12995" y="161323"/>
                  <a:pt x="11370" y="164114"/>
                  <a:pt x="9525" y="166698"/>
                </a:cubicBezTo>
                <a:cubicBezTo>
                  <a:pt x="8194" y="168561"/>
                  <a:pt x="7334" y="170794"/>
                  <a:pt x="5715" y="172413"/>
                </a:cubicBezTo>
                <a:cubicBezTo>
                  <a:pt x="4096" y="174032"/>
                  <a:pt x="1905" y="174953"/>
                  <a:pt x="0" y="176223"/>
                </a:cubicBezTo>
                <a:cubicBezTo>
                  <a:pt x="635" y="196543"/>
                  <a:pt x="777" y="216884"/>
                  <a:pt x="1905" y="237183"/>
                </a:cubicBezTo>
                <a:cubicBezTo>
                  <a:pt x="2050" y="239797"/>
                  <a:pt x="3297" y="242236"/>
                  <a:pt x="3810" y="244803"/>
                </a:cubicBezTo>
                <a:cubicBezTo>
                  <a:pt x="7163" y="261566"/>
                  <a:pt x="3913" y="250826"/>
                  <a:pt x="7620" y="261948"/>
                </a:cubicBezTo>
                <a:cubicBezTo>
                  <a:pt x="8255" y="279093"/>
                  <a:pt x="7818" y="296311"/>
                  <a:pt x="9525" y="313383"/>
                </a:cubicBezTo>
                <a:cubicBezTo>
                  <a:pt x="9753" y="315661"/>
                  <a:pt x="12311" y="317050"/>
                  <a:pt x="13335" y="319098"/>
                </a:cubicBezTo>
                <a:cubicBezTo>
                  <a:pt x="21579" y="335585"/>
                  <a:pt x="5600" y="310936"/>
                  <a:pt x="20955" y="332433"/>
                </a:cubicBezTo>
                <a:cubicBezTo>
                  <a:pt x="23171" y="335536"/>
                  <a:pt x="28044" y="343602"/>
                  <a:pt x="30480" y="345768"/>
                </a:cubicBezTo>
                <a:cubicBezTo>
                  <a:pt x="34915" y="349710"/>
                  <a:pt x="41366" y="354041"/>
                  <a:pt x="47625" y="355293"/>
                </a:cubicBezTo>
                <a:cubicBezTo>
                  <a:pt x="52028" y="356174"/>
                  <a:pt x="56515" y="356563"/>
                  <a:pt x="60960" y="357198"/>
                </a:cubicBezTo>
                <a:lnTo>
                  <a:pt x="72390" y="364818"/>
                </a:lnTo>
                <a:cubicBezTo>
                  <a:pt x="74295" y="366088"/>
                  <a:pt x="76486" y="367009"/>
                  <a:pt x="78105" y="368628"/>
                </a:cubicBezTo>
                <a:cubicBezTo>
                  <a:pt x="81915" y="372438"/>
                  <a:pt x="84423" y="378354"/>
                  <a:pt x="89535" y="380058"/>
                </a:cubicBezTo>
                <a:cubicBezTo>
                  <a:pt x="113616" y="388085"/>
                  <a:pt x="75115" y="374694"/>
                  <a:pt x="100965" y="385773"/>
                </a:cubicBezTo>
                <a:cubicBezTo>
                  <a:pt x="103371" y="386804"/>
                  <a:pt x="106101" y="386850"/>
                  <a:pt x="108585" y="387678"/>
                </a:cubicBezTo>
                <a:cubicBezTo>
                  <a:pt x="111829" y="388759"/>
                  <a:pt x="114749" y="390858"/>
                  <a:pt x="118110" y="391488"/>
                </a:cubicBezTo>
                <a:cubicBezTo>
                  <a:pt x="125004" y="392781"/>
                  <a:pt x="132080" y="392758"/>
                  <a:pt x="139065" y="393393"/>
                </a:cubicBezTo>
                <a:cubicBezTo>
                  <a:pt x="159272" y="398445"/>
                  <a:pt x="149109" y="396554"/>
                  <a:pt x="169545" y="399108"/>
                </a:cubicBezTo>
                <a:cubicBezTo>
                  <a:pt x="171450" y="399743"/>
                  <a:pt x="173464" y="400115"/>
                  <a:pt x="175260" y="401013"/>
                </a:cubicBezTo>
                <a:cubicBezTo>
                  <a:pt x="177308" y="402037"/>
                  <a:pt x="178831" y="404019"/>
                  <a:pt x="180975" y="404823"/>
                </a:cubicBezTo>
                <a:cubicBezTo>
                  <a:pt x="184007" y="405960"/>
                  <a:pt x="187339" y="406026"/>
                  <a:pt x="190500" y="406728"/>
                </a:cubicBezTo>
                <a:cubicBezTo>
                  <a:pt x="197676" y="408323"/>
                  <a:pt x="197471" y="408417"/>
                  <a:pt x="203835" y="410538"/>
                </a:cubicBezTo>
                <a:lnTo>
                  <a:pt x="224790" y="408633"/>
                </a:lnTo>
                <a:cubicBezTo>
                  <a:pt x="234942" y="407881"/>
                  <a:pt x="245215" y="408316"/>
                  <a:pt x="255270" y="406728"/>
                </a:cubicBezTo>
                <a:cubicBezTo>
                  <a:pt x="257532" y="406371"/>
                  <a:pt x="258729" y="403310"/>
                  <a:pt x="260985" y="402918"/>
                </a:cubicBezTo>
                <a:cubicBezTo>
                  <a:pt x="273560" y="400731"/>
                  <a:pt x="286385" y="400378"/>
                  <a:pt x="299085" y="399108"/>
                </a:cubicBezTo>
                <a:cubicBezTo>
                  <a:pt x="320675" y="399743"/>
                  <a:pt x="342256" y="401013"/>
                  <a:pt x="363855" y="401013"/>
                </a:cubicBezTo>
                <a:cubicBezTo>
                  <a:pt x="366473" y="401013"/>
                  <a:pt x="368919" y="399676"/>
                  <a:pt x="371475" y="399108"/>
                </a:cubicBezTo>
                <a:cubicBezTo>
                  <a:pt x="377668" y="397732"/>
                  <a:pt x="381216" y="397655"/>
                  <a:pt x="386715" y="395298"/>
                </a:cubicBezTo>
                <a:cubicBezTo>
                  <a:pt x="389325" y="394179"/>
                  <a:pt x="391666" y="392458"/>
                  <a:pt x="394335" y="391488"/>
                </a:cubicBezTo>
                <a:cubicBezTo>
                  <a:pt x="419581" y="382308"/>
                  <a:pt x="397896" y="392565"/>
                  <a:pt x="415290" y="383868"/>
                </a:cubicBezTo>
                <a:cubicBezTo>
                  <a:pt x="416310" y="382509"/>
                  <a:pt x="427332" y="366315"/>
                  <a:pt x="432435" y="362913"/>
                </a:cubicBezTo>
                <a:cubicBezTo>
                  <a:pt x="445675" y="354086"/>
                  <a:pt x="430376" y="369188"/>
                  <a:pt x="443865" y="357198"/>
                </a:cubicBezTo>
                <a:cubicBezTo>
                  <a:pt x="454541" y="347708"/>
                  <a:pt x="453314" y="348739"/>
                  <a:pt x="459105" y="340053"/>
                </a:cubicBezTo>
                <a:cubicBezTo>
                  <a:pt x="460522" y="321637"/>
                  <a:pt x="463510" y="296713"/>
                  <a:pt x="459105" y="279093"/>
                </a:cubicBezTo>
                <a:cubicBezTo>
                  <a:pt x="458470" y="276553"/>
                  <a:pt x="454025" y="277823"/>
                  <a:pt x="451485" y="277188"/>
                </a:cubicBezTo>
                <a:cubicBezTo>
                  <a:pt x="450215" y="274013"/>
                  <a:pt x="449204" y="270722"/>
                  <a:pt x="447675" y="267663"/>
                </a:cubicBezTo>
                <a:cubicBezTo>
                  <a:pt x="446651" y="265615"/>
                  <a:pt x="444889" y="263996"/>
                  <a:pt x="443865" y="261948"/>
                </a:cubicBezTo>
                <a:cubicBezTo>
                  <a:pt x="442336" y="258889"/>
                  <a:pt x="442107" y="255159"/>
                  <a:pt x="440055" y="252423"/>
                </a:cubicBezTo>
                <a:cubicBezTo>
                  <a:pt x="436283" y="247394"/>
                  <a:pt x="432884" y="240321"/>
                  <a:pt x="426720" y="239088"/>
                </a:cubicBezTo>
                <a:lnTo>
                  <a:pt x="417195" y="237183"/>
                </a:lnTo>
                <a:cubicBezTo>
                  <a:pt x="414655" y="235913"/>
                  <a:pt x="411886" y="235024"/>
                  <a:pt x="409575" y="233373"/>
                </a:cubicBezTo>
                <a:cubicBezTo>
                  <a:pt x="397089" y="224454"/>
                  <a:pt x="410404" y="229839"/>
                  <a:pt x="398145" y="225753"/>
                </a:cubicBezTo>
                <a:lnTo>
                  <a:pt x="384810" y="212418"/>
                </a:lnTo>
                <a:cubicBezTo>
                  <a:pt x="382270" y="209878"/>
                  <a:pt x="379183" y="207787"/>
                  <a:pt x="377190" y="204798"/>
                </a:cubicBezTo>
                <a:cubicBezTo>
                  <a:pt x="375920" y="202893"/>
                  <a:pt x="374901" y="200794"/>
                  <a:pt x="373380" y="199083"/>
                </a:cubicBezTo>
                <a:cubicBezTo>
                  <a:pt x="369800" y="195056"/>
                  <a:pt x="361950" y="187653"/>
                  <a:pt x="361950" y="187653"/>
                </a:cubicBezTo>
                <a:cubicBezTo>
                  <a:pt x="361315" y="185748"/>
                  <a:pt x="361159" y="183609"/>
                  <a:pt x="360045" y="181938"/>
                </a:cubicBezTo>
                <a:cubicBezTo>
                  <a:pt x="357111" y="177538"/>
                  <a:pt x="352832" y="175224"/>
                  <a:pt x="348615" y="172413"/>
                </a:cubicBezTo>
                <a:cubicBezTo>
                  <a:pt x="339868" y="159293"/>
                  <a:pt x="351043" y="175246"/>
                  <a:pt x="337185" y="159078"/>
                </a:cubicBezTo>
                <a:cubicBezTo>
                  <a:pt x="335695" y="157340"/>
                  <a:pt x="334994" y="154982"/>
                  <a:pt x="333375" y="153363"/>
                </a:cubicBezTo>
                <a:cubicBezTo>
                  <a:pt x="331756" y="151744"/>
                  <a:pt x="329279" y="151172"/>
                  <a:pt x="327660" y="149553"/>
                </a:cubicBezTo>
                <a:cubicBezTo>
                  <a:pt x="316693" y="138586"/>
                  <a:pt x="327113" y="145105"/>
                  <a:pt x="316230" y="132408"/>
                </a:cubicBezTo>
                <a:cubicBezTo>
                  <a:pt x="314740" y="130670"/>
                  <a:pt x="312607" y="129528"/>
                  <a:pt x="310515" y="128598"/>
                </a:cubicBezTo>
                <a:cubicBezTo>
                  <a:pt x="306845" y="126967"/>
                  <a:pt x="299085" y="124788"/>
                  <a:pt x="299085" y="124788"/>
                </a:cubicBezTo>
                <a:cubicBezTo>
                  <a:pt x="298450" y="122883"/>
                  <a:pt x="298814" y="120240"/>
                  <a:pt x="297180" y="119073"/>
                </a:cubicBezTo>
                <a:cubicBezTo>
                  <a:pt x="294683" y="117289"/>
                  <a:pt x="282204" y="114376"/>
                  <a:pt x="278130" y="113358"/>
                </a:cubicBezTo>
                <a:cubicBezTo>
                  <a:pt x="261752" y="102439"/>
                  <a:pt x="282474" y="115530"/>
                  <a:pt x="266700" y="107643"/>
                </a:cubicBezTo>
                <a:cubicBezTo>
                  <a:pt x="254190" y="101388"/>
                  <a:pt x="269214" y="104938"/>
                  <a:pt x="249555" y="100023"/>
                </a:cubicBezTo>
                <a:cubicBezTo>
                  <a:pt x="247015" y="99388"/>
                  <a:pt x="244502" y="98631"/>
                  <a:pt x="241935" y="98118"/>
                </a:cubicBezTo>
                <a:cubicBezTo>
                  <a:pt x="238147" y="97360"/>
                  <a:pt x="234276" y="97051"/>
                  <a:pt x="230505" y="96213"/>
                </a:cubicBezTo>
                <a:cubicBezTo>
                  <a:pt x="228545" y="95777"/>
                  <a:pt x="226738" y="94795"/>
                  <a:pt x="224790" y="94308"/>
                </a:cubicBezTo>
                <a:cubicBezTo>
                  <a:pt x="203249" y="88923"/>
                  <a:pt x="228356" y="96767"/>
                  <a:pt x="203835" y="88593"/>
                </a:cubicBezTo>
                <a:cubicBezTo>
                  <a:pt x="200025" y="87323"/>
                  <a:pt x="196343" y="85571"/>
                  <a:pt x="192405" y="84783"/>
                </a:cubicBezTo>
                <a:cubicBezTo>
                  <a:pt x="180911" y="82484"/>
                  <a:pt x="185952" y="83902"/>
                  <a:pt x="177165" y="80973"/>
                </a:cubicBezTo>
                <a:cubicBezTo>
                  <a:pt x="171171" y="76478"/>
                  <a:pt x="168898" y="74063"/>
                  <a:pt x="161925" y="71448"/>
                </a:cubicBezTo>
                <a:cubicBezTo>
                  <a:pt x="159474" y="70529"/>
                  <a:pt x="156822" y="70262"/>
                  <a:pt x="154305" y="69543"/>
                </a:cubicBezTo>
                <a:cubicBezTo>
                  <a:pt x="149967" y="68303"/>
                  <a:pt x="146215" y="67168"/>
                  <a:pt x="142875" y="63828"/>
                </a:cubicBezTo>
                <a:cubicBezTo>
                  <a:pt x="140630" y="61583"/>
                  <a:pt x="139005" y="58792"/>
                  <a:pt x="137160" y="56208"/>
                </a:cubicBezTo>
                <a:cubicBezTo>
                  <a:pt x="135829" y="54345"/>
                  <a:pt x="134969" y="52112"/>
                  <a:pt x="133350" y="50493"/>
                </a:cubicBezTo>
                <a:cubicBezTo>
                  <a:pt x="131731" y="48874"/>
                  <a:pt x="129540" y="47953"/>
                  <a:pt x="127635" y="46683"/>
                </a:cubicBezTo>
                <a:cubicBezTo>
                  <a:pt x="123487" y="38387"/>
                  <a:pt x="124228" y="37862"/>
                  <a:pt x="116205" y="31443"/>
                </a:cubicBezTo>
                <a:cubicBezTo>
                  <a:pt x="112629" y="28582"/>
                  <a:pt x="104775" y="23823"/>
                  <a:pt x="104775" y="23823"/>
                </a:cubicBezTo>
                <a:cubicBezTo>
                  <a:pt x="97790" y="13346"/>
                  <a:pt x="104775" y="22235"/>
                  <a:pt x="95250" y="14298"/>
                </a:cubicBezTo>
                <a:cubicBezTo>
                  <a:pt x="80582" y="2075"/>
                  <a:pt x="98009" y="14233"/>
                  <a:pt x="83820" y="4773"/>
                </a:cubicBezTo>
                <a:cubicBezTo>
                  <a:pt x="81761" y="-3463"/>
                  <a:pt x="66358" y="1598"/>
                  <a:pt x="62865" y="963"/>
                </a:cubicBez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orme libre : forme 46">
            <a:extLst>
              <a:ext uri="{FF2B5EF4-FFF2-40B4-BE49-F238E27FC236}">
                <a16:creationId xmlns:a16="http://schemas.microsoft.com/office/drawing/2014/main" id="{E19ADA1B-8D03-0048-50B0-B880D0D0E7F2}"/>
              </a:ext>
            </a:extLst>
          </p:cNvPr>
          <p:cNvSpPr/>
          <p:nvPr/>
        </p:nvSpPr>
        <p:spPr>
          <a:xfrm>
            <a:off x="2788635" y="3580394"/>
            <a:ext cx="1341120" cy="2651760"/>
          </a:xfrm>
          <a:custGeom>
            <a:avLst/>
            <a:gdLst>
              <a:gd name="connsiteX0" fmla="*/ 495300 w 1341120"/>
              <a:gd name="connsiteY0" fmla="*/ 0 h 2651760"/>
              <a:gd name="connsiteX1" fmla="*/ 495300 w 1341120"/>
              <a:gd name="connsiteY1" fmla="*/ 0 h 2651760"/>
              <a:gd name="connsiteX2" fmla="*/ 411480 w 1341120"/>
              <a:gd name="connsiteY2" fmla="*/ 53340 h 2651760"/>
              <a:gd name="connsiteX3" fmla="*/ 365760 w 1341120"/>
              <a:gd name="connsiteY3" fmla="*/ 68580 h 2651760"/>
              <a:gd name="connsiteX4" fmla="*/ 281940 w 1341120"/>
              <a:gd name="connsiteY4" fmla="*/ 45720 h 2651760"/>
              <a:gd name="connsiteX5" fmla="*/ 220980 w 1341120"/>
              <a:gd name="connsiteY5" fmla="*/ 53340 h 2651760"/>
              <a:gd name="connsiteX6" fmla="*/ 182880 w 1341120"/>
              <a:gd name="connsiteY6" fmla="*/ 91440 h 2651760"/>
              <a:gd name="connsiteX7" fmla="*/ 175260 w 1341120"/>
              <a:gd name="connsiteY7" fmla="*/ 114300 h 2651760"/>
              <a:gd name="connsiteX8" fmla="*/ 137160 w 1341120"/>
              <a:gd name="connsiteY8" fmla="*/ 121920 h 2651760"/>
              <a:gd name="connsiteX9" fmla="*/ 114300 w 1341120"/>
              <a:gd name="connsiteY9" fmla="*/ 129540 h 2651760"/>
              <a:gd name="connsiteX10" fmla="*/ 91440 w 1341120"/>
              <a:gd name="connsiteY10" fmla="*/ 220980 h 2651760"/>
              <a:gd name="connsiteX11" fmla="*/ 83820 w 1341120"/>
              <a:gd name="connsiteY11" fmla="*/ 243840 h 2651760"/>
              <a:gd name="connsiteX12" fmla="*/ 76200 w 1341120"/>
              <a:gd name="connsiteY12" fmla="*/ 274320 h 2651760"/>
              <a:gd name="connsiteX13" fmla="*/ 83820 w 1341120"/>
              <a:gd name="connsiteY13" fmla="*/ 312420 h 2651760"/>
              <a:gd name="connsiteX14" fmla="*/ 99060 w 1341120"/>
              <a:gd name="connsiteY14" fmla="*/ 373380 h 2651760"/>
              <a:gd name="connsiteX15" fmla="*/ 114300 w 1341120"/>
              <a:gd name="connsiteY15" fmla="*/ 419100 h 2651760"/>
              <a:gd name="connsiteX16" fmla="*/ 91440 w 1341120"/>
              <a:gd name="connsiteY16" fmla="*/ 487680 h 2651760"/>
              <a:gd name="connsiteX17" fmla="*/ 45720 w 1341120"/>
              <a:gd name="connsiteY17" fmla="*/ 525780 h 2651760"/>
              <a:gd name="connsiteX18" fmla="*/ 45720 w 1341120"/>
              <a:gd name="connsiteY18" fmla="*/ 525780 h 2651760"/>
              <a:gd name="connsiteX19" fmla="*/ 15240 w 1341120"/>
              <a:gd name="connsiteY19" fmla="*/ 594360 h 2651760"/>
              <a:gd name="connsiteX20" fmla="*/ 7620 w 1341120"/>
              <a:gd name="connsiteY20" fmla="*/ 624840 h 2651760"/>
              <a:gd name="connsiteX21" fmla="*/ 0 w 1341120"/>
              <a:gd name="connsiteY21" fmla="*/ 708660 h 2651760"/>
              <a:gd name="connsiteX22" fmla="*/ 7620 w 1341120"/>
              <a:gd name="connsiteY22" fmla="*/ 754380 h 2651760"/>
              <a:gd name="connsiteX23" fmla="*/ 7620 w 1341120"/>
              <a:gd name="connsiteY23" fmla="*/ 815340 h 2651760"/>
              <a:gd name="connsiteX24" fmla="*/ 7620 w 1341120"/>
              <a:gd name="connsiteY24" fmla="*/ 845820 h 2651760"/>
              <a:gd name="connsiteX25" fmla="*/ 53340 w 1341120"/>
              <a:gd name="connsiteY25" fmla="*/ 952500 h 2651760"/>
              <a:gd name="connsiteX26" fmla="*/ 91440 w 1341120"/>
              <a:gd name="connsiteY26" fmla="*/ 1005840 h 2651760"/>
              <a:gd name="connsiteX27" fmla="*/ 106680 w 1341120"/>
              <a:gd name="connsiteY27" fmla="*/ 1059180 h 2651760"/>
              <a:gd name="connsiteX28" fmla="*/ 99060 w 1341120"/>
              <a:gd name="connsiteY28" fmla="*/ 1082040 h 2651760"/>
              <a:gd name="connsiteX29" fmla="*/ 99060 w 1341120"/>
              <a:gd name="connsiteY29" fmla="*/ 1135380 h 2651760"/>
              <a:gd name="connsiteX30" fmla="*/ 121920 w 1341120"/>
              <a:gd name="connsiteY30" fmla="*/ 1211580 h 2651760"/>
              <a:gd name="connsiteX31" fmla="*/ 121920 w 1341120"/>
              <a:gd name="connsiteY31" fmla="*/ 1257300 h 2651760"/>
              <a:gd name="connsiteX32" fmla="*/ 83820 w 1341120"/>
              <a:gd name="connsiteY32" fmla="*/ 1310640 h 2651760"/>
              <a:gd name="connsiteX33" fmla="*/ 114300 w 1341120"/>
              <a:gd name="connsiteY33" fmla="*/ 1440180 h 2651760"/>
              <a:gd name="connsiteX34" fmla="*/ 152400 w 1341120"/>
              <a:gd name="connsiteY34" fmla="*/ 1539240 h 2651760"/>
              <a:gd name="connsiteX35" fmla="*/ 167640 w 1341120"/>
              <a:gd name="connsiteY35" fmla="*/ 1600200 h 2651760"/>
              <a:gd name="connsiteX36" fmla="*/ 167640 w 1341120"/>
              <a:gd name="connsiteY36" fmla="*/ 1668780 h 2651760"/>
              <a:gd name="connsiteX37" fmla="*/ 236220 w 1341120"/>
              <a:gd name="connsiteY37" fmla="*/ 1760220 h 2651760"/>
              <a:gd name="connsiteX38" fmla="*/ 243840 w 1341120"/>
              <a:gd name="connsiteY38" fmla="*/ 1828800 h 2651760"/>
              <a:gd name="connsiteX39" fmla="*/ 358140 w 1341120"/>
              <a:gd name="connsiteY39" fmla="*/ 2011680 h 2651760"/>
              <a:gd name="connsiteX40" fmla="*/ 381000 w 1341120"/>
              <a:gd name="connsiteY40" fmla="*/ 2118360 h 2651760"/>
              <a:gd name="connsiteX41" fmla="*/ 396240 w 1341120"/>
              <a:gd name="connsiteY41" fmla="*/ 2194560 h 2651760"/>
              <a:gd name="connsiteX42" fmla="*/ 411480 w 1341120"/>
              <a:gd name="connsiteY42" fmla="*/ 2286000 h 2651760"/>
              <a:gd name="connsiteX43" fmla="*/ 419100 w 1341120"/>
              <a:gd name="connsiteY43" fmla="*/ 2339340 h 2651760"/>
              <a:gd name="connsiteX44" fmla="*/ 419100 w 1341120"/>
              <a:gd name="connsiteY44" fmla="*/ 2377440 h 2651760"/>
              <a:gd name="connsiteX45" fmla="*/ 403860 w 1341120"/>
              <a:gd name="connsiteY45" fmla="*/ 2400300 h 2651760"/>
              <a:gd name="connsiteX46" fmla="*/ 419100 w 1341120"/>
              <a:gd name="connsiteY46" fmla="*/ 2453640 h 2651760"/>
              <a:gd name="connsiteX47" fmla="*/ 441960 w 1341120"/>
              <a:gd name="connsiteY47" fmla="*/ 2476500 h 2651760"/>
              <a:gd name="connsiteX48" fmla="*/ 472440 w 1341120"/>
              <a:gd name="connsiteY48" fmla="*/ 2484120 h 2651760"/>
              <a:gd name="connsiteX49" fmla="*/ 502920 w 1341120"/>
              <a:gd name="connsiteY49" fmla="*/ 2491740 h 2651760"/>
              <a:gd name="connsiteX50" fmla="*/ 541020 w 1341120"/>
              <a:gd name="connsiteY50" fmla="*/ 2529840 h 2651760"/>
              <a:gd name="connsiteX51" fmla="*/ 571500 w 1341120"/>
              <a:gd name="connsiteY51" fmla="*/ 2590800 h 2651760"/>
              <a:gd name="connsiteX52" fmla="*/ 647700 w 1341120"/>
              <a:gd name="connsiteY52" fmla="*/ 2621280 h 2651760"/>
              <a:gd name="connsiteX53" fmla="*/ 670560 w 1341120"/>
              <a:gd name="connsiteY53" fmla="*/ 2651760 h 2651760"/>
              <a:gd name="connsiteX54" fmla="*/ 769620 w 1341120"/>
              <a:gd name="connsiteY54" fmla="*/ 2621280 h 2651760"/>
              <a:gd name="connsiteX55" fmla="*/ 777240 w 1341120"/>
              <a:gd name="connsiteY55" fmla="*/ 2522220 h 2651760"/>
              <a:gd name="connsiteX56" fmla="*/ 792480 w 1341120"/>
              <a:gd name="connsiteY56" fmla="*/ 2453640 h 2651760"/>
              <a:gd name="connsiteX57" fmla="*/ 845820 w 1341120"/>
              <a:gd name="connsiteY57" fmla="*/ 2346960 h 2651760"/>
              <a:gd name="connsiteX58" fmla="*/ 861060 w 1341120"/>
              <a:gd name="connsiteY58" fmla="*/ 2308860 h 2651760"/>
              <a:gd name="connsiteX59" fmla="*/ 853440 w 1341120"/>
              <a:gd name="connsiteY59" fmla="*/ 2232660 h 2651760"/>
              <a:gd name="connsiteX60" fmla="*/ 815340 w 1341120"/>
              <a:gd name="connsiteY60" fmla="*/ 2217420 h 2651760"/>
              <a:gd name="connsiteX61" fmla="*/ 769620 w 1341120"/>
              <a:gd name="connsiteY61" fmla="*/ 2186940 h 2651760"/>
              <a:gd name="connsiteX62" fmla="*/ 731520 w 1341120"/>
              <a:gd name="connsiteY62" fmla="*/ 2156460 h 2651760"/>
              <a:gd name="connsiteX63" fmla="*/ 716280 w 1341120"/>
              <a:gd name="connsiteY63" fmla="*/ 2118360 h 2651760"/>
              <a:gd name="connsiteX64" fmla="*/ 723900 w 1341120"/>
              <a:gd name="connsiteY64" fmla="*/ 2057400 h 2651760"/>
              <a:gd name="connsiteX65" fmla="*/ 777240 w 1341120"/>
              <a:gd name="connsiteY65" fmla="*/ 2004060 h 2651760"/>
              <a:gd name="connsiteX66" fmla="*/ 807720 w 1341120"/>
              <a:gd name="connsiteY66" fmla="*/ 1973580 h 2651760"/>
              <a:gd name="connsiteX67" fmla="*/ 807720 w 1341120"/>
              <a:gd name="connsiteY67" fmla="*/ 1943100 h 2651760"/>
              <a:gd name="connsiteX68" fmla="*/ 807720 w 1341120"/>
              <a:gd name="connsiteY68" fmla="*/ 1897380 h 2651760"/>
              <a:gd name="connsiteX69" fmla="*/ 838200 w 1341120"/>
              <a:gd name="connsiteY69" fmla="*/ 1836420 h 2651760"/>
              <a:gd name="connsiteX70" fmla="*/ 769620 w 1341120"/>
              <a:gd name="connsiteY70" fmla="*/ 1790700 h 2651760"/>
              <a:gd name="connsiteX71" fmla="*/ 746760 w 1341120"/>
              <a:gd name="connsiteY71" fmla="*/ 1744980 h 2651760"/>
              <a:gd name="connsiteX72" fmla="*/ 716280 w 1341120"/>
              <a:gd name="connsiteY72" fmla="*/ 1714500 h 2651760"/>
              <a:gd name="connsiteX73" fmla="*/ 701040 w 1341120"/>
              <a:gd name="connsiteY73" fmla="*/ 1661160 h 2651760"/>
              <a:gd name="connsiteX74" fmla="*/ 784860 w 1341120"/>
              <a:gd name="connsiteY74" fmla="*/ 1691640 h 2651760"/>
              <a:gd name="connsiteX75" fmla="*/ 853440 w 1341120"/>
              <a:gd name="connsiteY75" fmla="*/ 1706880 h 2651760"/>
              <a:gd name="connsiteX76" fmla="*/ 906780 w 1341120"/>
              <a:gd name="connsiteY76" fmla="*/ 1691640 h 2651760"/>
              <a:gd name="connsiteX77" fmla="*/ 914400 w 1341120"/>
              <a:gd name="connsiteY77" fmla="*/ 1638300 h 2651760"/>
              <a:gd name="connsiteX78" fmla="*/ 906780 w 1341120"/>
              <a:gd name="connsiteY78" fmla="*/ 1592580 h 2651760"/>
              <a:gd name="connsiteX79" fmla="*/ 891540 w 1341120"/>
              <a:gd name="connsiteY79" fmla="*/ 1554480 h 2651760"/>
              <a:gd name="connsiteX80" fmla="*/ 914400 w 1341120"/>
              <a:gd name="connsiteY80" fmla="*/ 1501140 h 2651760"/>
              <a:gd name="connsiteX81" fmla="*/ 967740 w 1341120"/>
              <a:gd name="connsiteY81" fmla="*/ 1501140 h 2651760"/>
              <a:gd name="connsiteX82" fmla="*/ 1120140 w 1341120"/>
              <a:gd name="connsiteY82" fmla="*/ 1478280 h 2651760"/>
              <a:gd name="connsiteX83" fmla="*/ 1211580 w 1341120"/>
              <a:gd name="connsiteY83" fmla="*/ 1440180 h 2651760"/>
              <a:gd name="connsiteX84" fmla="*/ 1257300 w 1341120"/>
              <a:gd name="connsiteY84" fmla="*/ 1379220 h 2651760"/>
              <a:gd name="connsiteX85" fmla="*/ 1257300 w 1341120"/>
              <a:gd name="connsiteY85" fmla="*/ 1333500 h 2651760"/>
              <a:gd name="connsiteX86" fmla="*/ 1219200 w 1341120"/>
              <a:gd name="connsiteY86" fmla="*/ 1257300 h 2651760"/>
              <a:gd name="connsiteX87" fmla="*/ 1173480 w 1341120"/>
              <a:gd name="connsiteY87" fmla="*/ 1211580 h 2651760"/>
              <a:gd name="connsiteX88" fmla="*/ 1150620 w 1341120"/>
              <a:gd name="connsiteY88" fmla="*/ 1165860 h 2651760"/>
              <a:gd name="connsiteX89" fmla="*/ 1104900 w 1341120"/>
              <a:gd name="connsiteY89" fmla="*/ 1135380 h 2651760"/>
              <a:gd name="connsiteX90" fmla="*/ 1104900 w 1341120"/>
              <a:gd name="connsiteY90" fmla="*/ 1089660 h 2651760"/>
              <a:gd name="connsiteX91" fmla="*/ 1066800 w 1341120"/>
              <a:gd name="connsiteY91" fmla="*/ 1059180 h 2651760"/>
              <a:gd name="connsiteX92" fmla="*/ 1059180 w 1341120"/>
              <a:gd name="connsiteY92" fmla="*/ 1013460 h 2651760"/>
              <a:gd name="connsiteX93" fmla="*/ 1059180 w 1341120"/>
              <a:gd name="connsiteY93" fmla="*/ 967740 h 2651760"/>
              <a:gd name="connsiteX94" fmla="*/ 1043940 w 1341120"/>
              <a:gd name="connsiteY94" fmla="*/ 906780 h 2651760"/>
              <a:gd name="connsiteX95" fmla="*/ 1043940 w 1341120"/>
              <a:gd name="connsiteY95" fmla="*/ 906780 h 2651760"/>
              <a:gd name="connsiteX96" fmla="*/ 1082040 w 1341120"/>
              <a:gd name="connsiteY96" fmla="*/ 822960 h 2651760"/>
              <a:gd name="connsiteX97" fmla="*/ 1120140 w 1341120"/>
              <a:gd name="connsiteY97" fmla="*/ 723900 h 2651760"/>
              <a:gd name="connsiteX98" fmla="*/ 1127760 w 1341120"/>
              <a:gd name="connsiteY98" fmla="*/ 662940 h 2651760"/>
              <a:gd name="connsiteX99" fmla="*/ 1226820 w 1341120"/>
              <a:gd name="connsiteY99" fmla="*/ 586740 h 2651760"/>
              <a:gd name="connsiteX100" fmla="*/ 1318260 w 1341120"/>
              <a:gd name="connsiteY100" fmla="*/ 525780 h 2651760"/>
              <a:gd name="connsiteX101" fmla="*/ 1341120 w 1341120"/>
              <a:gd name="connsiteY101" fmla="*/ 419100 h 2651760"/>
              <a:gd name="connsiteX102" fmla="*/ 1318260 w 1341120"/>
              <a:gd name="connsiteY102" fmla="*/ 335280 h 2651760"/>
              <a:gd name="connsiteX103" fmla="*/ 1272540 w 1341120"/>
              <a:gd name="connsiteY103" fmla="*/ 312420 h 2651760"/>
              <a:gd name="connsiteX104" fmla="*/ 1242060 w 1341120"/>
              <a:gd name="connsiteY104" fmla="*/ 396240 h 2651760"/>
              <a:gd name="connsiteX105" fmla="*/ 1226820 w 1341120"/>
              <a:gd name="connsiteY105" fmla="*/ 441960 h 2651760"/>
              <a:gd name="connsiteX106" fmla="*/ 1158240 w 1341120"/>
              <a:gd name="connsiteY106" fmla="*/ 472440 h 2651760"/>
              <a:gd name="connsiteX107" fmla="*/ 1089660 w 1341120"/>
              <a:gd name="connsiteY107" fmla="*/ 495300 h 2651760"/>
              <a:gd name="connsiteX108" fmla="*/ 998220 w 1341120"/>
              <a:gd name="connsiteY108" fmla="*/ 487680 h 2651760"/>
              <a:gd name="connsiteX109" fmla="*/ 944880 w 1341120"/>
              <a:gd name="connsiteY109" fmla="*/ 449580 h 2651760"/>
              <a:gd name="connsiteX110" fmla="*/ 975360 w 1341120"/>
              <a:gd name="connsiteY110" fmla="*/ 358140 h 2651760"/>
              <a:gd name="connsiteX111" fmla="*/ 960120 w 1341120"/>
              <a:gd name="connsiteY111" fmla="*/ 312420 h 2651760"/>
              <a:gd name="connsiteX112" fmla="*/ 868680 w 1341120"/>
              <a:gd name="connsiteY112" fmla="*/ 266700 h 2651760"/>
              <a:gd name="connsiteX113" fmla="*/ 723900 w 1341120"/>
              <a:gd name="connsiteY113" fmla="*/ 198120 h 2651760"/>
              <a:gd name="connsiteX114" fmla="*/ 571500 w 1341120"/>
              <a:gd name="connsiteY114" fmla="*/ 121920 h 2651760"/>
              <a:gd name="connsiteX115" fmla="*/ 518160 w 1341120"/>
              <a:gd name="connsiteY115" fmla="*/ 53340 h 2651760"/>
              <a:gd name="connsiteX116" fmla="*/ 495300 w 1341120"/>
              <a:gd name="connsiteY116"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341120" h="2651760">
                <a:moveTo>
                  <a:pt x="495300" y="0"/>
                </a:moveTo>
                <a:lnTo>
                  <a:pt x="495300" y="0"/>
                </a:lnTo>
                <a:cubicBezTo>
                  <a:pt x="423333" y="61686"/>
                  <a:pt x="469453" y="35948"/>
                  <a:pt x="411480" y="53340"/>
                </a:cubicBezTo>
                <a:cubicBezTo>
                  <a:pt x="396093" y="57956"/>
                  <a:pt x="365760" y="68580"/>
                  <a:pt x="365760" y="68580"/>
                </a:cubicBezTo>
                <a:cubicBezTo>
                  <a:pt x="335157" y="56339"/>
                  <a:pt x="316480" y="45720"/>
                  <a:pt x="281940" y="45720"/>
                </a:cubicBezTo>
                <a:cubicBezTo>
                  <a:pt x="261462" y="45720"/>
                  <a:pt x="241300" y="50800"/>
                  <a:pt x="220980" y="53340"/>
                </a:cubicBezTo>
                <a:cubicBezTo>
                  <a:pt x="198120" y="68580"/>
                  <a:pt x="195580" y="66040"/>
                  <a:pt x="182880" y="91440"/>
                </a:cubicBezTo>
                <a:cubicBezTo>
                  <a:pt x="179288" y="98624"/>
                  <a:pt x="181943" y="109845"/>
                  <a:pt x="175260" y="114300"/>
                </a:cubicBezTo>
                <a:cubicBezTo>
                  <a:pt x="164484" y="121484"/>
                  <a:pt x="149725" y="118779"/>
                  <a:pt x="137160" y="121920"/>
                </a:cubicBezTo>
                <a:cubicBezTo>
                  <a:pt x="129368" y="123868"/>
                  <a:pt x="121920" y="127000"/>
                  <a:pt x="114300" y="129540"/>
                </a:cubicBezTo>
                <a:cubicBezTo>
                  <a:pt x="83505" y="221924"/>
                  <a:pt x="111962" y="128631"/>
                  <a:pt x="91440" y="220980"/>
                </a:cubicBezTo>
                <a:cubicBezTo>
                  <a:pt x="89698" y="228821"/>
                  <a:pt x="86027" y="236117"/>
                  <a:pt x="83820" y="243840"/>
                </a:cubicBezTo>
                <a:cubicBezTo>
                  <a:pt x="80943" y="253910"/>
                  <a:pt x="78740" y="264160"/>
                  <a:pt x="76200" y="274320"/>
                </a:cubicBezTo>
                <a:cubicBezTo>
                  <a:pt x="85426" y="301999"/>
                  <a:pt x="83820" y="289148"/>
                  <a:pt x="83820" y="312420"/>
                </a:cubicBezTo>
                <a:lnTo>
                  <a:pt x="99060" y="373380"/>
                </a:lnTo>
                <a:lnTo>
                  <a:pt x="114300" y="419100"/>
                </a:lnTo>
                <a:lnTo>
                  <a:pt x="91440" y="487680"/>
                </a:lnTo>
                <a:lnTo>
                  <a:pt x="45720" y="525780"/>
                </a:lnTo>
                <a:lnTo>
                  <a:pt x="45720" y="525780"/>
                </a:lnTo>
                <a:lnTo>
                  <a:pt x="15240" y="594360"/>
                </a:lnTo>
                <a:lnTo>
                  <a:pt x="7620" y="624840"/>
                </a:lnTo>
                <a:lnTo>
                  <a:pt x="0" y="708660"/>
                </a:lnTo>
                <a:lnTo>
                  <a:pt x="7620" y="754380"/>
                </a:lnTo>
                <a:lnTo>
                  <a:pt x="7620" y="815340"/>
                </a:lnTo>
                <a:lnTo>
                  <a:pt x="7620" y="845820"/>
                </a:lnTo>
                <a:lnTo>
                  <a:pt x="53340" y="952500"/>
                </a:lnTo>
                <a:lnTo>
                  <a:pt x="91440" y="1005840"/>
                </a:lnTo>
                <a:lnTo>
                  <a:pt x="106680" y="1059180"/>
                </a:lnTo>
                <a:lnTo>
                  <a:pt x="99060" y="1082040"/>
                </a:lnTo>
                <a:lnTo>
                  <a:pt x="99060" y="1135380"/>
                </a:lnTo>
                <a:lnTo>
                  <a:pt x="121920" y="1211580"/>
                </a:lnTo>
                <a:lnTo>
                  <a:pt x="121920" y="1257300"/>
                </a:lnTo>
                <a:lnTo>
                  <a:pt x="83820" y="1310640"/>
                </a:lnTo>
                <a:lnTo>
                  <a:pt x="114300" y="1440180"/>
                </a:lnTo>
                <a:lnTo>
                  <a:pt x="152400" y="1539240"/>
                </a:lnTo>
                <a:lnTo>
                  <a:pt x="167640" y="1600200"/>
                </a:lnTo>
                <a:lnTo>
                  <a:pt x="167640" y="1668780"/>
                </a:lnTo>
                <a:lnTo>
                  <a:pt x="236220" y="1760220"/>
                </a:lnTo>
                <a:lnTo>
                  <a:pt x="243840" y="1828800"/>
                </a:lnTo>
                <a:lnTo>
                  <a:pt x="358140" y="2011680"/>
                </a:lnTo>
                <a:lnTo>
                  <a:pt x="381000" y="2118360"/>
                </a:lnTo>
                <a:lnTo>
                  <a:pt x="396240" y="2194560"/>
                </a:lnTo>
                <a:lnTo>
                  <a:pt x="411480" y="2286000"/>
                </a:lnTo>
                <a:lnTo>
                  <a:pt x="419100" y="2339340"/>
                </a:lnTo>
                <a:lnTo>
                  <a:pt x="419100" y="2377440"/>
                </a:lnTo>
                <a:lnTo>
                  <a:pt x="403860" y="2400300"/>
                </a:lnTo>
                <a:lnTo>
                  <a:pt x="419100" y="2453640"/>
                </a:lnTo>
                <a:lnTo>
                  <a:pt x="441960" y="2476500"/>
                </a:lnTo>
                <a:lnTo>
                  <a:pt x="472440" y="2484120"/>
                </a:lnTo>
                <a:lnTo>
                  <a:pt x="502920" y="2491740"/>
                </a:lnTo>
                <a:lnTo>
                  <a:pt x="541020" y="2529840"/>
                </a:lnTo>
                <a:lnTo>
                  <a:pt x="571500" y="2590800"/>
                </a:lnTo>
                <a:lnTo>
                  <a:pt x="647700" y="2621280"/>
                </a:lnTo>
                <a:lnTo>
                  <a:pt x="670560" y="2651760"/>
                </a:lnTo>
                <a:lnTo>
                  <a:pt x="769620" y="2621280"/>
                </a:lnTo>
                <a:lnTo>
                  <a:pt x="777240" y="2522220"/>
                </a:lnTo>
                <a:lnTo>
                  <a:pt x="792480" y="2453640"/>
                </a:lnTo>
                <a:lnTo>
                  <a:pt x="845820" y="2346960"/>
                </a:lnTo>
                <a:lnTo>
                  <a:pt x="861060" y="2308860"/>
                </a:lnTo>
                <a:lnTo>
                  <a:pt x="853440" y="2232660"/>
                </a:lnTo>
                <a:lnTo>
                  <a:pt x="815340" y="2217420"/>
                </a:lnTo>
                <a:lnTo>
                  <a:pt x="769620" y="2186940"/>
                </a:lnTo>
                <a:lnTo>
                  <a:pt x="731520" y="2156460"/>
                </a:lnTo>
                <a:lnTo>
                  <a:pt x="716280" y="2118360"/>
                </a:lnTo>
                <a:lnTo>
                  <a:pt x="723900" y="2057400"/>
                </a:lnTo>
                <a:lnTo>
                  <a:pt x="777240" y="2004060"/>
                </a:lnTo>
                <a:lnTo>
                  <a:pt x="807720" y="1973580"/>
                </a:lnTo>
                <a:lnTo>
                  <a:pt x="807720" y="1943100"/>
                </a:lnTo>
                <a:lnTo>
                  <a:pt x="807720" y="1897380"/>
                </a:lnTo>
                <a:lnTo>
                  <a:pt x="838200" y="1836420"/>
                </a:lnTo>
                <a:lnTo>
                  <a:pt x="769620" y="1790700"/>
                </a:lnTo>
                <a:lnTo>
                  <a:pt x="746760" y="1744980"/>
                </a:lnTo>
                <a:lnTo>
                  <a:pt x="716280" y="1714500"/>
                </a:lnTo>
                <a:lnTo>
                  <a:pt x="701040" y="1661160"/>
                </a:lnTo>
                <a:lnTo>
                  <a:pt x="784860" y="1691640"/>
                </a:lnTo>
                <a:lnTo>
                  <a:pt x="853440" y="1706880"/>
                </a:lnTo>
                <a:lnTo>
                  <a:pt x="906780" y="1691640"/>
                </a:lnTo>
                <a:lnTo>
                  <a:pt x="914400" y="1638300"/>
                </a:lnTo>
                <a:lnTo>
                  <a:pt x="906780" y="1592580"/>
                </a:lnTo>
                <a:lnTo>
                  <a:pt x="891540" y="1554480"/>
                </a:lnTo>
                <a:lnTo>
                  <a:pt x="914400" y="1501140"/>
                </a:lnTo>
                <a:lnTo>
                  <a:pt x="967740" y="1501140"/>
                </a:lnTo>
                <a:lnTo>
                  <a:pt x="1120140" y="1478280"/>
                </a:lnTo>
                <a:lnTo>
                  <a:pt x="1211580" y="1440180"/>
                </a:lnTo>
                <a:lnTo>
                  <a:pt x="1257300" y="1379220"/>
                </a:lnTo>
                <a:lnTo>
                  <a:pt x="1257300" y="1333500"/>
                </a:lnTo>
                <a:lnTo>
                  <a:pt x="1219200" y="1257300"/>
                </a:lnTo>
                <a:lnTo>
                  <a:pt x="1173480" y="1211580"/>
                </a:lnTo>
                <a:lnTo>
                  <a:pt x="1150620" y="1165860"/>
                </a:lnTo>
                <a:lnTo>
                  <a:pt x="1104900" y="1135380"/>
                </a:lnTo>
                <a:lnTo>
                  <a:pt x="1104900" y="1089660"/>
                </a:lnTo>
                <a:lnTo>
                  <a:pt x="1066800" y="1059180"/>
                </a:lnTo>
                <a:lnTo>
                  <a:pt x="1059180" y="1013460"/>
                </a:lnTo>
                <a:lnTo>
                  <a:pt x="1059180" y="967740"/>
                </a:lnTo>
                <a:lnTo>
                  <a:pt x="1043940" y="906780"/>
                </a:lnTo>
                <a:lnTo>
                  <a:pt x="1043940" y="906780"/>
                </a:lnTo>
                <a:lnTo>
                  <a:pt x="1082040" y="822960"/>
                </a:lnTo>
                <a:lnTo>
                  <a:pt x="1120140" y="723900"/>
                </a:lnTo>
                <a:lnTo>
                  <a:pt x="1127760" y="662940"/>
                </a:lnTo>
                <a:lnTo>
                  <a:pt x="1226820" y="586740"/>
                </a:lnTo>
                <a:lnTo>
                  <a:pt x="1318260" y="525780"/>
                </a:lnTo>
                <a:lnTo>
                  <a:pt x="1341120" y="419100"/>
                </a:lnTo>
                <a:lnTo>
                  <a:pt x="1318260" y="335280"/>
                </a:lnTo>
                <a:lnTo>
                  <a:pt x="1272540" y="312420"/>
                </a:lnTo>
                <a:lnTo>
                  <a:pt x="1242060" y="396240"/>
                </a:lnTo>
                <a:lnTo>
                  <a:pt x="1226820" y="441960"/>
                </a:lnTo>
                <a:lnTo>
                  <a:pt x="1158240" y="472440"/>
                </a:lnTo>
                <a:lnTo>
                  <a:pt x="1089660" y="495300"/>
                </a:lnTo>
                <a:lnTo>
                  <a:pt x="998220" y="487680"/>
                </a:lnTo>
                <a:lnTo>
                  <a:pt x="944880" y="449580"/>
                </a:lnTo>
                <a:lnTo>
                  <a:pt x="975360" y="358140"/>
                </a:lnTo>
                <a:lnTo>
                  <a:pt x="960120" y="312420"/>
                </a:lnTo>
                <a:lnTo>
                  <a:pt x="868680" y="266700"/>
                </a:lnTo>
                <a:lnTo>
                  <a:pt x="723900" y="198120"/>
                </a:lnTo>
                <a:lnTo>
                  <a:pt x="571500" y="121920"/>
                </a:lnTo>
                <a:lnTo>
                  <a:pt x="518160" y="53340"/>
                </a:lnTo>
                <a:lnTo>
                  <a:pt x="495300"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Forme libre : forme 47">
            <a:extLst>
              <a:ext uri="{FF2B5EF4-FFF2-40B4-BE49-F238E27FC236}">
                <a16:creationId xmlns:a16="http://schemas.microsoft.com/office/drawing/2014/main" id="{000632FB-4501-4F4E-D599-00C068C1B65B}"/>
              </a:ext>
            </a:extLst>
          </p:cNvPr>
          <p:cNvSpPr/>
          <p:nvPr/>
        </p:nvSpPr>
        <p:spPr>
          <a:xfrm>
            <a:off x="2598414" y="3255582"/>
            <a:ext cx="967740" cy="3070860"/>
          </a:xfrm>
          <a:custGeom>
            <a:avLst/>
            <a:gdLst>
              <a:gd name="connsiteX0" fmla="*/ 53340 w 967740"/>
              <a:gd name="connsiteY0" fmla="*/ 0 h 3070860"/>
              <a:gd name="connsiteX1" fmla="*/ 0 w 967740"/>
              <a:gd name="connsiteY1" fmla="*/ 83820 h 3070860"/>
              <a:gd name="connsiteX2" fmla="*/ 0 w 967740"/>
              <a:gd name="connsiteY2" fmla="*/ 121920 h 3070860"/>
              <a:gd name="connsiteX3" fmla="*/ 22860 w 967740"/>
              <a:gd name="connsiteY3" fmla="*/ 160020 h 3070860"/>
              <a:gd name="connsiteX4" fmla="*/ 60960 w 967740"/>
              <a:gd name="connsiteY4" fmla="*/ 213360 h 3070860"/>
              <a:gd name="connsiteX5" fmla="*/ 60960 w 967740"/>
              <a:gd name="connsiteY5" fmla="*/ 251460 h 3070860"/>
              <a:gd name="connsiteX6" fmla="*/ 76200 w 967740"/>
              <a:gd name="connsiteY6" fmla="*/ 342900 h 3070860"/>
              <a:gd name="connsiteX7" fmla="*/ 91440 w 967740"/>
              <a:gd name="connsiteY7" fmla="*/ 388620 h 3070860"/>
              <a:gd name="connsiteX8" fmla="*/ 68580 w 967740"/>
              <a:gd name="connsiteY8" fmla="*/ 464820 h 3070860"/>
              <a:gd name="connsiteX9" fmla="*/ 60960 w 967740"/>
              <a:gd name="connsiteY9" fmla="*/ 495300 h 3070860"/>
              <a:gd name="connsiteX10" fmla="*/ 45720 w 967740"/>
              <a:gd name="connsiteY10" fmla="*/ 525780 h 3070860"/>
              <a:gd name="connsiteX11" fmla="*/ 45720 w 967740"/>
              <a:gd name="connsiteY11" fmla="*/ 571500 h 3070860"/>
              <a:gd name="connsiteX12" fmla="*/ 45720 w 967740"/>
              <a:gd name="connsiteY12" fmla="*/ 601980 h 3070860"/>
              <a:gd name="connsiteX13" fmla="*/ 53340 w 967740"/>
              <a:gd name="connsiteY13" fmla="*/ 640080 h 3070860"/>
              <a:gd name="connsiteX14" fmla="*/ 91440 w 967740"/>
              <a:gd name="connsiteY14" fmla="*/ 678180 h 3070860"/>
              <a:gd name="connsiteX15" fmla="*/ 91440 w 967740"/>
              <a:gd name="connsiteY15" fmla="*/ 762000 h 3070860"/>
              <a:gd name="connsiteX16" fmla="*/ 68580 w 967740"/>
              <a:gd name="connsiteY16" fmla="*/ 800100 h 3070860"/>
              <a:gd name="connsiteX17" fmla="*/ 60960 w 967740"/>
              <a:gd name="connsiteY17" fmla="*/ 853440 h 3070860"/>
              <a:gd name="connsiteX18" fmla="*/ 60960 w 967740"/>
              <a:gd name="connsiteY18" fmla="*/ 883920 h 3070860"/>
              <a:gd name="connsiteX19" fmla="*/ 53340 w 967740"/>
              <a:gd name="connsiteY19" fmla="*/ 914400 h 3070860"/>
              <a:gd name="connsiteX20" fmla="*/ 53340 w 967740"/>
              <a:gd name="connsiteY20" fmla="*/ 975360 h 3070860"/>
              <a:gd name="connsiteX21" fmla="*/ 53340 w 967740"/>
              <a:gd name="connsiteY21" fmla="*/ 1005840 h 3070860"/>
              <a:gd name="connsiteX22" fmla="*/ 68580 w 967740"/>
              <a:gd name="connsiteY22" fmla="*/ 1021080 h 3070860"/>
              <a:gd name="connsiteX23" fmla="*/ 68580 w 967740"/>
              <a:gd name="connsiteY23" fmla="*/ 1059180 h 3070860"/>
              <a:gd name="connsiteX24" fmla="*/ 91440 w 967740"/>
              <a:gd name="connsiteY24" fmla="*/ 1120140 h 3070860"/>
              <a:gd name="connsiteX25" fmla="*/ 114300 w 967740"/>
              <a:gd name="connsiteY25" fmla="*/ 1150620 h 3070860"/>
              <a:gd name="connsiteX26" fmla="*/ 114300 w 967740"/>
              <a:gd name="connsiteY26" fmla="*/ 1150620 h 3070860"/>
              <a:gd name="connsiteX27" fmla="*/ 129540 w 967740"/>
              <a:gd name="connsiteY27" fmla="*/ 1287780 h 3070860"/>
              <a:gd name="connsiteX28" fmla="*/ 152400 w 967740"/>
              <a:gd name="connsiteY28" fmla="*/ 1325880 h 3070860"/>
              <a:gd name="connsiteX29" fmla="*/ 152400 w 967740"/>
              <a:gd name="connsiteY29" fmla="*/ 1577340 h 3070860"/>
              <a:gd name="connsiteX30" fmla="*/ 121920 w 967740"/>
              <a:gd name="connsiteY30" fmla="*/ 1653540 h 3070860"/>
              <a:gd name="connsiteX31" fmla="*/ 121920 w 967740"/>
              <a:gd name="connsiteY31" fmla="*/ 1737360 h 3070860"/>
              <a:gd name="connsiteX32" fmla="*/ 144780 w 967740"/>
              <a:gd name="connsiteY32" fmla="*/ 1790700 h 3070860"/>
              <a:gd name="connsiteX33" fmla="*/ 144780 w 967740"/>
              <a:gd name="connsiteY33" fmla="*/ 1790700 h 3070860"/>
              <a:gd name="connsiteX34" fmla="*/ 182880 w 967740"/>
              <a:gd name="connsiteY34" fmla="*/ 1866900 h 3070860"/>
              <a:gd name="connsiteX35" fmla="*/ 167640 w 967740"/>
              <a:gd name="connsiteY35" fmla="*/ 1889760 h 3070860"/>
              <a:gd name="connsiteX36" fmla="*/ 167640 w 967740"/>
              <a:gd name="connsiteY36" fmla="*/ 1927860 h 3070860"/>
              <a:gd name="connsiteX37" fmla="*/ 167640 w 967740"/>
              <a:gd name="connsiteY37" fmla="*/ 1927860 h 3070860"/>
              <a:gd name="connsiteX38" fmla="*/ 190500 w 967740"/>
              <a:gd name="connsiteY38" fmla="*/ 1981200 h 3070860"/>
              <a:gd name="connsiteX39" fmla="*/ 213360 w 967740"/>
              <a:gd name="connsiteY39" fmla="*/ 2042160 h 3070860"/>
              <a:gd name="connsiteX40" fmla="*/ 236220 w 967740"/>
              <a:gd name="connsiteY40" fmla="*/ 2072640 h 3070860"/>
              <a:gd name="connsiteX41" fmla="*/ 289560 w 967740"/>
              <a:gd name="connsiteY41" fmla="*/ 2118360 h 3070860"/>
              <a:gd name="connsiteX42" fmla="*/ 335280 w 967740"/>
              <a:gd name="connsiteY42" fmla="*/ 2156460 h 3070860"/>
              <a:gd name="connsiteX43" fmla="*/ 335280 w 967740"/>
              <a:gd name="connsiteY43" fmla="*/ 2179320 h 3070860"/>
              <a:gd name="connsiteX44" fmla="*/ 335280 w 967740"/>
              <a:gd name="connsiteY44" fmla="*/ 2209800 h 3070860"/>
              <a:gd name="connsiteX45" fmla="*/ 342900 w 967740"/>
              <a:gd name="connsiteY45" fmla="*/ 2240280 h 3070860"/>
              <a:gd name="connsiteX46" fmla="*/ 358140 w 967740"/>
              <a:gd name="connsiteY46" fmla="*/ 2270760 h 3070860"/>
              <a:gd name="connsiteX47" fmla="*/ 373380 w 967740"/>
              <a:gd name="connsiteY47" fmla="*/ 2293620 h 3070860"/>
              <a:gd name="connsiteX48" fmla="*/ 388620 w 967740"/>
              <a:gd name="connsiteY48" fmla="*/ 2308860 h 3070860"/>
              <a:gd name="connsiteX49" fmla="*/ 411480 w 967740"/>
              <a:gd name="connsiteY49" fmla="*/ 2346960 h 3070860"/>
              <a:gd name="connsiteX50" fmla="*/ 411480 w 967740"/>
              <a:gd name="connsiteY50" fmla="*/ 2377440 h 3070860"/>
              <a:gd name="connsiteX51" fmla="*/ 396240 w 967740"/>
              <a:gd name="connsiteY51" fmla="*/ 2423160 h 3070860"/>
              <a:gd name="connsiteX52" fmla="*/ 396240 w 967740"/>
              <a:gd name="connsiteY52" fmla="*/ 2453640 h 3070860"/>
              <a:gd name="connsiteX53" fmla="*/ 388620 w 967740"/>
              <a:gd name="connsiteY53" fmla="*/ 2476500 h 3070860"/>
              <a:gd name="connsiteX54" fmla="*/ 358140 w 967740"/>
              <a:gd name="connsiteY54" fmla="*/ 2476500 h 3070860"/>
              <a:gd name="connsiteX55" fmla="*/ 304800 w 967740"/>
              <a:gd name="connsiteY55" fmla="*/ 2491740 h 3070860"/>
              <a:gd name="connsiteX56" fmla="*/ 327660 w 967740"/>
              <a:gd name="connsiteY56" fmla="*/ 2529840 h 3070860"/>
              <a:gd name="connsiteX57" fmla="*/ 350520 w 967740"/>
              <a:gd name="connsiteY57" fmla="*/ 2537460 h 3070860"/>
              <a:gd name="connsiteX58" fmla="*/ 381000 w 967740"/>
              <a:gd name="connsiteY58" fmla="*/ 2552700 h 3070860"/>
              <a:gd name="connsiteX59" fmla="*/ 403860 w 967740"/>
              <a:gd name="connsiteY59" fmla="*/ 2560320 h 3070860"/>
              <a:gd name="connsiteX60" fmla="*/ 449580 w 967740"/>
              <a:gd name="connsiteY60" fmla="*/ 2613660 h 3070860"/>
              <a:gd name="connsiteX61" fmla="*/ 480060 w 967740"/>
              <a:gd name="connsiteY61" fmla="*/ 2689860 h 3070860"/>
              <a:gd name="connsiteX62" fmla="*/ 510540 w 967740"/>
              <a:gd name="connsiteY62" fmla="*/ 2750820 h 3070860"/>
              <a:gd name="connsiteX63" fmla="*/ 541020 w 967740"/>
              <a:gd name="connsiteY63" fmla="*/ 2819400 h 3070860"/>
              <a:gd name="connsiteX64" fmla="*/ 579120 w 967740"/>
              <a:gd name="connsiteY64" fmla="*/ 2865120 h 3070860"/>
              <a:gd name="connsiteX65" fmla="*/ 601980 w 967740"/>
              <a:gd name="connsiteY65" fmla="*/ 2895600 h 3070860"/>
              <a:gd name="connsiteX66" fmla="*/ 647700 w 967740"/>
              <a:gd name="connsiteY66" fmla="*/ 2941320 h 3070860"/>
              <a:gd name="connsiteX67" fmla="*/ 693420 w 967740"/>
              <a:gd name="connsiteY67" fmla="*/ 2971800 h 3070860"/>
              <a:gd name="connsiteX68" fmla="*/ 723900 w 967740"/>
              <a:gd name="connsiteY68" fmla="*/ 3009900 h 3070860"/>
              <a:gd name="connsiteX69" fmla="*/ 754380 w 967740"/>
              <a:gd name="connsiteY69" fmla="*/ 3055620 h 3070860"/>
              <a:gd name="connsiteX70" fmla="*/ 807720 w 967740"/>
              <a:gd name="connsiteY70" fmla="*/ 3040380 h 3070860"/>
              <a:gd name="connsiteX71" fmla="*/ 845820 w 967740"/>
              <a:gd name="connsiteY71" fmla="*/ 3048000 h 3070860"/>
              <a:gd name="connsiteX72" fmla="*/ 868680 w 967740"/>
              <a:gd name="connsiteY72" fmla="*/ 3070860 h 3070860"/>
              <a:gd name="connsiteX73" fmla="*/ 944880 w 967740"/>
              <a:gd name="connsiteY73" fmla="*/ 3040380 h 3070860"/>
              <a:gd name="connsiteX74" fmla="*/ 967740 w 967740"/>
              <a:gd name="connsiteY74" fmla="*/ 2994660 h 3070860"/>
              <a:gd name="connsiteX75" fmla="*/ 960120 w 967740"/>
              <a:gd name="connsiteY75" fmla="*/ 2971800 h 3070860"/>
              <a:gd name="connsiteX76" fmla="*/ 899160 w 967740"/>
              <a:gd name="connsiteY76" fmla="*/ 2987040 h 3070860"/>
              <a:gd name="connsiteX77" fmla="*/ 876300 w 967740"/>
              <a:gd name="connsiteY77" fmla="*/ 2994660 h 3070860"/>
              <a:gd name="connsiteX78" fmla="*/ 800100 w 967740"/>
              <a:gd name="connsiteY78" fmla="*/ 2948940 h 3070860"/>
              <a:gd name="connsiteX79" fmla="*/ 754380 w 967740"/>
              <a:gd name="connsiteY79" fmla="*/ 2918460 h 3070860"/>
              <a:gd name="connsiteX80" fmla="*/ 723900 w 967740"/>
              <a:gd name="connsiteY80" fmla="*/ 2872740 h 3070860"/>
              <a:gd name="connsiteX81" fmla="*/ 678180 w 967740"/>
              <a:gd name="connsiteY81" fmla="*/ 2842260 h 3070860"/>
              <a:gd name="connsiteX82" fmla="*/ 601980 w 967740"/>
              <a:gd name="connsiteY82" fmla="*/ 2796540 h 3070860"/>
              <a:gd name="connsiteX83" fmla="*/ 594360 w 967740"/>
              <a:gd name="connsiteY83" fmla="*/ 2743200 h 3070860"/>
              <a:gd name="connsiteX84" fmla="*/ 601980 w 967740"/>
              <a:gd name="connsiteY84" fmla="*/ 2682240 h 3070860"/>
              <a:gd name="connsiteX85" fmla="*/ 601980 w 967740"/>
              <a:gd name="connsiteY85" fmla="*/ 2651760 h 3070860"/>
              <a:gd name="connsiteX86" fmla="*/ 586740 w 967740"/>
              <a:gd name="connsiteY86" fmla="*/ 2613660 h 3070860"/>
              <a:gd name="connsiteX87" fmla="*/ 586740 w 967740"/>
              <a:gd name="connsiteY87" fmla="*/ 2567940 h 3070860"/>
              <a:gd name="connsiteX88" fmla="*/ 571500 w 967740"/>
              <a:gd name="connsiteY88" fmla="*/ 2484120 h 3070860"/>
              <a:gd name="connsiteX89" fmla="*/ 541020 w 967740"/>
              <a:gd name="connsiteY89" fmla="*/ 2362200 h 3070860"/>
              <a:gd name="connsiteX90" fmla="*/ 502920 w 967740"/>
              <a:gd name="connsiteY90" fmla="*/ 2293620 h 3070860"/>
              <a:gd name="connsiteX91" fmla="*/ 434340 w 967740"/>
              <a:gd name="connsiteY91" fmla="*/ 2171700 h 3070860"/>
              <a:gd name="connsiteX92" fmla="*/ 403860 w 967740"/>
              <a:gd name="connsiteY92" fmla="*/ 2087880 h 3070860"/>
              <a:gd name="connsiteX93" fmla="*/ 373380 w 967740"/>
              <a:gd name="connsiteY93" fmla="*/ 2049780 h 3070860"/>
              <a:gd name="connsiteX94" fmla="*/ 350520 w 967740"/>
              <a:gd name="connsiteY94" fmla="*/ 2004060 h 3070860"/>
              <a:gd name="connsiteX95" fmla="*/ 350520 w 967740"/>
              <a:gd name="connsiteY95" fmla="*/ 1958340 h 3070860"/>
              <a:gd name="connsiteX96" fmla="*/ 342900 w 967740"/>
              <a:gd name="connsiteY96" fmla="*/ 1889760 h 3070860"/>
              <a:gd name="connsiteX97" fmla="*/ 320040 w 967740"/>
              <a:gd name="connsiteY97" fmla="*/ 1851660 h 3070860"/>
              <a:gd name="connsiteX98" fmla="*/ 304800 w 967740"/>
              <a:gd name="connsiteY98" fmla="*/ 1790700 h 3070860"/>
              <a:gd name="connsiteX99" fmla="*/ 281940 w 967740"/>
              <a:gd name="connsiteY99" fmla="*/ 1706880 h 3070860"/>
              <a:gd name="connsiteX100" fmla="*/ 281940 w 967740"/>
              <a:gd name="connsiteY100" fmla="*/ 1638300 h 3070860"/>
              <a:gd name="connsiteX101" fmla="*/ 304800 w 967740"/>
              <a:gd name="connsiteY101" fmla="*/ 1592580 h 3070860"/>
              <a:gd name="connsiteX102" fmla="*/ 304800 w 967740"/>
              <a:gd name="connsiteY102" fmla="*/ 1554480 h 3070860"/>
              <a:gd name="connsiteX103" fmla="*/ 289560 w 967740"/>
              <a:gd name="connsiteY103" fmla="*/ 1501140 h 3070860"/>
              <a:gd name="connsiteX104" fmla="*/ 289560 w 967740"/>
              <a:gd name="connsiteY104" fmla="*/ 1478280 h 3070860"/>
              <a:gd name="connsiteX105" fmla="*/ 281940 w 967740"/>
              <a:gd name="connsiteY105" fmla="*/ 1417320 h 3070860"/>
              <a:gd name="connsiteX106" fmla="*/ 289560 w 967740"/>
              <a:gd name="connsiteY106" fmla="*/ 1402080 h 3070860"/>
              <a:gd name="connsiteX107" fmla="*/ 259080 w 967740"/>
              <a:gd name="connsiteY107" fmla="*/ 1333500 h 3070860"/>
              <a:gd name="connsiteX108" fmla="*/ 228600 w 967740"/>
              <a:gd name="connsiteY108" fmla="*/ 1272540 h 3070860"/>
              <a:gd name="connsiteX109" fmla="*/ 190500 w 967740"/>
              <a:gd name="connsiteY109" fmla="*/ 1196340 h 3070860"/>
              <a:gd name="connsiteX110" fmla="*/ 190500 w 967740"/>
              <a:gd name="connsiteY110" fmla="*/ 1127760 h 3070860"/>
              <a:gd name="connsiteX111" fmla="*/ 182880 w 967740"/>
              <a:gd name="connsiteY111" fmla="*/ 1051560 h 3070860"/>
              <a:gd name="connsiteX112" fmla="*/ 190500 w 967740"/>
              <a:gd name="connsiteY112" fmla="*/ 960120 h 3070860"/>
              <a:gd name="connsiteX113" fmla="*/ 236220 w 967740"/>
              <a:gd name="connsiteY113" fmla="*/ 876300 h 3070860"/>
              <a:gd name="connsiteX114" fmla="*/ 274320 w 967740"/>
              <a:gd name="connsiteY114" fmla="*/ 815340 h 3070860"/>
              <a:gd name="connsiteX115" fmla="*/ 289560 w 967740"/>
              <a:gd name="connsiteY115" fmla="*/ 762000 h 3070860"/>
              <a:gd name="connsiteX116" fmla="*/ 274320 w 967740"/>
              <a:gd name="connsiteY116" fmla="*/ 723900 h 3070860"/>
              <a:gd name="connsiteX117" fmla="*/ 266700 w 967740"/>
              <a:gd name="connsiteY117" fmla="*/ 678180 h 3070860"/>
              <a:gd name="connsiteX118" fmla="*/ 259080 w 967740"/>
              <a:gd name="connsiteY118" fmla="*/ 617220 h 3070860"/>
              <a:gd name="connsiteX119" fmla="*/ 259080 w 967740"/>
              <a:gd name="connsiteY119" fmla="*/ 586740 h 3070860"/>
              <a:gd name="connsiteX120" fmla="*/ 281940 w 967740"/>
              <a:gd name="connsiteY120" fmla="*/ 518160 h 3070860"/>
              <a:gd name="connsiteX121" fmla="*/ 297180 w 967740"/>
              <a:gd name="connsiteY121" fmla="*/ 449580 h 3070860"/>
              <a:gd name="connsiteX122" fmla="*/ 259080 w 967740"/>
              <a:gd name="connsiteY122" fmla="*/ 411480 h 3070860"/>
              <a:gd name="connsiteX123" fmla="*/ 236220 w 967740"/>
              <a:gd name="connsiteY123" fmla="*/ 373380 h 3070860"/>
              <a:gd name="connsiteX124" fmla="*/ 213360 w 967740"/>
              <a:gd name="connsiteY124" fmla="*/ 342900 h 3070860"/>
              <a:gd name="connsiteX125" fmla="*/ 198120 w 967740"/>
              <a:gd name="connsiteY125" fmla="*/ 297180 h 3070860"/>
              <a:gd name="connsiteX126" fmla="*/ 190500 w 967740"/>
              <a:gd name="connsiteY126" fmla="*/ 266700 h 3070860"/>
              <a:gd name="connsiteX127" fmla="*/ 160020 w 967740"/>
              <a:gd name="connsiteY127" fmla="*/ 182880 h 3070860"/>
              <a:gd name="connsiteX128" fmla="*/ 129540 w 967740"/>
              <a:gd name="connsiteY128" fmla="*/ 137160 h 3070860"/>
              <a:gd name="connsiteX129" fmla="*/ 106680 w 967740"/>
              <a:gd name="connsiteY129" fmla="*/ 114300 h 3070860"/>
              <a:gd name="connsiteX130" fmla="*/ 76200 w 967740"/>
              <a:gd name="connsiteY130" fmla="*/ 68580 h 3070860"/>
              <a:gd name="connsiteX131" fmla="*/ 53340 w 967740"/>
              <a:gd name="connsiteY131" fmla="*/ 0 h 307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967740" h="3070860">
                <a:moveTo>
                  <a:pt x="53340" y="0"/>
                </a:moveTo>
                <a:lnTo>
                  <a:pt x="0" y="83820"/>
                </a:lnTo>
                <a:lnTo>
                  <a:pt x="0" y="121920"/>
                </a:lnTo>
                <a:lnTo>
                  <a:pt x="22860" y="160020"/>
                </a:lnTo>
                <a:lnTo>
                  <a:pt x="60960" y="213360"/>
                </a:lnTo>
                <a:lnTo>
                  <a:pt x="60960" y="251460"/>
                </a:lnTo>
                <a:lnTo>
                  <a:pt x="76200" y="342900"/>
                </a:lnTo>
                <a:lnTo>
                  <a:pt x="91440" y="388620"/>
                </a:lnTo>
                <a:lnTo>
                  <a:pt x="68580" y="464820"/>
                </a:lnTo>
                <a:lnTo>
                  <a:pt x="60960" y="495300"/>
                </a:lnTo>
                <a:lnTo>
                  <a:pt x="45720" y="525780"/>
                </a:lnTo>
                <a:lnTo>
                  <a:pt x="45720" y="571500"/>
                </a:lnTo>
                <a:lnTo>
                  <a:pt x="45720" y="601980"/>
                </a:lnTo>
                <a:lnTo>
                  <a:pt x="53340" y="640080"/>
                </a:lnTo>
                <a:lnTo>
                  <a:pt x="91440" y="678180"/>
                </a:lnTo>
                <a:lnTo>
                  <a:pt x="91440" y="762000"/>
                </a:lnTo>
                <a:lnTo>
                  <a:pt x="68580" y="800100"/>
                </a:lnTo>
                <a:lnTo>
                  <a:pt x="60960" y="853440"/>
                </a:lnTo>
                <a:lnTo>
                  <a:pt x="60960" y="883920"/>
                </a:lnTo>
                <a:lnTo>
                  <a:pt x="53340" y="914400"/>
                </a:lnTo>
                <a:lnTo>
                  <a:pt x="53340" y="975360"/>
                </a:lnTo>
                <a:lnTo>
                  <a:pt x="53340" y="1005840"/>
                </a:lnTo>
                <a:lnTo>
                  <a:pt x="68580" y="1021080"/>
                </a:lnTo>
                <a:lnTo>
                  <a:pt x="68580" y="1059180"/>
                </a:lnTo>
                <a:lnTo>
                  <a:pt x="91440" y="1120140"/>
                </a:lnTo>
                <a:lnTo>
                  <a:pt x="114300" y="1150620"/>
                </a:lnTo>
                <a:lnTo>
                  <a:pt x="114300" y="1150620"/>
                </a:lnTo>
                <a:lnTo>
                  <a:pt x="129540" y="1287780"/>
                </a:lnTo>
                <a:lnTo>
                  <a:pt x="152400" y="1325880"/>
                </a:lnTo>
                <a:lnTo>
                  <a:pt x="152400" y="1577340"/>
                </a:lnTo>
                <a:lnTo>
                  <a:pt x="121920" y="1653540"/>
                </a:lnTo>
                <a:lnTo>
                  <a:pt x="121920" y="1737360"/>
                </a:lnTo>
                <a:lnTo>
                  <a:pt x="144780" y="1790700"/>
                </a:lnTo>
                <a:lnTo>
                  <a:pt x="144780" y="1790700"/>
                </a:lnTo>
                <a:lnTo>
                  <a:pt x="182880" y="1866900"/>
                </a:lnTo>
                <a:lnTo>
                  <a:pt x="167640" y="1889760"/>
                </a:lnTo>
                <a:lnTo>
                  <a:pt x="167640" y="1927860"/>
                </a:lnTo>
                <a:lnTo>
                  <a:pt x="167640" y="1927860"/>
                </a:lnTo>
                <a:lnTo>
                  <a:pt x="190500" y="1981200"/>
                </a:lnTo>
                <a:lnTo>
                  <a:pt x="213360" y="2042160"/>
                </a:lnTo>
                <a:lnTo>
                  <a:pt x="236220" y="2072640"/>
                </a:lnTo>
                <a:lnTo>
                  <a:pt x="289560" y="2118360"/>
                </a:lnTo>
                <a:lnTo>
                  <a:pt x="335280" y="2156460"/>
                </a:lnTo>
                <a:lnTo>
                  <a:pt x="335280" y="2179320"/>
                </a:lnTo>
                <a:lnTo>
                  <a:pt x="335280" y="2209800"/>
                </a:lnTo>
                <a:lnTo>
                  <a:pt x="342900" y="2240280"/>
                </a:lnTo>
                <a:lnTo>
                  <a:pt x="358140" y="2270760"/>
                </a:lnTo>
                <a:lnTo>
                  <a:pt x="373380" y="2293620"/>
                </a:lnTo>
                <a:lnTo>
                  <a:pt x="388620" y="2308860"/>
                </a:lnTo>
                <a:lnTo>
                  <a:pt x="411480" y="2346960"/>
                </a:lnTo>
                <a:lnTo>
                  <a:pt x="411480" y="2377440"/>
                </a:lnTo>
                <a:lnTo>
                  <a:pt x="396240" y="2423160"/>
                </a:lnTo>
                <a:lnTo>
                  <a:pt x="396240" y="2453640"/>
                </a:lnTo>
                <a:lnTo>
                  <a:pt x="388620" y="2476500"/>
                </a:lnTo>
                <a:lnTo>
                  <a:pt x="358140" y="2476500"/>
                </a:lnTo>
                <a:lnTo>
                  <a:pt x="304800" y="2491740"/>
                </a:lnTo>
                <a:lnTo>
                  <a:pt x="327660" y="2529840"/>
                </a:lnTo>
                <a:lnTo>
                  <a:pt x="350520" y="2537460"/>
                </a:lnTo>
                <a:lnTo>
                  <a:pt x="381000" y="2552700"/>
                </a:lnTo>
                <a:lnTo>
                  <a:pt x="403860" y="2560320"/>
                </a:lnTo>
                <a:lnTo>
                  <a:pt x="449580" y="2613660"/>
                </a:lnTo>
                <a:lnTo>
                  <a:pt x="480060" y="2689860"/>
                </a:lnTo>
                <a:lnTo>
                  <a:pt x="510540" y="2750820"/>
                </a:lnTo>
                <a:lnTo>
                  <a:pt x="541020" y="2819400"/>
                </a:lnTo>
                <a:lnTo>
                  <a:pt x="579120" y="2865120"/>
                </a:lnTo>
                <a:lnTo>
                  <a:pt x="601980" y="2895600"/>
                </a:lnTo>
                <a:lnTo>
                  <a:pt x="647700" y="2941320"/>
                </a:lnTo>
                <a:lnTo>
                  <a:pt x="693420" y="2971800"/>
                </a:lnTo>
                <a:lnTo>
                  <a:pt x="723900" y="3009900"/>
                </a:lnTo>
                <a:lnTo>
                  <a:pt x="754380" y="3055620"/>
                </a:lnTo>
                <a:lnTo>
                  <a:pt x="807720" y="3040380"/>
                </a:lnTo>
                <a:lnTo>
                  <a:pt x="845820" y="3048000"/>
                </a:lnTo>
                <a:lnTo>
                  <a:pt x="868680" y="3070860"/>
                </a:lnTo>
                <a:lnTo>
                  <a:pt x="944880" y="3040380"/>
                </a:lnTo>
                <a:lnTo>
                  <a:pt x="967740" y="2994660"/>
                </a:lnTo>
                <a:lnTo>
                  <a:pt x="960120" y="2971800"/>
                </a:lnTo>
                <a:lnTo>
                  <a:pt x="899160" y="2987040"/>
                </a:lnTo>
                <a:lnTo>
                  <a:pt x="876300" y="2994660"/>
                </a:lnTo>
                <a:lnTo>
                  <a:pt x="800100" y="2948940"/>
                </a:lnTo>
                <a:lnTo>
                  <a:pt x="754380" y="2918460"/>
                </a:lnTo>
                <a:lnTo>
                  <a:pt x="723900" y="2872740"/>
                </a:lnTo>
                <a:lnTo>
                  <a:pt x="678180" y="2842260"/>
                </a:lnTo>
                <a:lnTo>
                  <a:pt x="601980" y="2796540"/>
                </a:lnTo>
                <a:lnTo>
                  <a:pt x="594360" y="2743200"/>
                </a:lnTo>
                <a:lnTo>
                  <a:pt x="601980" y="2682240"/>
                </a:lnTo>
                <a:lnTo>
                  <a:pt x="601980" y="2651760"/>
                </a:lnTo>
                <a:lnTo>
                  <a:pt x="586740" y="2613660"/>
                </a:lnTo>
                <a:lnTo>
                  <a:pt x="586740" y="2567940"/>
                </a:lnTo>
                <a:lnTo>
                  <a:pt x="571500" y="2484120"/>
                </a:lnTo>
                <a:lnTo>
                  <a:pt x="541020" y="2362200"/>
                </a:lnTo>
                <a:lnTo>
                  <a:pt x="502920" y="2293620"/>
                </a:lnTo>
                <a:lnTo>
                  <a:pt x="434340" y="2171700"/>
                </a:lnTo>
                <a:lnTo>
                  <a:pt x="403860" y="2087880"/>
                </a:lnTo>
                <a:lnTo>
                  <a:pt x="373380" y="2049780"/>
                </a:lnTo>
                <a:lnTo>
                  <a:pt x="350520" y="2004060"/>
                </a:lnTo>
                <a:lnTo>
                  <a:pt x="350520" y="1958340"/>
                </a:lnTo>
                <a:lnTo>
                  <a:pt x="342900" y="1889760"/>
                </a:lnTo>
                <a:lnTo>
                  <a:pt x="320040" y="1851660"/>
                </a:lnTo>
                <a:lnTo>
                  <a:pt x="304800" y="1790700"/>
                </a:lnTo>
                <a:lnTo>
                  <a:pt x="281940" y="1706880"/>
                </a:lnTo>
                <a:lnTo>
                  <a:pt x="281940" y="1638300"/>
                </a:lnTo>
                <a:lnTo>
                  <a:pt x="304800" y="1592580"/>
                </a:lnTo>
                <a:lnTo>
                  <a:pt x="304800" y="1554480"/>
                </a:lnTo>
                <a:lnTo>
                  <a:pt x="289560" y="1501140"/>
                </a:lnTo>
                <a:lnTo>
                  <a:pt x="289560" y="1478280"/>
                </a:lnTo>
                <a:lnTo>
                  <a:pt x="281940" y="1417320"/>
                </a:lnTo>
                <a:lnTo>
                  <a:pt x="289560" y="1402080"/>
                </a:lnTo>
                <a:lnTo>
                  <a:pt x="259080" y="1333500"/>
                </a:lnTo>
                <a:lnTo>
                  <a:pt x="228600" y="1272540"/>
                </a:lnTo>
                <a:lnTo>
                  <a:pt x="190500" y="1196340"/>
                </a:lnTo>
                <a:lnTo>
                  <a:pt x="190500" y="1127760"/>
                </a:lnTo>
                <a:lnTo>
                  <a:pt x="182880" y="1051560"/>
                </a:lnTo>
                <a:lnTo>
                  <a:pt x="190500" y="960120"/>
                </a:lnTo>
                <a:lnTo>
                  <a:pt x="236220" y="876300"/>
                </a:lnTo>
                <a:lnTo>
                  <a:pt x="274320" y="815340"/>
                </a:lnTo>
                <a:lnTo>
                  <a:pt x="289560" y="762000"/>
                </a:lnTo>
                <a:lnTo>
                  <a:pt x="274320" y="723900"/>
                </a:lnTo>
                <a:lnTo>
                  <a:pt x="266700" y="678180"/>
                </a:lnTo>
                <a:lnTo>
                  <a:pt x="259080" y="617220"/>
                </a:lnTo>
                <a:lnTo>
                  <a:pt x="259080" y="586740"/>
                </a:lnTo>
                <a:lnTo>
                  <a:pt x="281940" y="518160"/>
                </a:lnTo>
                <a:lnTo>
                  <a:pt x="297180" y="449580"/>
                </a:lnTo>
                <a:lnTo>
                  <a:pt x="259080" y="411480"/>
                </a:lnTo>
                <a:lnTo>
                  <a:pt x="236220" y="373380"/>
                </a:lnTo>
                <a:lnTo>
                  <a:pt x="213360" y="342900"/>
                </a:lnTo>
                <a:lnTo>
                  <a:pt x="198120" y="297180"/>
                </a:lnTo>
                <a:lnTo>
                  <a:pt x="190500" y="266700"/>
                </a:lnTo>
                <a:lnTo>
                  <a:pt x="160020" y="182880"/>
                </a:lnTo>
                <a:lnTo>
                  <a:pt x="129540" y="137160"/>
                </a:lnTo>
                <a:lnTo>
                  <a:pt x="106680" y="114300"/>
                </a:lnTo>
                <a:lnTo>
                  <a:pt x="76200" y="68580"/>
                </a:lnTo>
                <a:lnTo>
                  <a:pt x="53340"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Forme libre : forme 48">
            <a:extLst>
              <a:ext uri="{FF2B5EF4-FFF2-40B4-BE49-F238E27FC236}">
                <a16:creationId xmlns:a16="http://schemas.microsoft.com/office/drawing/2014/main" id="{43F8F923-0049-F0AB-9A1F-187D547A141F}"/>
              </a:ext>
            </a:extLst>
          </p:cNvPr>
          <p:cNvSpPr/>
          <p:nvPr/>
        </p:nvSpPr>
        <p:spPr>
          <a:xfrm>
            <a:off x="1553822" y="1690348"/>
            <a:ext cx="1150620" cy="1623060"/>
          </a:xfrm>
          <a:custGeom>
            <a:avLst/>
            <a:gdLst>
              <a:gd name="connsiteX0" fmla="*/ 1028700 w 1150620"/>
              <a:gd name="connsiteY0" fmla="*/ 1623060 h 1623060"/>
              <a:gd name="connsiteX1" fmla="*/ 960120 w 1150620"/>
              <a:gd name="connsiteY1" fmla="*/ 1546860 h 1623060"/>
              <a:gd name="connsiteX2" fmla="*/ 883920 w 1150620"/>
              <a:gd name="connsiteY2" fmla="*/ 1493520 h 1623060"/>
              <a:gd name="connsiteX3" fmla="*/ 845820 w 1150620"/>
              <a:gd name="connsiteY3" fmla="*/ 1470660 h 1623060"/>
              <a:gd name="connsiteX4" fmla="*/ 800100 w 1150620"/>
              <a:gd name="connsiteY4" fmla="*/ 1424940 h 1623060"/>
              <a:gd name="connsiteX5" fmla="*/ 769620 w 1150620"/>
              <a:gd name="connsiteY5" fmla="*/ 1394460 h 1623060"/>
              <a:gd name="connsiteX6" fmla="*/ 678180 w 1150620"/>
              <a:gd name="connsiteY6" fmla="*/ 1363980 h 1623060"/>
              <a:gd name="connsiteX7" fmla="*/ 632460 w 1150620"/>
              <a:gd name="connsiteY7" fmla="*/ 1333500 h 1623060"/>
              <a:gd name="connsiteX8" fmla="*/ 579120 w 1150620"/>
              <a:gd name="connsiteY8" fmla="*/ 1287780 h 1623060"/>
              <a:gd name="connsiteX9" fmla="*/ 548640 w 1150620"/>
              <a:gd name="connsiteY9" fmla="*/ 1264920 h 1623060"/>
              <a:gd name="connsiteX10" fmla="*/ 487680 w 1150620"/>
              <a:gd name="connsiteY10" fmla="*/ 1188720 h 1623060"/>
              <a:gd name="connsiteX11" fmla="*/ 449580 w 1150620"/>
              <a:gd name="connsiteY11" fmla="*/ 1127760 h 1623060"/>
              <a:gd name="connsiteX12" fmla="*/ 434340 w 1150620"/>
              <a:gd name="connsiteY12" fmla="*/ 1082040 h 1623060"/>
              <a:gd name="connsiteX13" fmla="*/ 403860 w 1150620"/>
              <a:gd name="connsiteY13" fmla="*/ 1051560 h 1623060"/>
              <a:gd name="connsiteX14" fmla="*/ 373380 w 1150620"/>
              <a:gd name="connsiteY14" fmla="*/ 990600 h 1623060"/>
              <a:gd name="connsiteX15" fmla="*/ 350520 w 1150620"/>
              <a:gd name="connsiteY15" fmla="*/ 960120 h 1623060"/>
              <a:gd name="connsiteX16" fmla="*/ 312420 w 1150620"/>
              <a:gd name="connsiteY16" fmla="*/ 914400 h 1623060"/>
              <a:gd name="connsiteX17" fmla="*/ 281940 w 1150620"/>
              <a:gd name="connsiteY17" fmla="*/ 891540 h 1623060"/>
              <a:gd name="connsiteX18" fmla="*/ 228600 w 1150620"/>
              <a:gd name="connsiteY18" fmla="*/ 792480 h 1623060"/>
              <a:gd name="connsiteX19" fmla="*/ 220980 w 1150620"/>
              <a:gd name="connsiteY19" fmla="*/ 708660 h 1623060"/>
              <a:gd name="connsiteX20" fmla="*/ 99060 w 1150620"/>
              <a:gd name="connsiteY20" fmla="*/ 579120 h 1623060"/>
              <a:gd name="connsiteX21" fmla="*/ 22860 w 1150620"/>
              <a:gd name="connsiteY21" fmla="*/ 533400 h 1623060"/>
              <a:gd name="connsiteX22" fmla="*/ 22860 w 1150620"/>
              <a:gd name="connsiteY22" fmla="*/ 533400 h 1623060"/>
              <a:gd name="connsiteX23" fmla="*/ 0 w 1150620"/>
              <a:gd name="connsiteY23" fmla="*/ 419100 h 1623060"/>
              <a:gd name="connsiteX24" fmla="*/ 7620 w 1150620"/>
              <a:gd name="connsiteY24" fmla="*/ 365760 h 1623060"/>
              <a:gd name="connsiteX25" fmla="*/ 22860 w 1150620"/>
              <a:gd name="connsiteY25" fmla="*/ 365760 h 1623060"/>
              <a:gd name="connsiteX26" fmla="*/ 60960 w 1150620"/>
              <a:gd name="connsiteY26" fmla="*/ 388620 h 1623060"/>
              <a:gd name="connsiteX27" fmla="*/ 137160 w 1150620"/>
              <a:gd name="connsiteY27" fmla="*/ 403860 h 1623060"/>
              <a:gd name="connsiteX28" fmla="*/ 198120 w 1150620"/>
              <a:gd name="connsiteY28" fmla="*/ 403860 h 1623060"/>
              <a:gd name="connsiteX29" fmla="*/ 251460 w 1150620"/>
              <a:gd name="connsiteY29" fmla="*/ 281940 h 1623060"/>
              <a:gd name="connsiteX30" fmla="*/ 320040 w 1150620"/>
              <a:gd name="connsiteY30" fmla="*/ 266700 h 1623060"/>
              <a:gd name="connsiteX31" fmla="*/ 381000 w 1150620"/>
              <a:gd name="connsiteY31" fmla="*/ 213360 h 1623060"/>
              <a:gd name="connsiteX32" fmla="*/ 411480 w 1150620"/>
              <a:gd name="connsiteY32" fmla="*/ 175260 h 1623060"/>
              <a:gd name="connsiteX33" fmla="*/ 472440 w 1150620"/>
              <a:gd name="connsiteY33" fmla="*/ 121920 h 1623060"/>
              <a:gd name="connsiteX34" fmla="*/ 510540 w 1150620"/>
              <a:gd name="connsiteY34" fmla="*/ 76200 h 1623060"/>
              <a:gd name="connsiteX35" fmla="*/ 518160 w 1150620"/>
              <a:gd name="connsiteY35" fmla="*/ 22860 h 1623060"/>
              <a:gd name="connsiteX36" fmla="*/ 525780 w 1150620"/>
              <a:gd name="connsiteY36" fmla="*/ 0 h 1623060"/>
              <a:gd name="connsiteX37" fmla="*/ 594360 w 1150620"/>
              <a:gd name="connsiteY37" fmla="*/ 53340 h 1623060"/>
              <a:gd name="connsiteX38" fmla="*/ 624840 w 1150620"/>
              <a:gd name="connsiteY38" fmla="*/ 91440 h 1623060"/>
              <a:gd name="connsiteX39" fmla="*/ 640080 w 1150620"/>
              <a:gd name="connsiteY39" fmla="*/ 121920 h 1623060"/>
              <a:gd name="connsiteX40" fmla="*/ 685800 w 1150620"/>
              <a:gd name="connsiteY40" fmla="*/ 182880 h 1623060"/>
              <a:gd name="connsiteX41" fmla="*/ 708660 w 1150620"/>
              <a:gd name="connsiteY41" fmla="*/ 205740 h 1623060"/>
              <a:gd name="connsiteX42" fmla="*/ 800100 w 1150620"/>
              <a:gd name="connsiteY42" fmla="*/ 175260 h 1623060"/>
              <a:gd name="connsiteX43" fmla="*/ 876300 w 1150620"/>
              <a:gd name="connsiteY43" fmla="*/ 198120 h 1623060"/>
              <a:gd name="connsiteX44" fmla="*/ 922020 w 1150620"/>
              <a:gd name="connsiteY44" fmla="*/ 220980 h 1623060"/>
              <a:gd name="connsiteX45" fmla="*/ 929640 w 1150620"/>
              <a:gd name="connsiteY45" fmla="*/ 228600 h 1623060"/>
              <a:gd name="connsiteX46" fmla="*/ 937260 w 1150620"/>
              <a:gd name="connsiteY46" fmla="*/ 243840 h 1623060"/>
              <a:gd name="connsiteX47" fmla="*/ 914400 w 1150620"/>
              <a:gd name="connsiteY47" fmla="*/ 274320 h 1623060"/>
              <a:gd name="connsiteX48" fmla="*/ 922020 w 1150620"/>
              <a:gd name="connsiteY48" fmla="*/ 304800 h 1623060"/>
              <a:gd name="connsiteX49" fmla="*/ 922020 w 1150620"/>
              <a:gd name="connsiteY49" fmla="*/ 350520 h 1623060"/>
              <a:gd name="connsiteX50" fmla="*/ 876300 w 1150620"/>
              <a:gd name="connsiteY50" fmla="*/ 365760 h 1623060"/>
              <a:gd name="connsiteX51" fmla="*/ 838200 w 1150620"/>
              <a:gd name="connsiteY51" fmla="*/ 388620 h 1623060"/>
              <a:gd name="connsiteX52" fmla="*/ 784860 w 1150620"/>
              <a:gd name="connsiteY52" fmla="*/ 403860 h 1623060"/>
              <a:gd name="connsiteX53" fmla="*/ 739140 w 1150620"/>
              <a:gd name="connsiteY53" fmla="*/ 434340 h 1623060"/>
              <a:gd name="connsiteX54" fmla="*/ 708660 w 1150620"/>
              <a:gd name="connsiteY54" fmla="*/ 480060 h 1623060"/>
              <a:gd name="connsiteX55" fmla="*/ 670560 w 1150620"/>
              <a:gd name="connsiteY55" fmla="*/ 548640 h 1623060"/>
              <a:gd name="connsiteX56" fmla="*/ 670560 w 1150620"/>
              <a:gd name="connsiteY56" fmla="*/ 601980 h 1623060"/>
              <a:gd name="connsiteX57" fmla="*/ 662940 w 1150620"/>
              <a:gd name="connsiteY57" fmla="*/ 647700 h 1623060"/>
              <a:gd name="connsiteX58" fmla="*/ 678180 w 1150620"/>
              <a:gd name="connsiteY58" fmla="*/ 693420 h 1623060"/>
              <a:gd name="connsiteX59" fmla="*/ 685800 w 1150620"/>
              <a:gd name="connsiteY59" fmla="*/ 754380 h 1623060"/>
              <a:gd name="connsiteX60" fmla="*/ 723900 w 1150620"/>
              <a:gd name="connsiteY60" fmla="*/ 777240 h 1623060"/>
              <a:gd name="connsiteX61" fmla="*/ 754380 w 1150620"/>
              <a:gd name="connsiteY61" fmla="*/ 807720 h 1623060"/>
              <a:gd name="connsiteX62" fmla="*/ 807720 w 1150620"/>
              <a:gd name="connsiteY62" fmla="*/ 845820 h 1623060"/>
              <a:gd name="connsiteX63" fmla="*/ 853440 w 1150620"/>
              <a:gd name="connsiteY63" fmla="*/ 853440 h 1623060"/>
              <a:gd name="connsiteX64" fmla="*/ 891540 w 1150620"/>
              <a:gd name="connsiteY64" fmla="*/ 838200 h 1623060"/>
              <a:gd name="connsiteX65" fmla="*/ 929640 w 1150620"/>
              <a:gd name="connsiteY65" fmla="*/ 845820 h 1623060"/>
              <a:gd name="connsiteX66" fmla="*/ 975360 w 1150620"/>
              <a:gd name="connsiteY66" fmla="*/ 906780 h 1623060"/>
              <a:gd name="connsiteX67" fmla="*/ 1036320 w 1150620"/>
              <a:gd name="connsiteY67" fmla="*/ 944880 h 1623060"/>
              <a:gd name="connsiteX68" fmla="*/ 1059180 w 1150620"/>
              <a:gd name="connsiteY68" fmla="*/ 960120 h 1623060"/>
              <a:gd name="connsiteX69" fmla="*/ 1074420 w 1150620"/>
              <a:gd name="connsiteY69" fmla="*/ 1021080 h 1623060"/>
              <a:gd name="connsiteX70" fmla="*/ 1127760 w 1150620"/>
              <a:gd name="connsiteY70" fmla="*/ 1097280 h 1623060"/>
              <a:gd name="connsiteX71" fmla="*/ 1120140 w 1150620"/>
              <a:gd name="connsiteY71" fmla="*/ 1219200 h 1623060"/>
              <a:gd name="connsiteX72" fmla="*/ 1104900 w 1150620"/>
              <a:gd name="connsiteY72" fmla="*/ 1257300 h 1623060"/>
              <a:gd name="connsiteX73" fmla="*/ 1112520 w 1150620"/>
              <a:gd name="connsiteY73" fmla="*/ 1318260 h 1623060"/>
              <a:gd name="connsiteX74" fmla="*/ 1120140 w 1150620"/>
              <a:gd name="connsiteY74" fmla="*/ 1356360 h 1623060"/>
              <a:gd name="connsiteX75" fmla="*/ 1127760 w 1150620"/>
              <a:gd name="connsiteY75" fmla="*/ 1417320 h 1623060"/>
              <a:gd name="connsiteX76" fmla="*/ 1150620 w 1150620"/>
              <a:gd name="connsiteY76" fmla="*/ 1470660 h 1623060"/>
              <a:gd name="connsiteX77" fmla="*/ 1120140 w 1150620"/>
              <a:gd name="connsiteY77" fmla="*/ 1524000 h 1623060"/>
              <a:gd name="connsiteX78" fmla="*/ 1089660 w 1150620"/>
              <a:gd name="connsiteY78" fmla="*/ 1577340 h 1623060"/>
              <a:gd name="connsiteX79" fmla="*/ 1028700 w 1150620"/>
              <a:gd name="connsiteY79" fmla="*/ 1623060 h 16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50620" h="1623060">
                <a:moveTo>
                  <a:pt x="1028700" y="1623060"/>
                </a:moveTo>
                <a:lnTo>
                  <a:pt x="960120" y="1546860"/>
                </a:lnTo>
                <a:lnTo>
                  <a:pt x="883920" y="1493520"/>
                </a:lnTo>
                <a:lnTo>
                  <a:pt x="845820" y="1470660"/>
                </a:lnTo>
                <a:lnTo>
                  <a:pt x="800100" y="1424940"/>
                </a:lnTo>
                <a:lnTo>
                  <a:pt x="769620" y="1394460"/>
                </a:lnTo>
                <a:lnTo>
                  <a:pt x="678180" y="1363980"/>
                </a:lnTo>
                <a:lnTo>
                  <a:pt x="632460" y="1333500"/>
                </a:lnTo>
                <a:lnTo>
                  <a:pt x="579120" y="1287780"/>
                </a:lnTo>
                <a:lnTo>
                  <a:pt x="548640" y="1264920"/>
                </a:lnTo>
                <a:lnTo>
                  <a:pt x="487680" y="1188720"/>
                </a:lnTo>
                <a:lnTo>
                  <a:pt x="449580" y="1127760"/>
                </a:lnTo>
                <a:lnTo>
                  <a:pt x="434340" y="1082040"/>
                </a:lnTo>
                <a:lnTo>
                  <a:pt x="403860" y="1051560"/>
                </a:lnTo>
                <a:lnTo>
                  <a:pt x="373380" y="990600"/>
                </a:lnTo>
                <a:lnTo>
                  <a:pt x="350520" y="960120"/>
                </a:lnTo>
                <a:lnTo>
                  <a:pt x="312420" y="914400"/>
                </a:lnTo>
                <a:lnTo>
                  <a:pt x="281940" y="891540"/>
                </a:lnTo>
                <a:lnTo>
                  <a:pt x="228600" y="792480"/>
                </a:lnTo>
                <a:lnTo>
                  <a:pt x="220980" y="708660"/>
                </a:lnTo>
                <a:lnTo>
                  <a:pt x="99060" y="579120"/>
                </a:lnTo>
                <a:lnTo>
                  <a:pt x="22860" y="533400"/>
                </a:lnTo>
                <a:lnTo>
                  <a:pt x="22860" y="533400"/>
                </a:lnTo>
                <a:lnTo>
                  <a:pt x="0" y="419100"/>
                </a:lnTo>
                <a:lnTo>
                  <a:pt x="7620" y="365760"/>
                </a:lnTo>
                <a:lnTo>
                  <a:pt x="22860" y="365760"/>
                </a:lnTo>
                <a:lnTo>
                  <a:pt x="60960" y="388620"/>
                </a:lnTo>
                <a:lnTo>
                  <a:pt x="137160" y="403860"/>
                </a:lnTo>
                <a:lnTo>
                  <a:pt x="198120" y="403860"/>
                </a:lnTo>
                <a:lnTo>
                  <a:pt x="251460" y="281940"/>
                </a:lnTo>
                <a:lnTo>
                  <a:pt x="320040" y="266700"/>
                </a:lnTo>
                <a:lnTo>
                  <a:pt x="381000" y="213360"/>
                </a:lnTo>
                <a:lnTo>
                  <a:pt x="411480" y="175260"/>
                </a:lnTo>
                <a:lnTo>
                  <a:pt x="472440" y="121920"/>
                </a:lnTo>
                <a:lnTo>
                  <a:pt x="510540" y="76200"/>
                </a:lnTo>
                <a:lnTo>
                  <a:pt x="518160" y="22860"/>
                </a:lnTo>
                <a:lnTo>
                  <a:pt x="525780" y="0"/>
                </a:lnTo>
                <a:lnTo>
                  <a:pt x="594360" y="53340"/>
                </a:lnTo>
                <a:lnTo>
                  <a:pt x="624840" y="91440"/>
                </a:lnTo>
                <a:lnTo>
                  <a:pt x="640080" y="121920"/>
                </a:lnTo>
                <a:lnTo>
                  <a:pt x="685800" y="182880"/>
                </a:lnTo>
                <a:lnTo>
                  <a:pt x="708660" y="205740"/>
                </a:lnTo>
                <a:lnTo>
                  <a:pt x="800100" y="175260"/>
                </a:lnTo>
                <a:lnTo>
                  <a:pt x="876300" y="198120"/>
                </a:lnTo>
                <a:lnTo>
                  <a:pt x="922020" y="220980"/>
                </a:lnTo>
                <a:lnTo>
                  <a:pt x="929640" y="228600"/>
                </a:lnTo>
                <a:lnTo>
                  <a:pt x="937260" y="243840"/>
                </a:lnTo>
                <a:lnTo>
                  <a:pt x="914400" y="274320"/>
                </a:lnTo>
                <a:lnTo>
                  <a:pt x="922020" y="304800"/>
                </a:lnTo>
                <a:lnTo>
                  <a:pt x="922020" y="350520"/>
                </a:lnTo>
                <a:lnTo>
                  <a:pt x="876300" y="365760"/>
                </a:lnTo>
                <a:lnTo>
                  <a:pt x="838200" y="388620"/>
                </a:lnTo>
                <a:lnTo>
                  <a:pt x="784860" y="403860"/>
                </a:lnTo>
                <a:lnTo>
                  <a:pt x="739140" y="434340"/>
                </a:lnTo>
                <a:lnTo>
                  <a:pt x="708660" y="480060"/>
                </a:lnTo>
                <a:lnTo>
                  <a:pt x="670560" y="548640"/>
                </a:lnTo>
                <a:lnTo>
                  <a:pt x="670560" y="601980"/>
                </a:lnTo>
                <a:lnTo>
                  <a:pt x="662940" y="647700"/>
                </a:lnTo>
                <a:lnTo>
                  <a:pt x="678180" y="693420"/>
                </a:lnTo>
                <a:lnTo>
                  <a:pt x="685800" y="754380"/>
                </a:lnTo>
                <a:lnTo>
                  <a:pt x="723900" y="777240"/>
                </a:lnTo>
                <a:lnTo>
                  <a:pt x="754380" y="807720"/>
                </a:lnTo>
                <a:lnTo>
                  <a:pt x="807720" y="845820"/>
                </a:lnTo>
                <a:lnTo>
                  <a:pt x="853440" y="853440"/>
                </a:lnTo>
                <a:lnTo>
                  <a:pt x="891540" y="838200"/>
                </a:lnTo>
                <a:lnTo>
                  <a:pt x="929640" y="845820"/>
                </a:lnTo>
                <a:lnTo>
                  <a:pt x="975360" y="906780"/>
                </a:lnTo>
                <a:lnTo>
                  <a:pt x="1036320" y="944880"/>
                </a:lnTo>
                <a:lnTo>
                  <a:pt x="1059180" y="960120"/>
                </a:lnTo>
                <a:lnTo>
                  <a:pt x="1074420" y="1021080"/>
                </a:lnTo>
                <a:lnTo>
                  <a:pt x="1127760" y="1097280"/>
                </a:lnTo>
                <a:lnTo>
                  <a:pt x="1120140" y="1219200"/>
                </a:lnTo>
                <a:lnTo>
                  <a:pt x="1104900" y="1257300"/>
                </a:lnTo>
                <a:lnTo>
                  <a:pt x="1112520" y="1318260"/>
                </a:lnTo>
                <a:lnTo>
                  <a:pt x="1120140" y="1356360"/>
                </a:lnTo>
                <a:lnTo>
                  <a:pt x="1127760" y="1417320"/>
                </a:lnTo>
                <a:lnTo>
                  <a:pt x="1150620" y="1470660"/>
                </a:lnTo>
                <a:lnTo>
                  <a:pt x="1120140" y="1524000"/>
                </a:lnTo>
                <a:lnTo>
                  <a:pt x="1089660" y="1577340"/>
                </a:lnTo>
                <a:lnTo>
                  <a:pt x="1028700" y="162306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Forme libre : forme 49">
            <a:extLst>
              <a:ext uri="{FF2B5EF4-FFF2-40B4-BE49-F238E27FC236}">
                <a16:creationId xmlns:a16="http://schemas.microsoft.com/office/drawing/2014/main" id="{67388BD3-DE6A-5FF3-1349-97A20BC13A42}"/>
              </a:ext>
            </a:extLst>
          </p:cNvPr>
          <p:cNvSpPr/>
          <p:nvPr/>
        </p:nvSpPr>
        <p:spPr>
          <a:xfrm>
            <a:off x="1584960" y="1584960"/>
            <a:ext cx="487680" cy="510540"/>
          </a:xfrm>
          <a:custGeom>
            <a:avLst/>
            <a:gdLst>
              <a:gd name="connsiteX0" fmla="*/ 144780 w 487680"/>
              <a:gd name="connsiteY0" fmla="*/ 0 h 510540"/>
              <a:gd name="connsiteX1" fmla="*/ 91440 w 487680"/>
              <a:gd name="connsiteY1" fmla="*/ 60960 h 510540"/>
              <a:gd name="connsiteX2" fmla="*/ 30480 w 487680"/>
              <a:gd name="connsiteY2" fmla="*/ 152400 h 510540"/>
              <a:gd name="connsiteX3" fmla="*/ 15240 w 487680"/>
              <a:gd name="connsiteY3" fmla="*/ 236220 h 510540"/>
              <a:gd name="connsiteX4" fmla="*/ 45720 w 487680"/>
              <a:gd name="connsiteY4" fmla="*/ 281940 h 510540"/>
              <a:gd name="connsiteX5" fmla="*/ 99060 w 487680"/>
              <a:gd name="connsiteY5" fmla="*/ 320040 h 510540"/>
              <a:gd name="connsiteX6" fmla="*/ 60960 w 487680"/>
              <a:gd name="connsiteY6" fmla="*/ 388620 h 510540"/>
              <a:gd name="connsiteX7" fmla="*/ 0 w 487680"/>
              <a:gd name="connsiteY7" fmla="*/ 464820 h 510540"/>
              <a:gd name="connsiteX8" fmla="*/ 60960 w 487680"/>
              <a:gd name="connsiteY8" fmla="*/ 510540 h 510540"/>
              <a:gd name="connsiteX9" fmla="*/ 175260 w 487680"/>
              <a:gd name="connsiteY9" fmla="*/ 487680 h 510540"/>
              <a:gd name="connsiteX10" fmla="*/ 213360 w 487680"/>
              <a:gd name="connsiteY10" fmla="*/ 403860 h 510540"/>
              <a:gd name="connsiteX11" fmla="*/ 236220 w 487680"/>
              <a:gd name="connsiteY11" fmla="*/ 381000 h 510540"/>
              <a:gd name="connsiteX12" fmla="*/ 297180 w 487680"/>
              <a:gd name="connsiteY12" fmla="*/ 381000 h 510540"/>
              <a:gd name="connsiteX13" fmla="*/ 342900 w 487680"/>
              <a:gd name="connsiteY13" fmla="*/ 320040 h 510540"/>
              <a:gd name="connsiteX14" fmla="*/ 373380 w 487680"/>
              <a:gd name="connsiteY14" fmla="*/ 304800 h 510540"/>
              <a:gd name="connsiteX15" fmla="*/ 434340 w 487680"/>
              <a:gd name="connsiteY15" fmla="*/ 228600 h 510540"/>
              <a:gd name="connsiteX16" fmla="*/ 472440 w 487680"/>
              <a:gd name="connsiteY16" fmla="*/ 182880 h 510540"/>
              <a:gd name="connsiteX17" fmla="*/ 487680 w 487680"/>
              <a:gd name="connsiteY17" fmla="*/ 114300 h 510540"/>
              <a:gd name="connsiteX18" fmla="*/ 396240 w 487680"/>
              <a:gd name="connsiteY18" fmla="*/ 91440 h 510540"/>
              <a:gd name="connsiteX19" fmla="*/ 365760 w 487680"/>
              <a:gd name="connsiteY19" fmla="*/ 91440 h 510540"/>
              <a:gd name="connsiteX20" fmla="*/ 365760 w 487680"/>
              <a:gd name="connsiteY20" fmla="*/ 91440 h 510540"/>
              <a:gd name="connsiteX21" fmla="*/ 297180 w 487680"/>
              <a:gd name="connsiteY21" fmla="*/ 83820 h 510540"/>
              <a:gd name="connsiteX22" fmla="*/ 281940 w 487680"/>
              <a:gd name="connsiteY22" fmla="*/ 53340 h 510540"/>
              <a:gd name="connsiteX23" fmla="*/ 243840 w 487680"/>
              <a:gd name="connsiteY23" fmla="*/ 30480 h 510540"/>
              <a:gd name="connsiteX24" fmla="*/ 144780 w 487680"/>
              <a:gd name="connsiteY24" fmla="*/ 0 h 51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7680" h="510540">
                <a:moveTo>
                  <a:pt x="144780" y="0"/>
                </a:moveTo>
                <a:lnTo>
                  <a:pt x="91440" y="60960"/>
                </a:lnTo>
                <a:lnTo>
                  <a:pt x="30480" y="152400"/>
                </a:lnTo>
                <a:lnTo>
                  <a:pt x="15240" y="236220"/>
                </a:lnTo>
                <a:lnTo>
                  <a:pt x="45720" y="281940"/>
                </a:lnTo>
                <a:lnTo>
                  <a:pt x="99060" y="320040"/>
                </a:lnTo>
                <a:lnTo>
                  <a:pt x="60960" y="388620"/>
                </a:lnTo>
                <a:lnTo>
                  <a:pt x="0" y="464820"/>
                </a:lnTo>
                <a:lnTo>
                  <a:pt x="60960" y="510540"/>
                </a:lnTo>
                <a:lnTo>
                  <a:pt x="175260" y="487680"/>
                </a:lnTo>
                <a:lnTo>
                  <a:pt x="213360" y="403860"/>
                </a:lnTo>
                <a:lnTo>
                  <a:pt x="236220" y="381000"/>
                </a:lnTo>
                <a:lnTo>
                  <a:pt x="297180" y="381000"/>
                </a:lnTo>
                <a:lnTo>
                  <a:pt x="342900" y="320040"/>
                </a:lnTo>
                <a:lnTo>
                  <a:pt x="373380" y="304800"/>
                </a:lnTo>
                <a:lnTo>
                  <a:pt x="434340" y="228600"/>
                </a:lnTo>
                <a:lnTo>
                  <a:pt x="472440" y="182880"/>
                </a:lnTo>
                <a:lnTo>
                  <a:pt x="487680" y="114300"/>
                </a:lnTo>
                <a:lnTo>
                  <a:pt x="396240" y="91440"/>
                </a:lnTo>
                <a:lnTo>
                  <a:pt x="365760" y="91440"/>
                </a:lnTo>
                <a:lnTo>
                  <a:pt x="365760" y="91440"/>
                </a:lnTo>
                <a:lnTo>
                  <a:pt x="297180" y="83820"/>
                </a:lnTo>
                <a:lnTo>
                  <a:pt x="281940" y="53340"/>
                </a:lnTo>
                <a:lnTo>
                  <a:pt x="243840" y="30480"/>
                </a:lnTo>
                <a:lnTo>
                  <a:pt x="144780"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Forme libre : forme 50">
            <a:extLst>
              <a:ext uri="{FF2B5EF4-FFF2-40B4-BE49-F238E27FC236}">
                <a16:creationId xmlns:a16="http://schemas.microsoft.com/office/drawing/2014/main" id="{7B5A21A4-A6D8-4818-7503-B84593EA752F}"/>
              </a:ext>
            </a:extLst>
          </p:cNvPr>
          <p:cNvSpPr/>
          <p:nvPr/>
        </p:nvSpPr>
        <p:spPr>
          <a:xfrm>
            <a:off x="1752600" y="601980"/>
            <a:ext cx="1021080" cy="1470660"/>
          </a:xfrm>
          <a:custGeom>
            <a:avLst/>
            <a:gdLst>
              <a:gd name="connsiteX0" fmla="*/ 0 w 1021080"/>
              <a:gd name="connsiteY0" fmla="*/ 967740 h 1470660"/>
              <a:gd name="connsiteX1" fmla="*/ 129540 w 1021080"/>
              <a:gd name="connsiteY1" fmla="*/ 792480 h 1470660"/>
              <a:gd name="connsiteX2" fmla="*/ 167640 w 1021080"/>
              <a:gd name="connsiteY2" fmla="*/ 693420 h 1470660"/>
              <a:gd name="connsiteX3" fmla="*/ 167640 w 1021080"/>
              <a:gd name="connsiteY3" fmla="*/ 647700 h 1470660"/>
              <a:gd name="connsiteX4" fmla="*/ 167640 w 1021080"/>
              <a:gd name="connsiteY4" fmla="*/ 571500 h 1470660"/>
              <a:gd name="connsiteX5" fmla="*/ 121920 w 1021080"/>
              <a:gd name="connsiteY5" fmla="*/ 464820 h 1470660"/>
              <a:gd name="connsiteX6" fmla="*/ 114300 w 1021080"/>
              <a:gd name="connsiteY6" fmla="*/ 449580 h 1470660"/>
              <a:gd name="connsiteX7" fmla="*/ 213360 w 1021080"/>
              <a:gd name="connsiteY7" fmla="*/ 365760 h 1470660"/>
              <a:gd name="connsiteX8" fmla="*/ 281940 w 1021080"/>
              <a:gd name="connsiteY8" fmla="*/ 259080 h 1470660"/>
              <a:gd name="connsiteX9" fmla="*/ 342900 w 1021080"/>
              <a:gd name="connsiteY9" fmla="*/ 220980 h 1470660"/>
              <a:gd name="connsiteX10" fmla="*/ 373380 w 1021080"/>
              <a:gd name="connsiteY10" fmla="*/ 144780 h 1470660"/>
              <a:gd name="connsiteX11" fmla="*/ 434340 w 1021080"/>
              <a:gd name="connsiteY11" fmla="*/ 121920 h 1470660"/>
              <a:gd name="connsiteX12" fmla="*/ 487680 w 1021080"/>
              <a:gd name="connsiteY12" fmla="*/ 99060 h 1470660"/>
              <a:gd name="connsiteX13" fmla="*/ 518160 w 1021080"/>
              <a:gd name="connsiteY13" fmla="*/ 99060 h 1470660"/>
              <a:gd name="connsiteX14" fmla="*/ 563880 w 1021080"/>
              <a:gd name="connsiteY14" fmla="*/ 53340 h 1470660"/>
              <a:gd name="connsiteX15" fmla="*/ 647700 w 1021080"/>
              <a:gd name="connsiteY15" fmla="*/ 7620 h 1470660"/>
              <a:gd name="connsiteX16" fmla="*/ 708660 w 1021080"/>
              <a:gd name="connsiteY16" fmla="*/ 0 h 1470660"/>
              <a:gd name="connsiteX17" fmla="*/ 716280 w 1021080"/>
              <a:gd name="connsiteY17" fmla="*/ 30480 h 1470660"/>
              <a:gd name="connsiteX18" fmla="*/ 670560 w 1021080"/>
              <a:gd name="connsiteY18" fmla="*/ 60960 h 1470660"/>
              <a:gd name="connsiteX19" fmla="*/ 624840 w 1021080"/>
              <a:gd name="connsiteY19" fmla="*/ 76200 h 1470660"/>
              <a:gd name="connsiteX20" fmla="*/ 609600 w 1021080"/>
              <a:gd name="connsiteY20" fmla="*/ 91440 h 1470660"/>
              <a:gd name="connsiteX21" fmla="*/ 594360 w 1021080"/>
              <a:gd name="connsiteY21" fmla="*/ 121920 h 1470660"/>
              <a:gd name="connsiteX22" fmla="*/ 579120 w 1021080"/>
              <a:gd name="connsiteY22" fmla="*/ 152400 h 1470660"/>
              <a:gd name="connsiteX23" fmla="*/ 563880 w 1021080"/>
              <a:gd name="connsiteY23" fmla="*/ 190500 h 1470660"/>
              <a:gd name="connsiteX24" fmla="*/ 533400 w 1021080"/>
              <a:gd name="connsiteY24" fmla="*/ 236220 h 1470660"/>
              <a:gd name="connsiteX25" fmla="*/ 525780 w 1021080"/>
              <a:gd name="connsiteY25" fmla="*/ 251460 h 1470660"/>
              <a:gd name="connsiteX26" fmla="*/ 518160 w 1021080"/>
              <a:gd name="connsiteY26" fmla="*/ 289560 h 1470660"/>
              <a:gd name="connsiteX27" fmla="*/ 541020 w 1021080"/>
              <a:gd name="connsiteY27" fmla="*/ 335280 h 1470660"/>
              <a:gd name="connsiteX28" fmla="*/ 579120 w 1021080"/>
              <a:gd name="connsiteY28" fmla="*/ 381000 h 1470660"/>
              <a:gd name="connsiteX29" fmla="*/ 601980 w 1021080"/>
              <a:gd name="connsiteY29" fmla="*/ 411480 h 1470660"/>
              <a:gd name="connsiteX30" fmla="*/ 662940 w 1021080"/>
              <a:gd name="connsiteY30" fmla="*/ 449580 h 1470660"/>
              <a:gd name="connsiteX31" fmla="*/ 685800 w 1021080"/>
              <a:gd name="connsiteY31" fmla="*/ 472440 h 1470660"/>
              <a:gd name="connsiteX32" fmla="*/ 731520 w 1021080"/>
              <a:gd name="connsiteY32" fmla="*/ 502920 h 1470660"/>
              <a:gd name="connsiteX33" fmla="*/ 754380 w 1021080"/>
              <a:gd name="connsiteY33" fmla="*/ 518160 h 1470660"/>
              <a:gd name="connsiteX34" fmla="*/ 800100 w 1021080"/>
              <a:gd name="connsiteY34" fmla="*/ 541020 h 1470660"/>
              <a:gd name="connsiteX35" fmla="*/ 853440 w 1021080"/>
              <a:gd name="connsiteY35" fmla="*/ 533400 h 1470660"/>
              <a:gd name="connsiteX36" fmla="*/ 891540 w 1021080"/>
              <a:gd name="connsiteY36" fmla="*/ 541020 h 1470660"/>
              <a:gd name="connsiteX37" fmla="*/ 944880 w 1021080"/>
              <a:gd name="connsiteY37" fmla="*/ 541020 h 1470660"/>
              <a:gd name="connsiteX38" fmla="*/ 975360 w 1021080"/>
              <a:gd name="connsiteY38" fmla="*/ 563880 h 1470660"/>
              <a:gd name="connsiteX39" fmla="*/ 990600 w 1021080"/>
              <a:gd name="connsiteY39" fmla="*/ 594360 h 1470660"/>
              <a:gd name="connsiteX40" fmla="*/ 982980 w 1021080"/>
              <a:gd name="connsiteY40" fmla="*/ 655320 h 1470660"/>
              <a:gd name="connsiteX41" fmla="*/ 982980 w 1021080"/>
              <a:gd name="connsiteY41" fmla="*/ 693420 h 1470660"/>
              <a:gd name="connsiteX42" fmla="*/ 1013460 w 1021080"/>
              <a:gd name="connsiteY42" fmla="*/ 731520 h 1470660"/>
              <a:gd name="connsiteX43" fmla="*/ 1005840 w 1021080"/>
              <a:gd name="connsiteY43" fmla="*/ 784860 h 1470660"/>
              <a:gd name="connsiteX44" fmla="*/ 982980 w 1021080"/>
              <a:gd name="connsiteY44" fmla="*/ 800100 h 1470660"/>
              <a:gd name="connsiteX45" fmla="*/ 982980 w 1021080"/>
              <a:gd name="connsiteY45" fmla="*/ 830580 h 1470660"/>
              <a:gd name="connsiteX46" fmla="*/ 998220 w 1021080"/>
              <a:gd name="connsiteY46" fmla="*/ 845820 h 1470660"/>
              <a:gd name="connsiteX47" fmla="*/ 1021080 w 1021080"/>
              <a:gd name="connsiteY47" fmla="*/ 861060 h 1470660"/>
              <a:gd name="connsiteX48" fmla="*/ 998220 w 1021080"/>
              <a:gd name="connsiteY48" fmla="*/ 891540 h 1470660"/>
              <a:gd name="connsiteX49" fmla="*/ 975360 w 1021080"/>
              <a:gd name="connsiteY49" fmla="*/ 914400 h 1470660"/>
              <a:gd name="connsiteX50" fmla="*/ 937260 w 1021080"/>
              <a:gd name="connsiteY50" fmla="*/ 937260 h 1470660"/>
              <a:gd name="connsiteX51" fmla="*/ 876300 w 1021080"/>
              <a:gd name="connsiteY51" fmla="*/ 922020 h 1470660"/>
              <a:gd name="connsiteX52" fmla="*/ 822960 w 1021080"/>
              <a:gd name="connsiteY52" fmla="*/ 929640 h 1470660"/>
              <a:gd name="connsiteX53" fmla="*/ 807720 w 1021080"/>
              <a:gd name="connsiteY53" fmla="*/ 960120 h 1470660"/>
              <a:gd name="connsiteX54" fmla="*/ 807720 w 1021080"/>
              <a:gd name="connsiteY54" fmla="*/ 960120 h 1470660"/>
              <a:gd name="connsiteX55" fmla="*/ 830580 w 1021080"/>
              <a:gd name="connsiteY55" fmla="*/ 1059180 h 1470660"/>
              <a:gd name="connsiteX56" fmla="*/ 807720 w 1021080"/>
              <a:gd name="connsiteY56" fmla="*/ 1074420 h 1470660"/>
              <a:gd name="connsiteX57" fmla="*/ 800100 w 1021080"/>
              <a:gd name="connsiteY57" fmla="*/ 1104900 h 1470660"/>
              <a:gd name="connsiteX58" fmla="*/ 800100 w 1021080"/>
              <a:gd name="connsiteY58" fmla="*/ 1135380 h 1470660"/>
              <a:gd name="connsiteX59" fmla="*/ 800100 w 1021080"/>
              <a:gd name="connsiteY59" fmla="*/ 1181100 h 1470660"/>
              <a:gd name="connsiteX60" fmla="*/ 822960 w 1021080"/>
              <a:gd name="connsiteY60" fmla="*/ 1211580 h 1470660"/>
              <a:gd name="connsiteX61" fmla="*/ 838200 w 1021080"/>
              <a:gd name="connsiteY61" fmla="*/ 1249680 h 1470660"/>
              <a:gd name="connsiteX62" fmla="*/ 830580 w 1021080"/>
              <a:gd name="connsiteY62" fmla="*/ 1303020 h 1470660"/>
              <a:gd name="connsiteX63" fmla="*/ 815340 w 1021080"/>
              <a:gd name="connsiteY63" fmla="*/ 1348740 h 1470660"/>
              <a:gd name="connsiteX64" fmla="*/ 800100 w 1021080"/>
              <a:gd name="connsiteY64" fmla="*/ 1402080 h 1470660"/>
              <a:gd name="connsiteX65" fmla="*/ 792480 w 1021080"/>
              <a:gd name="connsiteY65" fmla="*/ 1455420 h 1470660"/>
              <a:gd name="connsiteX66" fmla="*/ 792480 w 1021080"/>
              <a:gd name="connsiteY66" fmla="*/ 1470660 h 1470660"/>
              <a:gd name="connsiteX67" fmla="*/ 754380 w 1021080"/>
              <a:gd name="connsiteY67" fmla="*/ 1470660 h 1470660"/>
              <a:gd name="connsiteX68" fmla="*/ 731520 w 1021080"/>
              <a:gd name="connsiteY68" fmla="*/ 1432560 h 1470660"/>
              <a:gd name="connsiteX69" fmla="*/ 731520 w 1021080"/>
              <a:gd name="connsiteY69" fmla="*/ 1386840 h 1470660"/>
              <a:gd name="connsiteX70" fmla="*/ 723900 w 1021080"/>
              <a:gd name="connsiteY70" fmla="*/ 1356360 h 1470660"/>
              <a:gd name="connsiteX71" fmla="*/ 731520 w 1021080"/>
              <a:gd name="connsiteY71" fmla="*/ 1318260 h 1470660"/>
              <a:gd name="connsiteX72" fmla="*/ 662940 w 1021080"/>
              <a:gd name="connsiteY72" fmla="*/ 1287780 h 1470660"/>
              <a:gd name="connsiteX73" fmla="*/ 609600 w 1021080"/>
              <a:gd name="connsiteY73" fmla="*/ 1264920 h 1470660"/>
              <a:gd name="connsiteX74" fmla="*/ 594360 w 1021080"/>
              <a:gd name="connsiteY74" fmla="*/ 1272540 h 1470660"/>
              <a:gd name="connsiteX75" fmla="*/ 525780 w 1021080"/>
              <a:gd name="connsiteY75" fmla="*/ 1295400 h 1470660"/>
              <a:gd name="connsiteX76" fmla="*/ 510540 w 1021080"/>
              <a:gd name="connsiteY76" fmla="*/ 1295400 h 1470660"/>
              <a:gd name="connsiteX77" fmla="*/ 480060 w 1021080"/>
              <a:gd name="connsiteY77" fmla="*/ 1257300 h 1470660"/>
              <a:gd name="connsiteX78" fmla="*/ 441960 w 1021080"/>
              <a:gd name="connsiteY78" fmla="*/ 1188720 h 1470660"/>
              <a:gd name="connsiteX79" fmla="*/ 403860 w 1021080"/>
              <a:gd name="connsiteY79" fmla="*/ 1165860 h 1470660"/>
              <a:gd name="connsiteX80" fmla="*/ 381000 w 1021080"/>
              <a:gd name="connsiteY80" fmla="*/ 1127760 h 1470660"/>
              <a:gd name="connsiteX81" fmla="*/ 342900 w 1021080"/>
              <a:gd name="connsiteY81" fmla="*/ 1097280 h 1470660"/>
              <a:gd name="connsiteX82" fmla="*/ 312420 w 1021080"/>
              <a:gd name="connsiteY82" fmla="*/ 1089660 h 1470660"/>
              <a:gd name="connsiteX83" fmla="*/ 259080 w 1021080"/>
              <a:gd name="connsiteY83" fmla="*/ 1082040 h 1470660"/>
              <a:gd name="connsiteX84" fmla="*/ 198120 w 1021080"/>
              <a:gd name="connsiteY84" fmla="*/ 1066800 h 1470660"/>
              <a:gd name="connsiteX85" fmla="*/ 137160 w 1021080"/>
              <a:gd name="connsiteY85" fmla="*/ 1066800 h 1470660"/>
              <a:gd name="connsiteX86" fmla="*/ 137160 w 1021080"/>
              <a:gd name="connsiteY86" fmla="*/ 1066800 h 1470660"/>
              <a:gd name="connsiteX87" fmla="*/ 121920 w 1021080"/>
              <a:gd name="connsiteY87" fmla="*/ 1043940 h 1470660"/>
              <a:gd name="connsiteX88" fmla="*/ 91440 w 1021080"/>
              <a:gd name="connsiteY88" fmla="*/ 1013460 h 1470660"/>
              <a:gd name="connsiteX89" fmla="*/ 68580 w 1021080"/>
              <a:gd name="connsiteY89" fmla="*/ 1005840 h 1470660"/>
              <a:gd name="connsiteX90" fmla="*/ 0 w 1021080"/>
              <a:gd name="connsiteY90" fmla="*/ 967740 h 147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21080" h="1470660">
                <a:moveTo>
                  <a:pt x="0" y="967740"/>
                </a:moveTo>
                <a:lnTo>
                  <a:pt x="129540" y="792480"/>
                </a:lnTo>
                <a:lnTo>
                  <a:pt x="167640" y="693420"/>
                </a:lnTo>
                <a:lnTo>
                  <a:pt x="167640" y="647700"/>
                </a:lnTo>
                <a:lnTo>
                  <a:pt x="167640" y="571500"/>
                </a:lnTo>
                <a:lnTo>
                  <a:pt x="121920" y="464820"/>
                </a:lnTo>
                <a:lnTo>
                  <a:pt x="114300" y="449580"/>
                </a:lnTo>
                <a:lnTo>
                  <a:pt x="213360" y="365760"/>
                </a:lnTo>
                <a:lnTo>
                  <a:pt x="281940" y="259080"/>
                </a:lnTo>
                <a:lnTo>
                  <a:pt x="342900" y="220980"/>
                </a:lnTo>
                <a:lnTo>
                  <a:pt x="373380" y="144780"/>
                </a:lnTo>
                <a:lnTo>
                  <a:pt x="434340" y="121920"/>
                </a:lnTo>
                <a:lnTo>
                  <a:pt x="487680" y="99060"/>
                </a:lnTo>
                <a:lnTo>
                  <a:pt x="518160" y="99060"/>
                </a:lnTo>
                <a:lnTo>
                  <a:pt x="563880" y="53340"/>
                </a:lnTo>
                <a:lnTo>
                  <a:pt x="647700" y="7620"/>
                </a:lnTo>
                <a:lnTo>
                  <a:pt x="708660" y="0"/>
                </a:lnTo>
                <a:lnTo>
                  <a:pt x="716280" y="30480"/>
                </a:lnTo>
                <a:lnTo>
                  <a:pt x="670560" y="60960"/>
                </a:lnTo>
                <a:lnTo>
                  <a:pt x="624840" y="76200"/>
                </a:lnTo>
                <a:lnTo>
                  <a:pt x="609600" y="91440"/>
                </a:lnTo>
                <a:lnTo>
                  <a:pt x="594360" y="121920"/>
                </a:lnTo>
                <a:lnTo>
                  <a:pt x="579120" y="152400"/>
                </a:lnTo>
                <a:lnTo>
                  <a:pt x="563880" y="190500"/>
                </a:lnTo>
                <a:lnTo>
                  <a:pt x="533400" y="236220"/>
                </a:lnTo>
                <a:lnTo>
                  <a:pt x="525780" y="251460"/>
                </a:lnTo>
                <a:lnTo>
                  <a:pt x="518160" y="289560"/>
                </a:lnTo>
                <a:lnTo>
                  <a:pt x="541020" y="335280"/>
                </a:lnTo>
                <a:lnTo>
                  <a:pt x="579120" y="381000"/>
                </a:lnTo>
                <a:lnTo>
                  <a:pt x="601980" y="411480"/>
                </a:lnTo>
                <a:lnTo>
                  <a:pt x="662940" y="449580"/>
                </a:lnTo>
                <a:lnTo>
                  <a:pt x="685800" y="472440"/>
                </a:lnTo>
                <a:lnTo>
                  <a:pt x="731520" y="502920"/>
                </a:lnTo>
                <a:lnTo>
                  <a:pt x="754380" y="518160"/>
                </a:lnTo>
                <a:lnTo>
                  <a:pt x="800100" y="541020"/>
                </a:lnTo>
                <a:lnTo>
                  <a:pt x="853440" y="533400"/>
                </a:lnTo>
                <a:lnTo>
                  <a:pt x="891540" y="541020"/>
                </a:lnTo>
                <a:lnTo>
                  <a:pt x="944880" y="541020"/>
                </a:lnTo>
                <a:lnTo>
                  <a:pt x="975360" y="563880"/>
                </a:lnTo>
                <a:lnTo>
                  <a:pt x="990600" y="594360"/>
                </a:lnTo>
                <a:lnTo>
                  <a:pt x="982980" y="655320"/>
                </a:lnTo>
                <a:lnTo>
                  <a:pt x="982980" y="693420"/>
                </a:lnTo>
                <a:lnTo>
                  <a:pt x="1013460" y="731520"/>
                </a:lnTo>
                <a:lnTo>
                  <a:pt x="1005840" y="784860"/>
                </a:lnTo>
                <a:lnTo>
                  <a:pt x="982980" y="800100"/>
                </a:lnTo>
                <a:lnTo>
                  <a:pt x="982980" y="830580"/>
                </a:lnTo>
                <a:lnTo>
                  <a:pt x="998220" y="845820"/>
                </a:lnTo>
                <a:lnTo>
                  <a:pt x="1021080" y="861060"/>
                </a:lnTo>
                <a:lnTo>
                  <a:pt x="998220" y="891540"/>
                </a:lnTo>
                <a:lnTo>
                  <a:pt x="975360" y="914400"/>
                </a:lnTo>
                <a:lnTo>
                  <a:pt x="937260" y="937260"/>
                </a:lnTo>
                <a:lnTo>
                  <a:pt x="876300" y="922020"/>
                </a:lnTo>
                <a:lnTo>
                  <a:pt x="822960" y="929640"/>
                </a:lnTo>
                <a:lnTo>
                  <a:pt x="807720" y="960120"/>
                </a:lnTo>
                <a:lnTo>
                  <a:pt x="807720" y="960120"/>
                </a:lnTo>
                <a:lnTo>
                  <a:pt x="830580" y="1059180"/>
                </a:lnTo>
                <a:lnTo>
                  <a:pt x="807720" y="1074420"/>
                </a:lnTo>
                <a:lnTo>
                  <a:pt x="800100" y="1104900"/>
                </a:lnTo>
                <a:lnTo>
                  <a:pt x="800100" y="1135380"/>
                </a:lnTo>
                <a:lnTo>
                  <a:pt x="800100" y="1181100"/>
                </a:lnTo>
                <a:lnTo>
                  <a:pt x="822960" y="1211580"/>
                </a:lnTo>
                <a:lnTo>
                  <a:pt x="838200" y="1249680"/>
                </a:lnTo>
                <a:lnTo>
                  <a:pt x="830580" y="1303020"/>
                </a:lnTo>
                <a:lnTo>
                  <a:pt x="815340" y="1348740"/>
                </a:lnTo>
                <a:lnTo>
                  <a:pt x="800100" y="1402080"/>
                </a:lnTo>
                <a:lnTo>
                  <a:pt x="792480" y="1455420"/>
                </a:lnTo>
                <a:lnTo>
                  <a:pt x="792480" y="1470660"/>
                </a:lnTo>
                <a:lnTo>
                  <a:pt x="754380" y="1470660"/>
                </a:lnTo>
                <a:lnTo>
                  <a:pt x="731520" y="1432560"/>
                </a:lnTo>
                <a:lnTo>
                  <a:pt x="731520" y="1386840"/>
                </a:lnTo>
                <a:lnTo>
                  <a:pt x="723900" y="1356360"/>
                </a:lnTo>
                <a:lnTo>
                  <a:pt x="731520" y="1318260"/>
                </a:lnTo>
                <a:lnTo>
                  <a:pt x="662940" y="1287780"/>
                </a:lnTo>
                <a:lnTo>
                  <a:pt x="609600" y="1264920"/>
                </a:lnTo>
                <a:lnTo>
                  <a:pt x="594360" y="1272540"/>
                </a:lnTo>
                <a:lnTo>
                  <a:pt x="525780" y="1295400"/>
                </a:lnTo>
                <a:lnTo>
                  <a:pt x="510540" y="1295400"/>
                </a:lnTo>
                <a:lnTo>
                  <a:pt x="480060" y="1257300"/>
                </a:lnTo>
                <a:lnTo>
                  <a:pt x="441960" y="1188720"/>
                </a:lnTo>
                <a:lnTo>
                  <a:pt x="403860" y="1165860"/>
                </a:lnTo>
                <a:lnTo>
                  <a:pt x="381000" y="1127760"/>
                </a:lnTo>
                <a:lnTo>
                  <a:pt x="342900" y="1097280"/>
                </a:lnTo>
                <a:lnTo>
                  <a:pt x="312420" y="1089660"/>
                </a:lnTo>
                <a:lnTo>
                  <a:pt x="259080" y="1082040"/>
                </a:lnTo>
                <a:lnTo>
                  <a:pt x="198120" y="1066800"/>
                </a:lnTo>
                <a:lnTo>
                  <a:pt x="137160" y="1066800"/>
                </a:lnTo>
                <a:lnTo>
                  <a:pt x="137160" y="1066800"/>
                </a:lnTo>
                <a:lnTo>
                  <a:pt x="121920" y="1043940"/>
                </a:lnTo>
                <a:lnTo>
                  <a:pt x="91440" y="1013460"/>
                </a:lnTo>
                <a:lnTo>
                  <a:pt x="68580" y="1005840"/>
                </a:lnTo>
                <a:lnTo>
                  <a:pt x="0" y="96774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orme libre : forme 23">
            <a:extLst>
              <a:ext uri="{FF2B5EF4-FFF2-40B4-BE49-F238E27FC236}">
                <a16:creationId xmlns:a16="http://schemas.microsoft.com/office/drawing/2014/main" id="{E802FF88-698B-EB46-31A0-3259E22F540D}"/>
              </a:ext>
            </a:extLst>
          </p:cNvPr>
          <p:cNvSpPr/>
          <p:nvPr/>
        </p:nvSpPr>
        <p:spPr>
          <a:xfrm>
            <a:off x="3324511" y="943521"/>
            <a:ext cx="362210" cy="623190"/>
          </a:xfrm>
          <a:custGeom>
            <a:avLst/>
            <a:gdLst>
              <a:gd name="connsiteX0" fmla="*/ 110659 w 355276"/>
              <a:gd name="connsiteY0" fmla="*/ 0 h 623190"/>
              <a:gd name="connsiteX1" fmla="*/ 110659 w 355276"/>
              <a:gd name="connsiteY1" fmla="*/ 0 h 623190"/>
              <a:gd name="connsiteX2" fmla="*/ 93187 w 355276"/>
              <a:gd name="connsiteY2" fmla="*/ 46594 h 623190"/>
              <a:gd name="connsiteX3" fmla="*/ 81538 w 355276"/>
              <a:gd name="connsiteY3" fmla="*/ 58242 h 623190"/>
              <a:gd name="connsiteX4" fmla="*/ 58242 w 355276"/>
              <a:gd name="connsiteY4" fmla="*/ 87363 h 623190"/>
              <a:gd name="connsiteX5" fmla="*/ 29121 w 355276"/>
              <a:gd name="connsiteY5" fmla="*/ 133957 h 623190"/>
              <a:gd name="connsiteX6" fmla="*/ 11648 w 355276"/>
              <a:gd name="connsiteY6" fmla="*/ 163078 h 623190"/>
              <a:gd name="connsiteX7" fmla="*/ 0 w 355276"/>
              <a:gd name="connsiteY7" fmla="*/ 192199 h 623190"/>
              <a:gd name="connsiteX8" fmla="*/ 5824 w 355276"/>
              <a:gd name="connsiteY8" fmla="*/ 209671 h 623190"/>
              <a:gd name="connsiteX9" fmla="*/ 17472 w 355276"/>
              <a:gd name="connsiteY9" fmla="*/ 232968 h 623190"/>
              <a:gd name="connsiteX10" fmla="*/ 34945 w 355276"/>
              <a:gd name="connsiteY10" fmla="*/ 314507 h 623190"/>
              <a:gd name="connsiteX11" fmla="*/ 46593 w 355276"/>
              <a:gd name="connsiteY11" fmla="*/ 331980 h 623190"/>
              <a:gd name="connsiteX12" fmla="*/ 69890 w 355276"/>
              <a:gd name="connsiteY12" fmla="*/ 337804 h 623190"/>
              <a:gd name="connsiteX13" fmla="*/ 87363 w 355276"/>
              <a:gd name="connsiteY13" fmla="*/ 384397 h 623190"/>
              <a:gd name="connsiteX14" fmla="*/ 64066 w 355276"/>
              <a:gd name="connsiteY14" fmla="*/ 471761 h 623190"/>
              <a:gd name="connsiteX15" fmla="*/ 64066 w 355276"/>
              <a:gd name="connsiteY15" fmla="*/ 524178 h 623190"/>
              <a:gd name="connsiteX16" fmla="*/ 81538 w 355276"/>
              <a:gd name="connsiteY16" fmla="*/ 570772 h 623190"/>
              <a:gd name="connsiteX17" fmla="*/ 128132 w 355276"/>
              <a:gd name="connsiteY17" fmla="*/ 623190 h 623190"/>
              <a:gd name="connsiteX18" fmla="*/ 203847 w 355276"/>
              <a:gd name="connsiteY18" fmla="*/ 617366 h 623190"/>
              <a:gd name="connsiteX19" fmla="*/ 285386 w 355276"/>
              <a:gd name="connsiteY19" fmla="*/ 605717 h 623190"/>
              <a:gd name="connsiteX20" fmla="*/ 285386 w 355276"/>
              <a:gd name="connsiteY20" fmla="*/ 605717 h 623190"/>
              <a:gd name="connsiteX21" fmla="*/ 355276 w 355276"/>
              <a:gd name="connsiteY21" fmla="*/ 576596 h 623190"/>
              <a:gd name="connsiteX22" fmla="*/ 349452 w 355276"/>
              <a:gd name="connsiteY22" fmla="*/ 559124 h 623190"/>
              <a:gd name="connsiteX23" fmla="*/ 337803 w 355276"/>
              <a:gd name="connsiteY23" fmla="*/ 512530 h 623190"/>
              <a:gd name="connsiteX24" fmla="*/ 326155 w 355276"/>
              <a:gd name="connsiteY24" fmla="*/ 471761 h 623190"/>
              <a:gd name="connsiteX25" fmla="*/ 308682 w 355276"/>
              <a:gd name="connsiteY25" fmla="*/ 430991 h 623190"/>
              <a:gd name="connsiteX26" fmla="*/ 297034 w 355276"/>
              <a:gd name="connsiteY26" fmla="*/ 390222 h 623190"/>
              <a:gd name="connsiteX27" fmla="*/ 273737 w 355276"/>
              <a:gd name="connsiteY27" fmla="*/ 378573 h 623190"/>
              <a:gd name="connsiteX28" fmla="*/ 267913 w 355276"/>
              <a:gd name="connsiteY28" fmla="*/ 349452 h 623190"/>
              <a:gd name="connsiteX29" fmla="*/ 267913 w 355276"/>
              <a:gd name="connsiteY29" fmla="*/ 320331 h 623190"/>
              <a:gd name="connsiteX30" fmla="*/ 291210 w 355276"/>
              <a:gd name="connsiteY30" fmla="*/ 308683 h 623190"/>
              <a:gd name="connsiteX31" fmla="*/ 349452 w 355276"/>
              <a:gd name="connsiteY31" fmla="*/ 262089 h 623190"/>
              <a:gd name="connsiteX32" fmla="*/ 355276 w 355276"/>
              <a:gd name="connsiteY32" fmla="*/ 221320 h 623190"/>
              <a:gd name="connsiteX33" fmla="*/ 337803 w 355276"/>
              <a:gd name="connsiteY33" fmla="*/ 203847 h 623190"/>
              <a:gd name="connsiteX34" fmla="*/ 279561 w 355276"/>
              <a:gd name="connsiteY34" fmla="*/ 174726 h 623190"/>
              <a:gd name="connsiteX35" fmla="*/ 250440 w 355276"/>
              <a:gd name="connsiteY35" fmla="*/ 157254 h 623190"/>
              <a:gd name="connsiteX36" fmla="*/ 221319 w 355276"/>
              <a:gd name="connsiteY36" fmla="*/ 133957 h 623190"/>
              <a:gd name="connsiteX37" fmla="*/ 192198 w 355276"/>
              <a:gd name="connsiteY37" fmla="*/ 99011 h 623190"/>
              <a:gd name="connsiteX38" fmla="*/ 180550 w 355276"/>
              <a:gd name="connsiteY38" fmla="*/ 75715 h 623190"/>
              <a:gd name="connsiteX39" fmla="*/ 163077 w 355276"/>
              <a:gd name="connsiteY39" fmla="*/ 46594 h 623190"/>
              <a:gd name="connsiteX40" fmla="*/ 110659 w 355276"/>
              <a:gd name="connsiteY40" fmla="*/ 0 h 623190"/>
              <a:gd name="connsiteX0" fmla="*/ 110659 w 355276"/>
              <a:gd name="connsiteY0" fmla="*/ 0 h 623190"/>
              <a:gd name="connsiteX1" fmla="*/ 110659 w 355276"/>
              <a:gd name="connsiteY1" fmla="*/ 0 h 623190"/>
              <a:gd name="connsiteX2" fmla="*/ 93187 w 355276"/>
              <a:gd name="connsiteY2" fmla="*/ 46594 h 623190"/>
              <a:gd name="connsiteX3" fmla="*/ 81538 w 355276"/>
              <a:gd name="connsiteY3" fmla="*/ 58242 h 623190"/>
              <a:gd name="connsiteX4" fmla="*/ 46593 w 355276"/>
              <a:gd name="connsiteY4" fmla="*/ 69890 h 623190"/>
              <a:gd name="connsiteX5" fmla="*/ 29121 w 355276"/>
              <a:gd name="connsiteY5" fmla="*/ 133957 h 623190"/>
              <a:gd name="connsiteX6" fmla="*/ 11648 w 355276"/>
              <a:gd name="connsiteY6" fmla="*/ 163078 h 623190"/>
              <a:gd name="connsiteX7" fmla="*/ 0 w 355276"/>
              <a:gd name="connsiteY7" fmla="*/ 192199 h 623190"/>
              <a:gd name="connsiteX8" fmla="*/ 5824 w 355276"/>
              <a:gd name="connsiteY8" fmla="*/ 209671 h 623190"/>
              <a:gd name="connsiteX9" fmla="*/ 17472 w 355276"/>
              <a:gd name="connsiteY9" fmla="*/ 232968 h 623190"/>
              <a:gd name="connsiteX10" fmla="*/ 34945 w 355276"/>
              <a:gd name="connsiteY10" fmla="*/ 314507 h 623190"/>
              <a:gd name="connsiteX11" fmla="*/ 46593 w 355276"/>
              <a:gd name="connsiteY11" fmla="*/ 331980 h 623190"/>
              <a:gd name="connsiteX12" fmla="*/ 69890 w 355276"/>
              <a:gd name="connsiteY12" fmla="*/ 337804 h 623190"/>
              <a:gd name="connsiteX13" fmla="*/ 87363 w 355276"/>
              <a:gd name="connsiteY13" fmla="*/ 384397 h 623190"/>
              <a:gd name="connsiteX14" fmla="*/ 64066 w 355276"/>
              <a:gd name="connsiteY14" fmla="*/ 471761 h 623190"/>
              <a:gd name="connsiteX15" fmla="*/ 64066 w 355276"/>
              <a:gd name="connsiteY15" fmla="*/ 524178 h 623190"/>
              <a:gd name="connsiteX16" fmla="*/ 81538 w 355276"/>
              <a:gd name="connsiteY16" fmla="*/ 570772 h 623190"/>
              <a:gd name="connsiteX17" fmla="*/ 128132 w 355276"/>
              <a:gd name="connsiteY17" fmla="*/ 623190 h 623190"/>
              <a:gd name="connsiteX18" fmla="*/ 203847 w 355276"/>
              <a:gd name="connsiteY18" fmla="*/ 617366 h 623190"/>
              <a:gd name="connsiteX19" fmla="*/ 285386 w 355276"/>
              <a:gd name="connsiteY19" fmla="*/ 605717 h 623190"/>
              <a:gd name="connsiteX20" fmla="*/ 285386 w 355276"/>
              <a:gd name="connsiteY20" fmla="*/ 605717 h 623190"/>
              <a:gd name="connsiteX21" fmla="*/ 355276 w 355276"/>
              <a:gd name="connsiteY21" fmla="*/ 576596 h 623190"/>
              <a:gd name="connsiteX22" fmla="*/ 349452 w 355276"/>
              <a:gd name="connsiteY22" fmla="*/ 559124 h 623190"/>
              <a:gd name="connsiteX23" fmla="*/ 337803 w 355276"/>
              <a:gd name="connsiteY23" fmla="*/ 512530 h 623190"/>
              <a:gd name="connsiteX24" fmla="*/ 326155 w 355276"/>
              <a:gd name="connsiteY24" fmla="*/ 471761 h 623190"/>
              <a:gd name="connsiteX25" fmla="*/ 308682 w 355276"/>
              <a:gd name="connsiteY25" fmla="*/ 430991 h 623190"/>
              <a:gd name="connsiteX26" fmla="*/ 297034 w 355276"/>
              <a:gd name="connsiteY26" fmla="*/ 390222 h 623190"/>
              <a:gd name="connsiteX27" fmla="*/ 273737 w 355276"/>
              <a:gd name="connsiteY27" fmla="*/ 378573 h 623190"/>
              <a:gd name="connsiteX28" fmla="*/ 267913 w 355276"/>
              <a:gd name="connsiteY28" fmla="*/ 349452 h 623190"/>
              <a:gd name="connsiteX29" fmla="*/ 267913 w 355276"/>
              <a:gd name="connsiteY29" fmla="*/ 320331 h 623190"/>
              <a:gd name="connsiteX30" fmla="*/ 291210 w 355276"/>
              <a:gd name="connsiteY30" fmla="*/ 308683 h 623190"/>
              <a:gd name="connsiteX31" fmla="*/ 349452 w 355276"/>
              <a:gd name="connsiteY31" fmla="*/ 262089 h 623190"/>
              <a:gd name="connsiteX32" fmla="*/ 355276 w 355276"/>
              <a:gd name="connsiteY32" fmla="*/ 221320 h 623190"/>
              <a:gd name="connsiteX33" fmla="*/ 337803 w 355276"/>
              <a:gd name="connsiteY33" fmla="*/ 203847 h 623190"/>
              <a:gd name="connsiteX34" fmla="*/ 279561 w 355276"/>
              <a:gd name="connsiteY34" fmla="*/ 174726 h 623190"/>
              <a:gd name="connsiteX35" fmla="*/ 250440 w 355276"/>
              <a:gd name="connsiteY35" fmla="*/ 157254 h 623190"/>
              <a:gd name="connsiteX36" fmla="*/ 221319 w 355276"/>
              <a:gd name="connsiteY36" fmla="*/ 133957 h 623190"/>
              <a:gd name="connsiteX37" fmla="*/ 192198 w 355276"/>
              <a:gd name="connsiteY37" fmla="*/ 99011 h 623190"/>
              <a:gd name="connsiteX38" fmla="*/ 180550 w 355276"/>
              <a:gd name="connsiteY38" fmla="*/ 75715 h 623190"/>
              <a:gd name="connsiteX39" fmla="*/ 163077 w 355276"/>
              <a:gd name="connsiteY39" fmla="*/ 46594 h 623190"/>
              <a:gd name="connsiteX40" fmla="*/ 110659 w 355276"/>
              <a:gd name="connsiteY40" fmla="*/ 0 h 623190"/>
              <a:gd name="connsiteX0" fmla="*/ 117593 w 362210"/>
              <a:gd name="connsiteY0" fmla="*/ 0 h 623190"/>
              <a:gd name="connsiteX1" fmla="*/ 117593 w 362210"/>
              <a:gd name="connsiteY1" fmla="*/ 0 h 623190"/>
              <a:gd name="connsiteX2" fmla="*/ 100121 w 362210"/>
              <a:gd name="connsiteY2" fmla="*/ 46594 h 623190"/>
              <a:gd name="connsiteX3" fmla="*/ 88472 w 362210"/>
              <a:gd name="connsiteY3" fmla="*/ 58242 h 623190"/>
              <a:gd name="connsiteX4" fmla="*/ 53527 w 362210"/>
              <a:gd name="connsiteY4" fmla="*/ 69890 h 623190"/>
              <a:gd name="connsiteX5" fmla="*/ 36055 w 362210"/>
              <a:gd name="connsiteY5" fmla="*/ 133957 h 623190"/>
              <a:gd name="connsiteX6" fmla="*/ 1109 w 362210"/>
              <a:gd name="connsiteY6" fmla="*/ 145605 h 623190"/>
              <a:gd name="connsiteX7" fmla="*/ 6934 w 362210"/>
              <a:gd name="connsiteY7" fmla="*/ 192199 h 623190"/>
              <a:gd name="connsiteX8" fmla="*/ 12758 w 362210"/>
              <a:gd name="connsiteY8" fmla="*/ 209671 h 623190"/>
              <a:gd name="connsiteX9" fmla="*/ 24406 w 362210"/>
              <a:gd name="connsiteY9" fmla="*/ 232968 h 623190"/>
              <a:gd name="connsiteX10" fmla="*/ 41879 w 362210"/>
              <a:gd name="connsiteY10" fmla="*/ 314507 h 623190"/>
              <a:gd name="connsiteX11" fmla="*/ 53527 w 362210"/>
              <a:gd name="connsiteY11" fmla="*/ 331980 h 623190"/>
              <a:gd name="connsiteX12" fmla="*/ 76824 w 362210"/>
              <a:gd name="connsiteY12" fmla="*/ 337804 h 623190"/>
              <a:gd name="connsiteX13" fmla="*/ 94297 w 362210"/>
              <a:gd name="connsiteY13" fmla="*/ 384397 h 623190"/>
              <a:gd name="connsiteX14" fmla="*/ 71000 w 362210"/>
              <a:gd name="connsiteY14" fmla="*/ 471761 h 623190"/>
              <a:gd name="connsiteX15" fmla="*/ 71000 w 362210"/>
              <a:gd name="connsiteY15" fmla="*/ 524178 h 623190"/>
              <a:gd name="connsiteX16" fmla="*/ 88472 w 362210"/>
              <a:gd name="connsiteY16" fmla="*/ 570772 h 623190"/>
              <a:gd name="connsiteX17" fmla="*/ 135066 w 362210"/>
              <a:gd name="connsiteY17" fmla="*/ 623190 h 623190"/>
              <a:gd name="connsiteX18" fmla="*/ 210781 w 362210"/>
              <a:gd name="connsiteY18" fmla="*/ 617366 h 623190"/>
              <a:gd name="connsiteX19" fmla="*/ 292320 w 362210"/>
              <a:gd name="connsiteY19" fmla="*/ 605717 h 623190"/>
              <a:gd name="connsiteX20" fmla="*/ 292320 w 362210"/>
              <a:gd name="connsiteY20" fmla="*/ 605717 h 623190"/>
              <a:gd name="connsiteX21" fmla="*/ 362210 w 362210"/>
              <a:gd name="connsiteY21" fmla="*/ 576596 h 623190"/>
              <a:gd name="connsiteX22" fmla="*/ 356386 w 362210"/>
              <a:gd name="connsiteY22" fmla="*/ 559124 h 623190"/>
              <a:gd name="connsiteX23" fmla="*/ 344737 w 362210"/>
              <a:gd name="connsiteY23" fmla="*/ 512530 h 623190"/>
              <a:gd name="connsiteX24" fmla="*/ 333089 w 362210"/>
              <a:gd name="connsiteY24" fmla="*/ 471761 h 623190"/>
              <a:gd name="connsiteX25" fmla="*/ 315616 w 362210"/>
              <a:gd name="connsiteY25" fmla="*/ 430991 h 623190"/>
              <a:gd name="connsiteX26" fmla="*/ 303968 w 362210"/>
              <a:gd name="connsiteY26" fmla="*/ 390222 h 623190"/>
              <a:gd name="connsiteX27" fmla="*/ 280671 w 362210"/>
              <a:gd name="connsiteY27" fmla="*/ 378573 h 623190"/>
              <a:gd name="connsiteX28" fmla="*/ 274847 w 362210"/>
              <a:gd name="connsiteY28" fmla="*/ 349452 h 623190"/>
              <a:gd name="connsiteX29" fmla="*/ 274847 w 362210"/>
              <a:gd name="connsiteY29" fmla="*/ 320331 h 623190"/>
              <a:gd name="connsiteX30" fmla="*/ 298144 w 362210"/>
              <a:gd name="connsiteY30" fmla="*/ 308683 h 623190"/>
              <a:gd name="connsiteX31" fmla="*/ 356386 w 362210"/>
              <a:gd name="connsiteY31" fmla="*/ 262089 h 623190"/>
              <a:gd name="connsiteX32" fmla="*/ 362210 w 362210"/>
              <a:gd name="connsiteY32" fmla="*/ 221320 h 623190"/>
              <a:gd name="connsiteX33" fmla="*/ 344737 w 362210"/>
              <a:gd name="connsiteY33" fmla="*/ 203847 h 623190"/>
              <a:gd name="connsiteX34" fmla="*/ 286495 w 362210"/>
              <a:gd name="connsiteY34" fmla="*/ 174726 h 623190"/>
              <a:gd name="connsiteX35" fmla="*/ 257374 w 362210"/>
              <a:gd name="connsiteY35" fmla="*/ 157254 h 623190"/>
              <a:gd name="connsiteX36" fmla="*/ 228253 w 362210"/>
              <a:gd name="connsiteY36" fmla="*/ 133957 h 623190"/>
              <a:gd name="connsiteX37" fmla="*/ 199132 w 362210"/>
              <a:gd name="connsiteY37" fmla="*/ 99011 h 623190"/>
              <a:gd name="connsiteX38" fmla="*/ 187484 w 362210"/>
              <a:gd name="connsiteY38" fmla="*/ 75715 h 623190"/>
              <a:gd name="connsiteX39" fmla="*/ 170011 w 362210"/>
              <a:gd name="connsiteY39" fmla="*/ 46594 h 623190"/>
              <a:gd name="connsiteX40" fmla="*/ 117593 w 362210"/>
              <a:gd name="connsiteY40" fmla="*/ 0 h 62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2210" h="623190">
                <a:moveTo>
                  <a:pt x="117593" y="0"/>
                </a:moveTo>
                <a:lnTo>
                  <a:pt x="117593" y="0"/>
                </a:lnTo>
                <a:cubicBezTo>
                  <a:pt x="111769" y="15531"/>
                  <a:pt x="107539" y="31758"/>
                  <a:pt x="100121" y="46594"/>
                </a:cubicBezTo>
                <a:cubicBezTo>
                  <a:pt x="97665" y="51505"/>
                  <a:pt x="96238" y="54359"/>
                  <a:pt x="88472" y="58242"/>
                </a:cubicBezTo>
                <a:cubicBezTo>
                  <a:pt x="80706" y="62125"/>
                  <a:pt x="88328" y="46690"/>
                  <a:pt x="53527" y="69890"/>
                </a:cubicBezTo>
                <a:cubicBezTo>
                  <a:pt x="39664" y="111476"/>
                  <a:pt x="63743" y="115497"/>
                  <a:pt x="36055" y="133957"/>
                </a:cubicBezTo>
                <a:cubicBezTo>
                  <a:pt x="17763" y="188824"/>
                  <a:pt x="26696" y="100826"/>
                  <a:pt x="1109" y="145605"/>
                </a:cubicBezTo>
                <a:cubicBezTo>
                  <a:pt x="-4078" y="154682"/>
                  <a:pt x="10817" y="182492"/>
                  <a:pt x="6934" y="192199"/>
                </a:cubicBezTo>
                <a:cubicBezTo>
                  <a:pt x="8875" y="198023"/>
                  <a:pt x="10340" y="204028"/>
                  <a:pt x="12758" y="209671"/>
                </a:cubicBezTo>
                <a:cubicBezTo>
                  <a:pt x="16178" y="217651"/>
                  <a:pt x="21911" y="224652"/>
                  <a:pt x="24406" y="232968"/>
                </a:cubicBezTo>
                <a:cubicBezTo>
                  <a:pt x="30565" y="253498"/>
                  <a:pt x="30480" y="297407"/>
                  <a:pt x="41879" y="314507"/>
                </a:cubicBezTo>
                <a:cubicBezTo>
                  <a:pt x="45762" y="320331"/>
                  <a:pt x="47703" y="328097"/>
                  <a:pt x="53527" y="331980"/>
                </a:cubicBezTo>
                <a:cubicBezTo>
                  <a:pt x="60187" y="336420"/>
                  <a:pt x="69058" y="335863"/>
                  <a:pt x="76824" y="337804"/>
                </a:cubicBezTo>
                <a:cubicBezTo>
                  <a:pt x="98956" y="367313"/>
                  <a:pt x="94297" y="351394"/>
                  <a:pt x="94297" y="384397"/>
                </a:cubicBezTo>
                <a:lnTo>
                  <a:pt x="71000" y="471761"/>
                </a:lnTo>
                <a:lnTo>
                  <a:pt x="71000" y="524178"/>
                </a:lnTo>
                <a:lnTo>
                  <a:pt x="88472" y="570772"/>
                </a:lnTo>
                <a:lnTo>
                  <a:pt x="135066" y="623190"/>
                </a:lnTo>
                <a:lnTo>
                  <a:pt x="210781" y="617366"/>
                </a:lnTo>
                <a:lnTo>
                  <a:pt x="292320" y="605717"/>
                </a:lnTo>
                <a:lnTo>
                  <a:pt x="292320" y="605717"/>
                </a:lnTo>
                <a:lnTo>
                  <a:pt x="362210" y="576596"/>
                </a:lnTo>
                <a:lnTo>
                  <a:pt x="356386" y="559124"/>
                </a:lnTo>
                <a:lnTo>
                  <a:pt x="344737" y="512530"/>
                </a:lnTo>
                <a:lnTo>
                  <a:pt x="333089" y="471761"/>
                </a:lnTo>
                <a:lnTo>
                  <a:pt x="315616" y="430991"/>
                </a:lnTo>
                <a:lnTo>
                  <a:pt x="303968" y="390222"/>
                </a:lnTo>
                <a:lnTo>
                  <a:pt x="280671" y="378573"/>
                </a:lnTo>
                <a:lnTo>
                  <a:pt x="274847" y="349452"/>
                </a:lnTo>
                <a:lnTo>
                  <a:pt x="274847" y="320331"/>
                </a:lnTo>
                <a:lnTo>
                  <a:pt x="298144" y="308683"/>
                </a:lnTo>
                <a:lnTo>
                  <a:pt x="356386" y="262089"/>
                </a:lnTo>
                <a:lnTo>
                  <a:pt x="362210" y="221320"/>
                </a:lnTo>
                <a:lnTo>
                  <a:pt x="344737" y="203847"/>
                </a:lnTo>
                <a:lnTo>
                  <a:pt x="286495" y="174726"/>
                </a:lnTo>
                <a:lnTo>
                  <a:pt x="257374" y="157254"/>
                </a:lnTo>
                <a:lnTo>
                  <a:pt x="228253" y="133957"/>
                </a:lnTo>
                <a:lnTo>
                  <a:pt x="199132" y="99011"/>
                </a:lnTo>
                <a:lnTo>
                  <a:pt x="187484" y="75715"/>
                </a:lnTo>
                <a:lnTo>
                  <a:pt x="170011" y="46594"/>
                </a:lnTo>
                <a:lnTo>
                  <a:pt x="117593"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Forme libre : forme 51">
            <a:extLst>
              <a:ext uri="{FF2B5EF4-FFF2-40B4-BE49-F238E27FC236}">
                <a16:creationId xmlns:a16="http://schemas.microsoft.com/office/drawing/2014/main" id="{AB666293-834D-E0EB-7DD3-3813F4372E55}"/>
              </a:ext>
            </a:extLst>
          </p:cNvPr>
          <p:cNvSpPr/>
          <p:nvPr/>
        </p:nvSpPr>
        <p:spPr>
          <a:xfrm>
            <a:off x="2278380" y="662940"/>
            <a:ext cx="1150620" cy="952500"/>
          </a:xfrm>
          <a:custGeom>
            <a:avLst/>
            <a:gdLst>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43940 w 1150620"/>
              <a:gd name="connsiteY8" fmla="*/ 586740 h 952500"/>
              <a:gd name="connsiteX9" fmla="*/ 1059180 w 1150620"/>
              <a:gd name="connsiteY9" fmla="*/ 51054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59180 w 1150620"/>
              <a:gd name="connsiteY9" fmla="*/ 51054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74420 w 1150620"/>
              <a:gd name="connsiteY9" fmla="*/ 53340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74420 w 1150620"/>
              <a:gd name="connsiteY9" fmla="*/ 53340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87680 w 1150620"/>
              <a:gd name="connsiteY64" fmla="*/ 52578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50620" h="952500">
                <a:moveTo>
                  <a:pt x="487680" y="845820"/>
                </a:moveTo>
                <a:lnTo>
                  <a:pt x="571500" y="952500"/>
                </a:lnTo>
                <a:lnTo>
                  <a:pt x="754380" y="899160"/>
                </a:lnTo>
                <a:lnTo>
                  <a:pt x="769620" y="822960"/>
                </a:lnTo>
                <a:lnTo>
                  <a:pt x="739140" y="762000"/>
                </a:lnTo>
                <a:lnTo>
                  <a:pt x="739140" y="708660"/>
                </a:lnTo>
                <a:lnTo>
                  <a:pt x="739140" y="670560"/>
                </a:lnTo>
                <a:lnTo>
                  <a:pt x="861060" y="685800"/>
                </a:lnTo>
                <a:lnTo>
                  <a:pt x="1066800" y="579120"/>
                </a:lnTo>
                <a:lnTo>
                  <a:pt x="1074420" y="533400"/>
                </a:lnTo>
                <a:lnTo>
                  <a:pt x="1036320" y="449580"/>
                </a:lnTo>
                <a:lnTo>
                  <a:pt x="1043940" y="426720"/>
                </a:lnTo>
                <a:lnTo>
                  <a:pt x="1074420" y="396240"/>
                </a:lnTo>
                <a:lnTo>
                  <a:pt x="1104900" y="335280"/>
                </a:lnTo>
                <a:lnTo>
                  <a:pt x="1135380" y="297180"/>
                </a:lnTo>
                <a:lnTo>
                  <a:pt x="1150620" y="281940"/>
                </a:lnTo>
                <a:lnTo>
                  <a:pt x="1074420" y="220980"/>
                </a:lnTo>
                <a:lnTo>
                  <a:pt x="990600" y="182880"/>
                </a:lnTo>
                <a:lnTo>
                  <a:pt x="914400" y="152400"/>
                </a:lnTo>
                <a:lnTo>
                  <a:pt x="876300" y="152400"/>
                </a:lnTo>
                <a:lnTo>
                  <a:pt x="845820" y="129540"/>
                </a:lnTo>
                <a:lnTo>
                  <a:pt x="845820" y="129540"/>
                </a:lnTo>
                <a:lnTo>
                  <a:pt x="762000" y="129540"/>
                </a:lnTo>
                <a:lnTo>
                  <a:pt x="731520" y="144780"/>
                </a:lnTo>
                <a:lnTo>
                  <a:pt x="678180" y="121920"/>
                </a:lnTo>
                <a:lnTo>
                  <a:pt x="632460" y="114300"/>
                </a:lnTo>
                <a:lnTo>
                  <a:pt x="586740" y="106680"/>
                </a:lnTo>
                <a:lnTo>
                  <a:pt x="556260" y="99060"/>
                </a:lnTo>
                <a:lnTo>
                  <a:pt x="487680" y="83820"/>
                </a:lnTo>
                <a:lnTo>
                  <a:pt x="434340" y="45720"/>
                </a:lnTo>
                <a:lnTo>
                  <a:pt x="396240" y="22860"/>
                </a:lnTo>
                <a:lnTo>
                  <a:pt x="320040" y="0"/>
                </a:lnTo>
                <a:lnTo>
                  <a:pt x="281940" y="7620"/>
                </a:lnTo>
                <a:lnTo>
                  <a:pt x="228600" y="22860"/>
                </a:lnTo>
                <a:lnTo>
                  <a:pt x="198120" y="45720"/>
                </a:lnTo>
                <a:lnTo>
                  <a:pt x="190500" y="106680"/>
                </a:lnTo>
                <a:lnTo>
                  <a:pt x="190500" y="106680"/>
                </a:lnTo>
                <a:lnTo>
                  <a:pt x="205740" y="114300"/>
                </a:lnTo>
                <a:lnTo>
                  <a:pt x="205740" y="167640"/>
                </a:lnTo>
                <a:lnTo>
                  <a:pt x="190500" y="205740"/>
                </a:lnTo>
                <a:lnTo>
                  <a:pt x="167640" y="236220"/>
                </a:lnTo>
                <a:lnTo>
                  <a:pt x="152400" y="243840"/>
                </a:lnTo>
                <a:lnTo>
                  <a:pt x="121920" y="213360"/>
                </a:lnTo>
                <a:lnTo>
                  <a:pt x="121920" y="190500"/>
                </a:lnTo>
                <a:lnTo>
                  <a:pt x="99060" y="167640"/>
                </a:lnTo>
                <a:lnTo>
                  <a:pt x="106680" y="129540"/>
                </a:lnTo>
                <a:lnTo>
                  <a:pt x="129540" y="38100"/>
                </a:lnTo>
                <a:lnTo>
                  <a:pt x="129540" y="7620"/>
                </a:lnTo>
                <a:lnTo>
                  <a:pt x="129540" y="7620"/>
                </a:lnTo>
                <a:lnTo>
                  <a:pt x="83820" y="45720"/>
                </a:lnTo>
                <a:lnTo>
                  <a:pt x="60960" y="106680"/>
                </a:lnTo>
                <a:lnTo>
                  <a:pt x="30480" y="144780"/>
                </a:lnTo>
                <a:lnTo>
                  <a:pt x="0" y="213360"/>
                </a:lnTo>
                <a:lnTo>
                  <a:pt x="7620" y="274320"/>
                </a:lnTo>
                <a:lnTo>
                  <a:pt x="38100" y="274320"/>
                </a:lnTo>
                <a:lnTo>
                  <a:pt x="60960" y="327660"/>
                </a:lnTo>
                <a:lnTo>
                  <a:pt x="99060" y="358140"/>
                </a:lnTo>
                <a:lnTo>
                  <a:pt x="152400" y="403860"/>
                </a:lnTo>
                <a:lnTo>
                  <a:pt x="198120" y="441960"/>
                </a:lnTo>
                <a:lnTo>
                  <a:pt x="243840" y="464820"/>
                </a:lnTo>
                <a:lnTo>
                  <a:pt x="335280" y="472440"/>
                </a:lnTo>
                <a:lnTo>
                  <a:pt x="396240" y="472440"/>
                </a:lnTo>
                <a:lnTo>
                  <a:pt x="434340" y="480060"/>
                </a:lnTo>
                <a:lnTo>
                  <a:pt x="472440" y="502920"/>
                </a:lnTo>
                <a:lnTo>
                  <a:pt x="487680" y="525780"/>
                </a:lnTo>
                <a:lnTo>
                  <a:pt x="472440" y="594360"/>
                </a:lnTo>
                <a:lnTo>
                  <a:pt x="472440" y="647700"/>
                </a:lnTo>
                <a:lnTo>
                  <a:pt x="487680" y="670560"/>
                </a:lnTo>
                <a:lnTo>
                  <a:pt x="480060" y="731520"/>
                </a:lnTo>
                <a:lnTo>
                  <a:pt x="472440" y="762000"/>
                </a:lnTo>
                <a:lnTo>
                  <a:pt x="472440" y="784860"/>
                </a:lnTo>
                <a:lnTo>
                  <a:pt x="487680" y="845820"/>
                </a:lnTo>
                <a:close/>
              </a:path>
            </a:pathLst>
          </a:cu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Forme libre : forme 25">
            <a:extLst>
              <a:ext uri="{FF2B5EF4-FFF2-40B4-BE49-F238E27FC236}">
                <a16:creationId xmlns:a16="http://schemas.microsoft.com/office/drawing/2014/main" id="{5CC9FE5B-A12C-4D86-0250-D123A4D7489D}"/>
              </a:ext>
            </a:extLst>
          </p:cNvPr>
          <p:cNvSpPr/>
          <p:nvPr/>
        </p:nvSpPr>
        <p:spPr>
          <a:xfrm>
            <a:off x="3598332" y="1159933"/>
            <a:ext cx="313267" cy="347134"/>
          </a:xfrm>
          <a:custGeom>
            <a:avLst/>
            <a:gdLst>
              <a:gd name="connsiteX0" fmla="*/ 304800 w 304800"/>
              <a:gd name="connsiteY0" fmla="*/ 16934 h 347134"/>
              <a:gd name="connsiteX1" fmla="*/ 279400 w 304800"/>
              <a:gd name="connsiteY1" fmla="*/ 93134 h 347134"/>
              <a:gd name="connsiteX2" fmla="*/ 254000 w 304800"/>
              <a:gd name="connsiteY2" fmla="*/ 101600 h 347134"/>
              <a:gd name="connsiteX3" fmla="*/ 279400 w 304800"/>
              <a:gd name="connsiteY3" fmla="*/ 152400 h 347134"/>
              <a:gd name="connsiteX4" fmla="*/ 304800 w 304800"/>
              <a:gd name="connsiteY4" fmla="*/ 177800 h 347134"/>
              <a:gd name="connsiteX5" fmla="*/ 304800 w 304800"/>
              <a:gd name="connsiteY5" fmla="*/ 220134 h 347134"/>
              <a:gd name="connsiteX6" fmla="*/ 304800 w 304800"/>
              <a:gd name="connsiteY6" fmla="*/ 262467 h 347134"/>
              <a:gd name="connsiteX7" fmla="*/ 296333 w 304800"/>
              <a:gd name="connsiteY7" fmla="*/ 296334 h 347134"/>
              <a:gd name="connsiteX8" fmla="*/ 279400 w 304800"/>
              <a:gd name="connsiteY8" fmla="*/ 330200 h 347134"/>
              <a:gd name="connsiteX9" fmla="*/ 279400 w 304800"/>
              <a:gd name="connsiteY9" fmla="*/ 330200 h 347134"/>
              <a:gd name="connsiteX10" fmla="*/ 169333 w 304800"/>
              <a:gd name="connsiteY10" fmla="*/ 330200 h 347134"/>
              <a:gd name="connsiteX11" fmla="*/ 93133 w 304800"/>
              <a:gd name="connsiteY11" fmla="*/ 347134 h 347134"/>
              <a:gd name="connsiteX12" fmla="*/ 93133 w 304800"/>
              <a:gd name="connsiteY12" fmla="*/ 347134 h 347134"/>
              <a:gd name="connsiteX13" fmla="*/ 67733 w 304800"/>
              <a:gd name="connsiteY13" fmla="*/ 304800 h 347134"/>
              <a:gd name="connsiteX14" fmla="*/ 67733 w 304800"/>
              <a:gd name="connsiteY14" fmla="*/ 304800 h 347134"/>
              <a:gd name="connsiteX15" fmla="*/ 42333 w 304800"/>
              <a:gd name="connsiteY15" fmla="*/ 211667 h 347134"/>
              <a:gd name="connsiteX16" fmla="*/ 42333 w 304800"/>
              <a:gd name="connsiteY16" fmla="*/ 211667 h 347134"/>
              <a:gd name="connsiteX17" fmla="*/ 8467 w 304800"/>
              <a:gd name="connsiteY17" fmla="*/ 152400 h 347134"/>
              <a:gd name="connsiteX18" fmla="*/ 0 w 304800"/>
              <a:gd name="connsiteY18" fmla="*/ 152400 h 347134"/>
              <a:gd name="connsiteX19" fmla="*/ 0 w 304800"/>
              <a:gd name="connsiteY19" fmla="*/ 152400 h 347134"/>
              <a:gd name="connsiteX20" fmla="*/ 16933 w 304800"/>
              <a:gd name="connsiteY20" fmla="*/ 93134 h 347134"/>
              <a:gd name="connsiteX21" fmla="*/ 50800 w 304800"/>
              <a:gd name="connsiteY21" fmla="*/ 59267 h 347134"/>
              <a:gd name="connsiteX22" fmla="*/ 59267 w 304800"/>
              <a:gd name="connsiteY22" fmla="*/ 50800 h 347134"/>
              <a:gd name="connsiteX23" fmla="*/ 76200 w 304800"/>
              <a:gd name="connsiteY23" fmla="*/ 0 h 347134"/>
              <a:gd name="connsiteX24" fmla="*/ 143933 w 304800"/>
              <a:gd name="connsiteY24" fmla="*/ 0 h 347134"/>
              <a:gd name="connsiteX25" fmla="*/ 237067 w 304800"/>
              <a:gd name="connsiteY25" fmla="*/ 16934 h 347134"/>
              <a:gd name="connsiteX26" fmla="*/ 304800 w 304800"/>
              <a:gd name="connsiteY26" fmla="*/ 16934 h 347134"/>
              <a:gd name="connsiteX0" fmla="*/ 313267 w 313267"/>
              <a:gd name="connsiteY0" fmla="*/ 16934 h 347134"/>
              <a:gd name="connsiteX1" fmla="*/ 287867 w 313267"/>
              <a:gd name="connsiteY1" fmla="*/ 93134 h 347134"/>
              <a:gd name="connsiteX2" fmla="*/ 262467 w 313267"/>
              <a:gd name="connsiteY2" fmla="*/ 101600 h 347134"/>
              <a:gd name="connsiteX3" fmla="*/ 287867 w 313267"/>
              <a:gd name="connsiteY3" fmla="*/ 152400 h 347134"/>
              <a:gd name="connsiteX4" fmla="*/ 313267 w 313267"/>
              <a:gd name="connsiteY4" fmla="*/ 177800 h 347134"/>
              <a:gd name="connsiteX5" fmla="*/ 313267 w 313267"/>
              <a:gd name="connsiteY5" fmla="*/ 220134 h 347134"/>
              <a:gd name="connsiteX6" fmla="*/ 313267 w 313267"/>
              <a:gd name="connsiteY6" fmla="*/ 262467 h 347134"/>
              <a:gd name="connsiteX7" fmla="*/ 304800 w 313267"/>
              <a:gd name="connsiteY7" fmla="*/ 296334 h 347134"/>
              <a:gd name="connsiteX8" fmla="*/ 287867 w 313267"/>
              <a:gd name="connsiteY8" fmla="*/ 330200 h 347134"/>
              <a:gd name="connsiteX9" fmla="*/ 287867 w 313267"/>
              <a:gd name="connsiteY9" fmla="*/ 330200 h 347134"/>
              <a:gd name="connsiteX10" fmla="*/ 177800 w 313267"/>
              <a:gd name="connsiteY10" fmla="*/ 330200 h 347134"/>
              <a:gd name="connsiteX11" fmla="*/ 101600 w 313267"/>
              <a:gd name="connsiteY11" fmla="*/ 347134 h 347134"/>
              <a:gd name="connsiteX12" fmla="*/ 101600 w 313267"/>
              <a:gd name="connsiteY12" fmla="*/ 347134 h 347134"/>
              <a:gd name="connsiteX13" fmla="*/ 76200 w 313267"/>
              <a:gd name="connsiteY13" fmla="*/ 304800 h 347134"/>
              <a:gd name="connsiteX14" fmla="*/ 76200 w 313267"/>
              <a:gd name="connsiteY14" fmla="*/ 304800 h 347134"/>
              <a:gd name="connsiteX15" fmla="*/ 50800 w 313267"/>
              <a:gd name="connsiteY15" fmla="*/ 211667 h 347134"/>
              <a:gd name="connsiteX16" fmla="*/ 50800 w 313267"/>
              <a:gd name="connsiteY16" fmla="*/ 211667 h 347134"/>
              <a:gd name="connsiteX17" fmla="*/ 16934 w 313267"/>
              <a:gd name="connsiteY17" fmla="*/ 152400 h 347134"/>
              <a:gd name="connsiteX18" fmla="*/ 8467 w 313267"/>
              <a:gd name="connsiteY18" fmla="*/ 152400 h 347134"/>
              <a:gd name="connsiteX19" fmla="*/ 8467 w 313267"/>
              <a:gd name="connsiteY19" fmla="*/ 152400 h 347134"/>
              <a:gd name="connsiteX20" fmla="*/ 0 w 313267"/>
              <a:gd name="connsiteY20" fmla="*/ 76201 h 347134"/>
              <a:gd name="connsiteX21" fmla="*/ 59267 w 313267"/>
              <a:gd name="connsiteY21" fmla="*/ 59267 h 347134"/>
              <a:gd name="connsiteX22" fmla="*/ 67734 w 313267"/>
              <a:gd name="connsiteY22" fmla="*/ 50800 h 347134"/>
              <a:gd name="connsiteX23" fmla="*/ 84667 w 313267"/>
              <a:gd name="connsiteY23" fmla="*/ 0 h 347134"/>
              <a:gd name="connsiteX24" fmla="*/ 152400 w 313267"/>
              <a:gd name="connsiteY24" fmla="*/ 0 h 347134"/>
              <a:gd name="connsiteX25" fmla="*/ 245534 w 313267"/>
              <a:gd name="connsiteY25" fmla="*/ 16934 h 347134"/>
              <a:gd name="connsiteX26" fmla="*/ 313267 w 313267"/>
              <a:gd name="connsiteY26" fmla="*/ 16934 h 347134"/>
              <a:gd name="connsiteX0" fmla="*/ 313267 w 313267"/>
              <a:gd name="connsiteY0" fmla="*/ 16934 h 347134"/>
              <a:gd name="connsiteX1" fmla="*/ 287867 w 313267"/>
              <a:gd name="connsiteY1" fmla="*/ 93134 h 347134"/>
              <a:gd name="connsiteX2" fmla="*/ 262467 w 313267"/>
              <a:gd name="connsiteY2" fmla="*/ 101600 h 347134"/>
              <a:gd name="connsiteX3" fmla="*/ 287867 w 313267"/>
              <a:gd name="connsiteY3" fmla="*/ 152400 h 347134"/>
              <a:gd name="connsiteX4" fmla="*/ 313267 w 313267"/>
              <a:gd name="connsiteY4" fmla="*/ 177800 h 347134"/>
              <a:gd name="connsiteX5" fmla="*/ 313267 w 313267"/>
              <a:gd name="connsiteY5" fmla="*/ 220134 h 347134"/>
              <a:gd name="connsiteX6" fmla="*/ 313267 w 313267"/>
              <a:gd name="connsiteY6" fmla="*/ 262467 h 347134"/>
              <a:gd name="connsiteX7" fmla="*/ 304800 w 313267"/>
              <a:gd name="connsiteY7" fmla="*/ 296334 h 347134"/>
              <a:gd name="connsiteX8" fmla="*/ 287867 w 313267"/>
              <a:gd name="connsiteY8" fmla="*/ 330200 h 347134"/>
              <a:gd name="connsiteX9" fmla="*/ 287867 w 313267"/>
              <a:gd name="connsiteY9" fmla="*/ 330200 h 347134"/>
              <a:gd name="connsiteX10" fmla="*/ 177800 w 313267"/>
              <a:gd name="connsiteY10" fmla="*/ 330200 h 347134"/>
              <a:gd name="connsiteX11" fmla="*/ 101600 w 313267"/>
              <a:gd name="connsiteY11" fmla="*/ 347134 h 347134"/>
              <a:gd name="connsiteX12" fmla="*/ 101600 w 313267"/>
              <a:gd name="connsiteY12" fmla="*/ 347134 h 347134"/>
              <a:gd name="connsiteX13" fmla="*/ 76200 w 313267"/>
              <a:gd name="connsiteY13" fmla="*/ 304800 h 347134"/>
              <a:gd name="connsiteX14" fmla="*/ 76200 w 313267"/>
              <a:gd name="connsiteY14" fmla="*/ 304800 h 347134"/>
              <a:gd name="connsiteX15" fmla="*/ 50800 w 313267"/>
              <a:gd name="connsiteY15" fmla="*/ 211667 h 347134"/>
              <a:gd name="connsiteX16" fmla="*/ 50800 w 313267"/>
              <a:gd name="connsiteY16" fmla="*/ 211667 h 347134"/>
              <a:gd name="connsiteX17" fmla="*/ 16934 w 313267"/>
              <a:gd name="connsiteY17" fmla="*/ 152400 h 347134"/>
              <a:gd name="connsiteX18" fmla="*/ 8467 w 313267"/>
              <a:gd name="connsiteY18" fmla="*/ 152400 h 347134"/>
              <a:gd name="connsiteX19" fmla="*/ 8467 w 313267"/>
              <a:gd name="connsiteY19" fmla="*/ 152400 h 347134"/>
              <a:gd name="connsiteX20" fmla="*/ 0 w 313267"/>
              <a:gd name="connsiteY20" fmla="*/ 76201 h 347134"/>
              <a:gd name="connsiteX21" fmla="*/ 59267 w 313267"/>
              <a:gd name="connsiteY21" fmla="*/ 59267 h 347134"/>
              <a:gd name="connsiteX22" fmla="*/ 59267 w 313267"/>
              <a:gd name="connsiteY22" fmla="*/ 8467 h 347134"/>
              <a:gd name="connsiteX23" fmla="*/ 84667 w 313267"/>
              <a:gd name="connsiteY23" fmla="*/ 0 h 347134"/>
              <a:gd name="connsiteX24" fmla="*/ 152400 w 313267"/>
              <a:gd name="connsiteY24" fmla="*/ 0 h 347134"/>
              <a:gd name="connsiteX25" fmla="*/ 245534 w 313267"/>
              <a:gd name="connsiteY25" fmla="*/ 16934 h 347134"/>
              <a:gd name="connsiteX26" fmla="*/ 313267 w 313267"/>
              <a:gd name="connsiteY26" fmla="*/ 16934 h 34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3267" h="347134">
                <a:moveTo>
                  <a:pt x="313267" y="16934"/>
                </a:moveTo>
                <a:lnTo>
                  <a:pt x="287867" y="93134"/>
                </a:lnTo>
                <a:lnTo>
                  <a:pt x="262467" y="101600"/>
                </a:lnTo>
                <a:lnTo>
                  <a:pt x="287867" y="152400"/>
                </a:lnTo>
                <a:lnTo>
                  <a:pt x="313267" y="177800"/>
                </a:lnTo>
                <a:lnTo>
                  <a:pt x="313267" y="220134"/>
                </a:lnTo>
                <a:lnTo>
                  <a:pt x="313267" y="262467"/>
                </a:lnTo>
                <a:lnTo>
                  <a:pt x="304800" y="296334"/>
                </a:lnTo>
                <a:lnTo>
                  <a:pt x="287867" y="330200"/>
                </a:lnTo>
                <a:lnTo>
                  <a:pt x="287867" y="330200"/>
                </a:lnTo>
                <a:lnTo>
                  <a:pt x="177800" y="330200"/>
                </a:lnTo>
                <a:lnTo>
                  <a:pt x="101600" y="347134"/>
                </a:lnTo>
                <a:lnTo>
                  <a:pt x="101600" y="347134"/>
                </a:lnTo>
                <a:lnTo>
                  <a:pt x="76200" y="304800"/>
                </a:lnTo>
                <a:lnTo>
                  <a:pt x="76200" y="304800"/>
                </a:lnTo>
                <a:lnTo>
                  <a:pt x="50800" y="211667"/>
                </a:lnTo>
                <a:lnTo>
                  <a:pt x="50800" y="211667"/>
                </a:lnTo>
                <a:lnTo>
                  <a:pt x="16934" y="152400"/>
                </a:lnTo>
                <a:lnTo>
                  <a:pt x="8467" y="152400"/>
                </a:lnTo>
                <a:lnTo>
                  <a:pt x="8467" y="152400"/>
                </a:lnTo>
                <a:lnTo>
                  <a:pt x="0" y="76201"/>
                </a:lnTo>
                <a:lnTo>
                  <a:pt x="59267" y="59267"/>
                </a:lnTo>
                <a:lnTo>
                  <a:pt x="59267" y="8467"/>
                </a:lnTo>
                <a:lnTo>
                  <a:pt x="84667" y="0"/>
                </a:lnTo>
                <a:lnTo>
                  <a:pt x="152400" y="0"/>
                </a:lnTo>
                <a:lnTo>
                  <a:pt x="245534" y="16934"/>
                </a:lnTo>
                <a:lnTo>
                  <a:pt x="313267" y="16934"/>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Forme libre : forme 54">
            <a:extLst>
              <a:ext uri="{FF2B5EF4-FFF2-40B4-BE49-F238E27FC236}">
                <a16:creationId xmlns:a16="http://schemas.microsoft.com/office/drawing/2014/main" id="{22E99E69-8815-5859-D6B7-D6E50FB28375}"/>
              </a:ext>
            </a:extLst>
          </p:cNvPr>
          <p:cNvSpPr/>
          <p:nvPr/>
        </p:nvSpPr>
        <p:spPr>
          <a:xfrm>
            <a:off x="3586655" y="6306208"/>
            <a:ext cx="236483" cy="204952"/>
          </a:xfrm>
          <a:custGeom>
            <a:avLst/>
            <a:gdLst>
              <a:gd name="connsiteX0" fmla="*/ 86711 w 236483"/>
              <a:gd name="connsiteY0" fmla="*/ 0 h 157655"/>
              <a:gd name="connsiteX1" fmla="*/ 141890 w 236483"/>
              <a:gd name="connsiteY1" fmla="*/ 70945 h 157655"/>
              <a:gd name="connsiteX2" fmla="*/ 181304 w 236483"/>
              <a:gd name="connsiteY2" fmla="*/ 110359 h 157655"/>
              <a:gd name="connsiteX3" fmla="*/ 236483 w 236483"/>
              <a:gd name="connsiteY3" fmla="*/ 157655 h 157655"/>
              <a:gd name="connsiteX4" fmla="*/ 236483 w 236483"/>
              <a:gd name="connsiteY4" fmla="*/ 157655 h 157655"/>
              <a:gd name="connsiteX5" fmla="*/ 236483 w 236483"/>
              <a:gd name="connsiteY5" fmla="*/ 157655 h 157655"/>
              <a:gd name="connsiteX6" fmla="*/ 63062 w 236483"/>
              <a:gd name="connsiteY6" fmla="*/ 134007 h 157655"/>
              <a:gd name="connsiteX7" fmla="*/ 0 w 236483"/>
              <a:gd name="connsiteY7" fmla="*/ 86710 h 157655"/>
              <a:gd name="connsiteX8" fmla="*/ 0 w 236483"/>
              <a:gd name="connsiteY8" fmla="*/ 86710 h 157655"/>
              <a:gd name="connsiteX9" fmla="*/ 23648 w 236483"/>
              <a:gd name="connsiteY9" fmla="*/ 0 h 157655"/>
              <a:gd name="connsiteX10" fmla="*/ 86711 w 236483"/>
              <a:gd name="connsiteY10" fmla="*/ 0 h 157655"/>
              <a:gd name="connsiteX0" fmla="*/ 86711 w 236483"/>
              <a:gd name="connsiteY0" fmla="*/ 0 h 157655"/>
              <a:gd name="connsiteX1" fmla="*/ 141890 w 236483"/>
              <a:gd name="connsiteY1" fmla="*/ 70945 h 157655"/>
              <a:gd name="connsiteX2" fmla="*/ 181304 w 236483"/>
              <a:gd name="connsiteY2" fmla="*/ 110359 h 157655"/>
              <a:gd name="connsiteX3" fmla="*/ 236483 w 236483"/>
              <a:gd name="connsiteY3" fmla="*/ 157655 h 157655"/>
              <a:gd name="connsiteX4" fmla="*/ 236483 w 236483"/>
              <a:gd name="connsiteY4" fmla="*/ 157655 h 157655"/>
              <a:gd name="connsiteX5" fmla="*/ 236483 w 236483"/>
              <a:gd name="connsiteY5" fmla="*/ 157655 h 157655"/>
              <a:gd name="connsiteX6" fmla="*/ 94593 w 236483"/>
              <a:gd name="connsiteY6" fmla="*/ 134007 h 157655"/>
              <a:gd name="connsiteX7" fmla="*/ 0 w 236483"/>
              <a:gd name="connsiteY7" fmla="*/ 86710 h 157655"/>
              <a:gd name="connsiteX8" fmla="*/ 0 w 236483"/>
              <a:gd name="connsiteY8" fmla="*/ 86710 h 157655"/>
              <a:gd name="connsiteX9" fmla="*/ 23648 w 236483"/>
              <a:gd name="connsiteY9" fmla="*/ 0 h 157655"/>
              <a:gd name="connsiteX10" fmla="*/ 86711 w 236483"/>
              <a:gd name="connsiteY10" fmla="*/ 0 h 157655"/>
              <a:gd name="connsiteX0" fmla="*/ 86711 w 236483"/>
              <a:gd name="connsiteY0" fmla="*/ 0 h 204952"/>
              <a:gd name="connsiteX1" fmla="*/ 141890 w 236483"/>
              <a:gd name="connsiteY1" fmla="*/ 70945 h 204952"/>
              <a:gd name="connsiteX2" fmla="*/ 181304 w 236483"/>
              <a:gd name="connsiteY2" fmla="*/ 110359 h 204952"/>
              <a:gd name="connsiteX3" fmla="*/ 236483 w 236483"/>
              <a:gd name="connsiteY3" fmla="*/ 157655 h 204952"/>
              <a:gd name="connsiteX4" fmla="*/ 236483 w 236483"/>
              <a:gd name="connsiteY4" fmla="*/ 157655 h 204952"/>
              <a:gd name="connsiteX5" fmla="*/ 212835 w 236483"/>
              <a:gd name="connsiteY5" fmla="*/ 204952 h 204952"/>
              <a:gd name="connsiteX6" fmla="*/ 94593 w 236483"/>
              <a:gd name="connsiteY6" fmla="*/ 134007 h 204952"/>
              <a:gd name="connsiteX7" fmla="*/ 0 w 236483"/>
              <a:gd name="connsiteY7" fmla="*/ 86710 h 204952"/>
              <a:gd name="connsiteX8" fmla="*/ 0 w 236483"/>
              <a:gd name="connsiteY8" fmla="*/ 86710 h 204952"/>
              <a:gd name="connsiteX9" fmla="*/ 23648 w 236483"/>
              <a:gd name="connsiteY9" fmla="*/ 0 h 204952"/>
              <a:gd name="connsiteX10" fmla="*/ 86711 w 236483"/>
              <a:gd name="connsiteY10" fmla="*/ 0 h 204952"/>
              <a:gd name="connsiteX0" fmla="*/ 86711 w 236483"/>
              <a:gd name="connsiteY0" fmla="*/ 0 h 204952"/>
              <a:gd name="connsiteX1" fmla="*/ 141890 w 236483"/>
              <a:gd name="connsiteY1" fmla="*/ 70945 h 204952"/>
              <a:gd name="connsiteX2" fmla="*/ 181304 w 236483"/>
              <a:gd name="connsiteY2" fmla="*/ 110359 h 204952"/>
              <a:gd name="connsiteX3" fmla="*/ 236483 w 236483"/>
              <a:gd name="connsiteY3" fmla="*/ 157655 h 204952"/>
              <a:gd name="connsiteX4" fmla="*/ 236483 w 236483"/>
              <a:gd name="connsiteY4" fmla="*/ 157655 h 204952"/>
              <a:gd name="connsiteX5" fmla="*/ 212835 w 236483"/>
              <a:gd name="connsiteY5" fmla="*/ 204952 h 204952"/>
              <a:gd name="connsiteX6" fmla="*/ 63062 w 236483"/>
              <a:gd name="connsiteY6" fmla="*/ 149773 h 204952"/>
              <a:gd name="connsiteX7" fmla="*/ 0 w 236483"/>
              <a:gd name="connsiteY7" fmla="*/ 86710 h 204952"/>
              <a:gd name="connsiteX8" fmla="*/ 0 w 236483"/>
              <a:gd name="connsiteY8" fmla="*/ 86710 h 204952"/>
              <a:gd name="connsiteX9" fmla="*/ 23648 w 236483"/>
              <a:gd name="connsiteY9" fmla="*/ 0 h 204952"/>
              <a:gd name="connsiteX10" fmla="*/ 86711 w 236483"/>
              <a:gd name="connsiteY10" fmla="*/ 0 h 20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483" h="204952">
                <a:moveTo>
                  <a:pt x="86711" y="0"/>
                </a:moveTo>
                <a:lnTo>
                  <a:pt x="141890" y="70945"/>
                </a:lnTo>
                <a:lnTo>
                  <a:pt x="181304" y="110359"/>
                </a:lnTo>
                <a:lnTo>
                  <a:pt x="236483" y="157655"/>
                </a:lnTo>
                <a:lnTo>
                  <a:pt x="236483" y="157655"/>
                </a:lnTo>
                <a:lnTo>
                  <a:pt x="212835" y="204952"/>
                </a:lnTo>
                <a:lnTo>
                  <a:pt x="63062" y="149773"/>
                </a:lnTo>
                <a:lnTo>
                  <a:pt x="0" y="86710"/>
                </a:lnTo>
                <a:lnTo>
                  <a:pt x="0" y="86710"/>
                </a:lnTo>
                <a:lnTo>
                  <a:pt x="23648" y="0"/>
                </a:lnTo>
                <a:lnTo>
                  <a:pt x="86711"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Forme libre : forme 56">
            <a:extLst>
              <a:ext uri="{FF2B5EF4-FFF2-40B4-BE49-F238E27FC236}">
                <a16:creationId xmlns:a16="http://schemas.microsoft.com/office/drawing/2014/main" id="{8ACAA8D9-2A4C-0331-23A8-B4884442444A}"/>
              </a:ext>
            </a:extLst>
          </p:cNvPr>
          <p:cNvSpPr/>
          <p:nvPr/>
        </p:nvSpPr>
        <p:spPr>
          <a:xfrm>
            <a:off x="3689131" y="6290441"/>
            <a:ext cx="386255" cy="212835"/>
          </a:xfrm>
          <a:custGeom>
            <a:avLst/>
            <a:gdLst>
              <a:gd name="connsiteX0" fmla="*/ 0 w 386255"/>
              <a:gd name="connsiteY0" fmla="*/ 0 h 212835"/>
              <a:gd name="connsiteX1" fmla="*/ 70945 w 386255"/>
              <a:gd name="connsiteY1" fmla="*/ 47297 h 212835"/>
              <a:gd name="connsiteX2" fmla="*/ 204952 w 386255"/>
              <a:gd name="connsiteY2" fmla="*/ 102476 h 212835"/>
              <a:gd name="connsiteX3" fmla="*/ 323193 w 386255"/>
              <a:gd name="connsiteY3" fmla="*/ 149773 h 212835"/>
              <a:gd name="connsiteX4" fmla="*/ 386255 w 386255"/>
              <a:gd name="connsiteY4" fmla="*/ 173421 h 212835"/>
              <a:gd name="connsiteX5" fmla="*/ 378372 w 386255"/>
              <a:gd name="connsiteY5" fmla="*/ 197069 h 212835"/>
              <a:gd name="connsiteX6" fmla="*/ 354724 w 386255"/>
              <a:gd name="connsiteY6" fmla="*/ 212835 h 212835"/>
              <a:gd name="connsiteX7" fmla="*/ 315310 w 386255"/>
              <a:gd name="connsiteY7" fmla="*/ 197069 h 212835"/>
              <a:gd name="connsiteX8" fmla="*/ 283779 w 386255"/>
              <a:gd name="connsiteY8" fmla="*/ 197069 h 212835"/>
              <a:gd name="connsiteX9" fmla="*/ 212835 w 386255"/>
              <a:gd name="connsiteY9" fmla="*/ 197069 h 212835"/>
              <a:gd name="connsiteX10" fmla="*/ 212835 w 386255"/>
              <a:gd name="connsiteY10" fmla="*/ 197069 h 212835"/>
              <a:gd name="connsiteX11" fmla="*/ 149772 w 386255"/>
              <a:gd name="connsiteY11" fmla="*/ 181304 h 212835"/>
              <a:gd name="connsiteX12" fmla="*/ 134007 w 386255"/>
              <a:gd name="connsiteY12" fmla="*/ 173421 h 212835"/>
              <a:gd name="connsiteX13" fmla="*/ 102476 w 386255"/>
              <a:gd name="connsiteY13" fmla="*/ 141890 h 212835"/>
              <a:gd name="connsiteX14" fmla="*/ 31531 w 386255"/>
              <a:gd name="connsiteY14" fmla="*/ 86711 h 212835"/>
              <a:gd name="connsiteX15" fmla="*/ 0 w 386255"/>
              <a:gd name="connsiteY15" fmla="*/ 0 h 21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255" h="212835">
                <a:moveTo>
                  <a:pt x="0" y="0"/>
                </a:moveTo>
                <a:lnTo>
                  <a:pt x="70945" y="47297"/>
                </a:lnTo>
                <a:lnTo>
                  <a:pt x="204952" y="102476"/>
                </a:lnTo>
                <a:lnTo>
                  <a:pt x="323193" y="149773"/>
                </a:lnTo>
                <a:lnTo>
                  <a:pt x="386255" y="173421"/>
                </a:lnTo>
                <a:lnTo>
                  <a:pt x="378372" y="197069"/>
                </a:lnTo>
                <a:lnTo>
                  <a:pt x="354724" y="212835"/>
                </a:lnTo>
                <a:lnTo>
                  <a:pt x="315310" y="197069"/>
                </a:lnTo>
                <a:lnTo>
                  <a:pt x="283779" y="197069"/>
                </a:lnTo>
                <a:lnTo>
                  <a:pt x="212835" y="197069"/>
                </a:lnTo>
                <a:lnTo>
                  <a:pt x="212835" y="197069"/>
                </a:lnTo>
                <a:lnTo>
                  <a:pt x="149772" y="181304"/>
                </a:lnTo>
                <a:lnTo>
                  <a:pt x="134007" y="173421"/>
                </a:lnTo>
                <a:lnTo>
                  <a:pt x="102476" y="141890"/>
                </a:lnTo>
                <a:lnTo>
                  <a:pt x="31531" y="86711"/>
                </a:lnTo>
                <a:lnTo>
                  <a:pt x="0"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Forme libre : forme 58">
            <a:extLst>
              <a:ext uri="{FF2B5EF4-FFF2-40B4-BE49-F238E27FC236}">
                <a16:creationId xmlns:a16="http://schemas.microsoft.com/office/drawing/2014/main" id="{6E2C061B-7CB4-AA8A-DEA8-D59810C32836}"/>
              </a:ext>
            </a:extLst>
          </p:cNvPr>
          <p:cNvSpPr/>
          <p:nvPr/>
        </p:nvSpPr>
        <p:spPr>
          <a:xfrm>
            <a:off x="4256690" y="1679028"/>
            <a:ext cx="173420" cy="110358"/>
          </a:xfrm>
          <a:custGeom>
            <a:avLst/>
            <a:gdLst>
              <a:gd name="connsiteX0" fmla="*/ 39413 w 173420"/>
              <a:gd name="connsiteY0" fmla="*/ 0 h 110358"/>
              <a:gd name="connsiteX1" fmla="*/ 0 w 173420"/>
              <a:gd name="connsiteY1" fmla="*/ 63062 h 110358"/>
              <a:gd name="connsiteX2" fmla="*/ 31531 w 173420"/>
              <a:gd name="connsiteY2" fmla="*/ 94593 h 110358"/>
              <a:gd name="connsiteX3" fmla="*/ 78827 w 173420"/>
              <a:gd name="connsiteY3" fmla="*/ 102475 h 110358"/>
              <a:gd name="connsiteX4" fmla="*/ 78827 w 173420"/>
              <a:gd name="connsiteY4" fmla="*/ 102475 h 110358"/>
              <a:gd name="connsiteX5" fmla="*/ 149772 w 173420"/>
              <a:gd name="connsiteY5" fmla="*/ 110358 h 110358"/>
              <a:gd name="connsiteX6" fmla="*/ 173420 w 173420"/>
              <a:gd name="connsiteY6" fmla="*/ 70944 h 110358"/>
              <a:gd name="connsiteX7" fmla="*/ 157655 w 173420"/>
              <a:gd name="connsiteY7" fmla="*/ 47296 h 110358"/>
              <a:gd name="connsiteX8" fmla="*/ 149772 w 173420"/>
              <a:gd name="connsiteY8" fmla="*/ 23648 h 110358"/>
              <a:gd name="connsiteX9" fmla="*/ 118241 w 173420"/>
              <a:gd name="connsiteY9" fmla="*/ 7882 h 110358"/>
              <a:gd name="connsiteX10" fmla="*/ 39413 w 173420"/>
              <a:gd name="connsiteY10" fmla="*/ 0 h 11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20" h="110358">
                <a:moveTo>
                  <a:pt x="39413" y="0"/>
                </a:moveTo>
                <a:lnTo>
                  <a:pt x="0" y="63062"/>
                </a:lnTo>
                <a:lnTo>
                  <a:pt x="31531" y="94593"/>
                </a:lnTo>
                <a:lnTo>
                  <a:pt x="78827" y="102475"/>
                </a:lnTo>
                <a:lnTo>
                  <a:pt x="78827" y="102475"/>
                </a:lnTo>
                <a:lnTo>
                  <a:pt x="149772" y="110358"/>
                </a:lnTo>
                <a:lnTo>
                  <a:pt x="173420" y="70944"/>
                </a:lnTo>
                <a:lnTo>
                  <a:pt x="157655" y="47296"/>
                </a:lnTo>
                <a:lnTo>
                  <a:pt x="149772" y="23648"/>
                </a:lnTo>
                <a:lnTo>
                  <a:pt x="118241" y="7882"/>
                </a:lnTo>
                <a:lnTo>
                  <a:pt x="39413"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Forme libre : forme 59">
            <a:extLst>
              <a:ext uri="{FF2B5EF4-FFF2-40B4-BE49-F238E27FC236}">
                <a16:creationId xmlns:a16="http://schemas.microsoft.com/office/drawing/2014/main" id="{73F4CAB6-E547-94D1-7796-93C717AB586D}"/>
              </a:ext>
            </a:extLst>
          </p:cNvPr>
          <p:cNvSpPr/>
          <p:nvPr/>
        </p:nvSpPr>
        <p:spPr>
          <a:xfrm>
            <a:off x="3247697" y="717331"/>
            <a:ext cx="110358" cy="94593"/>
          </a:xfrm>
          <a:custGeom>
            <a:avLst/>
            <a:gdLst>
              <a:gd name="connsiteX0" fmla="*/ 0 w 86710"/>
              <a:gd name="connsiteY0" fmla="*/ 0 h 78827"/>
              <a:gd name="connsiteX1" fmla="*/ 7883 w 86710"/>
              <a:gd name="connsiteY1" fmla="*/ 78827 h 78827"/>
              <a:gd name="connsiteX2" fmla="*/ 70945 w 86710"/>
              <a:gd name="connsiteY2" fmla="*/ 78827 h 78827"/>
              <a:gd name="connsiteX3" fmla="*/ 78827 w 86710"/>
              <a:gd name="connsiteY3" fmla="*/ 39413 h 78827"/>
              <a:gd name="connsiteX4" fmla="*/ 86710 w 86710"/>
              <a:gd name="connsiteY4" fmla="*/ 23648 h 78827"/>
              <a:gd name="connsiteX5" fmla="*/ 63062 w 86710"/>
              <a:gd name="connsiteY5" fmla="*/ 7882 h 78827"/>
              <a:gd name="connsiteX6" fmla="*/ 0 w 86710"/>
              <a:gd name="connsiteY6" fmla="*/ 0 h 78827"/>
              <a:gd name="connsiteX0" fmla="*/ 0 w 110358"/>
              <a:gd name="connsiteY0" fmla="*/ 0 h 94593"/>
              <a:gd name="connsiteX1" fmla="*/ 31531 w 110358"/>
              <a:gd name="connsiteY1" fmla="*/ 94593 h 94593"/>
              <a:gd name="connsiteX2" fmla="*/ 94593 w 110358"/>
              <a:gd name="connsiteY2" fmla="*/ 94593 h 94593"/>
              <a:gd name="connsiteX3" fmla="*/ 102475 w 110358"/>
              <a:gd name="connsiteY3" fmla="*/ 55179 h 94593"/>
              <a:gd name="connsiteX4" fmla="*/ 110358 w 110358"/>
              <a:gd name="connsiteY4" fmla="*/ 39414 h 94593"/>
              <a:gd name="connsiteX5" fmla="*/ 86710 w 110358"/>
              <a:gd name="connsiteY5" fmla="*/ 23648 h 94593"/>
              <a:gd name="connsiteX6" fmla="*/ 0 w 110358"/>
              <a:gd name="connsiteY6" fmla="*/ 0 h 94593"/>
              <a:gd name="connsiteX0" fmla="*/ 0 w 110358"/>
              <a:gd name="connsiteY0" fmla="*/ 0 h 94593"/>
              <a:gd name="connsiteX1" fmla="*/ 7882 w 110358"/>
              <a:gd name="connsiteY1" fmla="*/ 94593 h 94593"/>
              <a:gd name="connsiteX2" fmla="*/ 94593 w 110358"/>
              <a:gd name="connsiteY2" fmla="*/ 94593 h 94593"/>
              <a:gd name="connsiteX3" fmla="*/ 102475 w 110358"/>
              <a:gd name="connsiteY3" fmla="*/ 55179 h 94593"/>
              <a:gd name="connsiteX4" fmla="*/ 110358 w 110358"/>
              <a:gd name="connsiteY4" fmla="*/ 39414 h 94593"/>
              <a:gd name="connsiteX5" fmla="*/ 86710 w 110358"/>
              <a:gd name="connsiteY5" fmla="*/ 23648 h 94593"/>
              <a:gd name="connsiteX6" fmla="*/ 0 w 110358"/>
              <a:gd name="connsiteY6" fmla="*/ 0 h 9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58" h="94593">
                <a:moveTo>
                  <a:pt x="0" y="0"/>
                </a:moveTo>
                <a:lnTo>
                  <a:pt x="7882" y="94593"/>
                </a:lnTo>
                <a:lnTo>
                  <a:pt x="94593" y="94593"/>
                </a:lnTo>
                <a:lnTo>
                  <a:pt x="102475" y="55179"/>
                </a:lnTo>
                <a:lnTo>
                  <a:pt x="110358" y="39414"/>
                </a:lnTo>
                <a:lnTo>
                  <a:pt x="86710" y="23648"/>
                </a:lnTo>
                <a:lnTo>
                  <a:pt x="0" y="0"/>
                </a:lnTo>
                <a:close/>
              </a:path>
            </a:pathLst>
          </a:cu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Forme libre : forme 60">
            <a:extLst>
              <a:ext uri="{FF2B5EF4-FFF2-40B4-BE49-F238E27FC236}">
                <a16:creationId xmlns:a16="http://schemas.microsoft.com/office/drawing/2014/main" id="{DEC5C703-E8BC-678F-796A-CCC5D7FA9D1A}"/>
              </a:ext>
            </a:extLst>
          </p:cNvPr>
          <p:cNvSpPr/>
          <p:nvPr/>
        </p:nvSpPr>
        <p:spPr>
          <a:xfrm>
            <a:off x="3338283" y="683842"/>
            <a:ext cx="56362" cy="44013"/>
          </a:xfrm>
          <a:custGeom>
            <a:avLst/>
            <a:gdLst>
              <a:gd name="connsiteX0" fmla="*/ 0 w 47297"/>
              <a:gd name="connsiteY0" fmla="*/ 0 h 63063"/>
              <a:gd name="connsiteX1" fmla="*/ 47297 w 47297"/>
              <a:gd name="connsiteY1" fmla="*/ 55180 h 63063"/>
              <a:gd name="connsiteX2" fmla="*/ 39414 w 47297"/>
              <a:gd name="connsiteY2" fmla="*/ 63063 h 63063"/>
              <a:gd name="connsiteX3" fmla="*/ 0 w 47297"/>
              <a:gd name="connsiteY3" fmla="*/ 63063 h 63063"/>
              <a:gd name="connsiteX4" fmla="*/ 0 w 47297"/>
              <a:gd name="connsiteY4" fmla="*/ 0 h 63063"/>
              <a:gd name="connsiteX0" fmla="*/ 3429 w 47297"/>
              <a:gd name="connsiteY0" fmla="*/ 0 h 44013"/>
              <a:gd name="connsiteX1" fmla="*/ 47297 w 47297"/>
              <a:gd name="connsiteY1" fmla="*/ 36130 h 44013"/>
              <a:gd name="connsiteX2" fmla="*/ 39414 w 47297"/>
              <a:gd name="connsiteY2" fmla="*/ 44013 h 44013"/>
              <a:gd name="connsiteX3" fmla="*/ 0 w 47297"/>
              <a:gd name="connsiteY3" fmla="*/ 44013 h 44013"/>
              <a:gd name="connsiteX4" fmla="*/ 3429 w 47297"/>
              <a:gd name="connsiteY4" fmla="*/ 0 h 44013"/>
              <a:gd name="connsiteX0" fmla="*/ 10287 w 54155"/>
              <a:gd name="connsiteY0" fmla="*/ 0 h 44013"/>
              <a:gd name="connsiteX1" fmla="*/ 54155 w 54155"/>
              <a:gd name="connsiteY1" fmla="*/ 36130 h 44013"/>
              <a:gd name="connsiteX2" fmla="*/ 46272 w 54155"/>
              <a:gd name="connsiteY2" fmla="*/ 44013 h 44013"/>
              <a:gd name="connsiteX3" fmla="*/ 0 w 54155"/>
              <a:gd name="connsiteY3" fmla="*/ 28773 h 44013"/>
              <a:gd name="connsiteX4" fmla="*/ 10287 w 54155"/>
              <a:gd name="connsiteY4" fmla="*/ 0 h 44013"/>
              <a:gd name="connsiteX0" fmla="*/ 10287 w 54155"/>
              <a:gd name="connsiteY0" fmla="*/ 0 h 44013"/>
              <a:gd name="connsiteX1" fmla="*/ 37718 w 54155"/>
              <a:gd name="connsiteY1" fmla="*/ 11956 h 44013"/>
              <a:gd name="connsiteX2" fmla="*/ 54155 w 54155"/>
              <a:gd name="connsiteY2" fmla="*/ 36130 h 44013"/>
              <a:gd name="connsiteX3" fmla="*/ 46272 w 54155"/>
              <a:gd name="connsiteY3" fmla="*/ 44013 h 44013"/>
              <a:gd name="connsiteX4" fmla="*/ 0 w 54155"/>
              <a:gd name="connsiteY4" fmla="*/ 28773 h 44013"/>
              <a:gd name="connsiteX5" fmla="*/ 10287 w 54155"/>
              <a:gd name="connsiteY5" fmla="*/ 0 h 44013"/>
              <a:gd name="connsiteX0" fmla="*/ 6858 w 50726"/>
              <a:gd name="connsiteY0" fmla="*/ 0 h 44013"/>
              <a:gd name="connsiteX1" fmla="*/ 34289 w 50726"/>
              <a:gd name="connsiteY1" fmla="*/ 11956 h 44013"/>
              <a:gd name="connsiteX2" fmla="*/ 50726 w 50726"/>
              <a:gd name="connsiteY2" fmla="*/ 36130 h 44013"/>
              <a:gd name="connsiteX3" fmla="*/ 42843 w 50726"/>
              <a:gd name="connsiteY3" fmla="*/ 44013 h 44013"/>
              <a:gd name="connsiteX4" fmla="*/ 0 w 50726"/>
              <a:gd name="connsiteY4" fmla="*/ 28773 h 44013"/>
              <a:gd name="connsiteX5" fmla="*/ 6858 w 50726"/>
              <a:gd name="connsiteY5" fmla="*/ 0 h 44013"/>
              <a:gd name="connsiteX0" fmla="*/ 6858 w 50726"/>
              <a:gd name="connsiteY0" fmla="*/ 0 h 44013"/>
              <a:gd name="connsiteX1" fmla="*/ 34289 w 50726"/>
              <a:gd name="connsiteY1" fmla="*/ 11956 h 44013"/>
              <a:gd name="connsiteX2" fmla="*/ 50726 w 50726"/>
              <a:gd name="connsiteY2" fmla="*/ 36130 h 44013"/>
              <a:gd name="connsiteX3" fmla="*/ 42843 w 50726"/>
              <a:gd name="connsiteY3" fmla="*/ 44013 h 44013"/>
              <a:gd name="connsiteX4" fmla="*/ 0 w 50726"/>
              <a:gd name="connsiteY4" fmla="*/ 28773 h 44013"/>
              <a:gd name="connsiteX5" fmla="*/ 6858 w 50726"/>
              <a:gd name="connsiteY5" fmla="*/ 0 h 4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26" h="44013">
                <a:moveTo>
                  <a:pt x="6858" y="0"/>
                </a:moveTo>
                <a:cubicBezTo>
                  <a:pt x="14859" y="8430"/>
                  <a:pt x="26288" y="3526"/>
                  <a:pt x="34289" y="11956"/>
                </a:cubicBezTo>
                <a:lnTo>
                  <a:pt x="50726" y="36130"/>
                </a:lnTo>
                <a:lnTo>
                  <a:pt x="42843" y="44013"/>
                </a:lnTo>
                <a:cubicBezTo>
                  <a:pt x="28562" y="38933"/>
                  <a:pt x="14281" y="39568"/>
                  <a:pt x="0" y="28773"/>
                </a:cubicBezTo>
                <a:lnTo>
                  <a:pt x="6858" y="0"/>
                </a:lnTo>
                <a:close/>
              </a:path>
            </a:pathLst>
          </a:custGeom>
          <a:solidFill>
            <a:srgbClr val="00B050"/>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0BC8C87D-43ED-7EE9-79B8-022F1EA7E19F}"/>
              </a:ext>
            </a:extLst>
          </p:cNvPr>
          <p:cNvCxnSpPr>
            <a:cxnSpLocks/>
          </p:cNvCxnSpPr>
          <p:nvPr/>
        </p:nvCxnSpPr>
        <p:spPr>
          <a:xfrm flipV="1">
            <a:off x="2241216" y="1768929"/>
            <a:ext cx="1851813" cy="642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AC07E77E-61AB-884D-2F61-D69B4B326714}"/>
              </a:ext>
            </a:extLst>
          </p:cNvPr>
          <p:cNvCxnSpPr>
            <a:cxnSpLocks/>
          </p:cNvCxnSpPr>
          <p:nvPr/>
        </p:nvCxnSpPr>
        <p:spPr>
          <a:xfrm flipV="1">
            <a:off x="2266029" y="1562100"/>
            <a:ext cx="2001171" cy="6489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476024F4-172A-A51D-B42A-A5BFC71C85B5}"/>
              </a:ext>
            </a:extLst>
          </p:cNvPr>
          <p:cNvCxnSpPr>
            <a:cxnSpLocks/>
          </p:cNvCxnSpPr>
          <p:nvPr/>
        </p:nvCxnSpPr>
        <p:spPr>
          <a:xfrm flipV="1">
            <a:off x="2557826" y="1434082"/>
            <a:ext cx="1662049" cy="528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88B04672-A20A-6A01-657B-41CF2F17EFE6}"/>
              </a:ext>
            </a:extLst>
          </p:cNvPr>
          <p:cNvCxnSpPr>
            <a:cxnSpLocks/>
          </p:cNvCxnSpPr>
          <p:nvPr/>
        </p:nvCxnSpPr>
        <p:spPr>
          <a:xfrm flipV="1">
            <a:off x="2376442" y="1856014"/>
            <a:ext cx="1885315" cy="6912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7D7D8D88-3EF4-8B16-8346-C8DA8A65DBE1}"/>
              </a:ext>
            </a:extLst>
          </p:cNvPr>
          <p:cNvCxnSpPr>
            <a:cxnSpLocks/>
          </p:cNvCxnSpPr>
          <p:nvPr/>
        </p:nvCxnSpPr>
        <p:spPr>
          <a:xfrm flipV="1">
            <a:off x="2888678" y="1850491"/>
            <a:ext cx="1834737" cy="688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247E1421-D10A-5861-A233-A60CC3D18863}"/>
              </a:ext>
            </a:extLst>
          </p:cNvPr>
          <p:cNvCxnSpPr>
            <a:cxnSpLocks/>
          </p:cNvCxnSpPr>
          <p:nvPr/>
        </p:nvCxnSpPr>
        <p:spPr>
          <a:xfrm flipV="1">
            <a:off x="2992583" y="1948543"/>
            <a:ext cx="1829788" cy="739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51DC95AA-4AD3-E6F9-ECF5-3408087248F1}"/>
              </a:ext>
            </a:extLst>
          </p:cNvPr>
          <p:cNvCxnSpPr>
            <a:cxnSpLocks/>
          </p:cNvCxnSpPr>
          <p:nvPr/>
        </p:nvCxnSpPr>
        <p:spPr>
          <a:xfrm flipV="1">
            <a:off x="3129427" y="1955280"/>
            <a:ext cx="2046946" cy="843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4CCD45E9-94D0-BEA7-938B-BB30CC864727}"/>
              </a:ext>
            </a:extLst>
          </p:cNvPr>
          <p:cNvCxnSpPr>
            <a:cxnSpLocks/>
          </p:cNvCxnSpPr>
          <p:nvPr/>
        </p:nvCxnSpPr>
        <p:spPr>
          <a:xfrm flipV="1">
            <a:off x="3328448" y="2051957"/>
            <a:ext cx="1983781" cy="8267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4472B684-E3F1-62F8-5B0F-C7AD36709052}"/>
              </a:ext>
            </a:extLst>
          </p:cNvPr>
          <p:cNvCxnSpPr>
            <a:cxnSpLocks/>
          </p:cNvCxnSpPr>
          <p:nvPr/>
        </p:nvCxnSpPr>
        <p:spPr>
          <a:xfrm flipV="1">
            <a:off x="2559955" y="1518376"/>
            <a:ext cx="850771" cy="271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93ED6128-A87B-F3CE-F94C-782599E48B08}"/>
              </a:ext>
            </a:extLst>
          </p:cNvPr>
          <p:cNvCxnSpPr>
            <a:cxnSpLocks/>
          </p:cNvCxnSpPr>
          <p:nvPr/>
        </p:nvCxnSpPr>
        <p:spPr>
          <a:xfrm flipV="1">
            <a:off x="2580896" y="1357844"/>
            <a:ext cx="850771" cy="271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471278BB-BDB2-5CF3-6B5A-F24979CAA852}"/>
              </a:ext>
            </a:extLst>
          </p:cNvPr>
          <p:cNvCxnSpPr>
            <a:cxnSpLocks/>
          </p:cNvCxnSpPr>
          <p:nvPr/>
        </p:nvCxnSpPr>
        <p:spPr>
          <a:xfrm flipV="1">
            <a:off x="3451749" y="2133600"/>
            <a:ext cx="2034651" cy="862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AB5A5279-8C18-D9AE-E10F-EA1F9FF9CD03}"/>
              </a:ext>
            </a:extLst>
          </p:cNvPr>
          <p:cNvCxnSpPr>
            <a:cxnSpLocks/>
          </p:cNvCxnSpPr>
          <p:nvPr/>
        </p:nvCxnSpPr>
        <p:spPr>
          <a:xfrm flipV="1">
            <a:off x="3584315" y="2237637"/>
            <a:ext cx="2034651" cy="862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D61693EA-8C9B-BC19-16A7-A40F345DF8BB}"/>
              </a:ext>
            </a:extLst>
          </p:cNvPr>
          <p:cNvCxnSpPr>
            <a:cxnSpLocks/>
          </p:cNvCxnSpPr>
          <p:nvPr/>
        </p:nvCxnSpPr>
        <p:spPr>
          <a:xfrm flipV="1">
            <a:off x="3701848" y="2411186"/>
            <a:ext cx="1920623" cy="803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a16="http://schemas.microsoft.com/office/drawing/2014/main" id="{6EB7C1D2-4898-4C0B-F32A-2103906EB3C5}"/>
              </a:ext>
            </a:extLst>
          </p:cNvPr>
          <p:cNvCxnSpPr>
            <a:cxnSpLocks/>
          </p:cNvCxnSpPr>
          <p:nvPr/>
        </p:nvCxnSpPr>
        <p:spPr>
          <a:xfrm flipV="1">
            <a:off x="3682389" y="2705100"/>
            <a:ext cx="1738697" cy="7303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02F83B09-8619-5162-8F3F-F3C8E365FD0B}"/>
              </a:ext>
            </a:extLst>
          </p:cNvPr>
          <p:cNvCxnSpPr>
            <a:cxnSpLocks/>
          </p:cNvCxnSpPr>
          <p:nvPr/>
        </p:nvCxnSpPr>
        <p:spPr>
          <a:xfrm flipV="1">
            <a:off x="3720548" y="2966357"/>
            <a:ext cx="1569909" cy="6180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195C7112-64A4-94E4-0921-1EEF2EC895BB}"/>
              </a:ext>
            </a:extLst>
          </p:cNvPr>
          <p:cNvCxnSpPr>
            <a:cxnSpLocks/>
          </p:cNvCxnSpPr>
          <p:nvPr/>
        </p:nvCxnSpPr>
        <p:spPr>
          <a:xfrm flipV="1">
            <a:off x="3875314" y="3154782"/>
            <a:ext cx="1434602" cy="551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F2DCCBFE-B874-BC8B-EEBE-C849CD776DAF}"/>
              </a:ext>
            </a:extLst>
          </p:cNvPr>
          <p:cNvCxnSpPr>
            <a:cxnSpLocks/>
          </p:cNvCxnSpPr>
          <p:nvPr/>
        </p:nvCxnSpPr>
        <p:spPr>
          <a:xfrm flipV="1">
            <a:off x="4115875" y="3510643"/>
            <a:ext cx="1098382" cy="4258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165A1502-0CB6-ABA9-CDFD-5AB57341254F}"/>
              </a:ext>
            </a:extLst>
          </p:cNvPr>
          <p:cNvCxnSpPr>
            <a:cxnSpLocks/>
          </p:cNvCxnSpPr>
          <p:nvPr/>
        </p:nvCxnSpPr>
        <p:spPr>
          <a:xfrm flipV="1">
            <a:off x="4050838" y="3335237"/>
            <a:ext cx="1212682" cy="455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A0E6F8FA-98DA-0A4C-AE2E-BBFF8CE3B60F}"/>
              </a:ext>
            </a:extLst>
          </p:cNvPr>
          <p:cNvCxnSpPr>
            <a:cxnSpLocks/>
          </p:cNvCxnSpPr>
          <p:nvPr/>
        </p:nvCxnSpPr>
        <p:spPr>
          <a:xfrm flipV="1">
            <a:off x="4103732" y="3923526"/>
            <a:ext cx="458950" cy="1658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id="{92F078E4-E5CC-8F70-2DCD-5FF7C89A7946}"/>
              </a:ext>
            </a:extLst>
          </p:cNvPr>
          <p:cNvCxnSpPr>
            <a:cxnSpLocks/>
          </p:cNvCxnSpPr>
          <p:nvPr/>
        </p:nvCxnSpPr>
        <p:spPr>
          <a:xfrm flipV="1">
            <a:off x="3938223" y="4065814"/>
            <a:ext cx="650106" cy="240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id="{48763734-D5C8-3216-491C-35643111046E}"/>
              </a:ext>
            </a:extLst>
          </p:cNvPr>
          <p:cNvCxnSpPr>
            <a:cxnSpLocks/>
          </p:cNvCxnSpPr>
          <p:nvPr/>
        </p:nvCxnSpPr>
        <p:spPr>
          <a:xfrm flipV="1">
            <a:off x="4041773" y="4221561"/>
            <a:ext cx="471303" cy="180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a16="http://schemas.microsoft.com/office/drawing/2014/main" id="{41C8610B-388B-96FD-A1CD-FAF8F9E81FA0}"/>
              </a:ext>
            </a:extLst>
          </p:cNvPr>
          <p:cNvCxnSpPr>
            <a:cxnSpLocks/>
          </p:cNvCxnSpPr>
          <p:nvPr/>
        </p:nvCxnSpPr>
        <p:spPr>
          <a:xfrm flipV="1">
            <a:off x="4193763" y="4365171"/>
            <a:ext cx="296594" cy="135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7DE0E534-170E-EDD4-314C-2E874F5366A0}"/>
              </a:ext>
            </a:extLst>
          </p:cNvPr>
          <p:cNvSpPr/>
          <p:nvPr/>
        </p:nvSpPr>
        <p:spPr>
          <a:xfrm rot="20128713">
            <a:off x="2825828" y="1495514"/>
            <a:ext cx="197198" cy="45719"/>
          </a:xfrm>
          <a:prstGeom prst="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llipse 36">
            <a:extLst>
              <a:ext uri="{FF2B5EF4-FFF2-40B4-BE49-F238E27FC236}">
                <a16:creationId xmlns:a16="http://schemas.microsoft.com/office/drawing/2014/main" id="{E538B37E-3392-8780-24BE-1D861F6EFE80}"/>
              </a:ext>
            </a:extLst>
          </p:cNvPr>
          <p:cNvSpPr/>
          <p:nvPr/>
        </p:nvSpPr>
        <p:spPr>
          <a:xfrm rot="20085373">
            <a:off x="4220851" y="1618740"/>
            <a:ext cx="323813" cy="177403"/>
          </a:xfrm>
          <a:custGeom>
            <a:avLst/>
            <a:gdLst>
              <a:gd name="connsiteX0" fmla="*/ 0 w 304800"/>
              <a:gd name="connsiteY0" fmla="*/ 85179 h 170358"/>
              <a:gd name="connsiteX1" fmla="*/ 152400 w 304800"/>
              <a:gd name="connsiteY1" fmla="*/ 0 h 170358"/>
              <a:gd name="connsiteX2" fmla="*/ 304800 w 304800"/>
              <a:gd name="connsiteY2" fmla="*/ 85179 h 170358"/>
              <a:gd name="connsiteX3" fmla="*/ 152400 w 304800"/>
              <a:gd name="connsiteY3" fmla="*/ 170358 h 170358"/>
              <a:gd name="connsiteX4" fmla="*/ 0 w 304800"/>
              <a:gd name="connsiteY4" fmla="*/ 85179 h 170358"/>
              <a:gd name="connsiteX0" fmla="*/ 5438 w 310238"/>
              <a:gd name="connsiteY0" fmla="*/ 87341 h 172520"/>
              <a:gd name="connsiteX1" fmla="*/ 45646 w 310238"/>
              <a:gd name="connsiteY1" fmla="*/ 30644 h 172520"/>
              <a:gd name="connsiteX2" fmla="*/ 157838 w 310238"/>
              <a:gd name="connsiteY2" fmla="*/ 2162 h 172520"/>
              <a:gd name="connsiteX3" fmla="*/ 310238 w 310238"/>
              <a:gd name="connsiteY3" fmla="*/ 87341 h 172520"/>
              <a:gd name="connsiteX4" fmla="*/ 157838 w 310238"/>
              <a:gd name="connsiteY4" fmla="*/ 172520 h 172520"/>
              <a:gd name="connsiteX5" fmla="*/ 5438 w 310238"/>
              <a:gd name="connsiteY5" fmla="*/ 87341 h 172520"/>
              <a:gd name="connsiteX0" fmla="*/ 19013 w 323813"/>
              <a:gd name="connsiteY0" fmla="*/ 87341 h 172520"/>
              <a:gd name="connsiteX1" fmla="*/ 59221 w 323813"/>
              <a:gd name="connsiteY1" fmla="*/ 30644 h 172520"/>
              <a:gd name="connsiteX2" fmla="*/ 171413 w 323813"/>
              <a:gd name="connsiteY2" fmla="*/ 2162 h 172520"/>
              <a:gd name="connsiteX3" fmla="*/ 323813 w 323813"/>
              <a:gd name="connsiteY3" fmla="*/ 87341 h 172520"/>
              <a:gd name="connsiteX4" fmla="*/ 171413 w 323813"/>
              <a:gd name="connsiteY4" fmla="*/ 172520 h 172520"/>
              <a:gd name="connsiteX5" fmla="*/ 19013 w 323813"/>
              <a:gd name="connsiteY5" fmla="*/ 87341 h 172520"/>
              <a:gd name="connsiteX0" fmla="*/ 19013 w 323813"/>
              <a:gd name="connsiteY0" fmla="*/ 92224 h 177403"/>
              <a:gd name="connsiteX1" fmla="*/ 59221 w 323813"/>
              <a:gd name="connsiteY1" fmla="*/ 35527 h 177403"/>
              <a:gd name="connsiteX2" fmla="*/ 171413 w 323813"/>
              <a:gd name="connsiteY2" fmla="*/ 7045 h 177403"/>
              <a:gd name="connsiteX3" fmla="*/ 323813 w 323813"/>
              <a:gd name="connsiteY3" fmla="*/ 92224 h 177403"/>
              <a:gd name="connsiteX4" fmla="*/ 171413 w 323813"/>
              <a:gd name="connsiteY4" fmla="*/ 177403 h 177403"/>
              <a:gd name="connsiteX5" fmla="*/ 19013 w 323813"/>
              <a:gd name="connsiteY5" fmla="*/ 92224 h 17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813" h="177403">
                <a:moveTo>
                  <a:pt x="19013" y="92224"/>
                </a:moveTo>
                <a:cubicBezTo>
                  <a:pt x="314" y="68578"/>
                  <a:pt x="-25911" y="869"/>
                  <a:pt x="59221" y="35527"/>
                </a:cubicBezTo>
                <a:cubicBezTo>
                  <a:pt x="75536" y="-9556"/>
                  <a:pt x="127314" y="-2405"/>
                  <a:pt x="171413" y="7045"/>
                </a:cubicBezTo>
                <a:cubicBezTo>
                  <a:pt x="215512" y="16495"/>
                  <a:pt x="323813" y="45181"/>
                  <a:pt x="323813" y="92224"/>
                </a:cubicBezTo>
                <a:cubicBezTo>
                  <a:pt x="323813" y="139267"/>
                  <a:pt x="255581" y="177403"/>
                  <a:pt x="171413" y="177403"/>
                </a:cubicBezTo>
                <a:cubicBezTo>
                  <a:pt x="87245" y="177403"/>
                  <a:pt x="19013" y="139267"/>
                  <a:pt x="19013" y="92224"/>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Ellipse 37">
            <a:extLst>
              <a:ext uri="{FF2B5EF4-FFF2-40B4-BE49-F238E27FC236}">
                <a16:creationId xmlns:a16="http://schemas.microsoft.com/office/drawing/2014/main" id="{705D3A7F-3D38-23E8-6C94-00990C336802}"/>
              </a:ext>
            </a:extLst>
          </p:cNvPr>
          <p:cNvSpPr/>
          <p:nvPr/>
        </p:nvSpPr>
        <p:spPr>
          <a:xfrm rot="987089">
            <a:off x="3212922" y="584972"/>
            <a:ext cx="306024" cy="270002"/>
          </a:xfrm>
          <a:custGeom>
            <a:avLst/>
            <a:gdLst>
              <a:gd name="connsiteX0" fmla="*/ 0 w 304800"/>
              <a:gd name="connsiteY0" fmla="*/ 105850 h 211699"/>
              <a:gd name="connsiteX1" fmla="*/ 152400 w 304800"/>
              <a:gd name="connsiteY1" fmla="*/ 0 h 211699"/>
              <a:gd name="connsiteX2" fmla="*/ 304800 w 304800"/>
              <a:gd name="connsiteY2" fmla="*/ 105850 h 211699"/>
              <a:gd name="connsiteX3" fmla="*/ 152400 w 304800"/>
              <a:gd name="connsiteY3" fmla="*/ 211700 h 211699"/>
              <a:gd name="connsiteX4" fmla="*/ 0 w 304800"/>
              <a:gd name="connsiteY4" fmla="*/ 105850 h 211699"/>
              <a:gd name="connsiteX0" fmla="*/ 1773 w 306573"/>
              <a:gd name="connsiteY0" fmla="*/ 105850 h 227525"/>
              <a:gd name="connsiteX1" fmla="*/ 154173 w 306573"/>
              <a:gd name="connsiteY1" fmla="*/ 0 h 227525"/>
              <a:gd name="connsiteX2" fmla="*/ 306573 w 306573"/>
              <a:gd name="connsiteY2" fmla="*/ 105850 h 227525"/>
              <a:gd name="connsiteX3" fmla="*/ 100581 w 306573"/>
              <a:gd name="connsiteY3" fmla="*/ 227525 h 227525"/>
              <a:gd name="connsiteX4" fmla="*/ 1773 w 306573"/>
              <a:gd name="connsiteY4" fmla="*/ 105850 h 227525"/>
              <a:gd name="connsiteX0" fmla="*/ 1224 w 306024"/>
              <a:gd name="connsiteY0" fmla="*/ 105850 h 267577"/>
              <a:gd name="connsiteX1" fmla="*/ 153624 w 306024"/>
              <a:gd name="connsiteY1" fmla="*/ 0 h 267577"/>
              <a:gd name="connsiteX2" fmla="*/ 306024 w 306024"/>
              <a:gd name="connsiteY2" fmla="*/ 105850 h 267577"/>
              <a:gd name="connsiteX3" fmla="*/ 106669 w 306024"/>
              <a:gd name="connsiteY3" fmla="*/ 267577 h 267577"/>
              <a:gd name="connsiteX4" fmla="*/ 1224 w 306024"/>
              <a:gd name="connsiteY4" fmla="*/ 105850 h 267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24" h="267577">
                <a:moveTo>
                  <a:pt x="1224" y="105850"/>
                </a:moveTo>
                <a:cubicBezTo>
                  <a:pt x="9050" y="61254"/>
                  <a:pt x="69456" y="0"/>
                  <a:pt x="153624" y="0"/>
                </a:cubicBezTo>
                <a:cubicBezTo>
                  <a:pt x="237792" y="0"/>
                  <a:pt x="306024" y="47391"/>
                  <a:pt x="306024" y="105850"/>
                </a:cubicBezTo>
                <a:cubicBezTo>
                  <a:pt x="306024" y="164309"/>
                  <a:pt x="190837" y="267577"/>
                  <a:pt x="106669" y="267577"/>
                </a:cubicBezTo>
                <a:cubicBezTo>
                  <a:pt x="22501" y="267577"/>
                  <a:pt x="-6602" y="150446"/>
                  <a:pt x="1224" y="105850"/>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E558CE2B-336D-E384-2326-74F4B838EAFE}"/>
              </a:ext>
            </a:extLst>
          </p:cNvPr>
          <p:cNvSpPr txBox="1"/>
          <p:nvPr/>
        </p:nvSpPr>
        <p:spPr>
          <a:xfrm>
            <a:off x="6330170" y="999004"/>
            <a:ext cx="5070218" cy="338554"/>
          </a:xfrm>
          <a:prstGeom prst="rect">
            <a:avLst/>
          </a:prstGeom>
          <a:noFill/>
        </p:spPr>
        <p:txBody>
          <a:bodyPr wrap="square" rtlCol="0">
            <a:spAutoFit/>
          </a:bodyPr>
          <a:lstStyle/>
          <a:p>
            <a:r>
              <a:rPr lang="fr-FR" sz="1600" dirty="0"/>
              <a:t>Les quatre Etats fondateurs du Mercosur</a:t>
            </a:r>
          </a:p>
        </p:txBody>
      </p:sp>
      <p:sp>
        <p:nvSpPr>
          <p:cNvPr id="79" name="ZoneTexte 78">
            <a:extLst>
              <a:ext uri="{FF2B5EF4-FFF2-40B4-BE49-F238E27FC236}">
                <a16:creationId xmlns:a16="http://schemas.microsoft.com/office/drawing/2014/main" id="{D447EB66-F984-7DBF-A350-E748083BF35F}"/>
              </a:ext>
            </a:extLst>
          </p:cNvPr>
          <p:cNvSpPr txBox="1"/>
          <p:nvPr/>
        </p:nvSpPr>
        <p:spPr>
          <a:xfrm>
            <a:off x="6330170" y="1348649"/>
            <a:ext cx="4490230" cy="338554"/>
          </a:xfrm>
          <a:prstGeom prst="rect">
            <a:avLst/>
          </a:prstGeom>
          <a:noFill/>
        </p:spPr>
        <p:txBody>
          <a:bodyPr wrap="square" rtlCol="0">
            <a:spAutoFit/>
          </a:bodyPr>
          <a:lstStyle/>
          <a:p>
            <a:r>
              <a:rPr lang="fr-FR" sz="1600" dirty="0"/>
              <a:t>Etat adhérent depuis 2023</a:t>
            </a:r>
          </a:p>
        </p:txBody>
      </p:sp>
      <p:sp>
        <p:nvSpPr>
          <p:cNvPr id="89" name="ZoneTexte 88">
            <a:extLst>
              <a:ext uri="{FF2B5EF4-FFF2-40B4-BE49-F238E27FC236}">
                <a16:creationId xmlns:a16="http://schemas.microsoft.com/office/drawing/2014/main" id="{C0954F2C-53FC-2100-6B92-3D18B59F6548}"/>
              </a:ext>
            </a:extLst>
          </p:cNvPr>
          <p:cNvSpPr txBox="1"/>
          <p:nvPr/>
        </p:nvSpPr>
        <p:spPr>
          <a:xfrm>
            <a:off x="6330170" y="1729649"/>
            <a:ext cx="4976576" cy="338554"/>
          </a:xfrm>
          <a:prstGeom prst="rect">
            <a:avLst/>
          </a:prstGeom>
          <a:noFill/>
        </p:spPr>
        <p:txBody>
          <a:bodyPr wrap="square" rtlCol="0">
            <a:spAutoFit/>
          </a:bodyPr>
          <a:lstStyle/>
          <a:p>
            <a:r>
              <a:rPr lang="fr-FR" sz="1600" dirty="0"/>
              <a:t>Etats associés au Mercosur</a:t>
            </a:r>
          </a:p>
        </p:txBody>
      </p:sp>
      <p:sp>
        <p:nvSpPr>
          <p:cNvPr id="90" name="Rectangle 89">
            <a:extLst>
              <a:ext uri="{FF2B5EF4-FFF2-40B4-BE49-F238E27FC236}">
                <a16:creationId xmlns:a16="http://schemas.microsoft.com/office/drawing/2014/main" id="{24A8E4BF-77F3-A23D-BFBB-DEC858814E8A}"/>
              </a:ext>
            </a:extLst>
          </p:cNvPr>
          <p:cNvSpPr/>
          <p:nvPr/>
        </p:nvSpPr>
        <p:spPr>
          <a:xfrm>
            <a:off x="6041618" y="1048902"/>
            <a:ext cx="273745" cy="230999"/>
          </a:xfrm>
          <a:prstGeom prst="rect">
            <a:avLst/>
          </a:prstGeom>
          <a:solidFill>
            <a:srgbClr val="00B05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1" name="Rectangle 90">
            <a:extLst>
              <a:ext uri="{FF2B5EF4-FFF2-40B4-BE49-F238E27FC236}">
                <a16:creationId xmlns:a16="http://schemas.microsoft.com/office/drawing/2014/main" id="{38D49A97-B4E5-B0DA-8634-14D7106E9588}"/>
              </a:ext>
            </a:extLst>
          </p:cNvPr>
          <p:cNvSpPr/>
          <p:nvPr/>
        </p:nvSpPr>
        <p:spPr>
          <a:xfrm>
            <a:off x="6041619" y="1412934"/>
            <a:ext cx="273745" cy="230999"/>
          </a:xfrm>
          <a:prstGeom prst="rect">
            <a:avLst/>
          </a:prstGeom>
          <a:solidFill>
            <a:srgbClr val="00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2" name="Rectangle 91">
            <a:extLst>
              <a:ext uri="{FF2B5EF4-FFF2-40B4-BE49-F238E27FC236}">
                <a16:creationId xmlns:a16="http://schemas.microsoft.com/office/drawing/2014/main" id="{AFD57807-76A0-6EE7-27CF-F6BFA3DBAB3B}"/>
              </a:ext>
            </a:extLst>
          </p:cNvPr>
          <p:cNvSpPr/>
          <p:nvPr/>
        </p:nvSpPr>
        <p:spPr>
          <a:xfrm>
            <a:off x="6041619" y="1765902"/>
            <a:ext cx="273745" cy="230999"/>
          </a:xfrm>
          <a:prstGeom prst="rect">
            <a:avLst/>
          </a:prstGeom>
          <a:solidFill>
            <a:srgbClr val="97EB96"/>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3" name="ZoneTexte 92">
            <a:extLst>
              <a:ext uri="{FF2B5EF4-FFF2-40B4-BE49-F238E27FC236}">
                <a16:creationId xmlns:a16="http://schemas.microsoft.com/office/drawing/2014/main" id="{A76D58FF-3F79-F302-6AC2-5FABB677732D}"/>
              </a:ext>
            </a:extLst>
          </p:cNvPr>
          <p:cNvSpPr txBox="1"/>
          <p:nvPr/>
        </p:nvSpPr>
        <p:spPr>
          <a:xfrm>
            <a:off x="6369112" y="2514600"/>
            <a:ext cx="5258579" cy="584775"/>
          </a:xfrm>
          <a:prstGeom prst="rect">
            <a:avLst/>
          </a:prstGeom>
          <a:noFill/>
        </p:spPr>
        <p:txBody>
          <a:bodyPr wrap="square" rtlCol="0">
            <a:spAutoFit/>
          </a:bodyPr>
          <a:lstStyle/>
          <a:p>
            <a:pPr algn="just"/>
            <a:r>
              <a:rPr lang="fr-FR" sz="1600" dirty="0"/>
              <a:t>La 5</a:t>
            </a:r>
            <a:r>
              <a:rPr lang="fr-FR" sz="1600" baseline="30000" dirty="0"/>
              <a:t>e</a:t>
            </a:r>
            <a:r>
              <a:rPr lang="fr-FR" sz="1600" dirty="0"/>
              <a:t> puissance économique mondiale (4,5 milliards de $ de PIB en 2019)  </a:t>
            </a:r>
          </a:p>
        </p:txBody>
      </p:sp>
      <p:sp>
        <p:nvSpPr>
          <p:cNvPr id="94" name="ZoneTexte 93">
            <a:extLst>
              <a:ext uri="{FF2B5EF4-FFF2-40B4-BE49-F238E27FC236}">
                <a16:creationId xmlns:a16="http://schemas.microsoft.com/office/drawing/2014/main" id="{9944B5CF-F6CD-D476-8525-8A77B8977F51}"/>
              </a:ext>
            </a:extLst>
          </p:cNvPr>
          <p:cNvSpPr txBox="1"/>
          <p:nvPr/>
        </p:nvSpPr>
        <p:spPr>
          <a:xfrm>
            <a:off x="6369112" y="3142726"/>
            <a:ext cx="5258579" cy="584775"/>
          </a:xfrm>
          <a:prstGeom prst="rect">
            <a:avLst/>
          </a:prstGeom>
          <a:noFill/>
        </p:spPr>
        <p:txBody>
          <a:bodyPr wrap="square" rtlCol="0">
            <a:spAutoFit/>
          </a:bodyPr>
          <a:lstStyle/>
          <a:p>
            <a:pPr algn="just"/>
            <a:r>
              <a:rPr lang="fr-FR" sz="1600" dirty="0"/>
              <a:t>Le 1</a:t>
            </a:r>
            <a:r>
              <a:rPr lang="fr-FR" sz="1600" baseline="30000" dirty="0"/>
              <a:t>er</a:t>
            </a:r>
            <a:r>
              <a:rPr lang="fr-FR" sz="1600" dirty="0"/>
              <a:t> exportateur mondial de nombreux  produits agricoles (soja, bœuf, volailles, maïs, café)</a:t>
            </a:r>
          </a:p>
        </p:txBody>
      </p:sp>
      <p:sp>
        <p:nvSpPr>
          <p:cNvPr id="95" name="Ellipse 94">
            <a:extLst>
              <a:ext uri="{FF2B5EF4-FFF2-40B4-BE49-F238E27FC236}">
                <a16:creationId xmlns:a16="http://schemas.microsoft.com/office/drawing/2014/main" id="{A5B8D3B0-E81C-94E0-A63F-F51DB2EBD5A3}"/>
              </a:ext>
            </a:extLst>
          </p:cNvPr>
          <p:cNvSpPr/>
          <p:nvPr/>
        </p:nvSpPr>
        <p:spPr>
          <a:xfrm>
            <a:off x="6041619" y="2602220"/>
            <a:ext cx="303355" cy="172543"/>
          </a:xfrm>
          <a:prstGeom prst="ellipse">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6" name="Flèche : droite 95">
            <a:extLst>
              <a:ext uri="{FF2B5EF4-FFF2-40B4-BE49-F238E27FC236}">
                <a16:creationId xmlns:a16="http://schemas.microsoft.com/office/drawing/2014/main" id="{F5FA57E6-48C2-4BE1-59FD-745308230313}"/>
              </a:ext>
            </a:extLst>
          </p:cNvPr>
          <p:cNvSpPr/>
          <p:nvPr/>
        </p:nvSpPr>
        <p:spPr>
          <a:xfrm rot="10800000">
            <a:off x="6026815" y="3184408"/>
            <a:ext cx="303355" cy="273310"/>
          </a:xfrm>
          <a:prstGeom prst="rightArrow">
            <a:avLst/>
          </a:prstGeom>
          <a:solidFill>
            <a:schemeClr val="accent6">
              <a:lumMod val="75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7" name="Groupe 96">
            <a:extLst>
              <a:ext uri="{FF2B5EF4-FFF2-40B4-BE49-F238E27FC236}">
                <a16:creationId xmlns:a16="http://schemas.microsoft.com/office/drawing/2014/main" id="{35674EDB-7AD4-13B0-F805-F09343F39C70}"/>
              </a:ext>
            </a:extLst>
          </p:cNvPr>
          <p:cNvGrpSpPr/>
          <p:nvPr/>
        </p:nvGrpSpPr>
        <p:grpSpPr>
          <a:xfrm rot="11575388">
            <a:off x="6086320" y="3806206"/>
            <a:ext cx="189553" cy="388040"/>
            <a:chOff x="4596883" y="4650040"/>
            <a:chExt cx="189553" cy="388040"/>
          </a:xfrm>
        </p:grpSpPr>
        <p:cxnSp>
          <p:nvCxnSpPr>
            <p:cNvPr id="98" name="Connecteur droit 97">
              <a:extLst>
                <a:ext uri="{FF2B5EF4-FFF2-40B4-BE49-F238E27FC236}">
                  <a16:creationId xmlns:a16="http://schemas.microsoft.com/office/drawing/2014/main" id="{6338C0D5-CEF2-7BB8-BB49-591762C4F1CB}"/>
                </a:ext>
              </a:extLst>
            </p:cNvPr>
            <p:cNvCxnSpPr>
              <a:cxnSpLocks/>
            </p:cNvCxnSpPr>
            <p:nvPr/>
          </p:nvCxnSpPr>
          <p:spPr>
            <a:xfrm rot="7211473" flipH="1">
              <a:off x="4445438" y="4844060"/>
              <a:ext cx="38804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99" name="Triangle isocèle 98">
              <a:extLst>
                <a:ext uri="{FF2B5EF4-FFF2-40B4-BE49-F238E27FC236}">
                  <a16:creationId xmlns:a16="http://schemas.microsoft.com/office/drawing/2014/main" id="{846F993E-94AC-5F95-2C59-03D78D825DCD}"/>
                </a:ext>
              </a:extLst>
            </p:cNvPr>
            <p:cNvSpPr/>
            <p:nvPr/>
          </p:nvSpPr>
          <p:spPr>
            <a:xfrm rot="7273829">
              <a:off x="4671638" y="4751222"/>
              <a:ext cx="117866" cy="111731"/>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0" name="Triangle isocèle 99">
              <a:extLst>
                <a:ext uri="{FF2B5EF4-FFF2-40B4-BE49-F238E27FC236}">
                  <a16:creationId xmlns:a16="http://schemas.microsoft.com/office/drawing/2014/main" id="{492AC4AF-D8B0-0500-83DA-7DEDCB040E1F}"/>
                </a:ext>
              </a:extLst>
            </p:cNvPr>
            <p:cNvSpPr/>
            <p:nvPr/>
          </p:nvSpPr>
          <p:spPr>
            <a:xfrm rot="7273829">
              <a:off x="4589651" y="4892845"/>
              <a:ext cx="122092" cy="107628"/>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01" name="ZoneTexte 100">
            <a:extLst>
              <a:ext uri="{FF2B5EF4-FFF2-40B4-BE49-F238E27FC236}">
                <a16:creationId xmlns:a16="http://schemas.microsoft.com/office/drawing/2014/main" id="{1779516D-F3D9-C90A-FB65-63A97657FB1B}"/>
              </a:ext>
            </a:extLst>
          </p:cNvPr>
          <p:cNvSpPr txBox="1"/>
          <p:nvPr/>
        </p:nvSpPr>
        <p:spPr>
          <a:xfrm>
            <a:off x="6382166" y="3758491"/>
            <a:ext cx="5258579" cy="584775"/>
          </a:xfrm>
          <a:prstGeom prst="rect">
            <a:avLst/>
          </a:prstGeom>
          <a:noFill/>
        </p:spPr>
        <p:txBody>
          <a:bodyPr wrap="square" rtlCol="0">
            <a:spAutoFit/>
          </a:bodyPr>
          <a:lstStyle/>
          <a:p>
            <a:pPr algn="just"/>
            <a:r>
              <a:rPr lang="fr-FR" sz="1600" dirty="0"/>
              <a:t>Des échanges très majoritairement tournés vers l’extérieur (90% des exportations totales)</a:t>
            </a:r>
          </a:p>
        </p:txBody>
      </p:sp>
      <p:sp>
        <p:nvSpPr>
          <p:cNvPr id="102" name="ZoneTexte 101">
            <a:extLst>
              <a:ext uri="{FF2B5EF4-FFF2-40B4-BE49-F238E27FC236}">
                <a16:creationId xmlns:a16="http://schemas.microsoft.com/office/drawing/2014/main" id="{CD1F5B29-6A63-30B5-68F4-2780B0FBF11D}"/>
              </a:ext>
            </a:extLst>
          </p:cNvPr>
          <p:cNvSpPr txBox="1"/>
          <p:nvPr/>
        </p:nvSpPr>
        <p:spPr>
          <a:xfrm>
            <a:off x="6359780" y="5310874"/>
            <a:ext cx="5228970" cy="584775"/>
          </a:xfrm>
          <a:prstGeom prst="rect">
            <a:avLst/>
          </a:prstGeom>
          <a:noFill/>
        </p:spPr>
        <p:txBody>
          <a:bodyPr wrap="square" rtlCol="0">
            <a:spAutoFit/>
          </a:bodyPr>
          <a:lstStyle/>
          <a:p>
            <a:pPr algn="just"/>
            <a:r>
              <a:rPr lang="fr-FR" sz="1600" dirty="0"/>
              <a:t>Etat qui concentre les trois quarts des ressources humaines et économiques du bloc </a:t>
            </a:r>
          </a:p>
        </p:txBody>
      </p:sp>
      <p:sp>
        <p:nvSpPr>
          <p:cNvPr id="103" name="ZoneTexte 102">
            <a:extLst>
              <a:ext uri="{FF2B5EF4-FFF2-40B4-BE49-F238E27FC236}">
                <a16:creationId xmlns:a16="http://schemas.microsoft.com/office/drawing/2014/main" id="{825201D0-E340-1452-8298-CCAC573CFA18}"/>
              </a:ext>
            </a:extLst>
          </p:cNvPr>
          <p:cNvSpPr txBox="1"/>
          <p:nvPr/>
        </p:nvSpPr>
        <p:spPr>
          <a:xfrm>
            <a:off x="6359780" y="5946849"/>
            <a:ext cx="5258579" cy="338554"/>
          </a:xfrm>
          <a:prstGeom prst="rect">
            <a:avLst/>
          </a:prstGeom>
          <a:noFill/>
        </p:spPr>
        <p:txBody>
          <a:bodyPr wrap="square" rtlCol="0">
            <a:spAutoFit/>
          </a:bodyPr>
          <a:lstStyle/>
          <a:p>
            <a:pPr algn="just"/>
            <a:r>
              <a:rPr lang="fr-FR" sz="1600" dirty="0"/>
              <a:t>Des rivalités politiques entre Etats membres</a:t>
            </a:r>
          </a:p>
        </p:txBody>
      </p:sp>
      <p:sp>
        <p:nvSpPr>
          <p:cNvPr id="104" name="ZoneTexte 103">
            <a:extLst>
              <a:ext uri="{FF2B5EF4-FFF2-40B4-BE49-F238E27FC236}">
                <a16:creationId xmlns:a16="http://schemas.microsoft.com/office/drawing/2014/main" id="{AB62ECC4-5E5C-2827-AB49-3BC1A23029E8}"/>
              </a:ext>
            </a:extLst>
          </p:cNvPr>
          <p:cNvSpPr txBox="1"/>
          <p:nvPr/>
        </p:nvSpPr>
        <p:spPr>
          <a:xfrm>
            <a:off x="6359780" y="4891861"/>
            <a:ext cx="5258579" cy="338554"/>
          </a:xfrm>
          <a:prstGeom prst="rect">
            <a:avLst/>
          </a:prstGeom>
          <a:noFill/>
        </p:spPr>
        <p:txBody>
          <a:bodyPr wrap="square" rtlCol="0">
            <a:spAutoFit/>
          </a:bodyPr>
          <a:lstStyle/>
          <a:p>
            <a:pPr algn="just"/>
            <a:r>
              <a:rPr lang="fr-FR" sz="1600" dirty="0"/>
              <a:t>Etat suspendu de l’organisation du Mercosur depuis 2016</a:t>
            </a:r>
          </a:p>
        </p:txBody>
      </p:sp>
      <p:sp>
        <p:nvSpPr>
          <p:cNvPr id="105" name="Rectangle 104">
            <a:extLst>
              <a:ext uri="{FF2B5EF4-FFF2-40B4-BE49-F238E27FC236}">
                <a16:creationId xmlns:a16="http://schemas.microsoft.com/office/drawing/2014/main" id="{842165F2-D310-9A5E-9326-30F8117E35F8}"/>
              </a:ext>
            </a:extLst>
          </p:cNvPr>
          <p:cNvSpPr/>
          <p:nvPr/>
        </p:nvSpPr>
        <p:spPr>
          <a:xfrm>
            <a:off x="6057877" y="4945638"/>
            <a:ext cx="273745" cy="230999"/>
          </a:xfrm>
          <a:prstGeom prst="rect">
            <a:avLst/>
          </a:prstGeom>
          <a:solidFill>
            <a:srgbClr val="FF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6" name="Éclair 105">
            <a:extLst>
              <a:ext uri="{FF2B5EF4-FFF2-40B4-BE49-F238E27FC236}">
                <a16:creationId xmlns:a16="http://schemas.microsoft.com/office/drawing/2014/main" id="{7045A8F6-034F-0535-C5F3-33791793E692}"/>
              </a:ext>
            </a:extLst>
          </p:cNvPr>
          <p:cNvSpPr/>
          <p:nvPr/>
        </p:nvSpPr>
        <p:spPr>
          <a:xfrm>
            <a:off x="6127835" y="5843772"/>
            <a:ext cx="204462" cy="338554"/>
          </a:xfrm>
          <a:prstGeom prst="lightningBolt">
            <a:avLst/>
          </a:prstGeom>
          <a:solidFill>
            <a:srgbClr val="FFFF00"/>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7" name="Groupe 106">
            <a:extLst>
              <a:ext uri="{FF2B5EF4-FFF2-40B4-BE49-F238E27FC236}">
                <a16:creationId xmlns:a16="http://schemas.microsoft.com/office/drawing/2014/main" id="{04CE8735-EAB6-F02B-5B12-786CBF46E476}"/>
              </a:ext>
            </a:extLst>
          </p:cNvPr>
          <p:cNvGrpSpPr/>
          <p:nvPr/>
        </p:nvGrpSpPr>
        <p:grpSpPr>
          <a:xfrm>
            <a:off x="6064816" y="5372262"/>
            <a:ext cx="280158" cy="234668"/>
            <a:chOff x="6074781" y="5480929"/>
            <a:chExt cx="280158" cy="234668"/>
          </a:xfrm>
        </p:grpSpPr>
        <p:sp>
          <p:nvSpPr>
            <p:cNvPr id="108" name="Rectangle 107">
              <a:extLst>
                <a:ext uri="{FF2B5EF4-FFF2-40B4-BE49-F238E27FC236}">
                  <a16:creationId xmlns:a16="http://schemas.microsoft.com/office/drawing/2014/main" id="{7D991A93-17E1-66A8-70FF-69B7686B52C1}"/>
                </a:ext>
              </a:extLst>
            </p:cNvPr>
            <p:cNvSpPr/>
            <p:nvPr/>
          </p:nvSpPr>
          <p:spPr>
            <a:xfrm>
              <a:off x="6074781" y="5480929"/>
              <a:ext cx="273745" cy="230999"/>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9" name="Connecteur droit 108">
              <a:extLst>
                <a:ext uri="{FF2B5EF4-FFF2-40B4-BE49-F238E27FC236}">
                  <a16:creationId xmlns:a16="http://schemas.microsoft.com/office/drawing/2014/main" id="{7E160C7C-F1F0-088D-1C1D-CF0255481AF1}"/>
                </a:ext>
              </a:extLst>
            </p:cNvPr>
            <p:cNvCxnSpPr>
              <a:endCxn id="108" idx="0"/>
            </p:cNvCxnSpPr>
            <p:nvPr/>
          </p:nvCxnSpPr>
          <p:spPr>
            <a:xfrm flipV="1">
              <a:off x="6074781" y="5480929"/>
              <a:ext cx="97419" cy="81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Connecteur droit 109">
              <a:extLst>
                <a:ext uri="{FF2B5EF4-FFF2-40B4-BE49-F238E27FC236}">
                  <a16:creationId xmlns:a16="http://schemas.microsoft.com/office/drawing/2014/main" id="{12ECED45-717D-15DD-75F5-3241E3494C1A}"/>
                </a:ext>
              </a:extLst>
            </p:cNvPr>
            <p:cNvCxnSpPr>
              <a:cxnSpLocks/>
            </p:cNvCxnSpPr>
            <p:nvPr/>
          </p:nvCxnSpPr>
          <p:spPr>
            <a:xfrm flipV="1">
              <a:off x="6074781" y="5487525"/>
              <a:ext cx="165250" cy="1329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Connecteur droit 110">
              <a:extLst>
                <a:ext uri="{FF2B5EF4-FFF2-40B4-BE49-F238E27FC236}">
                  <a16:creationId xmlns:a16="http://schemas.microsoft.com/office/drawing/2014/main" id="{9040EEB2-BB70-AE35-E7BF-549E70B63A2B}"/>
                </a:ext>
              </a:extLst>
            </p:cNvPr>
            <p:cNvCxnSpPr>
              <a:cxnSpLocks/>
            </p:cNvCxnSpPr>
            <p:nvPr/>
          </p:nvCxnSpPr>
          <p:spPr>
            <a:xfrm flipV="1">
              <a:off x="6077242" y="5480929"/>
              <a:ext cx="248087" cy="2019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Connecteur droit 111">
              <a:extLst>
                <a:ext uri="{FF2B5EF4-FFF2-40B4-BE49-F238E27FC236}">
                  <a16:creationId xmlns:a16="http://schemas.microsoft.com/office/drawing/2014/main" id="{B46AEB2C-222D-41EE-41B2-FF5EAE50C32C}"/>
                </a:ext>
              </a:extLst>
            </p:cNvPr>
            <p:cNvCxnSpPr>
              <a:cxnSpLocks/>
            </p:cNvCxnSpPr>
            <p:nvPr/>
          </p:nvCxnSpPr>
          <p:spPr>
            <a:xfrm flipV="1">
              <a:off x="6135775" y="5521764"/>
              <a:ext cx="219164" cy="191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onnecteur droit 112">
              <a:extLst>
                <a:ext uri="{FF2B5EF4-FFF2-40B4-BE49-F238E27FC236}">
                  <a16:creationId xmlns:a16="http://schemas.microsoft.com/office/drawing/2014/main" id="{2E759CAB-BF1D-6C4F-5768-9A7F069B506F}"/>
                </a:ext>
              </a:extLst>
            </p:cNvPr>
            <p:cNvCxnSpPr>
              <a:cxnSpLocks/>
              <a:endCxn id="108" idx="3"/>
            </p:cNvCxnSpPr>
            <p:nvPr/>
          </p:nvCxnSpPr>
          <p:spPr>
            <a:xfrm flipV="1">
              <a:off x="6215747" y="5596429"/>
              <a:ext cx="132779" cy="119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Éclair 12">
            <a:extLst>
              <a:ext uri="{FF2B5EF4-FFF2-40B4-BE49-F238E27FC236}">
                <a16:creationId xmlns:a16="http://schemas.microsoft.com/office/drawing/2014/main" id="{80C8652D-FFA3-13E6-D228-7C193AD13115}"/>
              </a:ext>
            </a:extLst>
          </p:cNvPr>
          <p:cNvSpPr/>
          <p:nvPr/>
        </p:nvSpPr>
        <p:spPr>
          <a:xfrm>
            <a:off x="3823138" y="4134419"/>
            <a:ext cx="204462" cy="338554"/>
          </a:xfrm>
          <a:prstGeom prst="lightningBolt">
            <a:avLst/>
          </a:prstGeom>
          <a:solidFill>
            <a:srgbClr val="FFFF00"/>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DE8F50A4-0BB0-623B-15AE-9D53027ACDF7}"/>
              </a:ext>
            </a:extLst>
          </p:cNvPr>
          <p:cNvSpPr txBox="1"/>
          <p:nvPr/>
        </p:nvSpPr>
        <p:spPr>
          <a:xfrm>
            <a:off x="577292" y="-38100"/>
            <a:ext cx="10965371"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b="1" u="sng" dirty="0">
                <a:solidFill>
                  <a:srgbClr val="FF0000"/>
                </a:solidFill>
                <a:latin typeface="Century Gothic" panose="020B0502020202020204" pitchFamily="34" charset="0"/>
              </a:rPr>
              <a:t>Etape 6</a:t>
            </a:r>
            <a:r>
              <a:rPr lang="fr-FR" b="1" dirty="0">
                <a:solidFill>
                  <a:srgbClr val="FF0000"/>
                </a:solidFill>
                <a:latin typeface="Century Gothic" panose="020B0502020202020204" pitchFamily="34" charset="0"/>
              </a:rPr>
              <a:t> : Indiquez la nomenclature (en respectant les règles)</a:t>
            </a:r>
            <a:endParaRPr lang="fr-FR" b="1" dirty="0">
              <a:solidFill>
                <a:srgbClr val="FF0000"/>
              </a:solidFill>
            </a:endParaRPr>
          </a:p>
        </p:txBody>
      </p:sp>
      <p:grpSp>
        <p:nvGrpSpPr>
          <p:cNvPr id="16" name="Groupe 15">
            <a:extLst>
              <a:ext uri="{FF2B5EF4-FFF2-40B4-BE49-F238E27FC236}">
                <a16:creationId xmlns:a16="http://schemas.microsoft.com/office/drawing/2014/main" id="{24B0D750-ABB5-9B3E-59BC-C9CF8B969E08}"/>
              </a:ext>
            </a:extLst>
          </p:cNvPr>
          <p:cNvGrpSpPr/>
          <p:nvPr/>
        </p:nvGrpSpPr>
        <p:grpSpPr>
          <a:xfrm>
            <a:off x="1149804" y="3246439"/>
            <a:ext cx="1322055" cy="4470122"/>
            <a:chOff x="1149804" y="3246439"/>
            <a:chExt cx="1322055" cy="4470122"/>
          </a:xfrm>
        </p:grpSpPr>
        <p:sp>
          <p:nvSpPr>
            <p:cNvPr id="17" name="Arc 16">
              <a:extLst>
                <a:ext uri="{FF2B5EF4-FFF2-40B4-BE49-F238E27FC236}">
                  <a16:creationId xmlns:a16="http://schemas.microsoft.com/office/drawing/2014/main" id="{0E1FE7C2-0D5A-12B5-33E4-619C2B5D8840}"/>
                </a:ext>
              </a:extLst>
            </p:cNvPr>
            <p:cNvSpPr/>
            <p:nvPr/>
          </p:nvSpPr>
          <p:spPr>
            <a:xfrm rot="21215861">
              <a:off x="1149804" y="3246439"/>
              <a:ext cx="1322055" cy="4470122"/>
            </a:xfrm>
            <a:prstGeom prst="arc">
              <a:avLst>
                <a:gd name="adj1" fmla="val 16267206"/>
                <a:gd name="adj2" fmla="val 0"/>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Triangle isocèle 18">
              <a:extLst>
                <a:ext uri="{FF2B5EF4-FFF2-40B4-BE49-F238E27FC236}">
                  <a16:creationId xmlns:a16="http://schemas.microsoft.com/office/drawing/2014/main" id="{93A41344-43C0-7716-FBCB-242EE91EF8DC}"/>
                </a:ext>
              </a:extLst>
            </p:cNvPr>
            <p:cNvSpPr/>
            <p:nvPr/>
          </p:nvSpPr>
          <p:spPr>
            <a:xfrm rot="13184643">
              <a:off x="1616912" y="3339486"/>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isocèle 19">
              <a:extLst>
                <a:ext uri="{FF2B5EF4-FFF2-40B4-BE49-F238E27FC236}">
                  <a16:creationId xmlns:a16="http://schemas.microsoft.com/office/drawing/2014/main" id="{42D883EE-E29B-EF54-4EE1-2CB2D33ECBD7}"/>
                </a:ext>
              </a:extLst>
            </p:cNvPr>
            <p:cNvSpPr/>
            <p:nvPr/>
          </p:nvSpPr>
          <p:spPr>
            <a:xfrm rot="14168087">
              <a:off x="1767049" y="3492690"/>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isocèle 20">
              <a:extLst>
                <a:ext uri="{FF2B5EF4-FFF2-40B4-BE49-F238E27FC236}">
                  <a16:creationId xmlns:a16="http://schemas.microsoft.com/office/drawing/2014/main" id="{2D75B37F-6A9D-F9E6-CA7A-2D6529269BF4}"/>
                </a:ext>
              </a:extLst>
            </p:cNvPr>
            <p:cNvSpPr/>
            <p:nvPr/>
          </p:nvSpPr>
          <p:spPr>
            <a:xfrm rot="14168087">
              <a:off x="1880215" y="3680657"/>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riangle isocèle 21">
              <a:extLst>
                <a:ext uri="{FF2B5EF4-FFF2-40B4-BE49-F238E27FC236}">
                  <a16:creationId xmlns:a16="http://schemas.microsoft.com/office/drawing/2014/main" id="{36AF677C-9DA8-DD7C-7BBC-C63F1240827B}"/>
                </a:ext>
              </a:extLst>
            </p:cNvPr>
            <p:cNvSpPr/>
            <p:nvPr/>
          </p:nvSpPr>
          <p:spPr>
            <a:xfrm rot="14833932">
              <a:off x="1962181" y="3877471"/>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Triangle isocèle 41">
              <a:extLst>
                <a:ext uri="{FF2B5EF4-FFF2-40B4-BE49-F238E27FC236}">
                  <a16:creationId xmlns:a16="http://schemas.microsoft.com/office/drawing/2014/main" id="{7F982CD4-3FDB-BEF6-A48F-CABA4ACC8D48}"/>
                </a:ext>
              </a:extLst>
            </p:cNvPr>
            <p:cNvSpPr/>
            <p:nvPr/>
          </p:nvSpPr>
          <p:spPr>
            <a:xfrm rot="15045749">
              <a:off x="2048713" y="4102599"/>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Triangle isocèle 53">
              <a:extLst>
                <a:ext uri="{FF2B5EF4-FFF2-40B4-BE49-F238E27FC236}">
                  <a16:creationId xmlns:a16="http://schemas.microsoft.com/office/drawing/2014/main" id="{C29DD05D-3287-B6DC-91F6-93BF64DC82C9}"/>
                </a:ext>
              </a:extLst>
            </p:cNvPr>
            <p:cNvSpPr/>
            <p:nvPr/>
          </p:nvSpPr>
          <p:spPr>
            <a:xfrm rot="15045749">
              <a:off x="2115984" y="4332501"/>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Triangle isocèle 55">
              <a:extLst>
                <a:ext uri="{FF2B5EF4-FFF2-40B4-BE49-F238E27FC236}">
                  <a16:creationId xmlns:a16="http://schemas.microsoft.com/office/drawing/2014/main" id="{FD304B05-0D2F-61D4-4B51-AE16F86CFB8E}"/>
                </a:ext>
              </a:extLst>
            </p:cNvPr>
            <p:cNvSpPr/>
            <p:nvPr/>
          </p:nvSpPr>
          <p:spPr>
            <a:xfrm rot="15494300">
              <a:off x="2181309" y="4553093"/>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Triangle isocèle 57">
              <a:extLst>
                <a:ext uri="{FF2B5EF4-FFF2-40B4-BE49-F238E27FC236}">
                  <a16:creationId xmlns:a16="http://schemas.microsoft.com/office/drawing/2014/main" id="{5F4019DC-CF11-5D9E-A005-120E15CAD571}"/>
                </a:ext>
              </a:extLst>
            </p:cNvPr>
            <p:cNvSpPr/>
            <p:nvPr/>
          </p:nvSpPr>
          <p:spPr>
            <a:xfrm rot="15648333">
              <a:off x="2246630" y="4781678"/>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Triangle isocèle 61">
              <a:extLst>
                <a:ext uri="{FF2B5EF4-FFF2-40B4-BE49-F238E27FC236}">
                  <a16:creationId xmlns:a16="http://schemas.microsoft.com/office/drawing/2014/main" id="{B0A710AE-B3E1-C27F-A415-33D7C881DC57}"/>
                </a:ext>
              </a:extLst>
            </p:cNvPr>
            <p:cNvSpPr/>
            <p:nvPr/>
          </p:nvSpPr>
          <p:spPr>
            <a:xfrm rot="15648333">
              <a:off x="2270155" y="4990511"/>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Triangle isocèle 62">
              <a:extLst>
                <a:ext uri="{FF2B5EF4-FFF2-40B4-BE49-F238E27FC236}">
                  <a16:creationId xmlns:a16="http://schemas.microsoft.com/office/drawing/2014/main" id="{91A285B9-15A4-FE65-726B-2784A1ADFC33}"/>
                </a:ext>
              </a:extLst>
            </p:cNvPr>
            <p:cNvSpPr/>
            <p:nvPr/>
          </p:nvSpPr>
          <p:spPr>
            <a:xfrm rot="15648333">
              <a:off x="2303662" y="5199344"/>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4" name="Groupe 63">
            <a:extLst>
              <a:ext uri="{FF2B5EF4-FFF2-40B4-BE49-F238E27FC236}">
                <a16:creationId xmlns:a16="http://schemas.microsoft.com/office/drawing/2014/main" id="{E65689F8-3B18-53D5-21E5-F34A2DAB3D68}"/>
              </a:ext>
            </a:extLst>
          </p:cNvPr>
          <p:cNvGrpSpPr/>
          <p:nvPr/>
        </p:nvGrpSpPr>
        <p:grpSpPr>
          <a:xfrm>
            <a:off x="4027600" y="4775806"/>
            <a:ext cx="729533" cy="1125953"/>
            <a:chOff x="4081818" y="4676358"/>
            <a:chExt cx="729533" cy="1125953"/>
          </a:xfrm>
        </p:grpSpPr>
        <p:cxnSp>
          <p:nvCxnSpPr>
            <p:cNvPr id="66" name="Connecteur droit 65">
              <a:extLst>
                <a:ext uri="{FF2B5EF4-FFF2-40B4-BE49-F238E27FC236}">
                  <a16:creationId xmlns:a16="http://schemas.microsoft.com/office/drawing/2014/main" id="{F705341D-0695-0FD8-9B99-A7894467C2BA}"/>
                </a:ext>
              </a:extLst>
            </p:cNvPr>
            <p:cNvCxnSpPr>
              <a:cxnSpLocks/>
            </p:cNvCxnSpPr>
            <p:nvPr/>
          </p:nvCxnSpPr>
          <p:spPr>
            <a:xfrm flipV="1">
              <a:off x="4081818" y="4676358"/>
              <a:ext cx="655211" cy="1125953"/>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67" name="Triangle isocèle 66">
              <a:extLst>
                <a:ext uri="{FF2B5EF4-FFF2-40B4-BE49-F238E27FC236}">
                  <a16:creationId xmlns:a16="http://schemas.microsoft.com/office/drawing/2014/main" id="{0DAA95F6-8D2F-8369-3654-7BAA68C70DD3}"/>
                </a:ext>
              </a:extLst>
            </p:cNvPr>
            <p:cNvSpPr/>
            <p:nvPr/>
          </p:nvSpPr>
          <p:spPr>
            <a:xfrm rot="7273829">
              <a:off x="4676259" y="4768761"/>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Triangle isocèle 79">
              <a:extLst>
                <a:ext uri="{FF2B5EF4-FFF2-40B4-BE49-F238E27FC236}">
                  <a16:creationId xmlns:a16="http://schemas.microsoft.com/office/drawing/2014/main" id="{01DC09E8-179A-654A-7B4B-D58C9643D5AF}"/>
                </a:ext>
              </a:extLst>
            </p:cNvPr>
            <p:cNvSpPr/>
            <p:nvPr/>
          </p:nvSpPr>
          <p:spPr>
            <a:xfrm rot="7273829">
              <a:off x="4566808" y="4950759"/>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Triangle isocèle 80">
              <a:extLst>
                <a:ext uri="{FF2B5EF4-FFF2-40B4-BE49-F238E27FC236}">
                  <a16:creationId xmlns:a16="http://schemas.microsoft.com/office/drawing/2014/main" id="{CC7BDDEF-ECBE-E3CE-CAAB-30B2707F4AD2}"/>
                </a:ext>
              </a:extLst>
            </p:cNvPr>
            <p:cNvSpPr/>
            <p:nvPr/>
          </p:nvSpPr>
          <p:spPr>
            <a:xfrm rot="7273829">
              <a:off x="4460711" y="5127398"/>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Triangle isocèle 81">
              <a:extLst>
                <a:ext uri="{FF2B5EF4-FFF2-40B4-BE49-F238E27FC236}">
                  <a16:creationId xmlns:a16="http://schemas.microsoft.com/office/drawing/2014/main" id="{3A1D7C5D-E120-F88B-F5E5-3A7827450A66}"/>
                </a:ext>
              </a:extLst>
            </p:cNvPr>
            <p:cNvSpPr/>
            <p:nvPr/>
          </p:nvSpPr>
          <p:spPr>
            <a:xfrm rot="7273829">
              <a:off x="4345966" y="5308600"/>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Triangle isocèle 82">
              <a:extLst>
                <a:ext uri="{FF2B5EF4-FFF2-40B4-BE49-F238E27FC236}">
                  <a16:creationId xmlns:a16="http://schemas.microsoft.com/office/drawing/2014/main" id="{2A9EC8F9-B49F-8E22-197D-BEB4B1AF661E}"/>
                </a:ext>
              </a:extLst>
            </p:cNvPr>
            <p:cNvSpPr/>
            <p:nvPr/>
          </p:nvSpPr>
          <p:spPr>
            <a:xfrm rot="7273829">
              <a:off x="4242254" y="5482170"/>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Triangle isocèle 83">
              <a:extLst>
                <a:ext uri="{FF2B5EF4-FFF2-40B4-BE49-F238E27FC236}">
                  <a16:creationId xmlns:a16="http://schemas.microsoft.com/office/drawing/2014/main" id="{2A8EE015-9DFB-256C-476E-DCFF141FB40B}"/>
                </a:ext>
              </a:extLst>
            </p:cNvPr>
            <p:cNvSpPr/>
            <p:nvPr/>
          </p:nvSpPr>
          <p:spPr>
            <a:xfrm rot="7273829">
              <a:off x="4141502" y="5641789"/>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5" name="Ellipse 34">
            <a:extLst>
              <a:ext uri="{FF2B5EF4-FFF2-40B4-BE49-F238E27FC236}">
                <a16:creationId xmlns:a16="http://schemas.microsoft.com/office/drawing/2014/main" id="{239B6915-72F5-92B7-1F3A-5F4754949AB1}"/>
              </a:ext>
            </a:extLst>
          </p:cNvPr>
          <p:cNvSpPr/>
          <p:nvPr/>
        </p:nvSpPr>
        <p:spPr>
          <a:xfrm rot="20875020">
            <a:off x="1750320" y="325362"/>
            <a:ext cx="4140839" cy="6252992"/>
          </a:xfrm>
          <a:custGeom>
            <a:avLst/>
            <a:gdLst>
              <a:gd name="connsiteX0" fmla="*/ 0 w 4413923"/>
              <a:gd name="connsiteY0" fmla="*/ 3058305 h 6116610"/>
              <a:gd name="connsiteX1" fmla="*/ 2206962 w 4413923"/>
              <a:gd name="connsiteY1" fmla="*/ 0 h 6116610"/>
              <a:gd name="connsiteX2" fmla="*/ 4413924 w 4413923"/>
              <a:gd name="connsiteY2" fmla="*/ 3058305 h 6116610"/>
              <a:gd name="connsiteX3" fmla="*/ 2206962 w 4413923"/>
              <a:gd name="connsiteY3" fmla="*/ 6116610 h 6116610"/>
              <a:gd name="connsiteX4" fmla="*/ 0 w 4413923"/>
              <a:gd name="connsiteY4" fmla="*/ 3058305 h 6116610"/>
              <a:gd name="connsiteX0" fmla="*/ 19 w 4413943"/>
              <a:gd name="connsiteY0" fmla="*/ 3058305 h 6164326"/>
              <a:gd name="connsiteX1" fmla="*/ 2206981 w 4413943"/>
              <a:gd name="connsiteY1" fmla="*/ 0 h 6164326"/>
              <a:gd name="connsiteX2" fmla="*/ 4413943 w 4413943"/>
              <a:gd name="connsiteY2" fmla="*/ 3058305 h 6164326"/>
              <a:gd name="connsiteX3" fmla="*/ 2237870 w 4413943"/>
              <a:gd name="connsiteY3" fmla="*/ 6164326 h 6164326"/>
              <a:gd name="connsiteX4" fmla="*/ 19 w 4413943"/>
              <a:gd name="connsiteY4" fmla="*/ 3058305 h 6164326"/>
              <a:gd name="connsiteX0" fmla="*/ 19 w 4413943"/>
              <a:gd name="connsiteY0" fmla="*/ 3058305 h 6203677"/>
              <a:gd name="connsiteX1" fmla="*/ 2206981 w 4413943"/>
              <a:gd name="connsiteY1" fmla="*/ 0 h 6203677"/>
              <a:gd name="connsiteX2" fmla="*/ 4413943 w 4413943"/>
              <a:gd name="connsiteY2" fmla="*/ 3058305 h 6203677"/>
              <a:gd name="connsiteX3" fmla="*/ 2237870 w 4413943"/>
              <a:gd name="connsiteY3" fmla="*/ 6164326 h 6203677"/>
              <a:gd name="connsiteX4" fmla="*/ 19 w 4413943"/>
              <a:gd name="connsiteY4" fmla="*/ 3058305 h 6203677"/>
              <a:gd name="connsiteX0" fmla="*/ 19 w 4413943"/>
              <a:gd name="connsiteY0" fmla="*/ 3058305 h 6241774"/>
              <a:gd name="connsiteX1" fmla="*/ 2206981 w 4413943"/>
              <a:gd name="connsiteY1" fmla="*/ 0 h 6241774"/>
              <a:gd name="connsiteX2" fmla="*/ 4413943 w 4413943"/>
              <a:gd name="connsiteY2" fmla="*/ 3058305 h 6241774"/>
              <a:gd name="connsiteX3" fmla="*/ 2237870 w 4413943"/>
              <a:gd name="connsiteY3" fmla="*/ 6164326 h 6241774"/>
              <a:gd name="connsiteX4" fmla="*/ 19 w 4413943"/>
              <a:gd name="connsiteY4" fmla="*/ 3058305 h 6241774"/>
              <a:gd name="connsiteX0" fmla="*/ 14 w 4693029"/>
              <a:gd name="connsiteY0" fmla="*/ 3097504 h 6214246"/>
              <a:gd name="connsiteX1" fmla="*/ 2206976 w 4693029"/>
              <a:gd name="connsiteY1" fmla="*/ 39199 h 6214246"/>
              <a:gd name="connsiteX2" fmla="*/ 4693029 w 4693029"/>
              <a:gd name="connsiteY2" fmla="*/ 1985783 h 6214246"/>
              <a:gd name="connsiteX3" fmla="*/ 2237865 w 4693029"/>
              <a:gd name="connsiteY3" fmla="*/ 6203525 h 6214246"/>
              <a:gd name="connsiteX4" fmla="*/ 14 w 4693029"/>
              <a:gd name="connsiteY4" fmla="*/ 3097504 h 6214246"/>
              <a:gd name="connsiteX0" fmla="*/ 24 w 3995470"/>
              <a:gd name="connsiteY0" fmla="*/ 2952157 h 6204474"/>
              <a:gd name="connsiteX1" fmla="*/ 1509417 w 3995470"/>
              <a:gd name="connsiteY1" fmla="*/ 32251 h 6204474"/>
              <a:gd name="connsiteX2" fmla="*/ 3995470 w 3995470"/>
              <a:gd name="connsiteY2" fmla="*/ 1978835 h 6204474"/>
              <a:gd name="connsiteX3" fmla="*/ 1540306 w 3995470"/>
              <a:gd name="connsiteY3" fmla="*/ 6196577 h 6204474"/>
              <a:gd name="connsiteX4" fmla="*/ 24 w 3995470"/>
              <a:gd name="connsiteY4" fmla="*/ 2952157 h 6204474"/>
              <a:gd name="connsiteX0" fmla="*/ 226124 w 4221570"/>
              <a:gd name="connsiteY0" fmla="*/ 2991499 h 6243837"/>
              <a:gd name="connsiteX1" fmla="*/ 439270 w 4221570"/>
              <a:gd name="connsiteY1" fmla="*/ 30452 h 6243837"/>
              <a:gd name="connsiteX2" fmla="*/ 4221570 w 4221570"/>
              <a:gd name="connsiteY2" fmla="*/ 2018177 h 6243837"/>
              <a:gd name="connsiteX3" fmla="*/ 1766406 w 4221570"/>
              <a:gd name="connsiteY3" fmla="*/ 6235919 h 6243837"/>
              <a:gd name="connsiteX4" fmla="*/ 226124 w 4221570"/>
              <a:gd name="connsiteY4" fmla="*/ 2991499 h 6243837"/>
              <a:gd name="connsiteX0" fmla="*/ 82729 w 4078175"/>
              <a:gd name="connsiteY0" fmla="*/ 2983495 h 6235829"/>
              <a:gd name="connsiteX1" fmla="*/ 622920 w 4078175"/>
              <a:gd name="connsiteY1" fmla="*/ 30803 h 6235829"/>
              <a:gd name="connsiteX2" fmla="*/ 4078175 w 4078175"/>
              <a:gd name="connsiteY2" fmla="*/ 2010173 h 6235829"/>
              <a:gd name="connsiteX3" fmla="*/ 1623011 w 4078175"/>
              <a:gd name="connsiteY3" fmla="*/ 6227915 h 6235829"/>
              <a:gd name="connsiteX4" fmla="*/ 82729 w 4078175"/>
              <a:gd name="connsiteY4" fmla="*/ 2983495 h 6235829"/>
              <a:gd name="connsiteX0" fmla="*/ 57471 w 4052917"/>
              <a:gd name="connsiteY0" fmla="*/ 2914584 h 6166880"/>
              <a:gd name="connsiteX1" fmla="*/ 695228 w 4052917"/>
              <a:gd name="connsiteY1" fmla="*/ 34157 h 6166880"/>
              <a:gd name="connsiteX2" fmla="*/ 4052917 w 4052917"/>
              <a:gd name="connsiteY2" fmla="*/ 1941262 h 6166880"/>
              <a:gd name="connsiteX3" fmla="*/ 1597753 w 4052917"/>
              <a:gd name="connsiteY3" fmla="*/ 6159004 h 6166880"/>
              <a:gd name="connsiteX4" fmla="*/ 57471 w 4052917"/>
              <a:gd name="connsiteY4" fmla="*/ 2914584 h 6166880"/>
              <a:gd name="connsiteX0" fmla="*/ 66400 w 4061846"/>
              <a:gd name="connsiteY0" fmla="*/ 3020542 h 6272896"/>
              <a:gd name="connsiteX1" fmla="*/ 666237 w 4061846"/>
              <a:gd name="connsiteY1" fmla="*/ 29238 h 6272896"/>
              <a:gd name="connsiteX2" fmla="*/ 4061846 w 4061846"/>
              <a:gd name="connsiteY2" fmla="*/ 2047220 h 6272896"/>
              <a:gd name="connsiteX3" fmla="*/ 1606682 w 4061846"/>
              <a:gd name="connsiteY3" fmla="*/ 6264962 h 6272896"/>
              <a:gd name="connsiteX4" fmla="*/ 66400 w 4061846"/>
              <a:gd name="connsiteY4" fmla="*/ 3020542 h 6272896"/>
              <a:gd name="connsiteX0" fmla="*/ 66049 w 4061495"/>
              <a:gd name="connsiteY0" fmla="*/ 2980820 h 6233152"/>
              <a:gd name="connsiteX1" fmla="*/ 667298 w 4061495"/>
              <a:gd name="connsiteY1" fmla="*/ 30922 h 6233152"/>
              <a:gd name="connsiteX2" fmla="*/ 4061495 w 4061495"/>
              <a:gd name="connsiteY2" fmla="*/ 2007498 h 6233152"/>
              <a:gd name="connsiteX3" fmla="*/ 1606331 w 4061495"/>
              <a:gd name="connsiteY3" fmla="*/ 6225240 h 6233152"/>
              <a:gd name="connsiteX4" fmla="*/ 66049 w 4061495"/>
              <a:gd name="connsiteY4" fmla="*/ 2980820 h 6233152"/>
              <a:gd name="connsiteX0" fmla="*/ 69121 w 4064567"/>
              <a:gd name="connsiteY0" fmla="*/ 2966109 h 6218441"/>
              <a:gd name="connsiteX1" fmla="*/ 670370 w 4064567"/>
              <a:gd name="connsiteY1" fmla="*/ 16211 h 6218441"/>
              <a:gd name="connsiteX2" fmla="*/ 4064567 w 4064567"/>
              <a:gd name="connsiteY2" fmla="*/ 1992787 h 6218441"/>
              <a:gd name="connsiteX3" fmla="*/ 1609403 w 4064567"/>
              <a:gd name="connsiteY3" fmla="*/ 6210529 h 6218441"/>
              <a:gd name="connsiteX4" fmla="*/ 69121 w 4064567"/>
              <a:gd name="connsiteY4" fmla="*/ 2966109 h 6218441"/>
              <a:gd name="connsiteX0" fmla="*/ 45850 w 4219512"/>
              <a:gd name="connsiteY0" fmla="*/ 3199608 h 6247950"/>
              <a:gd name="connsiteX1" fmla="*/ 825315 w 4219512"/>
              <a:gd name="connsiteY1" fmla="*/ 41237 h 6247950"/>
              <a:gd name="connsiteX2" fmla="*/ 4219512 w 4219512"/>
              <a:gd name="connsiteY2" fmla="*/ 2017813 h 6247950"/>
              <a:gd name="connsiteX3" fmla="*/ 1764348 w 4219512"/>
              <a:gd name="connsiteY3" fmla="*/ 6235555 h 6247950"/>
              <a:gd name="connsiteX4" fmla="*/ 45850 w 4219512"/>
              <a:gd name="connsiteY4" fmla="*/ 3199608 h 6247950"/>
              <a:gd name="connsiteX0" fmla="*/ 31379 w 4205041"/>
              <a:gd name="connsiteY0" fmla="*/ 3199608 h 6250590"/>
              <a:gd name="connsiteX1" fmla="*/ 810844 w 4205041"/>
              <a:gd name="connsiteY1" fmla="*/ 41237 h 6250590"/>
              <a:gd name="connsiteX2" fmla="*/ 4205041 w 4205041"/>
              <a:gd name="connsiteY2" fmla="*/ 2017813 h 6250590"/>
              <a:gd name="connsiteX3" fmla="*/ 1749877 w 4205041"/>
              <a:gd name="connsiteY3" fmla="*/ 6235555 h 6250590"/>
              <a:gd name="connsiteX4" fmla="*/ 31379 w 4205041"/>
              <a:gd name="connsiteY4" fmla="*/ 3199608 h 6250590"/>
              <a:gd name="connsiteX0" fmla="*/ 31379 w 4314568"/>
              <a:gd name="connsiteY0" fmla="*/ 3176901 h 6240555"/>
              <a:gd name="connsiteX1" fmla="*/ 810844 w 4314568"/>
              <a:gd name="connsiteY1" fmla="*/ 18530 h 6240555"/>
              <a:gd name="connsiteX2" fmla="*/ 4205041 w 4314568"/>
              <a:gd name="connsiteY2" fmla="*/ 1995106 h 6240555"/>
              <a:gd name="connsiteX3" fmla="*/ 3325105 w 4314568"/>
              <a:gd name="connsiteY3" fmla="*/ 4530378 h 6240555"/>
              <a:gd name="connsiteX4" fmla="*/ 1749877 w 4314568"/>
              <a:gd name="connsiteY4" fmla="*/ 6212848 h 6240555"/>
              <a:gd name="connsiteX5" fmla="*/ 31379 w 4314568"/>
              <a:gd name="connsiteY5" fmla="*/ 3176901 h 6240555"/>
              <a:gd name="connsiteX0" fmla="*/ 31379 w 4284566"/>
              <a:gd name="connsiteY0" fmla="*/ 3176901 h 6229841"/>
              <a:gd name="connsiteX1" fmla="*/ 810844 w 4284566"/>
              <a:gd name="connsiteY1" fmla="*/ 18530 h 6229841"/>
              <a:gd name="connsiteX2" fmla="*/ 4205041 w 4284566"/>
              <a:gd name="connsiteY2" fmla="*/ 1995106 h 6229841"/>
              <a:gd name="connsiteX3" fmla="*/ 2861163 w 4284566"/>
              <a:gd name="connsiteY3" fmla="*/ 4297474 h 6229841"/>
              <a:gd name="connsiteX4" fmla="*/ 1749877 w 4284566"/>
              <a:gd name="connsiteY4" fmla="*/ 6212848 h 6229841"/>
              <a:gd name="connsiteX5" fmla="*/ 31379 w 4284566"/>
              <a:gd name="connsiteY5" fmla="*/ 3176901 h 6229841"/>
              <a:gd name="connsiteX0" fmla="*/ 31379 w 4285882"/>
              <a:gd name="connsiteY0" fmla="*/ 3176901 h 6229841"/>
              <a:gd name="connsiteX1" fmla="*/ 810844 w 4285882"/>
              <a:gd name="connsiteY1" fmla="*/ 18530 h 6229841"/>
              <a:gd name="connsiteX2" fmla="*/ 4205041 w 4285882"/>
              <a:gd name="connsiteY2" fmla="*/ 1995106 h 6229841"/>
              <a:gd name="connsiteX3" fmla="*/ 2861163 w 4285882"/>
              <a:gd name="connsiteY3" fmla="*/ 4297474 h 6229841"/>
              <a:gd name="connsiteX4" fmla="*/ 1749877 w 4285882"/>
              <a:gd name="connsiteY4" fmla="*/ 6212848 h 6229841"/>
              <a:gd name="connsiteX5" fmla="*/ 31379 w 4285882"/>
              <a:gd name="connsiteY5" fmla="*/ 3176901 h 6229841"/>
              <a:gd name="connsiteX0" fmla="*/ 31379 w 4279795"/>
              <a:gd name="connsiteY0" fmla="*/ 3176901 h 6231961"/>
              <a:gd name="connsiteX1" fmla="*/ 810844 w 4279795"/>
              <a:gd name="connsiteY1" fmla="*/ 18530 h 6231961"/>
              <a:gd name="connsiteX2" fmla="*/ 4205041 w 4279795"/>
              <a:gd name="connsiteY2" fmla="*/ 1995106 h 6231961"/>
              <a:gd name="connsiteX3" fmla="*/ 2726427 w 4279795"/>
              <a:gd name="connsiteY3" fmla="*/ 4350839 h 6231961"/>
              <a:gd name="connsiteX4" fmla="*/ 1749877 w 4279795"/>
              <a:gd name="connsiteY4" fmla="*/ 6212848 h 6231961"/>
              <a:gd name="connsiteX5" fmla="*/ 31379 w 4279795"/>
              <a:gd name="connsiteY5" fmla="*/ 3176901 h 6231961"/>
              <a:gd name="connsiteX0" fmla="*/ 31379 w 4280991"/>
              <a:gd name="connsiteY0" fmla="*/ 3176901 h 6231961"/>
              <a:gd name="connsiteX1" fmla="*/ 810844 w 4280991"/>
              <a:gd name="connsiteY1" fmla="*/ 18530 h 6231961"/>
              <a:gd name="connsiteX2" fmla="*/ 4205041 w 4280991"/>
              <a:gd name="connsiteY2" fmla="*/ 1995106 h 6231961"/>
              <a:gd name="connsiteX3" fmla="*/ 2726427 w 4280991"/>
              <a:gd name="connsiteY3" fmla="*/ 4350839 h 6231961"/>
              <a:gd name="connsiteX4" fmla="*/ 1749877 w 4280991"/>
              <a:gd name="connsiteY4" fmla="*/ 6212848 h 6231961"/>
              <a:gd name="connsiteX5" fmla="*/ 31379 w 4280991"/>
              <a:gd name="connsiteY5" fmla="*/ 3176901 h 6231961"/>
              <a:gd name="connsiteX0" fmla="*/ 31379 w 4283995"/>
              <a:gd name="connsiteY0" fmla="*/ 3175639 h 6230699"/>
              <a:gd name="connsiteX1" fmla="*/ 810844 w 4283995"/>
              <a:gd name="connsiteY1" fmla="*/ 17268 h 6230699"/>
              <a:gd name="connsiteX2" fmla="*/ 4205041 w 4283995"/>
              <a:gd name="connsiteY2" fmla="*/ 1993844 h 6230699"/>
              <a:gd name="connsiteX3" fmla="*/ 3165569 w 4283995"/>
              <a:gd name="connsiteY3" fmla="*/ 3818420 h 6230699"/>
              <a:gd name="connsiteX4" fmla="*/ 2726427 w 4283995"/>
              <a:gd name="connsiteY4" fmla="*/ 4349577 h 6230699"/>
              <a:gd name="connsiteX5" fmla="*/ 1749877 w 4283995"/>
              <a:gd name="connsiteY5" fmla="*/ 6211586 h 6230699"/>
              <a:gd name="connsiteX6" fmla="*/ 31379 w 4283995"/>
              <a:gd name="connsiteY6" fmla="*/ 3175639 h 6230699"/>
              <a:gd name="connsiteX0" fmla="*/ 31379 w 4306374"/>
              <a:gd name="connsiteY0" fmla="*/ 3175639 h 6230699"/>
              <a:gd name="connsiteX1" fmla="*/ 810844 w 4306374"/>
              <a:gd name="connsiteY1" fmla="*/ 17268 h 6230699"/>
              <a:gd name="connsiteX2" fmla="*/ 4205041 w 4306374"/>
              <a:gd name="connsiteY2" fmla="*/ 1993844 h 6230699"/>
              <a:gd name="connsiteX3" fmla="*/ 3165569 w 4306374"/>
              <a:gd name="connsiteY3" fmla="*/ 3818420 h 6230699"/>
              <a:gd name="connsiteX4" fmla="*/ 2726427 w 4306374"/>
              <a:gd name="connsiteY4" fmla="*/ 4349577 h 6230699"/>
              <a:gd name="connsiteX5" fmla="*/ 1749877 w 4306374"/>
              <a:gd name="connsiteY5" fmla="*/ 6211586 h 6230699"/>
              <a:gd name="connsiteX6" fmla="*/ 31379 w 4306374"/>
              <a:gd name="connsiteY6" fmla="*/ 3175639 h 6230699"/>
              <a:gd name="connsiteX0" fmla="*/ 31379 w 4309918"/>
              <a:gd name="connsiteY0" fmla="*/ 3175639 h 6230699"/>
              <a:gd name="connsiteX1" fmla="*/ 810844 w 4309918"/>
              <a:gd name="connsiteY1" fmla="*/ 17268 h 6230699"/>
              <a:gd name="connsiteX2" fmla="*/ 4205041 w 4309918"/>
              <a:gd name="connsiteY2" fmla="*/ 1993844 h 6230699"/>
              <a:gd name="connsiteX3" fmla="*/ 3165569 w 4309918"/>
              <a:gd name="connsiteY3" fmla="*/ 3818420 h 6230699"/>
              <a:gd name="connsiteX4" fmla="*/ 2726427 w 4309918"/>
              <a:gd name="connsiteY4" fmla="*/ 4349577 h 6230699"/>
              <a:gd name="connsiteX5" fmla="*/ 1749877 w 4309918"/>
              <a:gd name="connsiteY5" fmla="*/ 6211586 h 6230699"/>
              <a:gd name="connsiteX6" fmla="*/ 31379 w 4309918"/>
              <a:gd name="connsiteY6" fmla="*/ 3175639 h 6230699"/>
              <a:gd name="connsiteX0" fmla="*/ 31079 w 4288018"/>
              <a:gd name="connsiteY0" fmla="*/ 3178559 h 6233619"/>
              <a:gd name="connsiteX1" fmla="*/ 810544 w 4288018"/>
              <a:gd name="connsiteY1" fmla="*/ 20188 h 6233619"/>
              <a:gd name="connsiteX2" fmla="*/ 4180950 w 4288018"/>
              <a:gd name="connsiteY2" fmla="*/ 1921042 h 6233619"/>
              <a:gd name="connsiteX3" fmla="*/ 3165269 w 4288018"/>
              <a:gd name="connsiteY3" fmla="*/ 3821340 h 6233619"/>
              <a:gd name="connsiteX4" fmla="*/ 2726127 w 4288018"/>
              <a:gd name="connsiteY4" fmla="*/ 4352497 h 6233619"/>
              <a:gd name="connsiteX5" fmla="*/ 1749577 w 4288018"/>
              <a:gd name="connsiteY5" fmla="*/ 6214506 h 6233619"/>
              <a:gd name="connsiteX6" fmla="*/ 31079 w 4288018"/>
              <a:gd name="connsiteY6" fmla="*/ 3178559 h 6233619"/>
              <a:gd name="connsiteX0" fmla="*/ 31079 w 4239756"/>
              <a:gd name="connsiteY0" fmla="*/ 3194724 h 6249784"/>
              <a:gd name="connsiteX1" fmla="*/ 810544 w 4239756"/>
              <a:gd name="connsiteY1" fmla="*/ 36353 h 6249784"/>
              <a:gd name="connsiteX2" fmla="*/ 3757160 w 4239756"/>
              <a:gd name="connsiteY2" fmla="*/ 1506380 h 6249784"/>
              <a:gd name="connsiteX3" fmla="*/ 4180950 w 4239756"/>
              <a:gd name="connsiteY3" fmla="*/ 1937207 h 6249784"/>
              <a:gd name="connsiteX4" fmla="*/ 3165269 w 4239756"/>
              <a:gd name="connsiteY4" fmla="*/ 3837505 h 6249784"/>
              <a:gd name="connsiteX5" fmla="*/ 2726127 w 4239756"/>
              <a:gd name="connsiteY5" fmla="*/ 4368662 h 6249784"/>
              <a:gd name="connsiteX6" fmla="*/ 1749577 w 4239756"/>
              <a:gd name="connsiteY6" fmla="*/ 6230671 h 6249784"/>
              <a:gd name="connsiteX7" fmla="*/ 31079 w 4239756"/>
              <a:gd name="connsiteY7" fmla="*/ 3194724 h 6249784"/>
              <a:gd name="connsiteX0" fmla="*/ 27164 w 4259051"/>
              <a:gd name="connsiteY0" fmla="*/ 3186338 h 6241398"/>
              <a:gd name="connsiteX1" fmla="*/ 806629 w 4259051"/>
              <a:gd name="connsiteY1" fmla="*/ 27967 h 6241398"/>
              <a:gd name="connsiteX2" fmla="*/ 3829361 w 4259051"/>
              <a:gd name="connsiteY2" fmla="*/ 1655628 h 6241398"/>
              <a:gd name="connsiteX3" fmla="*/ 4177035 w 4259051"/>
              <a:gd name="connsiteY3" fmla="*/ 1928821 h 6241398"/>
              <a:gd name="connsiteX4" fmla="*/ 3161354 w 4259051"/>
              <a:gd name="connsiteY4" fmla="*/ 3829119 h 6241398"/>
              <a:gd name="connsiteX5" fmla="*/ 2722212 w 4259051"/>
              <a:gd name="connsiteY5" fmla="*/ 4360276 h 6241398"/>
              <a:gd name="connsiteX6" fmla="*/ 1745662 w 4259051"/>
              <a:gd name="connsiteY6" fmla="*/ 6222285 h 6241398"/>
              <a:gd name="connsiteX7" fmla="*/ 27164 w 4259051"/>
              <a:gd name="connsiteY7" fmla="*/ 3186338 h 6241398"/>
              <a:gd name="connsiteX0" fmla="*/ 27164 w 4340090"/>
              <a:gd name="connsiteY0" fmla="*/ 3186338 h 6241398"/>
              <a:gd name="connsiteX1" fmla="*/ 806629 w 4340090"/>
              <a:gd name="connsiteY1" fmla="*/ 27967 h 6241398"/>
              <a:gd name="connsiteX2" fmla="*/ 3829361 w 4340090"/>
              <a:gd name="connsiteY2" fmla="*/ 1655628 h 6241398"/>
              <a:gd name="connsiteX3" fmla="*/ 4289888 w 4340090"/>
              <a:gd name="connsiteY3" fmla="*/ 2336344 h 6241398"/>
              <a:gd name="connsiteX4" fmla="*/ 3161354 w 4340090"/>
              <a:gd name="connsiteY4" fmla="*/ 3829119 h 6241398"/>
              <a:gd name="connsiteX5" fmla="*/ 2722212 w 4340090"/>
              <a:gd name="connsiteY5" fmla="*/ 4360276 h 6241398"/>
              <a:gd name="connsiteX6" fmla="*/ 1745662 w 4340090"/>
              <a:gd name="connsiteY6" fmla="*/ 6222285 h 6241398"/>
              <a:gd name="connsiteX7" fmla="*/ 27164 w 4340090"/>
              <a:gd name="connsiteY7" fmla="*/ 3186338 h 6241398"/>
              <a:gd name="connsiteX0" fmla="*/ 10727 w 4323653"/>
              <a:gd name="connsiteY0" fmla="*/ 3052453 h 6107513"/>
              <a:gd name="connsiteX1" fmla="*/ 1139389 w 4323653"/>
              <a:gd name="connsiteY1" fmla="*/ 30318 h 6107513"/>
              <a:gd name="connsiteX2" fmla="*/ 3812924 w 4323653"/>
              <a:gd name="connsiteY2" fmla="*/ 1521743 h 6107513"/>
              <a:gd name="connsiteX3" fmla="*/ 4273451 w 4323653"/>
              <a:gd name="connsiteY3" fmla="*/ 2202459 h 6107513"/>
              <a:gd name="connsiteX4" fmla="*/ 3144917 w 4323653"/>
              <a:gd name="connsiteY4" fmla="*/ 3695234 h 6107513"/>
              <a:gd name="connsiteX5" fmla="*/ 2705775 w 4323653"/>
              <a:gd name="connsiteY5" fmla="*/ 4226391 h 6107513"/>
              <a:gd name="connsiteX6" fmla="*/ 1729225 w 4323653"/>
              <a:gd name="connsiteY6" fmla="*/ 6088400 h 6107513"/>
              <a:gd name="connsiteX7" fmla="*/ 10727 w 4323653"/>
              <a:gd name="connsiteY7" fmla="*/ 3052453 h 6107513"/>
              <a:gd name="connsiteX0" fmla="*/ 10727 w 4323653"/>
              <a:gd name="connsiteY0" fmla="*/ 3052453 h 6117387"/>
              <a:gd name="connsiteX1" fmla="*/ 1139389 w 4323653"/>
              <a:gd name="connsiteY1" fmla="*/ 30318 h 6117387"/>
              <a:gd name="connsiteX2" fmla="*/ 3812924 w 4323653"/>
              <a:gd name="connsiteY2" fmla="*/ 1521743 h 6117387"/>
              <a:gd name="connsiteX3" fmla="*/ 4273451 w 4323653"/>
              <a:gd name="connsiteY3" fmla="*/ 2202459 h 6117387"/>
              <a:gd name="connsiteX4" fmla="*/ 3144917 w 4323653"/>
              <a:gd name="connsiteY4" fmla="*/ 3695234 h 6117387"/>
              <a:gd name="connsiteX5" fmla="*/ 2705775 w 4323653"/>
              <a:gd name="connsiteY5" fmla="*/ 4226391 h 6117387"/>
              <a:gd name="connsiteX6" fmla="*/ 1729225 w 4323653"/>
              <a:gd name="connsiteY6" fmla="*/ 6088400 h 6117387"/>
              <a:gd name="connsiteX7" fmla="*/ 917745 w 4323653"/>
              <a:gd name="connsiteY7" fmla="*/ 5197837 h 6117387"/>
              <a:gd name="connsiteX8" fmla="*/ 10727 w 4323653"/>
              <a:gd name="connsiteY8" fmla="*/ 3052453 h 6117387"/>
              <a:gd name="connsiteX0" fmla="*/ 10727 w 4323653"/>
              <a:gd name="connsiteY0" fmla="*/ 3052453 h 6117387"/>
              <a:gd name="connsiteX1" fmla="*/ 1139389 w 4323653"/>
              <a:gd name="connsiteY1" fmla="*/ 30318 h 6117387"/>
              <a:gd name="connsiteX2" fmla="*/ 3812924 w 4323653"/>
              <a:gd name="connsiteY2" fmla="*/ 1521743 h 6117387"/>
              <a:gd name="connsiteX3" fmla="*/ 4273451 w 4323653"/>
              <a:gd name="connsiteY3" fmla="*/ 2202459 h 6117387"/>
              <a:gd name="connsiteX4" fmla="*/ 3144917 w 4323653"/>
              <a:gd name="connsiteY4" fmla="*/ 3695234 h 6117387"/>
              <a:gd name="connsiteX5" fmla="*/ 2705775 w 4323653"/>
              <a:gd name="connsiteY5" fmla="*/ 4226391 h 6117387"/>
              <a:gd name="connsiteX6" fmla="*/ 2234313 w 4323653"/>
              <a:gd name="connsiteY6" fmla="*/ 5463296 h 6117387"/>
              <a:gd name="connsiteX7" fmla="*/ 1729225 w 4323653"/>
              <a:gd name="connsiteY7" fmla="*/ 6088400 h 6117387"/>
              <a:gd name="connsiteX8" fmla="*/ 917745 w 4323653"/>
              <a:gd name="connsiteY8" fmla="*/ 5197837 h 6117387"/>
              <a:gd name="connsiteX9" fmla="*/ 10727 w 4323653"/>
              <a:gd name="connsiteY9" fmla="*/ 3052453 h 6117387"/>
              <a:gd name="connsiteX0" fmla="*/ 10727 w 4323653"/>
              <a:gd name="connsiteY0" fmla="*/ 3052453 h 6091231"/>
              <a:gd name="connsiteX1" fmla="*/ 1139389 w 4323653"/>
              <a:gd name="connsiteY1" fmla="*/ 30318 h 6091231"/>
              <a:gd name="connsiteX2" fmla="*/ 3812924 w 4323653"/>
              <a:gd name="connsiteY2" fmla="*/ 1521743 h 6091231"/>
              <a:gd name="connsiteX3" fmla="*/ 4273451 w 4323653"/>
              <a:gd name="connsiteY3" fmla="*/ 2202459 h 6091231"/>
              <a:gd name="connsiteX4" fmla="*/ 3144917 w 4323653"/>
              <a:gd name="connsiteY4" fmla="*/ 3695234 h 6091231"/>
              <a:gd name="connsiteX5" fmla="*/ 2705775 w 4323653"/>
              <a:gd name="connsiteY5" fmla="*/ 4226391 h 6091231"/>
              <a:gd name="connsiteX6" fmla="*/ 2150752 w 4323653"/>
              <a:gd name="connsiteY6" fmla="*/ 5435089 h 6091231"/>
              <a:gd name="connsiteX7" fmla="*/ 1729225 w 4323653"/>
              <a:gd name="connsiteY7" fmla="*/ 6088400 h 6091231"/>
              <a:gd name="connsiteX8" fmla="*/ 917745 w 4323653"/>
              <a:gd name="connsiteY8" fmla="*/ 5197837 h 6091231"/>
              <a:gd name="connsiteX9" fmla="*/ 10727 w 4323653"/>
              <a:gd name="connsiteY9" fmla="*/ 3052453 h 6091231"/>
              <a:gd name="connsiteX0" fmla="*/ 10727 w 4323653"/>
              <a:gd name="connsiteY0" fmla="*/ 3052453 h 6091277"/>
              <a:gd name="connsiteX1" fmla="*/ 1139389 w 4323653"/>
              <a:gd name="connsiteY1" fmla="*/ 30318 h 6091277"/>
              <a:gd name="connsiteX2" fmla="*/ 3812924 w 4323653"/>
              <a:gd name="connsiteY2" fmla="*/ 1521743 h 6091277"/>
              <a:gd name="connsiteX3" fmla="*/ 4273451 w 4323653"/>
              <a:gd name="connsiteY3" fmla="*/ 2202459 h 6091277"/>
              <a:gd name="connsiteX4" fmla="*/ 3144917 w 4323653"/>
              <a:gd name="connsiteY4" fmla="*/ 3695234 h 6091277"/>
              <a:gd name="connsiteX5" fmla="*/ 2705775 w 4323653"/>
              <a:gd name="connsiteY5" fmla="*/ 4226391 h 6091277"/>
              <a:gd name="connsiteX6" fmla="*/ 2150752 w 4323653"/>
              <a:gd name="connsiteY6" fmla="*/ 5435089 h 6091277"/>
              <a:gd name="connsiteX7" fmla="*/ 1729225 w 4323653"/>
              <a:gd name="connsiteY7" fmla="*/ 6088400 h 6091277"/>
              <a:gd name="connsiteX8" fmla="*/ 917745 w 4323653"/>
              <a:gd name="connsiteY8" fmla="*/ 5197837 h 6091277"/>
              <a:gd name="connsiteX9" fmla="*/ 10727 w 4323653"/>
              <a:gd name="connsiteY9" fmla="*/ 3052453 h 6091277"/>
              <a:gd name="connsiteX0" fmla="*/ 10727 w 4300470"/>
              <a:gd name="connsiteY0" fmla="*/ 3052453 h 6091277"/>
              <a:gd name="connsiteX1" fmla="*/ 1139389 w 4300470"/>
              <a:gd name="connsiteY1" fmla="*/ 30318 h 6091277"/>
              <a:gd name="connsiteX2" fmla="*/ 3812924 w 4300470"/>
              <a:gd name="connsiteY2" fmla="*/ 1521743 h 6091277"/>
              <a:gd name="connsiteX3" fmla="*/ 4273451 w 4300470"/>
              <a:gd name="connsiteY3" fmla="*/ 2202459 h 6091277"/>
              <a:gd name="connsiteX4" fmla="*/ 3537753 w 4300470"/>
              <a:gd name="connsiteY4" fmla="*/ 3460510 h 6091277"/>
              <a:gd name="connsiteX5" fmla="*/ 3144917 w 4300470"/>
              <a:gd name="connsiteY5" fmla="*/ 3695234 h 6091277"/>
              <a:gd name="connsiteX6" fmla="*/ 2705775 w 4300470"/>
              <a:gd name="connsiteY6" fmla="*/ 4226391 h 6091277"/>
              <a:gd name="connsiteX7" fmla="*/ 2150752 w 4300470"/>
              <a:gd name="connsiteY7" fmla="*/ 5435089 h 6091277"/>
              <a:gd name="connsiteX8" fmla="*/ 1729225 w 4300470"/>
              <a:gd name="connsiteY8" fmla="*/ 6088400 h 6091277"/>
              <a:gd name="connsiteX9" fmla="*/ 917745 w 4300470"/>
              <a:gd name="connsiteY9" fmla="*/ 5197837 h 6091277"/>
              <a:gd name="connsiteX10" fmla="*/ 10727 w 4300470"/>
              <a:gd name="connsiteY10" fmla="*/ 3052453 h 6091277"/>
              <a:gd name="connsiteX0" fmla="*/ 10727 w 4300470"/>
              <a:gd name="connsiteY0" fmla="*/ 3052453 h 6091277"/>
              <a:gd name="connsiteX1" fmla="*/ 1139389 w 4300470"/>
              <a:gd name="connsiteY1" fmla="*/ 30318 h 6091277"/>
              <a:gd name="connsiteX2" fmla="*/ 3812924 w 4300470"/>
              <a:gd name="connsiteY2" fmla="*/ 1521743 h 6091277"/>
              <a:gd name="connsiteX3" fmla="*/ 4273451 w 4300470"/>
              <a:gd name="connsiteY3" fmla="*/ 2202459 h 6091277"/>
              <a:gd name="connsiteX4" fmla="*/ 3584120 w 4300470"/>
              <a:gd name="connsiteY4" fmla="*/ 3479062 h 6091277"/>
              <a:gd name="connsiteX5" fmla="*/ 3144917 w 4300470"/>
              <a:gd name="connsiteY5" fmla="*/ 3695234 h 6091277"/>
              <a:gd name="connsiteX6" fmla="*/ 2705775 w 4300470"/>
              <a:gd name="connsiteY6" fmla="*/ 4226391 h 6091277"/>
              <a:gd name="connsiteX7" fmla="*/ 2150752 w 4300470"/>
              <a:gd name="connsiteY7" fmla="*/ 5435089 h 6091277"/>
              <a:gd name="connsiteX8" fmla="*/ 1729225 w 4300470"/>
              <a:gd name="connsiteY8" fmla="*/ 6088400 h 6091277"/>
              <a:gd name="connsiteX9" fmla="*/ 917745 w 4300470"/>
              <a:gd name="connsiteY9" fmla="*/ 5197837 h 6091277"/>
              <a:gd name="connsiteX10" fmla="*/ 10727 w 4300470"/>
              <a:gd name="connsiteY10" fmla="*/ 3052453 h 6091277"/>
              <a:gd name="connsiteX0" fmla="*/ 118693 w 4408436"/>
              <a:gd name="connsiteY0" fmla="*/ 3032418 h 6071242"/>
              <a:gd name="connsiteX1" fmla="*/ 128577 w 4408436"/>
              <a:gd name="connsiteY1" fmla="*/ 2336619 h 6071242"/>
              <a:gd name="connsiteX2" fmla="*/ 1247355 w 4408436"/>
              <a:gd name="connsiteY2" fmla="*/ 10283 h 6071242"/>
              <a:gd name="connsiteX3" fmla="*/ 3920890 w 4408436"/>
              <a:gd name="connsiteY3" fmla="*/ 1501708 h 6071242"/>
              <a:gd name="connsiteX4" fmla="*/ 4381417 w 4408436"/>
              <a:gd name="connsiteY4" fmla="*/ 2182424 h 6071242"/>
              <a:gd name="connsiteX5" fmla="*/ 3692086 w 4408436"/>
              <a:gd name="connsiteY5" fmla="*/ 3459027 h 6071242"/>
              <a:gd name="connsiteX6" fmla="*/ 3252883 w 4408436"/>
              <a:gd name="connsiteY6" fmla="*/ 3675199 h 6071242"/>
              <a:gd name="connsiteX7" fmla="*/ 2813741 w 4408436"/>
              <a:gd name="connsiteY7" fmla="*/ 4206356 h 6071242"/>
              <a:gd name="connsiteX8" fmla="*/ 2258718 w 4408436"/>
              <a:gd name="connsiteY8" fmla="*/ 5415054 h 6071242"/>
              <a:gd name="connsiteX9" fmla="*/ 1837191 w 4408436"/>
              <a:gd name="connsiteY9" fmla="*/ 6068365 h 6071242"/>
              <a:gd name="connsiteX10" fmla="*/ 1025711 w 4408436"/>
              <a:gd name="connsiteY10" fmla="*/ 5177802 h 6071242"/>
              <a:gd name="connsiteX11" fmla="*/ 118693 w 4408436"/>
              <a:gd name="connsiteY11" fmla="*/ 3032418 h 6071242"/>
              <a:gd name="connsiteX0" fmla="*/ 118693 w 4408436"/>
              <a:gd name="connsiteY0" fmla="*/ 3032418 h 6071242"/>
              <a:gd name="connsiteX1" fmla="*/ 128577 w 4408436"/>
              <a:gd name="connsiteY1" fmla="*/ 2336619 h 6071242"/>
              <a:gd name="connsiteX2" fmla="*/ 1247355 w 4408436"/>
              <a:gd name="connsiteY2" fmla="*/ 10283 h 6071242"/>
              <a:gd name="connsiteX3" fmla="*/ 3920890 w 4408436"/>
              <a:gd name="connsiteY3" fmla="*/ 1501708 h 6071242"/>
              <a:gd name="connsiteX4" fmla="*/ 4381417 w 4408436"/>
              <a:gd name="connsiteY4" fmla="*/ 2182424 h 6071242"/>
              <a:gd name="connsiteX5" fmla="*/ 3692086 w 4408436"/>
              <a:gd name="connsiteY5" fmla="*/ 3459027 h 6071242"/>
              <a:gd name="connsiteX6" fmla="*/ 3252883 w 4408436"/>
              <a:gd name="connsiteY6" fmla="*/ 3675199 h 6071242"/>
              <a:gd name="connsiteX7" fmla="*/ 2813741 w 4408436"/>
              <a:gd name="connsiteY7" fmla="*/ 4206356 h 6071242"/>
              <a:gd name="connsiteX8" fmla="*/ 2258718 w 4408436"/>
              <a:gd name="connsiteY8" fmla="*/ 5415054 h 6071242"/>
              <a:gd name="connsiteX9" fmla="*/ 1837191 w 4408436"/>
              <a:gd name="connsiteY9" fmla="*/ 6068365 h 6071242"/>
              <a:gd name="connsiteX10" fmla="*/ 1025711 w 4408436"/>
              <a:gd name="connsiteY10" fmla="*/ 5177802 h 6071242"/>
              <a:gd name="connsiteX11" fmla="*/ 118693 w 4408436"/>
              <a:gd name="connsiteY11" fmla="*/ 3032418 h 6071242"/>
              <a:gd name="connsiteX0" fmla="*/ 118693 w 4408436"/>
              <a:gd name="connsiteY0" fmla="*/ 3024192 h 6063016"/>
              <a:gd name="connsiteX1" fmla="*/ 128577 w 4408436"/>
              <a:gd name="connsiteY1" fmla="*/ 2328393 h 6063016"/>
              <a:gd name="connsiteX2" fmla="*/ 426687 w 4408436"/>
              <a:gd name="connsiteY2" fmla="*/ 1196607 h 6063016"/>
              <a:gd name="connsiteX3" fmla="*/ 1247355 w 4408436"/>
              <a:gd name="connsiteY3" fmla="*/ 2057 h 6063016"/>
              <a:gd name="connsiteX4" fmla="*/ 3920890 w 4408436"/>
              <a:gd name="connsiteY4" fmla="*/ 1493482 h 6063016"/>
              <a:gd name="connsiteX5" fmla="*/ 4381417 w 4408436"/>
              <a:gd name="connsiteY5" fmla="*/ 2174198 h 6063016"/>
              <a:gd name="connsiteX6" fmla="*/ 3692086 w 4408436"/>
              <a:gd name="connsiteY6" fmla="*/ 3450801 h 6063016"/>
              <a:gd name="connsiteX7" fmla="*/ 3252883 w 4408436"/>
              <a:gd name="connsiteY7" fmla="*/ 3666973 h 6063016"/>
              <a:gd name="connsiteX8" fmla="*/ 2813741 w 4408436"/>
              <a:gd name="connsiteY8" fmla="*/ 4198130 h 6063016"/>
              <a:gd name="connsiteX9" fmla="*/ 2258718 w 4408436"/>
              <a:gd name="connsiteY9" fmla="*/ 5406828 h 6063016"/>
              <a:gd name="connsiteX10" fmla="*/ 1837191 w 4408436"/>
              <a:gd name="connsiteY10" fmla="*/ 6060139 h 6063016"/>
              <a:gd name="connsiteX11" fmla="*/ 1025711 w 4408436"/>
              <a:gd name="connsiteY11" fmla="*/ 5169576 h 6063016"/>
              <a:gd name="connsiteX12" fmla="*/ 118693 w 4408436"/>
              <a:gd name="connsiteY12" fmla="*/ 3024192 h 6063016"/>
              <a:gd name="connsiteX0" fmla="*/ 30374 w 4320117"/>
              <a:gd name="connsiteY0" fmla="*/ 3024192 h 6063016"/>
              <a:gd name="connsiteX1" fmla="*/ 462791 w 4320117"/>
              <a:gd name="connsiteY1" fmla="*/ 1771977 h 6063016"/>
              <a:gd name="connsiteX2" fmla="*/ 338368 w 4320117"/>
              <a:gd name="connsiteY2" fmla="*/ 1196607 h 6063016"/>
              <a:gd name="connsiteX3" fmla="*/ 1159036 w 4320117"/>
              <a:gd name="connsiteY3" fmla="*/ 2057 h 6063016"/>
              <a:gd name="connsiteX4" fmla="*/ 3832571 w 4320117"/>
              <a:gd name="connsiteY4" fmla="*/ 1493482 h 6063016"/>
              <a:gd name="connsiteX5" fmla="*/ 4293098 w 4320117"/>
              <a:gd name="connsiteY5" fmla="*/ 2174198 h 6063016"/>
              <a:gd name="connsiteX6" fmla="*/ 3603767 w 4320117"/>
              <a:gd name="connsiteY6" fmla="*/ 3450801 h 6063016"/>
              <a:gd name="connsiteX7" fmla="*/ 3164564 w 4320117"/>
              <a:gd name="connsiteY7" fmla="*/ 3666973 h 6063016"/>
              <a:gd name="connsiteX8" fmla="*/ 2725422 w 4320117"/>
              <a:gd name="connsiteY8" fmla="*/ 4198130 h 6063016"/>
              <a:gd name="connsiteX9" fmla="*/ 2170399 w 4320117"/>
              <a:gd name="connsiteY9" fmla="*/ 5406828 h 6063016"/>
              <a:gd name="connsiteX10" fmla="*/ 1748872 w 4320117"/>
              <a:gd name="connsiteY10" fmla="*/ 6060139 h 6063016"/>
              <a:gd name="connsiteX11" fmla="*/ 937392 w 4320117"/>
              <a:gd name="connsiteY11" fmla="*/ 5169576 h 6063016"/>
              <a:gd name="connsiteX12" fmla="*/ 30374 w 4320117"/>
              <a:gd name="connsiteY12" fmla="*/ 3024192 h 6063016"/>
              <a:gd name="connsiteX0" fmla="*/ 615277 w 4034899"/>
              <a:gd name="connsiteY0" fmla="*/ 2863990 h 6063016"/>
              <a:gd name="connsiteX1" fmla="*/ 177573 w 4034899"/>
              <a:gd name="connsiteY1" fmla="*/ 1771977 h 6063016"/>
              <a:gd name="connsiteX2" fmla="*/ 53150 w 4034899"/>
              <a:gd name="connsiteY2" fmla="*/ 1196607 h 6063016"/>
              <a:gd name="connsiteX3" fmla="*/ 873818 w 4034899"/>
              <a:gd name="connsiteY3" fmla="*/ 2057 h 6063016"/>
              <a:gd name="connsiteX4" fmla="*/ 3547353 w 4034899"/>
              <a:gd name="connsiteY4" fmla="*/ 1493482 h 6063016"/>
              <a:gd name="connsiteX5" fmla="*/ 4007880 w 4034899"/>
              <a:gd name="connsiteY5" fmla="*/ 2174198 h 6063016"/>
              <a:gd name="connsiteX6" fmla="*/ 3318549 w 4034899"/>
              <a:gd name="connsiteY6" fmla="*/ 3450801 h 6063016"/>
              <a:gd name="connsiteX7" fmla="*/ 2879346 w 4034899"/>
              <a:gd name="connsiteY7" fmla="*/ 3666973 h 6063016"/>
              <a:gd name="connsiteX8" fmla="*/ 2440204 w 4034899"/>
              <a:gd name="connsiteY8" fmla="*/ 4198130 h 6063016"/>
              <a:gd name="connsiteX9" fmla="*/ 1885181 w 4034899"/>
              <a:gd name="connsiteY9" fmla="*/ 5406828 h 6063016"/>
              <a:gd name="connsiteX10" fmla="*/ 1463654 w 4034899"/>
              <a:gd name="connsiteY10" fmla="*/ 6060139 h 6063016"/>
              <a:gd name="connsiteX11" fmla="*/ 652174 w 4034899"/>
              <a:gd name="connsiteY11" fmla="*/ 5169576 h 6063016"/>
              <a:gd name="connsiteX12" fmla="*/ 615277 w 4034899"/>
              <a:gd name="connsiteY12" fmla="*/ 2863990 h 6063016"/>
              <a:gd name="connsiteX0" fmla="*/ 615277 w 4034899"/>
              <a:gd name="connsiteY0" fmla="*/ 2863990 h 6064760"/>
              <a:gd name="connsiteX1" fmla="*/ 177573 w 4034899"/>
              <a:gd name="connsiteY1" fmla="*/ 1771977 h 6064760"/>
              <a:gd name="connsiteX2" fmla="*/ 53150 w 4034899"/>
              <a:gd name="connsiteY2" fmla="*/ 1196607 h 6064760"/>
              <a:gd name="connsiteX3" fmla="*/ 873818 w 4034899"/>
              <a:gd name="connsiteY3" fmla="*/ 2057 h 6064760"/>
              <a:gd name="connsiteX4" fmla="*/ 3547353 w 4034899"/>
              <a:gd name="connsiteY4" fmla="*/ 1493482 h 6064760"/>
              <a:gd name="connsiteX5" fmla="*/ 4007880 w 4034899"/>
              <a:gd name="connsiteY5" fmla="*/ 2174198 h 6064760"/>
              <a:gd name="connsiteX6" fmla="*/ 3318549 w 4034899"/>
              <a:gd name="connsiteY6" fmla="*/ 3450801 h 6064760"/>
              <a:gd name="connsiteX7" fmla="*/ 2879346 w 4034899"/>
              <a:gd name="connsiteY7" fmla="*/ 3666973 h 6064760"/>
              <a:gd name="connsiteX8" fmla="*/ 2440204 w 4034899"/>
              <a:gd name="connsiteY8" fmla="*/ 4198130 h 6064760"/>
              <a:gd name="connsiteX9" fmla="*/ 1783079 w 4034899"/>
              <a:gd name="connsiteY9" fmla="*/ 5564146 h 6064760"/>
              <a:gd name="connsiteX10" fmla="*/ 1463654 w 4034899"/>
              <a:gd name="connsiteY10" fmla="*/ 6060139 h 6064760"/>
              <a:gd name="connsiteX11" fmla="*/ 652174 w 4034899"/>
              <a:gd name="connsiteY11" fmla="*/ 5169576 h 6064760"/>
              <a:gd name="connsiteX12" fmla="*/ 615277 w 4034899"/>
              <a:gd name="connsiteY12" fmla="*/ 2863990 h 6064760"/>
              <a:gd name="connsiteX0" fmla="*/ 615277 w 4034899"/>
              <a:gd name="connsiteY0" fmla="*/ 2863990 h 6064760"/>
              <a:gd name="connsiteX1" fmla="*/ 177573 w 4034899"/>
              <a:gd name="connsiteY1" fmla="*/ 1771977 h 6064760"/>
              <a:gd name="connsiteX2" fmla="*/ 53150 w 4034899"/>
              <a:gd name="connsiteY2" fmla="*/ 1196607 h 6064760"/>
              <a:gd name="connsiteX3" fmla="*/ 873818 w 4034899"/>
              <a:gd name="connsiteY3" fmla="*/ 2057 h 6064760"/>
              <a:gd name="connsiteX4" fmla="*/ 3547353 w 4034899"/>
              <a:gd name="connsiteY4" fmla="*/ 1493482 h 6064760"/>
              <a:gd name="connsiteX5" fmla="*/ 4007880 w 4034899"/>
              <a:gd name="connsiteY5" fmla="*/ 2174198 h 6064760"/>
              <a:gd name="connsiteX6" fmla="*/ 3318549 w 4034899"/>
              <a:gd name="connsiteY6" fmla="*/ 3450801 h 6064760"/>
              <a:gd name="connsiteX7" fmla="*/ 2879346 w 4034899"/>
              <a:gd name="connsiteY7" fmla="*/ 3666973 h 6064760"/>
              <a:gd name="connsiteX8" fmla="*/ 2440204 w 4034899"/>
              <a:gd name="connsiteY8" fmla="*/ 4198130 h 6064760"/>
              <a:gd name="connsiteX9" fmla="*/ 1783079 w 4034899"/>
              <a:gd name="connsiteY9" fmla="*/ 5564146 h 6064760"/>
              <a:gd name="connsiteX10" fmla="*/ 1463654 w 4034899"/>
              <a:gd name="connsiteY10" fmla="*/ 6060139 h 6064760"/>
              <a:gd name="connsiteX11" fmla="*/ 652174 w 4034899"/>
              <a:gd name="connsiteY11" fmla="*/ 5169576 h 6064760"/>
              <a:gd name="connsiteX12" fmla="*/ 615277 w 4034899"/>
              <a:gd name="connsiteY12" fmla="*/ 2863990 h 6064760"/>
              <a:gd name="connsiteX0" fmla="*/ 615277 w 4034899"/>
              <a:gd name="connsiteY0" fmla="*/ 2863990 h 6070836"/>
              <a:gd name="connsiteX1" fmla="*/ 177573 w 4034899"/>
              <a:gd name="connsiteY1" fmla="*/ 1771977 h 6070836"/>
              <a:gd name="connsiteX2" fmla="*/ 53150 w 4034899"/>
              <a:gd name="connsiteY2" fmla="*/ 1196607 h 6070836"/>
              <a:gd name="connsiteX3" fmla="*/ 873818 w 4034899"/>
              <a:gd name="connsiteY3" fmla="*/ 2057 h 6070836"/>
              <a:gd name="connsiteX4" fmla="*/ 3547353 w 4034899"/>
              <a:gd name="connsiteY4" fmla="*/ 1493482 h 6070836"/>
              <a:gd name="connsiteX5" fmla="*/ 4007880 w 4034899"/>
              <a:gd name="connsiteY5" fmla="*/ 2174198 h 6070836"/>
              <a:gd name="connsiteX6" fmla="*/ 3318549 w 4034899"/>
              <a:gd name="connsiteY6" fmla="*/ 3450801 h 6070836"/>
              <a:gd name="connsiteX7" fmla="*/ 2879346 w 4034899"/>
              <a:gd name="connsiteY7" fmla="*/ 3666973 h 6070836"/>
              <a:gd name="connsiteX8" fmla="*/ 2440204 w 4034899"/>
              <a:gd name="connsiteY8" fmla="*/ 4198130 h 6070836"/>
              <a:gd name="connsiteX9" fmla="*/ 1783079 w 4034899"/>
              <a:gd name="connsiteY9" fmla="*/ 5564146 h 6070836"/>
              <a:gd name="connsiteX10" fmla="*/ 1463654 w 4034899"/>
              <a:gd name="connsiteY10" fmla="*/ 6060139 h 6070836"/>
              <a:gd name="connsiteX11" fmla="*/ 652174 w 4034899"/>
              <a:gd name="connsiteY11" fmla="*/ 5169576 h 6070836"/>
              <a:gd name="connsiteX12" fmla="*/ 615277 w 4034899"/>
              <a:gd name="connsiteY12" fmla="*/ 2863990 h 6070836"/>
              <a:gd name="connsiteX0" fmla="*/ 615277 w 4034899"/>
              <a:gd name="connsiteY0" fmla="*/ 2863990 h 6085571"/>
              <a:gd name="connsiteX1" fmla="*/ 177573 w 4034899"/>
              <a:gd name="connsiteY1" fmla="*/ 1771977 h 6085571"/>
              <a:gd name="connsiteX2" fmla="*/ 53150 w 4034899"/>
              <a:gd name="connsiteY2" fmla="*/ 1196607 h 6085571"/>
              <a:gd name="connsiteX3" fmla="*/ 873818 w 4034899"/>
              <a:gd name="connsiteY3" fmla="*/ 2057 h 6085571"/>
              <a:gd name="connsiteX4" fmla="*/ 3547353 w 4034899"/>
              <a:gd name="connsiteY4" fmla="*/ 1493482 h 6085571"/>
              <a:gd name="connsiteX5" fmla="*/ 4007880 w 4034899"/>
              <a:gd name="connsiteY5" fmla="*/ 2174198 h 6085571"/>
              <a:gd name="connsiteX6" fmla="*/ 3318549 w 4034899"/>
              <a:gd name="connsiteY6" fmla="*/ 3450801 h 6085571"/>
              <a:gd name="connsiteX7" fmla="*/ 2879346 w 4034899"/>
              <a:gd name="connsiteY7" fmla="*/ 3666973 h 6085571"/>
              <a:gd name="connsiteX8" fmla="*/ 2440204 w 4034899"/>
              <a:gd name="connsiteY8" fmla="*/ 4198130 h 6085571"/>
              <a:gd name="connsiteX9" fmla="*/ 1730690 w 4034899"/>
              <a:gd name="connsiteY9" fmla="*/ 5672428 h 6085571"/>
              <a:gd name="connsiteX10" fmla="*/ 1463654 w 4034899"/>
              <a:gd name="connsiteY10" fmla="*/ 6060139 h 6085571"/>
              <a:gd name="connsiteX11" fmla="*/ 652174 w 4034899"/>
              <a:gd name="connsiteY11" fmla="*/ 5169576 h 6085571"/>
              <a:gd name="connsiteX12" fmla="*/ 615277 w 4034899"/>
              <a:gd name="connsiteY12" fmla="*/ 2863990 h 6085571"/>
              <a:gd name="connsiteX0" fmla="*/ 615277 w 4013572"/>
              <a:gd name="connsiteY0" fmla="*/ 2891963 h 6113544"/>
              <a:gd name="connsiteX1" fmla="*/ 177573 w 4013572"/>
              <a:gd name="connsiteY1" fmla="*/ 1799950 h 6113544"/>
              <a:gd name="connsiteX2" fmla="*/ 53150 w 4013572"/>
              <a:gd name="connsiteY2" fmla="*/ 1224580 h 6113544"/>
              <a:gd name="connsiteX3" fmla="*/ 873818 w 4013572"/>
              <a:gd name="connsiteY3" fmla="*/ 30030 h 6113544"/>
              <a:gd name="connsiteX4" fmla="*/ 2399382 w 4013572"/>
              <a:gd name="connsiteY4" fmla="*/ 457353 h 6113544"/>
              <a:gd name="connsiteX5" fmla="*/ 3547353 w 4013572"/>
              <a:gd name="connsiteY5" fmla="*/ 1521455 h 6113544"/>
              <a:gd name="connsiteX6" fmla="*/ 4007880 w 4013572"/>
              <a:gd name="connsiteY6" fmla="*/ 2202171 h 6113544"/>
              <a:gd name="connsiteX7" fmla="*/ 3318549 w 4013572"/>
              <a:gd name="connsiteY7" fmla="*/ 3478774 h 6113544"/>
              <a:gd name="connsiteX8" fmla="*/ 2879346 w 4013572"/>
              <a:gd name="connsiteY8" fmla="*/ 3694946 h 6113544"/>
              <a:gd name="connsiteX9" fmla="*/ 2440204 w 4013572"/>
              <a:gd name="connsiteY9" fmla="*/ 4226103 h 6113544"/>
              <a:gd name="connsiteX10" fmla="*/ 1730690 w 4013572"/>
              <a:gd name="connsiteY10" fmla="*/ 5700401 h 6113544"/>
              <a:gd name="connsiteX11" fmla="*/ 1463654 w 4013572"/>
              <a:gd name="connsiteY11" fmla="*/ 6088112 h 6113544"/>
              <a:gd name="connsiteX12" fmla="*/ 652174 w 4013572"/>
              <a:gd name="connsiteY12" fmla="*/ 5197549 h 6113544"/>
              <a:gd name="connsiteX13" fmla="*/ 615277 w 4013572"/>
              <a:gd name="connsiteY13" fmla="*/ 2891963 h 6113544"/>
              <a:gd name="connsiteX0" fmla="*/ 615277 w 4011992"/>
              <a:gd name="connsiteY0" fmla="*/ 2888814 h 6110395"/>
              <a:gd name="connsiteX1" fmla="*/ 177573 w 4011992"/>
              <a:gd name="connsiteY1" fmla="*/ 1796801 h 6110395"/>
              <a:gd name="connsiteX2" fmla="*/ 53150 w 4011992"/>
              <a:gd name="connsiteY2" fmla="*/ 1221431 h 6110395"/>
              <a:gd name="connsiteX3" fmla="*/ 873818 w 4011992"/>
              <a:gd name="connsiteY3" fmla="*/ 26881 h 6110395"/>
              <a:gd name="connsiteX4" fmla="*/ 2399382 w 4011992"/>
              <a:gd name="connsiteY4" fmla="*/ 454204 h 6110395"/>
              <a:gd name="connsiteX5" fmla="*/ 3066790 w 4011992"/>
              <a:gd name="connsiteY5" fmla="*/ 1346780 h 6110395"/>
              <a:gd name="connsiteX6" fmla="*/ 3547353 w 4011992"/>
              <a:gd name="connsiteY6" fmla="*/ 1518306 h 6110395"/>
              <a:gd name="connsiteX7" fmla="*/ 4007880 w 4011992"/>
              <a:gd name="connsiteY7" fmla="*/ 2199022 h 6110395"/>
              <a:gd name="connsiteX8" fmla="*/ 3318549 w 4011992"/>
              <a:gd name="connsiteY8" fmla="*/ 3475625 h 6110395"/>
              <a:gd name="connsiteX9" fmla="*/ 2879346 w 4011992"/>
              <a:gd name="connsiteY9" fmla="*/ 3691797 h 6110395"/>
              <a:gd name="connsiteX10" fmla="*/ 2440204 w 4011992"/>
              <a:gd name="connsiteY10" fmla="*/ 4222954 h 6110395"/>
              <a:gd name="connsiteX11" fmla="*/ 1730690 w 4011992"/>
              <a:gd name="connsiteY11" fmla="*/ 5697252 h 6110395"/>
              <a:gd name="connsiteX12" fmla="*/ 1463654 w 4011992"/>
              <a:gd name="connsiteY12" fmla="*/ 6084963 h 6110395"/>
              <a:gd name="connsiteX13" fmla="*/ 652174 w 4011992"/>
              <a:gd name="connsiteY13" fmla="*/ 5194400 h 6110395"/>
              <a:gd name="connsiteX14" fmla="*/ 615277 w 4011992"/>
              <a:gd name="connsiteY14" fmla="*/ 2888814 h 6110395"/>
              <a:gd name="connsiteX0" fmla="*/ 615277 w 4008133"/>
              <a:gd name="connsiteY0" fmla="*/ 2888814 h 6110395"/>
              <a:gd name="connsiteX1" fmla="*/ 177573 w 4008133"/>
              <a:gd name="connsiteY1" fmla="*/ 1796801 h 6110395"/>
              <a:gd name="connsiteX2" fmla="*/ 53150 w 4008133"/>
              <a:gd name="connsiteY2" fmla="*/ 1221431 h 6110395"/>
              <a:gd name="connsiteX3" fmla="*/ 873818 w 4008133"/>
              <a:gd name="connsiteY3" fmla="*/ 26881 h 6110395"/>
              <a:gd name="connsiteX4" fmla="*/ 2399382 w 4008133"/>
              <a:gd name="connsiteY4" fmla="*/ 454204 h 6110395"/>
              <a:gd name="connsiteX5" fmla="*/ 3066790 w 4008133"/>
              <a:gd name="connsiteY5" fmla="*/ 1346780 h 6110395"/>
              <a:gd name="connsiteX6" fmla="*/ 3394848 w 4008133"/>
              <a:gd name="connsiteY6" fmla="*/ 1634779 h 6110395"/>
              <a:gd name="connsiteX7" fmla="*/ 4007880 w 4008133"/>
              <a:gd name="connsiteY7" fmla="*/ 2199022 h 6110395"/>
              <a:gd name="connsiteX8" fmla="*/ 3318549 w 4008133"/>
              <a:gd name="connsiteY8" fmla="*/ 3475625 h 6110395"/>
              <a:gd name="connsiteX9" fmla="*/ 2879346 w 4008133"/>
              <a:gd name="connsiteY9" fmla="*/ 3691797 h 6110395"/>
              <a:gd name="connsiteX10" fmla="*/ 2440204 w 4008133"/>
              <a:gd name="connsiteY10" fmla="*/ 4222954 h 6110395"/>
              <a:gd name="connsiteX11" fmla="*/ 1730690 w 4008133"/>
              <a:gd name="connsiteY11" fmla="*/ 5697252 h 6110395"/>
              <a:gd name="connsiteX12" fmla="*/ 1463654 w 4008133"/>
              <a:gd name="connsiteY12" fmla="*/ 6084963 h 6110395"/>
              <a:gd name="connsiteX13" fmla="*/ 652174 w 4008133"/>
              <a:gd name="connsiteY13" fmla="*/ 5194400 h 6110395"/>
              <a:gd name="connsiteX14" fmla="*/ 615277 w 4008133"/>
              <a:gd name="connsiteY14" fmla="*/ 2888814 h 6110395"/>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399382 w 4008133"/>
              <a:gd name="connsiteY5" fmla="*/ 477553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401494 w 4008133"/>
              <a:gd name="connsiteY5" fmla="*/ 611995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401494 w 4008133"/>
              <a:gd name="connsiteY5" fmla="*/ 611995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473759 w 4008133"/>
              <a:gd name="connsiteY5" fmla="*/ 751351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08133" h="6133744">
                <a:moveTo>
                  <a:pt x="615277" y="2912163"/>
                </a:moveTo>
                <a:cubicBezTo>
                  <a:pt x="474256" y="2390624"/>
                  <a:pt x="-10537" y="2323839"/>
                  <a:pt x="177573" y="1820150"/>
                </a:cubicBezTo>
                <a:cubicBezTo>
                  <a:pt x="235292" y="1531894"/>
                  <a:pt x="-133313" y="1632503"/>
                  <a:pt x="53150" y="1244780"/>
                </a:cubicBezTo>
                <a:cubicBezTo>
                  <a:pt x="239613" y="857057"/>
                  <a:pt x="576356" y="216307"/>
                  <a:pt x="873818" y="50230"/>
                </a:cubicBezTo>
                <a:cubicBezTo>
                  <a:pt x="1171280" y="-115847"/>
                  <a:pt x="1583664" y="177097"/>
                  <a:pt x="1837925" y="248317"/>
                </a:cubicBezTo>
                <a:cubicBezTo>
                  <a:pt x="2092186" y="319537"/>
                  <a:pt x="2344692" y="735413"/>
                  <a:pt x="2473759" y="751351"/>
                </a:cubicBezTo>
                <a:cubicBezTo>
                  <a:pt x="2602826" y="767289"/>
                  <a:pt x="2913275" y="1219000"/>
                  <a:pt x="3066790" y="1370129"/>
                </a:cubicBezTo>
                <a:cubicBezTo>
                  <a:pt x="3220305" y="1521258"/>
                  <a:pt x="3238000" y="1516088"/>
                  <a:pt x="3394848" y="1658128"/>
                </a:cubicBezTo>
                <a:cubicBezTo>
                  <a:pt x="3551696" y="1800168"/>
                  <a:pt x="4020597" y="1915563"/>
                  <a:pt x="4007880" y="2222371"/>
                </a:cubicBezTo>
                <a:cubicBezTo>
                  <a:pt x="3995164" y="2529179"/>
                  <a:pt x="3506638" y="3250178"/>
                  <a:pt x="3318549" y="3498974"/>
                </a:cubicBezTo>
                <a:cubicBezTo>
                  <a:pt x="3130460" y="3747770"/>
                  <a:pt x="3018009" y="3587499"/>
                  <a:pt x="2879346" y="3715146"/>
                </a:cubicBezTo>
                <a:cubicBezTo>
                  <a:pt x="2632910" y="4107768"/>
                  <a:pt x="2676153" y="3847442"/>
                  <a:pt x="2440204" y="4246303"/>
                </a:cubicBezTo>
                <a:cubicBezTo>
                  <a:pt x="2288437" y="4540980"/>
                  <a:pt x="1121375" y="5292624"/>
                  <a:pt x="1730690" y="5720601"/>
                </a:cubicBezTo>
                <a:cubicBezTo>
                  <a:pt x="1640041" y="6205997"/>
                  <a:pt x="1669155" y="6147854"/>
                  <a:pt x="1463654" y="6108312"/>
                </a:cubicBezTo>
                <a:cubicBezTo>
                  <a:pt x="1258153" y="6068770"/>
                  <a:pt x="793570" y="5750441"/>
                  <a:pt x="652174" y="5217749"/>
                </a:cubicBezTo>
                <a:cubicBezTo>
                  <a:pt x="510778" y="4685058"/>
                  <a:pt x="578336" y="3773416"/>
                  <a:pt x="615277" y="2912163"/>
                </a:cubicBezTo>
                <a:close/>
              </a:path>
            </a:pathLst>
          </a:cu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22" name="Groupe 121">
            <a:extLst>
              <a:ext uri="{FF2B5EF4-FFF2-40B4-BE49-F238E27FC236}">
                <a16:creationId xmlns:a16="http://schemas.microsoft.com/office/drawing/2014/main" id="{9C3F9BCE-8315-B8E8-0FD5-A57F114D7A40}"/>
              </a:ext>
            </a:extLst>
          </p:cNvPr>
          <p:cNvGrpSpPr/>
          <p:nvPr/>
        </p:nvGrpSpPr>
        <p:grpSpPr>
          <a:xfrm>
            <a:off x="1777942" y="589164"/>
            <a:ext cx="2719687" cy="1187811"/>
            <a:chOff x="1777942" y="589164"/>
            <a:chExt cx="2719687" cy="1187811"/>
          </a:xfrm>
        </p:grpSpPr>
        <p:sp>
          <p:nvSpPr>
            <p:cNvPr id="116" name="Arc 115">
              <a:extLst>
                <a:ext uri="{FF2B5EF4-FFF2-40B4-BE49-F238E27FC236}">
                  <a16:creationId xmlns:a16="http://schemas.microsoft.com/office/drawing/2014/main" id="{6C4BD92B-59ED-A468-880F-04190FEFCEA1}"/>
                </a:ext>
              </a:extLst>
            </p:cNvPr>
            <p:cNvSpPr/>
            <p:nvPr/>
          </p:nvSpPr>
          <p:spPr>
            <a:xfrm rot="1207148">
              <a:off x="1777942" y="617664"/>
              <a:ext cx="2719687" cy="1159311"/>
            </a:xfrm>
            <a:prstGeom prst="arc">
              <a:avLst>
                <a:gd name="adj1" fmla="val 16200000"/>
                <a:gd name="adj2" fmla="val 19831826"/>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8" name="Triangle isocèle 117">
              <a:extLst>
                <a:ext uri="{FF2B5EF4-FFF2-40B4-BE49-F238E27FC236}">
                  <a16:creationId xmlns:a16="http://schemas.microsoft.com/office/drawing/2014/main" id="{6D96A7B9-8B22-2EA1-9343-1D034EC276C1}"/>
                </a:ext>
              </a:extLst>
            </p:cNvPr>
            <p:cNvSpPr/>
            <p:nvPr/>
          </p:nvSpPr>
          <p:spPr>
            <a:xfrm rot="1404546">
              <a:off x="3443604" y="589164"/>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Triangle isocèle 118">
              <a:extLst>
                <a:ext uri="{FF2B5EF4-FFF2-40B4-BE49-F238E27FC236}">
                  <a16:creationId xmlns:a16="http://schemas.microsoft.com/office/drawing/2014/main" id="{DA3CE0F9-491F-E6F2-809C-006A0DE66877}"/>
                </a:ext>
              </a:extLst>
            </p:cNvPr>
            <p:cNvSpPr/>
            <p:nvPr/>
          </p:nvSpPr>
          <p:spPr>
            <a:xfrm rot="1404546">
              <a:off x="3605733" y="647583"/>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Triangle isocèle 119">
              <a:extLst>
                <a:ext uri="{FF2B5EF4-FFF2-40B4-BE49-F238E27FC236}">
                  <a16:creationId xmlns:a16="http://schemas.microsoft.com/office/drawing/2014/main" id="{297DD737-34DD-0FE2-5619-F30A800F3BC2}"/>
                </a:ext>
              </a:extLst>
            </p:cNvPr>
            <p:cNvSpPr/>
            <p:nvPr/>
          </p:nvSpPr>
          <p:spPr>
            <a:xfrm rot="1763725">
              <a:off x="3766588" y="720682"/>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Triangle isocèle 120">
              <a:extLst>
                <a:ext uri="{FF2B5EF4-FFF2-40B4-BE49-F238E27FC236}">
                  <a16:creationId xmlns:a16="http://schemas.microsoft.com/office/drawing/2014/main" id="{71045171-2559-81F5-251C-BCEC417559B2}"/>
                </a:ext>
              </a:extLst>
            </p:cNvPr>
            <p:cNvSpPr/>
            <p:nvPr/>
          </p:nvSpPr>
          <p:spPr>
            <a:xfrm rot="2020930">
              <a:off x="3925363" y="829479"/>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3" name="Flèche : droite 122">
            <a:extLst>
              <a:ext uri="{FF2B5EF4-FFF2-40B4-BE49-F238E27FC236}">
                <a16:creationId xmlns:a16="http://schemas.microsoft.com/office/drawing/2014/main" id="{F433CBDC-218C-290D-563A-D0EE15FA896F}"/>
              </a:ext>
            </a:extLst>
          </p:cNvPr>
          <p:cNvSpPr/>
          <p:nvPr/>
        </p:nvSpPr>
        <p:spPr>
          <a:xfrm>
            <a:off x="5000355" y="3735604"/>
            <a:ext cx="633971" cy="637494"/>
          </a:xfrm>
          <a:prstGeom prst="rightArrow">
            <a:avLst/>
          </a:prstGeom>
          <a:solidFill>
            <a:schemeClr val="accent6">
              <a:lumMod val="75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4" name="Flèche : droite 123">
            <a:extLst>
              <a:ext uri="{FF2B5EF4-FFF2-40B4-BE49-F238E27FC236}">
                <a16:creationId xmlns:a16="http://schemas.microsoft.com/office/drawing/2014/main" id="{500EA360-A17D-570F-32C5-8D7BBBE15E8F}"/>
              </a:ext>
            </a:extLst>
          </p:cNvPr>
          <p:cNvSpPr/>
          <p:nvPr/>
        </p:nvSpPr>
        <p:spPr>
          <a:xfrm rot="10800000">
            <a:off x="894868" y="2400160"/>
            <a:ext cx="633971" cy="637494"/>
          </a:xfrm>
          <a:prstGeom prst="rightArrow">
            <a:avLst/>
          </a:prstGeom>
          <a:solidFill>
            <a:schemeClr val="accent6">
              <a:lumMod val="75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a:extLst>
              <a:ext uri="{FF2B5EF4-FFF2-40B4-BE49-F238E27FC236}">
                <a16:creationId xmlns:a16="http://schemas.microsoft.com/office/drawing/2014/main" id="{A2FC99CF-40F2-2E81-4873-24CA7B0BD141}"/>
              </a:ext>
            </a:extLst>
          </p:cNvPr>
          <p:cNvSpPr txBox="1"/>
          <p:nvPr/>
        </p:nvSpPr>
        <p:spPr>
          <a:xfrm>
            <a:off x="2900640" y="4225117"/>
            <a:ext cx="914033" cy="276999"/>
          </a:xfrm>
          <a:prstGeom prst="rect">
            <a:avLst/>
          </a:prstGeom>
          <a:noFill/>
        </p:spPr>
        <p:txBody>
          <a:bodyPr wrap="none" rtlCol="0">
            <a:spAutoFit/>
          </a:bodyPr>
          <a:lstStyle/>
          <a:p>
            <a:r>
              <a:rPr lang="fr-FR" sz="1200" dirty="0">
                <a:latin typeface="Tw Cen MT" panose="020B0602020104020603" pitchFamily="34" charset="0"/>
              </a:rPr>
              <a:t>ARGENTINE</a:t>
            </a:r>
            <a:endParaRPr lang="fr-FR" sz="1400" dirty="0">
              <a:latin typeface="Tw Cen MT" panose="020B0602020104020603" pitchFamily="34" charset="0"/>
            </a:endParaRPr>
          </a:p>
        </p:txBody>
      </p:sp>
      <p:sp>
        <p:nvSpPr>
          <p:cNvPr id="85" name="ZoneTexte 84">
            <a:extLst>
              <a:ext uri="{FF2B5EF4-FFF2-40B4-BE49-F238E27FC236}">
                <a16:creationId xmlns:a16="http://schemas.microsoft.com/office/drawing/2014/main" id="{31C737A9-806A-EE86-6054-95BC213FFD4E}"/>
              </a:ext>
            </a:extLst>
          </p:cNvPr>
          <p:cNvSpPr txBox="1"/>
          <p:nvPr/>
        </p:nvSpPr>
        <p:spPr>
          <a:xfrm>
            <a:off x="2388236" y="3683001"/>
            <a:ext cx="497252" cy="276999"/>
          </a:xfrm>
          <a:prstGeom prst="rect">
            <a:avLst/>
          </a:prstGeom>
          <a:noFill/>
        </p:spPr>
        <p:txBody>
          <a:bodyPr wrap="none" rtlCol="0">
            <a:spAutoFit/>
          </a:bodyPr>
          <a:lstStyle/>
          <a:p>
            <a:r>
              <a:rPr lang="fr-FR" sz="1200" dirty="0">
                <a:latin typeface="Tw Cen MT" panose="020B0602020104020603" pitchFamily="34" charset="0"/>
              </a:rPr>
              <a:t>CHILI</a:t>
            </a:r>
          </a:p>
        </p:txBody>
      </p:sp>
      <p:sp>
        <p:nvSpPr>
          <p:cNvPr id="86" name="ZoneTexte 85">
            <a:extLst>
              <a:ext uri="{FF2B5EF4-FFF2-40B4-BE49-F238E27FC236}">
                <a16:creationId xmlns:a16="http://schemas.microsoft.com/office/drawing/2014/main" id="{1A927467-2A71-4FEC-1934-7A16934EE033}"/>
              </a:ext>
            </a:extLst>
          </p:cNvPr>
          <p:cNvSpPr txBox="1"/>
          <p:nvPr/>
        </p:nvSpPr>
        <p:spPr>
          <a:xfrm>
            <a:off x="3327739" y="3475156"/>
            <a:ext cx="887807" cy="276999"/>
          </a:xfrm>
          <a:prstGeom prst="rect">
            <a:avLst/>
          </a:prstGeom>
          <a:noFill/>
        </p:spPr>
        <p:txBody>
          <a:bodyPr wrap="none" rtlCol="0">
            <a:spAutoFit/>
          </a:bodyPr>
          <a:lstStyle/>
          <a:p>
            <a:r>
              <a:rPr lang="fr-FR" sz="1200" dirty="0">
                <a:latin typeface="Tw Cen MT" panose="020B0602020104020603" pitchFamily="34" charset="0"/>
              </a:rPr>
              <a:t>PARAGUAY</a:t>
            </a:r>
          </a:p>
        </p:txBody>
      </p:sp>
      <p:sp>
        <p:nvSpPr>
          <p:cNvPr id="114" name="ZoneTexte 113">
            <a:extLst>
              <a:ext uri="{FF2B5EF4-FFF2-40B4-BE49-F238E27FC236}">
                <a16:creationId xmlns:a16="http://schemas.microsoft.com/office/drawing/2014/main" id="{4F602C9A-00FA-90F2-D817-73882291E870}"/>
              </a:ext>
            </a:extLst>
          </p:cNvPr>
          <p:cNvSpPr txBox="1"/>
          <p:nvPr/>
        </p:nvSpPr>
        <p:spPr>
          <a:xfrm>
            <a:off x="4342117" y="2831473"/>
            <a:ext cx="575799" cy="276999"/>
          </a:xfrm>
          <a:prstGeom prst="rect">
            <a:avLst/>
          </a:prstGeom>
          <a:noFill/>
        </p:spPr>
        <p:txBody>
          <a:bodyPr wrap="none" rtlCol="0">
            <a:spAutoFit/>
          </a:bodyPr>
          <a:lstStyle/>
          <a:p>
            <a:r>
              <a:rPr lang="fr-FR" sz="1200" dirty="0">
                <a:latin typeface="Tw Cen MT" panose="020B0602020104020603" pitchFamily="34" charset="0"/>
              </a:rPr>
              <a:t>BRESIL</a:t>
            </a:r>
          </a:p>
        </p:txBody>
      </p:sp>
      <p:sp>
        <p:nvSpPr>
          <p:cNvPr id="117" name="ZoneTexte 116">
            <a:extLst>
              <a:ext uri="{FF2B5EF4-FFF2-40B4-BE49-F238E27FC236}">
                <a16:creationId xmlns:a16="http://schemas.microsoft.com/office/drawing/2014/main" id="{DDE682DF-F98E-54B8-3589-D5E8D9EE3594}"/>
              </a:ext>
            </a:extLst>
          </p:cNvPr>
          <p:cNvSpPr txBox="1"/>
          <p:nvPr/>
        </p:nvSpPr>
        <p:spPr>
          <a:xfrm>
            <a:off x="2799974" y="3054004"/>
            <a:ext cx="667170" cy="276999"/>
          </a:xfrm>
          <a:prstGeom prst="rect">
            <a:avLst/>
          </a:prstGeom>
          <a:noFill/>
        </p:spPr>
        <p:txBody>
          <a:bodyPr wrap="none" rtlCol="0">
            <a:spAutoFit/>
          </a:bodyPr>
          <a:lstStyle/>
          <a:p>
            <a:r>
              <a:rPr lang="fr-FR" sz="1200" dirty="0">
                <a:latin typeface="Tw Cen MT" panose="020B0602020104020603" pitchFamily="34" charset="0"/>
              </a:rPr>
              <a:t>BOLIVIE</a:t>
            </a:r>
          </a:p>
        </p:txBody>
      </p:sp>
      <p:sp>
        <p:nvSpPr>
          <p:cNvPr id="125" name="ZoneTexte 124">
            <a:extLst>
              <a:ext uri="{FF2B5EF4-FFF2-40B4-BE49-F238E27FC236}">
                <a16:creationId xmlns:a16="http://schemas.microsoft.com/office/drawing/2014/main" id="{2AF83CE4-3060-0E8B-A0AB-94A5ECC47C22}"/>
              </a:ext>
            </a:extLst>
          </p:cNvPr>
          <p:cNvSpPr txBox="1"/>
          <p:nvPr/>
        </p:nvSpPr>
        <p:spPr>
          <a:xfrm>
            <a:off x="1970443" y="2663574"/>
            <a:ext cx="617477" cy="276999"/>
          </a:xfrm>
          <a:prstGeom prst="rect">
            <a:avLst/>
          </a:prstGeom>
          <a:noFill/>
        </p:spPr>
        <p:txBody>
          <a:bodyPr wrap="none" rtlCol="0">
            <a:spAutoFit/>
          </a:bodyPr>
          <a:lstStyle/>
          <a:p>
            <a:r>
              <a:rPr lang="fr-FR" sz="1200" dirty="0">
                <a:latin typeface="Tw Cen MT" panose="020B0602020104020603" pitchFamily="34" charset="0"/>
              </a:rPr>
              <a:t>PEROU</a:t>
            </a:r>
          </a:p>
        </p:txBody>
      </p:sp>
      <p:sp>
        <p:nvSpPr>
          <p:cNvPr id="126" name="ZoneTexte 125">
            <a:extLst>
              <a:ext uri="{FF2B5EF4-FFF2-40B4-BE49-F238E27FC236}">
                <a16:creationId xmlns:a16="http://schemas.microsoft.com/office/drawing/2014/main" id="{4E2A3C13-D411-C0A4-48E7-68935A16B64D}"/>
              </a:ext>
            </a:extLst>
          </p:cNvPr>
          <p:cNvSpPr txBox="1"/>
          <p:nvPr/>
        </p:nvSpPr>
        <p:spPr>
          <a:xfrm>
            <a:off x="1256198" y="1633031"/>
            <a:ext cx="853439" cy="276999"/>
          </a:xfrm>
          <a:prstGeom prst="rect">
            <a:avLst/>
          </a:prstGeom>
          <a:noFill/>
        </p:spPr>
        <p:txBody>
          <a:bodyPr wrap="none" rtlCol="0">
            <a:spAutoFit/>
          </a:bodyPr>
          <a:lstStyle/>
          <a:p>
            <a:r>
              <a:rPr lang="fr-FR" sz="1200" dirty="0">
                <a:latin typeface="Tw Cen MT" panose="020B0602020104020603" pitchFamily="34" charset="0"/>
              </a:rPr>
              <a:t>EQUATEUR</a:t>
            </a:r>
          </a:p>
        </p:txBody>
      </p:sp>
      <p:sp>
        <p:nvSpPr>
          <p:cNvPr id="127" name="ZoneTexte 126">
            <a:extLst>
              <a:ext uri="{FF2B5EF4-FFF2-40B4-BE49-F238E27FC236}">
                <a16:creationId xmlns:a16="http://schemas.microsoft.com/office/drawing/2014/main" id="{339ED93A-1E3D-F552-2466-ED267664B86A}"/>
              </a:ext>
            </a:extLst>
          </p:cNvPr>
          <p:cNvSpPr txBox="1"/>
          <p:nvPr/>
        </p:nvSpPr>
        <p:spPr>
          <a:xfrm>
            <a:off x="1865732" y="1241426"/>
            <a:ext cx="869277" cy="276999"/>
          </a:xfrm>
          <a:prstGeom prst="rect">
            <a:avLst/>
          </a:prstGeom>
          <a:noFill/>
        </p:spPr>
        <p:txBody>
          <a:bodyPr wrap="none" rtlCol="0">
            <a:spAutoFit/>
          </a:bodyPr>
          <a:lstStyle/>
          <a:p>
            <a:r>
              <a:rPr lang="fr-FR" sz="1200" dirty="0">
                <a:latin typeface="Tw Cen MT" panose="020B0602020104020603" pitchFamily="34" charset="0"/>
              </a:rPr>
              <a:t>COLOMBIE</a:t>
            </a:r>
          </a:p>
        </p:txBody>
      </p:sp>
      <p:sp>
        <p:nvSpPr>
          <p:cNvPr id="128" name="ZoneTexte 127">
            <a:extLst>
              <a:ext uri="{FF2B5EF4-FFF2-40B4-BE49-F238E27FC236}">
                <a16:creationId xmlns:a16="http://schemas.microsoft.com/office/drawing/2014/main" id="{3398FF77-4482-56CC-3A2D-54E6B20DB041}"/>
              </a:ext>
            </a:extLst>
          </p:cNvPr>
          <p:cNvSpPr txBox="1"/>
          <p:nvPr/>
        </p:nvSpPr>
        <p:spPr>
          <a:xfrm>
            <a:off x="4777900" y="586446"/>
            <a:ext cx="923907" cy="276999"/>
          </a:xfrm>
          <a:prstGeom prst="rect">
            <a:avLst/>
          </a:prstGeom>
          <a:noFill/>
        </p:spPr>
        <p:txBody>
          <a:bodyPr wrap="none" rtlCol="0">
            <a:spAutoFit/>
          </a:bodyPr>
          <a:lstStyle/>
          <a:p>
            <a:r>
              <a:rPr lang="fr-FR" sz="1200" dirty="0">
                <a:latin typeface="Tw Cen MT" panose="020B0602020104020603" pitchFamily="34" charset="0"/>
              </a:rPr>
              <a:t>1. GUYANA</a:t>
            </a:r>
          </a:p>
        </p:txBody>
      </p:sp>
      <p:sp>
        <p:nvSpPr>
          <p:cNvPr id="129" name="ZoneTexte 128">
            <a:extLst>
              <a:ext uri="{FF2B5EF4-FFF2-40B4-BE49-F238E27FC236}">
                <a16:creationId xmlns:a16="http://schemas.microsoft.com/office/drawing/2014/main" id="{8A1B47A1-02C2-C06B-5DE7-F995B4A0D218}"/>
              </a:ext>
            </a:extLst>
          </p:cNvPr>
          <p:cNvSpPr txBox="1"/>
          <p:nvPr/>
        </p:nvSpPr>
        <p:spPr>
          <a:xfrm>
            <a:off x="4724419" y="792509"/>
            <a:ext cx="1007007" cy="276999"/>
          </a:xfrm>
          <a:prstGeom prst="rect">
            <a:avLst/>
          </a:prstGeom>
          <a:noFill/>
        </p:spPr>
        <p:txBody>
          <a:bodyPr wrap="none" rtlCol="0">
            <a:spAutoFit/>
          </a:bodyPr>
          <a:lstStyle/>
          <a:p>
            <a:r>
              <a:rPr lang="fr-FR" sz="1200" dirty="0">
                <a:latin typeface="Tw Cen MT" panose="020B0602020104020603" pitchFamily="34" charset="0"/>
              </a:rPr>
              <a:t>2. SURINAME</a:t>
            </a:r>
          </a:p>
        </p:txBody>
      </p:sp>
      <p:sp>
        <p:nvSpPr>
          <p:cNvPr id="130" name="ZoneTexte 129">
            <a:extLst>
              <a:ext uri="{FF2B5EF4-FFF2-40B4-BE49-F238E27FC236}">
                <a16:creationId xmlns:a16="http://schemas.microsoft.com/office/drawing/2014/main" id="{5D9CC691-67CB-ED4F-31B8-1845758208B5}"/>
              </a:ext>
            </a:extLst>
          </p:cNvPr>
          <p:cNvSpPr txBox="1"/>
          <p:nvPr/>
        </p:nvSpPr>
        <p:spPr>
          <a:xfrm>
            <a:off x="3368767" y="1075397"/>
            <a:ext cx="269626" cy="276999"/>
          </a:xfrm>
          <a:prstGeom prst="rect">
            <a:avLst/>
          </a:prstGeom>
          <a:noFill/>
        </p:spPr>
        <p:txBody>
          <a:bodyPr wrap="none" rtlCol="0">
            <a:spAutoFit/>
          </a:bodyPr>
          <a:lstStyle/>
          <a:p>
            <a:r>
              <a:rPr lang="fr-FR" sz="1200" dirty="0">
                <a:latin typeface="Tw Cen MT" panose="020B0602020104020603" pitchFamily="34" charset="0"/>
              </a:rPr>
              <a:t>1</a:t>
            </a:r>
          </a:p>
        </p:txBody>
      </p:sp>
      <p:sp>
        <p:nvSpPr>
          <p:cNvPr id="132" name="ZoneTexte 131">
            <a:extLst>
              <a:ext uri="{FF2B5EF4-FFF2-40B4-BE49-F238E27FC236}">
                <a16:creationId xmlns:a16="http://schemas.microsoft.com/office/drawing/2014/main" id="{EEA33FF5-CB63-9182-DBB5-4DC685D9717E}"/>
              </a:ext>
            </a:extLst>
          </p:cNvPr>
          <p:cNvSpPr txBox="1"/>
          <p:nvPr/>
        </p:nvSpPr>
        <p:spPr>
          <a:xfrm>
            <a:off x="3638115" y="1195654"/>
            <a:ext cx="269626" cy="276999"/>
          </a:xfrm>
          <a:prstGeom prst="rect">
            <a:avLst/>
          </a:prstGeom>
          <a:noFill/>
        </p:spPr>
        <p:txBody>
          <a:bodyPr wrap="none" rtlCol="0">
            <a:spAutoFit/>
          </a:bodyPr>
          <a:lstStyle/>
          <a:p>
            <a:r>
              <a:rPr lang="fr-FR" sz="1200" dirty="0">
                <a:latin typeface="Tw Cen MT" panose="020B0602020104020603" pitchFamily="34" charset="0"/>
              </a:rPr>
              <a:t>2</a:t>
            </a:r>
          </a:p>
        </p:txBody>
      </p:sp>
      <p:sp>
        <p:nvSpPr>
          <p:cNvPr id="131" name="ZoneTexte 130">
            <a:extLst>
              <a:ext uri="{FF2B5EF4-FFF2-40B4-BE49-F238E27FC236}">
                <a16:creationId xmlns:a16="http://schemas.microsoft.com/office/drawing/2014/main" id="{7A27E859-E449-2EEA-D054-83F9C50B3D28}"/>
              </a:ext>
            </a:extLst>
          </p:cNvPr>
          <p:cNvSpPr txBox="1"/>
          <p:nvPr/>
        </p:nvSpPr>
        <p:spPr>
          <a:xfrm>
            <a:off x="2469277" y="852252"/>
            <a:ext cx="904415" cy="276999"/>
          </a:xfrm>
          <a:prstGeom prst="rect">
            <a:avLst/>
          </a:prstGeom>
          <a:noFill/>
        </p:spPr>
        <p:txBody>
          <a:bodyPr wrap="none" rtlCol="0">
            <a:spAutoFit/>
          </a:bodyPr>
          <a:lstStyle/>
          <a:p>
            <a:r>
              <a:rPr lang="fr-FR" sz="1200" dirty="0">
                <a:latin typeface="Tw Cen MT" panose="020B0602020104020603" pitchFamily="34" charset="0"/>
              </a:rPr>
              <a:t>VENEZUELA</a:t>
            </a:r>
          </a:p>
        </p:txBody>
      </p:sp>
      <p:sp>
        <p:nvSpPr>
          <p:cNvPr id="133" name="ZoneTexte 132">
            <a:extLst>
              <a:ext uri="{FF2B5EF4-FFF2-40B4-BE49-F238E27FC236}">
                <a16:creationId xmlns:a16="http://schemas.microsoft.com/office/drawing/2014/main" id="{C0A3290F-D9E5-E8E3-00D0-BA5C7B77BF25}"/>
              </a:ext>
            </a:extLst>
          </p:cNvPr>
          <p:cNvSpPr txBox="1"/>
          <p:nvPr/>
        </p:nvSpPr>
        <p:spPr>
          <a:xfrm>
            <a:off x="4034769" y="1106003"/>
            <a:ext cx="1313565" cy="276999"/>
          </a:xfrm>
          <a:prstGeom prst="rect">
            <a:avLst/>
          </a:prstGeom>
          <a:noFill/>
        </p:spPr>
        <p:txBody>
          <a:bodyPr wrap="none" rtlCol="0">
            <a:spAutoFit/>
          </a:bodyPr>
          <a:lstStyle/>
          <a:p>
            <a:r>
              <a:rPr lang="fr-FR" sz="1200" dirty="0">
                <a:latin typeface="Tw Cen MT" panose="020B0602020104020603" pitchFamily="34" charset="0"/>
              </a:rPr>
              <a:t>Guyane française</a:t>
            </a:r>
          </a:p>
        </p:txBody>
      </p:sp>
      <p:sp>
        <p:nvSpPr>
          <p:cNvPr id="134" name="ZoneTexte 133">
            <a:extLst>
              <a:ext uri="{FF2B5EF4-FFF2-40B4-BE49-F238E27FC236}">
                <a16:creationId xmlns:a16="http://schemas.microsoft.com/office/drawing/2014/main" id="{53EF30E1-9A12-E764-CCF8-39AE8893ADAD}"/>
              </a:ext>
            </a:extLst>
          </p:cNvPr>
          <p:cNvSpPr txBox="1"/>
          <p:nvPr/>
        </p:nvSpPr>
        <p:spPr>
          <a:xfrm>
            <a:off x="4201423" y="6117764"/>
            <a:ext cx="1053622" cy="276999"/>
          </a:xfrm>
          <a:prstGeom prst="rect">
            <a:avLst/>
          </a:prstGeom>
          <a:noFill/>
        </p:spPr>
        <p:txBody>
          <a:bodyPr wrap="none" rtlCol="0">
            <a:spAutoFit/>
          </a:bodyPr>
          <a:lstStyle/>
          <a:p>
            <a:r>
              <a:rPr lang="fr-FR" sz="1200" dirty="0" err="1">
                <a:latin typeface="Tw Cen MT" panose="020B0602020104020603" pitchFamily="34" charset="0"/>
              </a:rPr>
              <a:t>Falklands</a:t>
            </a:r>
            <a:r>
              <a:rPr lang="fr-FR" sz="1200" dirty="0">
                <a:latin typeface="Tw Cen MT" panose="020B0602020104020603" pitchFamily="34" charset="0"/>
              </a:rPr>
              <a:t> (RU)</a:t>
            </a:r>
          </a:p>
        </p:txBody>
      </p:sp>
      <p:sp>
        <p:nvSpPr>
          <p:cNvPr id="135" name="ZoneTexte 134">
            <a:extLst>
              <a:ext uri="{FF2B5EF4-FFF2-40B4-BE49-F238E27FC236}">
                <a16:creationId xmlns:a16="http://schemas.microsoft.com/office/drawing/2014/main" id="{67833FC2-45B3-2BC1-461F-AC11A3E8BCFB}"/>
              </a:ext>
            </a:extLst>
          </p:cNvPr>
          <p:cNvSpPr txBox="1"/>
          <p:nvPr/>
        </p:nvSpPr>
        <p:spPr>
          <a:xfrm>
            <a:off x="597440" y="4965263"/>
            <a:ext cx="1559338" cy="307777"/>
          </a:xfrm>
          <a:prstGeom prst="rect">
            <a:avLst/>
          </a:prstGeom>
          <a:noFill/>
        </p:spPr>
        <p:txBody>
          <a:bodyPr wrap="square" rtlCol="0">
            <a:spAutoFit/>
          </a:bodyPr>
          <a:lstStyle/>
          <a:p>
            <a:r>
              <a:rPr lang="fr-FR" sz="1400" dirty="0">
                <a:solidFill>
                  <a:srgbClr val="0070C0"/>
                </a:solidFill>
                <a:latin typeface="Tw Cen MT" panose="020B0602020104020603" pitchFamily="34" charset="0"/>
              </a:rPr>
              <a:t>OCEAN PACIFIQUE</a:t>
            </a:r>
          </a:p>
        </p:txBody>
      </p:sp>
      <p:sp>
        <p:nvSpPr>
          <p:cNvPr id="136" name="ZoneTexte 135">
            <a:extLst>
              <a:ext uri="{FF2B5EF4-FFF2-40B4-BE49-F238E27FC236}">
                <a16:creationId xmlns:a16="http://schemas.microsoft.com/office/drawing/2014/main" id="{357C57B0-191E-F033-0D4D-1A868654CC24}"/>
              </a:ext>
            </a:extLst>
          </p:cNvPr>
          <p:cNvSpPr txBox="1"/>
          <p:nvPr/>
        </p:nvSpPr>
        <p:spPr>
          <a:xfrm>
            <a:off x="4567260" y="5337630"/>
            <a:ext cx="1105495" cy="523220"/>
          </a:xfrm>
          <a:prstGeom prst="rect">
            <a:avLst/>
          </a:prstGeom>
          <a:noFill/>
        </p:spPr>
        <p:txBody>
          <a:bodyPr wrap="none" rtlCol="0">
            <a:spAutoFit/>
          </a:bodyPr>
          <a:lstStyle/>
          <a:p>
            <a:pPr algn="ctr"/>
            <a:r>
              <a:rPr lang="fr-FR" sz="1400" dirty="0">
                <a:solidFill>
                  <a:srgbClr val="0070C0"/>
                </a:solidFill>
                <a:latin typeface="Tw Cen MT" panose="020B0602020104020603" pitchFamily="34" charset="0"/>
              </a:rPr>
              <a:t>OCEAN </a:t>
            </a:r>
          </a:p>
          <a:p>
            <a:pPr algn="ctr"/>
            <a:r>
              <a:rPr lang="fr-FR" sz="1400" dirty="0">
                <a:solidFill>
                  <a:srgbClr val="0070C0"/>
                </a:solidFill>
                <a:latin typeface="Tw Cen MT" panose="020B0602020104020603" pitchFamily="34" charset="0"/>
              </a:rPr>
              <a:t>ATLANTIQUE</a:t>
            </a:r>
          </a:p>
        </p:txBody>
      </p:sp>
    </p:spTree>
    <p:extLst>
      <p:ext uri="{BB962C8B-B14F-4D97-AF65-F5344CB8AC3E}">
        <p14:creationId xmlns:p14="http://schemas.microsoft.com/office/powerpoint/2010/main" val="320892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C0E35EF-7AD3-FDE0-877C-1AF583FB4721}"/>
            </a:ext>
          </a:extLst>
        </p:cNvPr>
        <p:cNvGrpSpPr/>
        <p:nvPr/>
      </p:nvGrpSpPr>
      <p:grpSpPr>
        <a:xfrm>
          <a:off x="0" y="0"/>
          <a:ext cx="0" cy="0"/>
          <a:chOff x="0" y="0"/>
          <a:chExt cx="0" cy="0"/>
        </a:xfrm>
      </p:grpSpPr>
      <p:pic>
        <p:nvPicPr>
          <p:cNvPr id="15" name="Image 14">
            <a:extLst>
              <a:ext uri="{FF2B5EF4-FFF2-40B4-BE49-F238E27FC236}">
                <a16:creationId xmlns:a16="http://schemas.microsoft.com/office/drawing/2014/main" id="{699CA679-2F9A-9B40-8982-EC4ACE0B753E}"/>
              </a:ext>
            </a:extLst>
          </p:cNvPr>
          <p:cNvPicPr>
            <a:picLocks noChangeAspect="1"/>
          </p:cNvPicPr>
          <p:nvPr/>
        </p:nvPicPr>
        <p:blipFill>
          <a:blip r:embed="rId3"/>
          <a:stretch>
            <a:fillRect/>
          </a:stretch>
        </p:blipFill>
        <p:spPr>
          <a:xfrm>
            <a:off x="0" y="-11287"/>
            <a:ext cx="12192000" cy="6869690"/>
          </a:xfrm>
          <a:prstGeom prst="rect">
            <a:avLst/>
          </a:prstGeom>
        </p:spPr>
      </p:pic>
      <p:sp>
        <p:nvSpPr>
          <p:cNvPr id="2" name="Rectangle 1">
            <a:extLst>
              <a:ext uri="{FF2B5EF4-FFF2-40B4-BE49-F238E27FC236}">
                <a16:creationId xmlns:a16="http://schemas.microsoft.com/office/drawing/2014/main" id="{EEB5C9D8-8A2D-EA8F-C262-8311A9344450}"/>
              </a:ext>
            </a:extLst>
          </p:cNvPr>
          <p:cNvSpPr/>
          <p:nvPr/>
        </p:nvSpPr>
        <p:spPr>
          <a:xfrm>
            <a:off x="-99" y="-19134"/>
            <a:ext cx="12192000" cy="6885384"/>
          </a:xfrm>
          <a:prstGeom prst="rect">
            <a:avLst/>
          </a:prstGeom>
          <a:solidFill>
            <a:schemeClr val="bg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a:solidFill>
                  <a:schemeClr val="tx2"/>
                </a:solidFill>
                <a:latin typeface="Tw Cen MT" pitchFamily="34" charset="0"/>
              </a:rPr>
              <a:t> </a:t>
            </a:r>
          </a:p>
          <a:p>
            <a:pPr algn="just">
              <a:buFont typeface="Wingdings" pitchFamily="2" charset="2"/>
              <a:buChar char="q"/>
            </a:pPr>
            <a:endParaRPr lang="fr-FR" b="1" dirty="0">
              <a:solidFill>
                <a:schemeClr val="tx2"/>
              </a:solidFill>
              <a:latin typeface="Tw Cen MT" pitchFamily="34" charset="0"/>
            </a:endParaRPr>
          </a:p>
          <a:p>
            <a:pPr algn="ctr"/>
            <a:endParaRPr lang="fr-FR" dirty="0">
              <a:solidFill>
                <a:schemeClr val="tx2"/>
              </a:solidFill>
            </a:endParaRPr>
          </a:p>
        </p:txBody>
      </p:sp>
      <p:grpSp>
        <p:nvGrpSpPr>
          <p:cNvPr id="4" name="Groupe 3">
            <a:extLst>
              <a:ext uri="{FF2B5EF4-FFF2-40B4-BE49-F238E27FC236}">
                <a16:creationId xmlns:a16="http://schemas.microsoft.com/office/drawing/2014/main" id="{767D2F08-F25B-D85D-547C-AEF7F4B9ABFD}"/>
              </a:ext>
            </a:extLst>
          </p:cNvPr>
          <p:cNvGrpSpPr/>
          <p:nvPr/>
        </p:nvGrpSpPr>
        <p:grpSpPr>
          <a:xfrm>
            <a:off x="644781" y="569101"/>
            <a:ext cx="5040608" cy="6089110"/>
            <a:chOff x="0" y="67447"/>
            <a:chExt cx="3296644" cy="4353394"/>
          </a:xfrm>
        </p:grpSpPr>
        <p:pic>
          <p:nvPicPr>
            <p:cNvPr id="8" name="Image 7">
              <a:extLst>
                <a:ext uri="{FF2B5EF4-FFF2-40B4-BE49-F238E27FC236}">
                  <a16:creationId xmlns:a16="http://schemas.microsoft.com/office/drawing/2014/main" id="{5A0A155D-F076-268A-B79C-968EF88E4F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447"/>
              <a:ext cx="3296644" cy="4353394"/>
            </a:xfrm>
            <a:prstGeom prst="rect">
              <a:avLst/>
            </a:prstGeom>
            <a:ln w="6350">
              <a:solidFill>
                <a:schemeClr val="tx1"/>
              </a:solidFill>
            </a:ln>
          </p:spPr>
        </p:pic>
        <p:sp>
          <p:nvSpPr>
            <p:cNvPr id="9" name="Forme libre : forme 8">
              <a:extLst>
                <a:ext uri="{FF2B5EF4-FFF2-40B4-BE49-F238E27FC236}">
                  <a16:creationId xmlns:a16="http://schemas.microsoft.com/office/drawing/2014/main" id="{717EE5EE-4FC3-6D8F-C010-89D0FE2B9B3B}"/>
                </a:ext>
              </a:extLst>
            </p:cNvPr>
            <p:cNvSpPr/>
            <p:nvPr/>
          </p:nvSpPr>
          <p:spPr>
            <a:xfrm>
              <a:off x="55659" y="1765189"/>
              <a:ext cx="1232452" cy="2274073"/>
            </a:xfrm>
            <a:custGeom>
              <a:avLst/>
              <a:gdLst>
                <a:gd name="connsiteX0" fmla="*/ 0 w 1232452"/>
                <a:gd name="connsiteY0" fmla="*/ 23854 h 2274073"/>
                <a:gd name="connsiteX1" fmla="*/ 15902 w 1232452"/>
                <a:gd name="connsiteY1" fmla="*/ 2274073 h 2274073"/>
                <a:gd name="connsiteX2" fmla="*/ 866692 w 1232452"/>
                <a:gd name="connsiteY2" fmla="*/ 2242268 h 2274073"/>
                <a:gd name="connsiteX3" fmla="*/ 1057523 w 1232452"/>
                <a:gd name="connsiteY3" fmla="*/ 1860605 h 2274073"/>
                <a:gd name="connsiteX4" fmla="*/ 946205 w 1232452"/>
                <a:gd name="connsiteY4" fmla="*/ 1319917 h 2274073"/>
                <a:gd name="connsiteX5" fmla="*/ 1224501 w 1232452"/>
                <a:gd name="connsiteY5" fmla="*/ 1208598 h 2274073"/>
                <a:gd name="connsiteX6" fmla="*/ 1232452 w 1232452"/>
                <a:gd name="connsiteY6" fmla="*/ 962108 h 2274073"/>
                <a:gd name="connsiteX7" fmla="*/ 954156 w 1232452"/>
                <a:gd name="connsiteY7" fmla="*/ 818984 h 2274073"/>
                <a:gd name="connsiteX8" fmla="*/ 914400 w 1232452"/>
                <a:gd name="connsiteY8" fmla="*/ 103367 h 2274073"/>
                <a:gd name="connsiteX9" fmla="*/ 246490 w 1232452"/>
                <a:gd name="connsiteY9" fmla="*/ 0 h 2274073"/>
                <a:gd name="connsiteX10" fmla="*/ 0 w 1232452"/>
                <a:gd name="connsiteY10" fmla="*/ 23854 h 227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2452" h="2274073">
                  <a:moveTo>
                    <a:pt x="0" y="23854"/>
                  </a:moveTo>
                  <a:lnTo>
                    <a:pt x="15902" y="2274073"/>
                  </a:lnTo>
                  <a:lnTo>
                    <a:pt x="866692" y="2242268"/>
                  </a:lnTo>
                  <a:lnTo>
                    <a:pt x="1057523" y="1860605"/>
                  </a:lnTo>
                  <a:lnTo>
                    <a:pt x="946205" y="1319917"/>
                  </a:lnTo>
                  <a:lnTo>
                    <a:pt x="1224501" y="1208598"/>
                  </a:lnTo>
                  <a:lnTo>
                    <a:pt x="1232452" y="962108"/>
                  </a:lnTo>
                  <a:lnTo>
                    <a:pt x="954156" y="818984"/>
                  </a:lnTo>
                  <a:lnTo>
                    <a:pt x="914400" y="103367"/>
                  </a:lnTo>
                  <a:lnTo>
                    <a:pt x="246490" y="0"/>
                  </a:lnTo>
                  <a:lnTo>
                    <a:pt x="0" y="23854"/>
                  </a:lnTo>
                  <a:close/>
                </a:path>
              </a:pathLst>
            </a:cu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grpSp>
      <p:sp>
        <p:nvSpPr>
          <p:cNvPr id="5" name="Rectangle 4">
            <a:extLst>
              <a:ext uri="{FF2B5EF4-FFF2-40B4-BE49-F238E27FC236}">
                <a16:creationId xmlns:a16="http://schemas.microsoft.com/office/drawing/2014/main" id="{A4DB62C8-EE61-FD52-8D37-B54B7BA8E5DF}"/>
              </a:ext>
            </a:extLst>
          </p:cNvPr>
          <p:cNvSpPr/>
          <p:nvPr/>
        </p:nvSpPr>
        <p:spPr>
          <a:xfrm>
            <a:off x="5714999" y="569101"/>
            <a:ext cx="6139170" cy="6097131"/>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Zone de texte 6">
            <a:extLst>
              <a:ext uri="{FF2B5EF4-FFF2-40B4-BE49-F238E27FC236}">
                <a16:creationId xmlns:a16="http://schemas.microsoft.com/office/drawing/2014/main" id="{7BCD7114-4200-C529-7A21-4AAD03B7D500}"/>
              </a:ext>
            </a:extLst>
          </p:cNvPr>
          <p:cNvSpPr txBox="1"/>
          <p:nvPr/>
        </p:nvSpPr>
        <p:spPr>
          <a:xfrm>
            <a:off x="623378" y="221029"/>
            <a:ext cx="10965371" cy="3781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Titre</a:t>
            </a:r>
            <a:r>
              <a:rPr lang="fr-FR" sz="1400" b="1" dirty="0">
                <a:effectLst/>
                <a:latin typeface="Century Gothic" panose="020B0502020202020204" pitchFamily="34" charset="0"/>
                <a:ea typeface="Calibri" panose="020F0502020204030204" pitchFamily="34" charset="0"/>
                <a:cs typeface="Times New Roman" panose="02020603050405020304" pitchFamily="18" charset="0"/>
              </a:rPr>
              <a:t> :  </a:t>
            </a: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48FFB947-43C6-E25E-9546-94C820711872}"/>
              </a:ext>
            </a:extLst>
          </p:cNvPr>
          <p:cNvSpPr txBox="1"/>
          <p:nvPr/>
        </p:nvSpPr>
        <p:spPr>
          <a:xfrm>
            <a:off x="5732761" y="599180"/>
            <a:ext cx="4022255"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1-</a:t>
            </a:r>
            <a:r>
              <a:rPr lang="fr-FR" sz="1600" b="1" dirty="0">
                <a:latin typeface="Century Gothic" panose="020B0502020202020204" pitchFamily="34" charset="0"/>
              </a:rPr>
              <a:t> Un processus d’intégration régionale</a:t>
            </a:r>
          </a:p>
        </p:txBody>
      </p:sp>
      <p:sp>
        <p:nvSpPr>
          <p:cNvPr id="11" name="ZoneTexte 10">
            <a:extLst>
              <a:ext uri="{FF2B5EF4-FFF2-40B4-BE49-F238E27FC236}">
                <a16:creationId xmlns:a16="http://schemas.microsoft.com/office/drawing/2014/main" id="{691E2F91-DB82-57F7-DA08-E22B6C23AD54}"/>
              </a:ext>
            </a:extLst>
          </p:cNvPr>
          <p:cNvSpPr txBox="1"/>
          <p:nvPr/>
        </p:nvSpPr>
        <p:spPr>
          <a:xfrm>
            <a:off x="5763241" y="2133600"/>
            <a:ext cx="6146234"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2-</a:t>
            </a:r>
            <a:r>
              <a:rPr lang="fr-FR" sz="1600" b="1" dirty="0">
                <a:latin typeface="Century Gothic" panose="020B0502020202020204" pitchFamily="34" charset="0"/>
              </a:rPr>
              <a:t> Une association de coopération économique dynamique</a:t>
            </a:r>
          </a:p>
        </p:txBody>
      </p:sp>
      <p:sp>
        <p:nvSpPr>
          <p:cNvPr id="12" name="ZoneTexte 11">
            <a:extLst>
              <a:ext uri="{FF2B5EF4-FFF2-40B4-BE49-F238E27FC236}">
                <a16:creationId xmlns:a16="http://schemas.microsoft.com/office/drawing/2014/main" id="{0D50D5FD-EE15-F93E-9826-A796AD6D3406}"/>
              </a:ext>
            </a:extLst>
          </p:cNvPr>
          <p:cNvSpPr txBox="1"/>
          <p:nvPr/>
        </p:nvSpPr>
        <p:spPr>
          <a:xfrm>
            <a:off x="5789743" y="4419600"/>
            <a:ext cx="4514377"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3-</a:t>
            </a:r>
            <a:r>
              <a:rPr lang="fr-FR" sz="1600" b="1" dirty="0">
                <a:latin typeface="Century Gothic" panose="020B0502020202020204" pitchFamily="34" charset="0"/>
              </a:rPr>
              <a:t> Des déséquilibres et des tensions internes</a:t>
            </a:r>
          </a:p>
        </p:txBody>
      </p:sp>
      <p:grpSp>
        <p:nvGrpSpPr>
          <p:cNvPr id="34" name="Groupe 33">
            <a:extLst>
              <a:ext uri="{FF2B5EF4-FFF2-40B4-BE49-F238E27FC236}">
                <a16:creationId xmlns:a16="http://schemas.microsoft.com/office/drawing/2014/main" id="{EDD07C70-D52C-28AB-A753-BE335F8A0A4A}"/>
              </a:ext>
            </a:extLst>
          </p:cNvPr>
          <p:cNvGrpSpPr/>
          <p:nvPr/>
        </p:nvGrpSpPr>
        <p:grpSpPr>
          <a:xfrm>
            <a:off x="2216728" y="1246908"/>
            <a:ext cx="3422072" cy="3330535"/>
            <a:chOff x="2216728" y="1246908"/>
            <a:chExt cx="3422072" cy="3330535"/>
          </a:xfrm>
        </p:grpSpPr>
        <p:grpSp>
          <p:nvGrpSpPr>
            <p:cNvPr id="32" name="Groupe 31">
              <a:extLst>
                <a:ext uri="{FF2B5EF4-FFF2-40B4-BE49-F238E27FC236}">
                  <a16:creationId xmlns:a16="http://schemas.microsoft.com/office/drawing/2014/main" id="{32F57A6A-CCDA-352F-36F5-4B1BB7287DAB}"/>
                </a:ext>
              </a:extLst>
            </p:cNvPr>
            <p:cNvGrpSpPr/>
            <p:nvPr/>
          </p:nvGrpSpPr>
          <p:grpSpPr>
            <a:xfrm>
              <a:off x="2216728" y="1246908"/>
              <a:ext cx="3422072" cy="3330535"/>
              <a:chOff x="2216728" y="1246908"/>
              <a:chExt cx="3422072" cy="3330535"/>
            </a:xfrm>
          </p:grpSpPr>
          <p:grpSp>
            <p:nvGrpSpPr>
              <p:cNvPr id="30" name="Groupe 29">
                <a:extLst>
                  <a:ext uri="{FF2B5EF4-FFF2-40B4-BE49-F238E27FC236}">
                    <a16:creationId xmlns:a16="http://schemas.microsoft.com/office/drawing/2014/main" id="{D42AC782-E21E-B454-CF39-52047DF3D629}"/>
                  </a:ext>
                </a:extLst>
              </p:cNvPr>
              <p:cNvGrpSpPr/>
              <p:nvPr/>
            </p:nvGrpSpPr>
            <p:grpSpPr>
              <a:xfrm>
                <a:off x="2216728" y="1246908"/>
                <a:ext cx="3422072" cy="3330535"/>
                <a:chOff x="2216728" y="1246908"/>
                <a:chExt cx="3422072" cy="3330535"/>
              </a:xfrm>
            </p:grpSpPr>
            <p:grpSp>
              <p:nvGrpSpPr>
                <p:cNvPr id="28" name="Groupe 27">
                  <a:extLst>
                    <a:ext uri="{FF2B5EF4-FFF2-40B4-BE49-F238E27FC236}">
                      <a16:creationId xmlns:a16="http://schemas.microsoft.com/office/drawing/2014/main" id="{D4506A2D-24E2-B563-9E4F-C40EABCD99B2}"/>
                    </a:ext>
                  </a:extLst>
                </p:cNvPr>
                <p:cNvGrpSpPr/>
                <p:nvPr/>
              </p:nvGrpSpPr>
              <p:grpSpPr>
                <a:xfrm>
                  <a:off x="2216728" y="1246908"/>
                  <a:ext cx="3422072" cy="3330535"/>
                  <a:chOff x="2216728" y="1246908"/>
                  <a:chExt cx="3422072" cy="3330535"/>
                </a:xfrm>
                <a:solidFill>
                  <a:schemeClr val="accent1"/>
                </a:solidFill>
              </p:grpSpPr>
              <p:sp>
                <p:nvSpPr>
                  <p:cNvPr id="25" name="Forme libre : forme 24">
                    <a:extLst>
                      <a:ext uri="{FF2B5EF4-FFF2-40B4-BE49-F238E27FC236}">
                        <a16:creationId xmlns:a16="http://schemas.microsoft.com/office/drawing/2014/main" id="{11AD45B1-DA7D-BEF1-45C4-D1345264829D}"/>
                      </a:ext>
                    </a:extLst>
                  </p:cNvPr>
                  <p:cNvSpPr/>
                  <p:nvPr/>
                </p:nvSpPr>
                <p:spPr>
                  <a:xfrm>
                    <a:off x="2216728" y="1246908"/>
                    <a:ext cx="1497456" cy="2097479"/>
                  </a:xfrm>
                  <a:custGeom>
                    <a:avLst/>
                    <a:gdLst>
                      <a:gd name="connsiteX0" fmla="*/ 1468582 w 1496291"/>
                      <a:gd name="connsiteY0" fmla="*/ 270164 h 2130136"/>
                      <a:gd name="connsiteX1" fmla="*/ 1468582 w 1496291"/>
                      <a:gd name="connsiteY1" fmla="*/ 270164 h 2130136"/>
                      <a:gd name="connsiteX2" fmla="*/ 1420091 w 1496291"/>
                      <a:gd name="connsiteY2" fmla="*/ 290946 h 2130136"/>
                      <a:gd name="connsiteX3" fmla="*/ 1406237 w 1496291"/>
                      <a:gd name="connsiteY3" fmla="*/ 297873 h 2130136"/>
                      <a:gd name="connsiteX4" fmla="*/ 1392382 w 1496291"/>
                      <a:gd name="connsiteY4" fmla="*/ 301336 h 2130136"/>
                      <a:gd name="connsiteX5" fmla="*/ 1354282 w 1496291"/>
                      <a:gd name="connsiteY5" fmla="*/ 311727 h 2130136"/>
                      <a:gd name="connsiteX6" fmla="*/ 1305791 w 1496291"/>
                      <a:gd name="connsiteY6" fmla="*/ 315191 h 2130136"/>
                      <a:gd name="connsiteX7" fmla="*/ 1246909 w 1496291"/>
                      <a:gd name="connsiteY7" fmla="*/ 315191 h 2130136"/>
                      <a:gd name="connsiteX8" fmla="*/ 1229591 w 1496291"/>
                      <a:gd name="connsiteY8" fmla="*/ 308264 h 2130136"/>
                      <a:gd name="connsiteX9" fmla="*/ 1208809 w 1496291"/>
                      <a:gd name="connsiteY9" fmla="*/ 290946 h 2130136"/>
                      <a:gd name="connsiteX10" fmla="*/ 1201882 w 1496291"/>
                      <a:gd name="connsiteY10" fmla="*/ 284018 h 2130136"/>
                      <a:gd name="connsiteX11" fmla="*/ 1184564 w 1496291"/>
                      <a:gd name="connsiteY11" fmla="*/ 259773 h 2130136"/>
                      <a:gd name="connsiteX12" fmla="*/ 1174173 w 1496291"/>
                      <a:gd name="connsiteY12" fmla="*/ 238991 h 2130136"/>
                      <a:gd name="connsiteX13" fmla="*/ 1167246 w 1496291"/>
                      <a:gd name="connsiteY13" fmla="*/ 225136 h 2130136"/>
                      <a:gd name="connsiteX14" fmla="*/ 1170709 w 1496291"/>
                      <a:gd name="connsiteY14" fmla="*/ 152400 h 2130136"/>
                      <a:gd name="connsiteX15" fmla="*/ 1174173 w 1496291"/>
                      <a:gd name="connsiteY15" fmla="*/ 128155 h 2130136"/>
                      <a:gd name="connsiteX16" fmla="*/ 1181100 w 1496291"/>
                      <a:gd name="connsiteY16" fmla="*/ 107373 h 2130136"/>
                      <a:gd name="connsiteX17" fmla="*/ 1177637 w 1496291"/>
                      <a:gd name="connsiteY17" fmla="*/ 20782 h 2130136"/>
                      <a:gd name="connsiteX18" fmla="*/ 1153391 w 1496291"/>
                      <a:gd name="connsiteY18" fmla="*/ 17318 h 2130136"/>
                      <a:gd name="connsiteX19" fmla="*/ 1132609 w 1496291"/>
                      <a:gd name="connsiteY19" fmla="*/ 0 h 2130136"/>
                      <a:gd name="connsiteX20" fmla="*/ 910937 w 1496291"/>
                      <a:gd name="connsiteY20" fmla="*/ 96982 h 2130136"/>
                      <a:gd name="connsiteX21" fmla="*/ 820882 w 1496291"/>
                      <a:gd name="connsiteY21" fmla="*/ 83127 h 2130136"/>
                      <a:gd name="connsiteX22" fmla="*/ 800100 w 1496291"/>
                      <a:gd name="connsiteY22" fmla="*/ 90055 h 2130136"/>
                      <a:gd name="connsiteX23" fmla="*/ 789709 w 1496291"/>
                      <a:gd name="connsiteY23" fmla="*/ 117764 h 2130136"/>
                      <a:gd name="connsiteX24" fmla="*/ 807028 w 1496291"/>
                      <a:gd name="connsiteY24" fmla="*/ 183573 h 2130136"/>
                      <a:gd name="connsiteX25" fmla="*/ 834737 w 1496291"/>
                      <a:gd name="connsiteY25" fmla="*/ 252846 h 2130136"/>
                      <a:gd name="connsiteX26" fmla="*/ 817418 w 1496291"/>
                      <a:gd name="connsiteY26" fmla="*/ 301336 h 2130136"/>
                      <a:gd name="connsiteX27" fmla="*/ 633846 w 1496291"/>
                      <a:gd name="connsiteY27" fmla="*/ 370609 h 2130136"/>
                      <a:gd name="connsiteX28" fmla="*/ 540328 w 1496291"/>
                      <a:gd name="connsiteY28" fmla="*/ 256309 h 2130136"/>
                      <a:gd name="connsiteX29" fmla="*/ 526473 w 1496291"/>
                      <a:gd name="connsiteY29" fmla="*/ 235527 h 2130136"/>
                      <a:gd name="connsiteX30" fmla="*/ 488373 w 1496291"/>
                      <a:gd name="connsiteY30" fmla="*/ 277091 h 2130136"/>
                      <a:gd name="connsiteX31" fmla="*/ 415637 w 1496291"/>
                      <a:gd name="connsiteY31" fmla="*/ 277091 h 2130136"/>
                      <a:gd name="connsiteX32" fmla="*/ 381000 w 1496291"/>
                      <a:gd name="connsiteY32" fmla="*/ 263236 h 2130136"/>
                      <a:gd name="connsiteX33" fmla="*/ 356755 w 1496291"/>
                      <a:gd name="connsiteY33" fmla="*/ 284018 h 2130136"/>
                      <a:gd name="connsiteX34" fmla="*/ 339437 w 1496291"/>
                      <a:gd name="connsiteY34" fmla="*/ 301336 h 2130136"/>
                      <a:gd name="connsiteX35" fmla="*/ 363682 w 1496291"/>
                      <a:gd name="connsiteY35" fmla="*/ 408709 h 2130136"/>
                      <a:gd name="connsiteX36" fmla="*/ 332509 w 1496291"/>
                      <a:gd name="connsiteY36" fmla="*/ 446809 h 2130136"/>
                      <a:gd name="connsiteX37" fmla="*/ 335973 w 1496291"/>
                      <a:gd name="connsiteY37" fmla="*/ 516082 h 2130136"/>
                      <a:gd name="connsiteX38" fmla="*/ 374073 w 1496291"/>
                      <a:gd name="connsiteY38" fmla="*/ 602673 h 2130136"/>
                      <a:gd name="connsiteX39" fmla="*/ 360218 w 1496291"/>
                      <a:gd name="connsiteY39" fmla="*/ 682336 h 2130136"/>
                      <a:gd name="connsiteX40" fmla="*/ 339437 w 1496291"/>
                      <a:gd name="connsiteY40" fmla="*/ 762000 h 2130136"/>
                      <a:gd name="connsiteX41" fmla="*/ 329046 w 1496291"/>
                      <a:gd name="connsiteY41" fmla="*/ 820882 h 2130136"/>
                      <a:gd name="connsiteX42" fmla="*/ 294409 w 1496291"/>
                      <a:gd name="connsiteY42" fmla="*/ 820882 h 2130136"/>
                      <a:gd name="connsiteX43" fmla="*/ 263237 w 1496291"/>
                      <a:gd name="connsiteY43" fmla="*/ 796636 h 2130136"/>
                      <a:gd name="connsiteX44" fmla="*/ 76200 w 1496291"/>
                      <a:gd name="connsiteY44" fmla="*/ 872836 h 2130136"/>
                      <a:gd name="connsiteX45" fmla="*/ 31173 w 1496291"/>
                      <a:gd name="connsiteY45" fmla="*/ 980209 h 2130136"/>
                      <a:gd name="connsiteX46" fmla="*/ 0 w 1496291"/>
                      <a:gd name="connsiteY46" fmla="*/ 1046018 h 2130136"/>
                      <a:gd name="connsiteX47" fmla="*/ 10391 w 1496291"/>
                      <a:gd name="connsiteY47" fmla="*/ 1084118 h 2130136"/>
                      <a:gd name="connsiteX48" fmla="*/ 27709 w 1496291"/>
                      <a:gd name="connsiteY48" fmla="*/ 1201882 h 2130136"/>
                      <a:gd name="connsiteX49" fmla="*/ 176646 w 1496291"/>
                      <a:gd name="connsiteY49" fmla="*/ 1302327 h 2130136"/>
                      <a:gd name="connsiteX50" fmla="*/ 228600 w 1496291"/>
                      <a:gd name="connsiteY50" fmla="*/ 1281546 h 2130136"/>
                      <a:gd name="connsiteX51" fmla="*/ 266700 w 1496291"/>
                      <a:gd name="connsiteY51" fmla="*/ 1285009 h 2130136"/>
                      <a:gd name="connsiteX52" fmla="*/ 297873 w 1496291"/>
                      <a:gd name="connsiteY52" fmla="*/ 1340427 h 2130136"/>
                      <a:gd name="connsiteX53" fmla="*/ 408709 w 1496291"/>
                      <a:gd name="connsiteY53" fmla="*/ 1420091 h 2130136"/>
                      <a:gd name="connsiteX54" fmla="*/ 689264 w 1496291"/>
                      <a:gd name="connsiteY54" fmla="*/ 1291936 h 2130136"/>
                      <a:gd name="connsiteX55" fmla="*/ 720437 w 1496291"/>
                      <a:gd name="connsiteY55" fmla="*/ 1309255 h 2130136"/>
                      <a:gd name="connsiteX56" fmla="*/ 730828 w 1496291"/>
                      <a:gd name="connsiteY56" fmla="*/ 1361209 h 2130136"/>
                      <a:gd name="connsiteX57" fmla="*/ 741218 w 1496291"/>
                      <a:gd name="connsiteY57" fmla="*/ 1395846 h 2130136"/>
                      <a:gd name="connsiteX58" fmla="*/ 775855 w 1496291"/>
                      <a:gd name="connsiteY58" fmla="*/ 1440873 h 2130136"/>
                      <a:gd name="connsiteX59" fmla="*/ 813955 w 1496291"/>
                      <a:gd name="connsiteY59" fmla="*/ 1499755 h 2130136"/>
                      <a:gd name="connsiteX60" fmla="*/ 838200 w 1496291"/>
                      <a:gd name="connsiteY60" fmla="*/ 1530927 h 2130136"/>
                      <a:gd name="connsiteX61" fmla="*/ 921328 w 1496291"/>
                      <a:gd name="connsiteY61" fmla="*/ 1558636 h 2130136"/>
                      <a:gd name="connsiteX62" fmla="*/ 1042555 w 1496291"/>
                      <a:gd name="connsiteY62" fmla="*/ 1600200 h 2130136"/>
                      <a:gd name="connsiteX63" fmla="*/ 1125682 w 1496291"/>
                      <a:gd name="connsiteY63" fmla="*/ 1631373 h 2130136"/>
                      <a:gd name="connsiteX64" fmla="*/ 1208809 w 1496291"/>
                      <a:gd name="connsiteY64" fmla="*/ 1707573 h 2130136"/>
                      <a:gd name="connsiteX65" fmla="*/ 1246909 w 1496291"/>
                      <a:gd name="connsiteY65" fmla="*/ 1794164 h 2130136"/>
                      <a:gd name="connsiteX66" fmla="*/ 1250373 w 1496291"/>
                      <a:gd name="connsiteY66" fmla="*/ 1804555 h 2130136"/>
                      <a:gd name="connsiteX67" fmla="*/ 1319646 w 1496291"/>
                      <a:gd name="connsiteY67" fmla="*/ 1842655 h 2130136"/>
                      <a:gd name="connsiteX68" fmla="*/ 1371600 w 1496291"/>
                      <a:gd name="connsiteY68" fmla="*/ 1866900 h 2130136"/>
                      <a:gd name="connsiteX69" fmla="*/ 1413164 w 1496291"/>
                      <a:gd name="connsiteY69" fmla="*/ 1891146 h 2130136"/>
                      <a:gd name="connsiteX70" fmla="*/ 1472046 w 1496291"/>
                      <a:gd name="connsiteY70" fmla="*/ 1988127 h 2130136"/>
                      <a:gd name="connsiteX71" fmla="*/ 1496291 w 1496291"/>
                      <a:gd name="connsiteY71" fmla="*/ 2060864 h 2130136"/>
                      <a:gd name="connsiteX72" fmla="*/ 1430482 w 1496291"/>
                      <a:gd name="connsiteY72" fmla="*/ 2130136 h 2130136"/>
                      <a:gd name="connsiteX0" fmla="*/ 1468582 w 1497456"/>
                      <a:gd name="connsiteY0" fmla="*/ 270164 h 2097479"/>
                      <a:gd name="connsiteX1" fmla="*/ 1468582 w 1497456"/>
                      <a:gd name="connsiteY1" fmla="*/ 270164 h 2097479"/>
                      <a:gd name="connsiteX2" fmla="*/ 1420091 w 1497456"/>
                      <a:gd name="connsiteY2" fmla="*/ 290946 h 2097479"/>
                      <a:gd name="connsiteX3" fmla="*/ 1406237 w 1497456"/>
                      <a:gd name="connsiteY3" fmla="*/ 297873 h 2097479"/>
                      <a:gd name="connsiteX4" fmla="*/ 1392382 w 1497456"/>
                      <a:gd name="connsiteY4" fmla="*/ 301336 h 2097479"/>
                      <a:gd name="connsiteX5" fmla="*/ 1354282 w 1497456"/>
                      <a:gd name="connsiteY5" fmla="*/ 311727 h 2097479"/>
                      <a:gd name="connsiteX6" fmla="*/ 1305791 w 1497456"/>
                      <a:gd name="connsiteY6" fmla="*/ 315191 h 2097479"/>
                      <a:gd name="connsiteX7" fmla="*/ 1246909 w 1497456"/>
                      <a:gd name="connsiteY7" fmla="*/ 315191 h 2097479"/>
                      <a:gd name="connsiteX8" fmla="*/ 1229591 w 1497456"/>
                      <a:gd name="connsiteY8" fmla="*/ 308264 h 2097479"/>
                      <a:gd name="connsiteX9" fmla="*/ 1208809 w 1497456"/>
                      <a:gd name="connsiteY9" fmla="*/ 290946 h 2097479"/>
                      <a:gd name="connsiteX10" fmla="*/ 1201882 w 1497456"/>
                      <a:gd name="connsiteY10" fmla="*/ 284018 h 2097479"/>
                      <a:gd name="connsiteX11" fmla="*/ 1184564 w 1497456"/>
                      <a:gd name="connsiteY11" fmla="*/ 259773 h 2097479"/>
                      <a:gd name="connsiteX12" fmla="*/ 1174173 w 1497456"/>
                      <a:gd name="connsiteY12" fmla="*/ 238991 h 2097479"/>
                      <a:gd name="connsiteX13" fmla="*/ 1167246 w 1497456"/>
                      <a:gd name="connsiteY13" fmla="*/ 225136 h 2097479"/>
                      <a:gd name="connsiteX14" fmla="*/ 1170709 w 1497456"/>
                      <a:gd name="connsiteY14" fmla="*/ 152400 h 2097479"/>
                      <a:gd name="connsiteX15" fmla="*/ 1174173 w 1497456"/>
                      <a:gd name="connsiteY15" fmla="*/ 128155 h 2097479"/>
                      <a:gd name="connsiteX16" fmla="*/ 1181100 w 1497456"/>
                      <a:gd name="connsiteY16" fmla="*/ 107373 h 2097479"/>
                      <a:gd name="connsiteX17" fmla="*/ 1177637 w 1497456"/>
                      <a:gd name="connsiteY17" fmla="*/ 20782 h 2097479"/>
                      <a:gd name="connsiteX18" fmla="*/ 1153391 w 1497456"/>
                      <a:gd name="connsiteY18" fmla="*/ 17318 h 2097479"/>
                      <a:gd name="connsiteX19" fmla="*/ 1132609 w 1497456"/>
                      <a:gd name="connsiteY19" fmla="*/ 0 h 2097479"/>
                      <a:gd name="connsiteX20" fmla="*/ 910937 w 1497456"/>
                      <a:gd name="connsiteY20" fmla="*/ 96982 h 2097479"/>
                      <a:gd name="connsiteX21" fmla="*/ 820882 w 1497456"/>
                      <a:gd name="connsiteY21" fmla="*/ 83127 h 2097479"/>
                      <a:gd name="connsiteX22" fmla="*/ 800100 w 1497456"/>
                      <a:gd name="connsiteY22" fmla="*/ 90055 h 2097479"/>
                      <a:gd name="connsiteX23" fmla="*/ 789709 w 1497456"/>
                      <a:gd name="connsiteY23" fmla="*/ 117764 h 2097479"/>
                      <a:gd name="connsiteX24" fmla="*/ 807028 w 1497456"/>
                      <a:gd name="connsiteY24" fmla="*/ 183573 h 2097479"/>
                      <a:gd name="connsiteX25" fmla="*/ 834737 w 1497456"/>
                      <a:gd name="connsiteY25" fmla="*/ 252846 h 2097479"/>
                      <a:gd name="connsiteX26" fmla="*/ 817418 w 1497456"/>
                      <a:gd name="connsiteY26" fmla="*/ 301336 h 2097479"/>
                      <a:gd name="connsiteX27" fmla="*/ 633846 w 1497456"/>
                      <a:gd name="connsiteY27" fmla="*/ 370609 h 2097479"/>
                      <a:gd name="connsiteX28" fmla="*/ 540328 w 1497456"/>
                      <a:gd name="connsiteY28" fmla="*/ 256309 h 2097479"/>
                      <a:gd name="connsiteX29" fmla="*/ 526473 w 1497456"/>
                      <a:gd name="connsiteY29" fmla="*/ 235527 h 2097479"/>
                      <a:gd name="connsiteX30" fmla="*/ 488373 w 1497456"/>
                      <a:gd name="connsiteY30" fmla="*/ 277091 h 2097479"/>
                      <a:gd name="connsiteX31" fmla="*/ 415637 w 1497456"/>
                      <a:gd name="connsiteY31" fmla="*/ 277091 h 2097479"/>
                      <a:gd name="connsiteX32" fmla="*/ 381000 w 1497456"/>
                      <a:gd name="connsiteY32" fmla="*/ 263236 h 2097479"/>
                      <a:gd name="connsiteX33" fmla="*/ 356755 w 1497456"/>
                      <a:gd name="connsiteY33" fmla="*/ 284018 h 2097479"/>
                      <a:gd name="connsiteX34" fmla="*/ 339437 w 1497456"/>
                      <a:gd name="connsiteY34" fmla="*/ 301336 h 2097479"/>
                      <a:gd name="connsiteX35" fmla="*/ 363682 w 1497456"/>
                      <a:gd name="connsiteY35" fmla="*/ 408709 h 2097479"/>
                      <a:gd name="connsiteX36" fmla="*/ 332509 w 1497456"/>
                      <a:gd name="connsiteY36" fmla="*/ 446809 h 2097479"/>
                      <a:gd name="connsiteX37" fmla="*/ 335973 w 1497456"/>
                      <a:gd name="connsiteY37" fmla="*/ 516082 h 2097479"/>
                      <a:gd name="connsiteX38" fmla="*/ 374073 w 1497456"/>
                      <a:gd name="connsiteY38" fmla="*/ 602673 h 2097479"/>
                      <a:gd name="connsiteX39" fmla="*/ 360218 w 1497456"/>
                      <a:gd name="connsiteY39" fmla="*/ 682336 h 2097479"/>
                      <a:gd name="connsiteX40" fmla="*/ 339437 w 1497456"/>
                      <a:gd name="connsiteY40" fmla="*/ 762000 h 2097479"/>
                      <a:gd name="connsiteX41" fmla="*/ 329046 w 1497456"/>
                      <a:gd name="connsiteY41" fmla="*/ 820882 h 2097479"/>
                      <a:gd name="connsiteX42" fmla="*/ 294409 w 1497456"/>
                      <a:gd name="connsiteY42" fmla="*/ 820882 h 2097479"/>
                      <a:gd name="connsiteX43" fmla="*/ 263237 w 1497456"/>
                      <a:gd name="connsiteY43" fmla="*/ 796636 h 2097479"/>
                      <a:gd name="connsiteX44" fmla="*/ 76200 w 1497456"/>
                      <a:gd name="connsiteY44" fmla="*/ 872836 h 2097479"/>
                      <a:gd name="connsiteX45" fmla="*/ 31173 w 1497456"/>
                      <a:gd name="connsiteY45" fmla="*/ 980209 h 2097479"/>
                      <a:gd name="connsiteX46" fmla="*/ 0 w 1497456"/>
                      <a:gd name="connsiteY46" fmla="*/ 1046018 h 2097479"/>
                      <a:gd name="connsiteX47" fmla="*/ 10391 w 1497456"/>
                      <a:gd name="connsiteY47" fmla="*/ 1084118 h 2097479"/>
                      <a:gd name="connsiteX48" fmla="*/ 27709 w 1497456"/>
                      <a:gd name="connsiteY48" fmla="*/ 1201882 h 2097479"/>
                      <a:gd name="connsiteX49" fmla="*/ 176646 w 1497456"/>
                      <a:gd name="connsiteY49" fmla="*/ 1302327 h 2097479"/>
                      <a:gd name="connsiteX50" fmla="*/ 228600 w 1497456"/>
                      <a:gd name="connsiteY50" fmla="*/ 1281546 h 2097479"/>
                      <a:gd name="connsiteX51" fmla="*/ 266700 w 1497456"/>
                      <a:gd name="connsiteY51" fmla="*/ 1285009 h 2097479"/>
                      <a:gd name="connsiteX52" fmla="*/ 297873 w 1497456"/>
                      <a:gd name="connsiteY52" fmla="*/ 1340427 h 2097479"/>
                      <a:gd name="connsiteX53" fmla="*/ 408709 w 1497456"/>
                      <a:gd name="connsiteY53" fmla="*/ 1420091 h 2097479"/>
                      <a:gd name="connsiteX54" fmla="*/ 689264 w 1497456"/>
                      <a:gd name="connsiteY54" fmla="*/ 1291936 h 2097479"/>
                      <a:gd name="connsiteX55" fmla="*/ 720437 w 1497456"/>
                      <a:gd name="connsiteY55" fmla="*/ 1309255 h 2097479"/>
                      <a:gd name="connsiteX56" fmla="*/ 730828 w 1497456"/>
                      <a:gd name="connsiteY56" fmla="*/ 1361209 h 2097479"/>
                      <a:gd name="connsiteX57" fmla="*/ 741218 w 1497456"/>
                      <a:gd name="connsiteY57" fmla="*/ 1395846 h 2097479"/>
                      <a:gd name="connsiteX58" fmla="*/ 775855 w 1497456"/>
                      <a:gd name="connsiteY58" fmla="*/ 1440873 h 2097479"/>
                      <a:gd name="connsiteX59" fmla="*/ 813955 w 1497456"/>
                      <a:gd name="connsiteY59" fmla="*/ 1499755 h 2097479"/>
                      <a:gd name="connsiteX60" fmla="*/ 838200 w 1497456"/>
                      <a:gd name="connsiteY60" fmla="*/ 1530927 h 2097479"/>
                      <a:gd name="connsiteX61" fmla="*/ 921328 w 1497456"/>
                      <a:gd name="connsiteY61" fmla="*/ 1558636 h 2097479"/>
                      <a:gd name="connsiteX62" fmla="*/ 1042555 w 1497456"/>
                      <a:gd name="connsiteY62" fmla="*/ 1600200 h 2097479"/>
                      <a:gd name="connsiteX63" fmla="*/ 1125682 w 1497456"/>
                      <a:gd name="connsiteY63" fmla="*/ 1631373 h 2097479"/>
                      <a:gd name="connsiteX64" fmla="*/ 1208809 w 1497456"/>
                      <a:gd name="connsiteY64" fmla="*/ 1707573 h 2097479"/>
                      <a:gd name="connsiteX65" fmla="*/ 1246909 w 1497456"/>
                      <a:gd name="connsiteY65" fmla="*/ 1794164 h 2097479"/>
                      <a:gd name="connsiteX66" fmla="*/ 1250373 w 1497456"/>
                      <a:gd name="connsiteY66" fmla="*/ 1804555 h 2097479"/>
                      <a:gd name="connsiteX67" fmla="*/ 1319646 w 1497456"/>
                      <a:gd name="connsiteY67" fmla="*/ 1842655 h 2097479"/>
                      <a:gd name="connsiteX68" fmla="*/ 1371600 w 1497456"/>
                      <a:gd name="connsiteY68" fmla="*/ 1866900 h 2097479"/>
                      <a:gd name="connsiteX69" fmla="*/ 1413164 w 1497456"/>
                      <a:gd name="connsiteY69" fmla="*/ 1891146 h 2097479"/>
                      <a:gd name="connsiteX70" fmla="*/ 1472046 w 1497456"/>
                      <a:gd name="connsiteY70" fmla="*/ 1988127 h 2097479"/>
                      <a:gd name="connsiteX71" fmla="*/ 1496291 w 1497456"/>
                      <a:gd name="connsiteY71" fmla="*/ 2060864 h 2097479"/>
                      <a:gd name="connsiteX72" fmla="*/ 1490353 w 1497456"/>
                      <a:gd name="connsiteY72" fmla="*/ 2097479 h 20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497456" h="2097479">
                        <a:moveTo>
                          <a:pt x="1468582" y="270164"/>
                        </a:moveTo>
                        <a:lnTo>
                          <a:pt x="1468582" y="270164"/>
                        </a:lnTo>
                        <a:cubicBezTo>
                          <a:pt x="1397161" y="309842"/>
                          <a:pt x="1466449" y="275493"/>
                          <a:pt x="1420091" y="290946"/>
                        </a:cubicBezTo>
                        <a:cubicBezTo>
                          <a:pt x="1415193" y="292579"/>
                          <a:pt x="1411071" y="296060"/>
                          <a:pt x="1406237" y="297873"/>
                        </a:cubicBezTo>
                        <a:cubicBezTo>
                          <a:pt x="1401780" y="299544"/>
                          <a:pt x="1396942" y="299968"/>
                          <a:pt x="1392382" y="301336"/>
                        </a:cubicBezTo>
                        <a:cubicBezTo>
                          <a:pt x="1376263" y="306172"/>
                          <a:pt x="1370498" y="310020"/>
                          <a:pt x="1354282" y="311727"/>
                        </a:cubicBezTo>
                        <a:cubicBezTo>
                          <a:pt x="1338166" y="313423"/>
                          <a:pt x="1321955" y="314036"/>
                          <a:pt x="1305791" y="315191"/>
                        </a:cubicBezTo>
                        <a:cubicBezTo>
                          <a:pt x="1280722" y="321459"/>
                          <a:pt x="1285964" y="321700"/>
                          <a:pt x="1246909" y="315191"/>
                        </a:cubicBezTo>
                        <a:cubicBezTo>
                          <a:pt x="1240776" y="314169"/>
                          <a:pt x="1235364" y="310573"/>
                          <a:pt x="1229591" y="308264"/>
                        </a:cubicBezTo>
                        <a:cubicBezTo>
                          <a:pt x="1213925" y="292596"/>
                          <a:pt x="1233510" y="311530"/>
                          <a:pt x="1208809" y="290946"/>
                        </a:cubicBezTo>
                        <a:cubicBezTo>
                          <a:pt x="1206300" y="288855"/>
                          <a:pt x="1204191" y="286327"/>
                          <a:pt x="1201882" y="284018"/>
                        </a:cubicBezTo>
                        <a:cubicBezTo>
                          <a:pt x="1195253" y="244246"/>
                          <a:pt x="1206846" y="274628"/>
                          <a:pt x="1184564" y="259773"/>
                        </a:cubicBezTo>
                        <a:cubicBezTo>
                          <a:pt x="1177909" y="255336"/>
                          <a:pt x="1176939" y="245444"/>
                          <a:pt x="1174173" y="238991"/>
                        </a:cubicBezTo>
                        <a:cubicBezTo>
                          <a:pt x="1172139" y="234245"/>
                          <a:pt x="1169555" y="229754"/>
                          <a:pt x="1167246" y="225136"/>
                        </a:cubicBezTo>
                        <a:cubicBezTo>
                          <a:pt x="1168400" y="200891"/>
                          <a:pt x="1168980" y="176611"/>
                          <a:pt x="1170709" y="152400"/>
                        </a:cubicBezTo>
                        <a:cubicBezTo>
                          <a:pt x="1171291" y="144257"/>
                          <a:pt x="1172337" y="136110"/>
                          <a:pt x="1174173" y="128155"/>
                        </a:cubicBezTo>
                        <a:cubicBezTo>
                          <a:pt x="1175815" y="121040"/>
                          <a:pt x="1181100" y="107373"/>
                          <a:pt x="1181100" y="107373"/>
                        </a:cubicBezTo>
                        <a:cubicBezTo>
                          <a:pt x="1179946" y="78509"/>
                          <a:pt x="1186132" y="48391"/>
                          <a:pt x="1177637" y="20782"/>
                        </a:cubicBezTo>
                        <a:cubicBezTo>
                          <a:pt x="1175236" y="12979"/>
                          <a:pt x="1161011" y="20249"/>
                          <a:pt x="1153391" y="17318"/>
                        </a:cubicBezTo>
                        <a:cubicBezTo>
                          <a:pt x="1131648" y="8956"/>
                          <a:pt x="1132609" y="10939"/>
                          <a:pt x="1132609" y="0"/>
                        </a:cubicBezTo>
                        <a:lnTo>
                          <a:pt x="910937" y="96982"/>
                        </a:lnTo>
                        <a:lnTo>
                          <a:pt x="820882" y="83127"/>
                        </a:lnTo>
                        <a:lnTo>
                          <a:pt x="800100" y="90055"/>
                        </a:lnTo>
                        <a:lnTo>
                          <a:pt x="789709" y="117764"/>
                        </a:lnTo>
                        <a:lnTo>
                          <a:pt x="807028" y="183573"/>
                        </a:lnTo>
                        <a:lnTo>
                          <a:pt x="834737" y="252846"/>
                        </a:lnTo>
                        <a:lnTo>
                          <a:pt x="817418" y="301336"/>
                        </a:lnTo>
                        <a:lnTo>
                          <a:pt x="633846" y="370609"/>
                        </a:lnTo>
                        <a:lnTo>
                          <a:pt x="540328" y="256309"/>
                        </a:lnTo>
                        <a:lnTo>
                          <a:pt x="526473" y="235527"/>
                        </a:lnTo>
                        <a:lnTo>
                          <a:pt x="488373" y="277091"/>
                        </a:lnTo>
                        <a:lnTo>
                          <a:pt x="415637" y="277091"/>
                        </a:lnTo>
                        <a:lnTo>
                          <a:pt x="381000" y="263236"/>
                        </a:lnTo>
                        <a:lnTo>
                          <a:pt x="356755" y="284018"/>
                        </a:lnTo>
                        <a:lnTo>
                          <a:pt x="339437" y="301336"/>
                        </a:lnTo>
                        <a:lnTo>
                          <a:pt x="363682" y="408709"/>
                        </a:lnTo>
                        <a:lnTo>
                          <a:pt x="332509" y="446809"/>
                        </a:lnTo>
                        <a:lnTo>
                          <a:pt x="335973" y="516082"/>
                        </a:lnTo>
                        <a:lnTo>
                          <a:pt x="374073" y="602673"/>
                        </a:lnTo>
                        <a:lnTo>
                          <a:pt x="360218" y="682336"/>
                        </a:lnTo>
                        <a:lnTo>
                          <a:pt x="339437" y="762000"/>
                        </a:lnTo>
                        <a:lnTo>
                          <a:pt x="329046" y="820882"/>
                        </a:lnTo>
                        <a:lnTo>
                          <a:pt x="294409" y="820882"/>
                        </a:lnTo>
                        <a:lnTo>
                          <a:pt x="263237" y="796636"/>
                        </a:lnTo>
                        <a:lnTo>
                          <a:pt x="76200" y="872836"/>
                        </a:lnTo>
                        <a:lnTo>
                          <a:pt x="31173" y="980209"/>
                        </a:lnTo>
                        <a:lnTo>
                          <a:pt x="0" y="1046018"/>
                        </a:lnTo>
                        <a:lnTo>
                          <a:pt x="10391" y="1084118"/>
                        </a:lnTo>
                        <a:lnTo>
                          <a:pt x="27709" y="1201882"/>
                        </a:lnTo>
                        <a:lnTo>
                          <a:pt x="176646" y="1302327"/>
                        </a:lnTo>
                        <a:lnTo>
                          <a:pt x="228600" y="1281546"/>
                        </a:lnTo>
                        <a:lnTo>
                          <a:pt x="266700" y="1285009"/>
                        </a:lnTo>
                        <a:lnTo>
                          <a:pt x="297873" y="1340427"/>
                        </a:lnTo>
                        <a:lnTo>
                          <a:pt x="408709" y="1420091"/>
                        </a:lnTo>
                        <a:lnTo>
                          <a:pt x="689264" y="1291936"/>
                        </a:lnTo>
                        <a:lnTo>
                          <a:pt x="720437" y="1309255"/>
                        </a:lnTo>
                        <a:lnTo>
                          <a:pt x="730828" y="1361209"/>
                        </a:lnTo>
                        <a:lnTo>
                          <a:pt x="741218" y="1395846"/>
                        </a:lnTo>
                        <a:lnTo>
                          <a:pt x="775855" y="1440873"/>
                        </a:lnTo>
                        <a:lnTo>
                          <a:pt x="813955" y="1499755"/>
                        </a:lnTo>
                        <a:lnTo>
                          <a:pt x="838200" y="1530927"/>
                        </a:lnTo>
                        <a:lnTo>
                          <a:pt x="921328" y="1558636"/>
                        </a:lnTo>
                        <a:lnTo>
                          <a:pt x="1042555" y="1600200"/>
                        </a:lnTo>
                        <a:lnTo>
                          <a:pt x="1125682" y="1631373"/>
                        </a:lnTo>
                        <a:lnTo>
                          <a:pt x="1208809" y="1707573"/>
                        </a:lnTo>
                        <a:lnTo>
                          <a:pt x="1246909" y="1794164"/>
                        </a:lnTo>
                        <a:lnTo>
                          <a:pt x="1250373" y="1804555"/>
                        </a:lnTo>
                        <a:lnTo>
                          <a:pt x="1319646" y="1842655"/>
                        </a:lnTo>
                        <a:lnTo>
                          <a:pt x="1371600" y="1866900"/>
                        </a:lnTo>
                        <a:lnTo>
                          <a:pt x="1413164" y="1891146"/>
                        </a:lnTo>
                        <a:lnTo>
                          <a:pt x="1472046" y="1988127"/>
                        </a:lnTo>
                        <a:lnTo>
                          <a:pt x="1496291" y="2060864"/>
                        </a:lnTo>
                        <a:cubicBezTo>
                          <a:pt x="1474355" y="2083955"/>
                          <a:pt x="1512289" y="2074388"/>
                          <a:pt x="1490353" y="2097479"/>
                        </a:cubicBezTo>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orme libre : forme 26">
                    <a:extLst>
                      <a:ext uri="{FF2B5EF4-FFF2-40B4-BE49-F238E27FC236}">
                        <a16:creationId xmlns:a16="http://schemas.microsoft.com/office/drawing/2014/main" id="{B28E87CD-4E5F-FD2B-0886-6D3AE91E7F63}"/>
                      </a:ext>
                    </a:extLst>
                  </p:cNvPr>
                  <p:cNvSpPr/>
                  <p:nvPr/>
                </p:nvSpPr>
                <p:spPr>
                  <a:xfrm>
                    <a:off x="3641271" y="1344386"/>
                    <a:ext cx="1997529" cy="3233057"/>
                  </a:xfrm>
                  <a:custGeom>
                    <a:avLst/>
                    <a:gdLst>
                      <a:gd name="connsiteX0" fmla="*/ 65315 w 1997529"/>
                      <a:gd name="connsiteY0" fmla="*/ 1959428 h 3233057"/>
                      <a:gd name="connsiteX1" fmla="*/ 21772 w 1997529"/>
                      <a:gd name="connsiteY1" fmla="*/ 2035628 h 3233057"/>
                      <a:gd name="connsiteX2" fmla="*/ 0 w 1997529"/>
                      <a:gd name="connsiteY2" fmla="*/ 2051957 h 3233057"/>
                      <a:gd name="connsiteX3" fmla="*/ 54429 w 1997529"/>
                      <a:gd name="connsiteY3" fmla="*/ 2144485 h 3233057"/>
                      <a:gd name="connsiteX4" fmla="*/ 87086 w 1997529"/>
                      <a:gd name="connsiteY4" fmla="*/ 2209800 h 3233057"/>
                      <a:gd name="connsiteX5" fmla="*/ 81643 w 1997529"/>
                      <a:gd name="connsiteY5" fmla="*/ 2242457 h 3233057"/>
                      <a:gd name="connsiteX6" fmla="*/ 146958 w 1997529"/>
                      <a:gd name="connsiteY6" fmla="*/ 2334985 h 3233057"/>
                      <a:gd name="connsiteX7" fmla="*/ 157843 w 1997529"/>
                      <a:gd name="connsiteY7" fmla="*/ 2318657 h 3233057"/>
                      <a:gd name="connsiteX8" fmla="*/ 234043 w 1997529"/>
                      <a:gd name="connsiteY8" fmla="*/ 2362200 h 3233057"/>
                      <a:gd name="connsiteX9" fmla="*/ 310243 w 1997529"/>
                      <a:gd name="connsiteY9" fmla="*/ 2389414 h 3233057"/>
                      <a:gd name="connsiteX10" fmla="*/ 402772 w 1997529"/>
                      <a:gd name="connsiteY10" fmla="*/ 2454728 h 3233057"/>
                      <a:gd name="connsiteX11" fmla="*/ 419100 w 1997529"/>
                      <a:gd name="connsiteY11" fmla="*/ 2552700 h 3233057"/>
                      <a:gd name="connsiteX12" fmla="*/ 462643 w 1997529"/>
                      <a:gd name="connsiteY12" fmla="*/ 2574471 h 3233057"/>
                      <a:gd name="connsiteX13" fmla="*/ 489858 w 1997529"/>
                      <a:gd name="connsiteY13" fmla="*/ 2639785 h 3233057"/>
                      <a:gd name="connsiteX14" fmla="*/ 489858 w 1997529"/>
                      <a:gd name="connsiteY14" fmla="*/ 2715985 h 3233057"/>
                      <a:gd name="connsiteX15" fmla="*/ 478972 w 1997529"/>
                      <a:gd name="connsiteY15" fmla="*/ 2743200 h 3233057"/>
                      <a:gd name="connsiteX16" fmla="*/ 446315 w 1997529"/>
                      <a:gd name="connsiteY16" fmla="*/ 2781300 h 3233057"/>
                      <a:gd name="connsiteX17" fmla="*/ 402772 w 1997529"/>
                      <a:gd name="connsiteY17" fmla="*/ 2824843 h 3233057"/>
                      <a:gd name="connsiteX18" fmla="*/ 370115 w 1997529"/>
                      <a:gd name="connsiteY18" fmla="*/ 2846614 h 3233057"/>
                      <a:gd name="connsiteX19" fmla="*/ 266700 w 1997529"/>
                      <a:gd name="connsiteY19" fmla="*/ 2901043 h 3233057"/>
                      <a:gd name="connsiteX20" fmla="*/ 272143 w 1997529"/>
                      <a:gd name="connsiteY20" fmla="*/ 2922814 h 3233057"/>
                      <a:gd name="connsiteX21" fmla="*/ 288472 w 1997529"/>
                      <a:gd name="connsiteY21" fmla="*/ 2966357 h 3233057"/>
                      <a:gd name="connsiteX22" fmla="*/ 321129 w 1997529"/>
                      <a:gd name="connsiteY22" fmla="*/ 3009900 h 3233057"/>
                      <a:gd name="connsiteX23" fmla="*/ 370115 w 1997529"/>
                      <a:gd name="connsiteY23" fmla="*/ 3042557 h 3233057"/>
                      <a:gd name="connsiteX24" fmla="*/ 473529 w 1997529"/>
                      <a:gd name="connsiteY24" fmla="*/ 3069771 h 3233057"/>
                      <a:gd name="connsiteX25" fmla="*/ 533400 w 1997529"/>
                      <a:gd name="connsiteY25" fmla="*/ 3113314 h 3233057"/>
                      <a:gd name="connsiteX26" fmla="*/ 571500 w 1997529"/>
                      <a:gd name="connsiteY26" fmla="*/ 3156857 h 3233057"/>
                      <a:gd name="connsiteX27" fmla="*/ 615043 w 1997529"/>
                      <a:gd name="connsiteY27" fmla="*/ 3194957 h 3233057"/>
                      <a:gd name="connsiteX28" fmla="*/ 658586 w 1997529"/>
                      <a:gd name="connsiteY28" fmla="*/ 3233057 h 3233057"/>
                      <a:gd name="connsiteX29" fmla="*/ 685800 w 1997529"/>
                      <a:gd name="connsiteY29" fmla="*/ 3227614 h 3233057"/>
                      <a:gd name="connsiteX30" fmla="*/ 849086 w 1997529"/>
                      <a:gd name="connsiteY30" fmla="*/ 3020785 h 3233057"/>
                      <a:gd name="connsiteX31" fmla="*/ 838200 w 1997529"/>
                      <a:gd name="connsiteY31" fmla="*/ 2960914 h 3233057"/>
                      <a:gd name="connsiteX32" fmla="*/ 919843 w 1997529"/>
                      <a:gd name="connsiteY32" fmla="*/ 2775857 h 3233057"/>
                      <a:gd name="connsiteX33" fmla="*/ 947058 w 1997529"/>
                      <a:gd name="connsiteY33" fmla="*/ 2721428 h 3233057"/>
                      <a:gd name="connsiteX34" fmla="*/ 903515 w 1997529"/>
                      <a:gd name="connsiteY34" fmla="*/ 2618014 h 3233057"/>
                      <a:gd name="connsiteX35" fmla="*/ 914400 w 1997529"/>
                      <a:gd name="connsiteY35" fmla="*/ 2569028 h 3233057"/>
                      <a:gd name="connsiteX36" fmla="*/ 952500 w 1997529"/>
                      <a:gd name="connsiteY36" fmla="*/ 2509157 h 3233057"/>
                      <a:gd name="connsiteX37" fmla="*/ 1083129 w 1997529"/>
                      <a:gd name="connsiteY37" fmla="*/ 2438400 h 3233057"/>
                      <a:gd name="connsiteX38" fmla="*/ 1257300 w 1997529"/>
                      <a:gd name="connsiteY38" fmla="*/ 2378528 h 3233057"/>
                      <a:gd name="connsiteX39" fmla="*/ 1273629 w 1997529"/>
                      <a:gd name="connsiteY39" fmla="*/ 2356757 h 3233057"/>
                      <a:gd name="connsiteX40" fmla="*/ 1382486 w 1997529"/>
                      <a:gd name="connsiteY40" fmla="*/ 2351314 h 3233057"/>
                      <a:gd name="connsiteX41" fmla="*/ 1464129 w 1997529"/>
                      <a:gd name="connsiteY41" fmla="*/ 2324100 h 3233057"/>
                      <a:gd name="connsiteX42" fmla="*/ 1502229 w 1997529"/>
                      <a:gd name="connsiteY42" fmla="*/ 2264228 h 3233057"/>
                      <a:gd name="connsiteX43" fmla="*/ 1572986 w 1997529"/>
                      <a:gd name="connsiteY43" fmla="*/ 2166257 h 3233057"/>
                      <a:gd name="connsiteX44" fmla="*/ 1627415 w 1997529"/>
                      <a:gd name="connsiteY44" fmla="*/ 2008414 h 3233057"/>
                      <a:gd name="connsiteX45" fmla="*/ 1638300 w 1997529"/>
                      <a:gd name="connsiteY45" fmla="*/ 1888671 h 3233057"/>
                      <a:gd name="connsiteX46" fmla="*/ 1638300 w 1997529"/>
                      <a:gd name="connsiteY46" fmla="*/ 1839685 h 3233057"/>
                      <a:gd name="connsiteX47" fmla="*/ 1654629 w 1997529"/>
                      <a:gd name="connsiteY47" fmla="*/ 1779814 h 3233057"/>
                      <a:gd name="connsiteX48" fmla="*/ 1654629 w 1997529"/>
                      <a:gd name="connsiteY48" fmla="*/ 1698171 h 3233057"/>
                      <a:gd name="connsiteX49" fmla="*/ 1649186 w 1997529"/>
                      <a:gd name="connsiteY49" fmla="*/ 1621971 h 3233057"/>
                      <a:gd name="connsiteX50" fmla="*/ 1632858 w 1997529"/>
                      <a:gd name="connsiteY50" fmla="*/ 1556657 h 3233057"/>
                      <a:gd name="connsiteX51" fmla="*/ 1660072 w 1997529"/>
                      <a:gd name="connsiteY51" fmla="*/ 1480457 h 3233057"/>
                      <a:gd name="connsiteX52" fmla="*/ 1725386 w 1997529"/>
                      <a:gd name="connsiteY52" fmla="*/ 1404257 h 3233057"/>
                      <a:gd name="connsiteX53" fmla="*/ 1779815 w 1997529"/>
                      <a:gd name="connsiteY53" fmla="*/ 1360714 h 3233057"/>
                      <a:gd name="connsiteX54" fmla="*/ 1845129 w 1997529"/>
                      <a:gd name="connsiteY54" fmla="*/ 1257300 h 3233057"/>
                      <a:gd name="connsiteX55" fmla="*/ 1894115 w 1997529"/>
                      <a:gd name="connsiteY55" fmla="*/ 1213757 h 3233057"/>
                      <a:gd name="connsiteX56" fmla="*/ 1932215 w 1997529"/>
                      <a:gd name="connsiteY56" fmla="*/ 1148443 h 3233057"/>
                      <a:gd name="connsiteX57" fmla="*/ 1981200 w 1997529"/>
                      <a:gd name="connsiteY57" fmla="*/ 1066800 h 3233057"/>
                      <a:gd name="connsiteX58" fmla="*/ 1997529 w 1997529"/>
                      <a:gd name="connsiteY58" fmla="*/ 985157 h 3233057"/>
                      <a:gd name="connsiteX59" fmla="*/ 1997529 w 1997529"/>
                      <a:gd name="connsiteY59" fmla="*/ 919843 h 3233057"/>
                      <a:gd name="connsiteX60" fmla="*/ 1953986 w 1997529"/>
                      <a:gd name="connsiteY60" fmla="*/ 838200 h 3233057"/>
                      <a:gd name="connsiteX61" fmla="*/ 1845129 w 1997529"/>
                      <a:gd name="connsiteY61" fmla="*/ 789214 h 3233057"/>
                      <a:gd name="connsiteX62" fmla="*/ 1736272 w 1997529"/>
                      <a:gd name="connsiteY62" fmla="*/ 729343 h 3233057"/>
                      <a:gd name="connsiteX63" fmla="*/ 1670958 w 1997529"/>
                      <a:gd name="connsiteY63" fmla="*/ 707571 h 3233057"/>
                      <a:gd name="connsiteX64" fmla="*/ 1605643 w 1997529"/>
                      <a:gd name="connsiteY64" fmla="*/ 658585 h 3233057"/>
                      <a:gd name="connsiteX65" fmla="*/ 1578429 w 1997529"/>
                      <a:gd name="connsiteY65" fmla="*/ 625928 h 3233057"/>
                      <a:gd name="connsiteX66" fmla="*/ 1496786 w 1997529"/>
                      <a:gd name="connsiteY66" fmla="*/ 609600 h 3233057"/>
                      <a:gd name="connsiteX67" fmla="*/ 1366158 w 1997529"/>
                      <a:gd name="connsiteY67" fmla="*/ 587828 h 3233057"/>
                      <a:gd name="connsiteX68" fmla="*/ 1300843 w 1997529"/>
                      <a:gd name="connsiteY68" fmla="*/ 582385 h 3233057"/>
                      <a:gd name="connsiteX69" fmla="*/ 1181100 w 1997529"/>
                      <a:gd name="connsiteY69" fmla="*/ 604157 h 3233057"/>
                      <a:gd name="connsiteX70" fmla="*/ 1115786 w 1997529"/>
                      <a:gd name="connsiteY70" fmla="*/ 620485 h 3233057"/>
                      <a:gd name="connsiteX71" fmla="*/ 1099458 w 1997529"/>
                      <a:gd name="connsiteY71" fmla="*/ 544285 h 3233057"/>
                      <a:gd name="connsiteX72" fmla="*/ 1099458 w 1997529"/>
                      <a:gd name="connsiteY72" fmla="*/ 506185 h 3233057"/>
                      <a:gd name="connsiteX73" fmla="*/ 1050472 w 1997529"/>
                      <a:gd name="connsiteY73" fmla="*/ 473528 h 3233057"/>
                      <a:gd name="connsiteX74" fmla="*/ 963386 w 1997529"/>
                      <a:gd name="connsiteY74" fmla="*/ 435428 h 3233057"/>
                      <a:gd name="connsiteX75" fmla="*/ 936172 w 1997529"/>
                      <a:gd name="connsiteY75" fmla="*/ 408214 h 3233057"/>
                      <a:gd name="connsiteX76" fmla="*/ 903515 w 1997529"/>
                      <a:gd name="connsiteY76" fmla="*/ 408214 h 3233057"/>
                      <a:gd name="connsiteX77" fmla="*/ 849086 w 1997529"/>
                      <a:gd name="connsiteY77" fmla="*/ 446314 h 3233057"/>
                      <a:gd name="connsiteX78" fmla="*/ 778329 w 1997529"/>
                      <a:gd name="connsiteY78" fmla="*/ 506185 h 3233057"/>
                      <a:gd name="connsiteX79" fmla="*/ 751115 w 1997529"/>
                      <a:gd name="connsiteY79" fmla="*/ 533400 h 3233057"/>
                      <a:gd name="connsiteX80" fmla="*/ 685800 w 1997529"/>
                      <a:gd name="connsiteY80" fmla="*/ 538843 h 3233057"/>
                      <a:gd name="connsiteX81" fmla="*/ 620486 w 1997529"/>
                      <a:gd name="connsiteY81" fmla="*/ 511628 h 3233057"/>
                      <a:gd name="connsiteX82" fmla="*/ 560615 w 1997529"/>
                      <a:gd name="connsiteY82" fmla="*/ 484414 h 3233057"/>
                      <a:gd name="connsiteX83" fmla="*/ 522515 w 1997529"/>
                      <a:gd name="connsiteY83" fmla="*/ 468085 h 3233057"/>
                      <a:gd name="connsiteX84" fmla="*/ 457200 w 1997529"/>
                      <a:gd name="connsiteY84" fmla="*/ 473528 h 3233057"/>
                      <a:gd name="connsiteX85" fmla="*/ 440872 w 1997529"/>
                      <a:gd name="connsiteY85" fmla="*/ 473528 h 3233057"/>
                      <a:gd name="connsiteX86" fmla="*/ 451758 w 1997529"/>
                      <a:gd name="connsiteY86" fmla="*/ 424543 h 3233057"/>
                      <a:gd name="connsiteX87" fmla="*/ 500743 w 1997529"/>
                      <a:gd name="connsiteY87" fmla="*/ 370114 h 3233057"/>
                      <a:gd name="connsiteX88" fmla="*/ 625929 w 1997529"/>
                      <a:gd name="connsiteY88" fmla="*/ 217714 h 3233057"/>
                      <a:gd name="connsiteX89" fmla="*/ 576943 w 1997529"/>
                      <a:gd name="connsiteY89" fmla="*/ 136071 h 3233057"/>
                      <a:gd name="connsiteX90" fmla="*/ 566058 w 1997529"/>
                      <a:gd name="connsiteY90" fmla="*/ 81643 h 3233057"/>
                      <a:gd name="connsiteX91" fmla="*/ 538843 w 1997529"/>
                      <a:gd name="connsiteY91" fmla="*/ 27214 h 3233057"/>
                      <a:gd name="connsiteX92" fmla="*/ 517072 w 1997529"/>
                      <a:gd name="connsiteY92" fmla="*/ 0 h 3233057"/>
                      <a:gd name="connsiteX93" fmla="*/ 468086 w 1997529"/>
                      <a:gd name="connsiteY93" fmla="*/ 32657 h 3233057"/>
                      <a:gd name="connsiteX94" fmla="*/ 413658 w 1997529"/>
                      <a:gd name="connsiteY94" fmla="*/ 81643 h 3233057"/>
                      <a:gd name="connsiteX95" fmla="*/ 413658 w 1997529"/>
                      <a:gd name="connsiteY95" fmla="*/ 125185 h 3233057"/>
                      <a:gd name="connsiteX96" fmla="*/ 381000 w 1997529"/>
                      <a:gd name="connsiteY96" fmla="*/ 152400 h 3233057"/>
                      <a:gd name="connsiteX97" fmla="*/ 304800 w 1997529"/>
                      <a:gd name="connsiteY97" fmla="*/ 157843 h 3233057"/>
                      <a:gd name="connsiteX98" fmla="*/ 244929 w 1997529"/>
                      <a:gd name="connsiteY98" fmla="*/ 136071 h 3233057"/>
                      <a:gd name="connsiteX99" fmla="*/ 190500 w 1997529"/>
                      <a:gd name="connsiteY99" fmla="*/ 130628 h 3233057"/>
                      <a:gd name="connsiteX100" fmla="*/ 141515 w 1997529"/>
                      <a:gd name="connsiteY100" fmla="*/ 141514 h 3233057"/>
                      <a:gd name="connsiteX101" fmla="*/ 92529 w 1997529"/>
                      <a:gd name="connsiteY101" fmla="*/ 163285 h 3233057"/>
                      <a:gd name="connsiteX102" fmla="*/ 38100 w 1997529"/>
                      <a:gd name="connsiteY102" fmla="*/ 185057 h 3233057"/>
                      <a:gd name="connsiteX103" fmla="*/ 65315 w 1997529"/>
                      <a:gd name="connsiteY103" fmla="*/ 1959428 h 32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997529" h="3233057">
                        <a:moveTo>
                          <a:pt x="65315" y="1959428"/>
                        </a:moveTo>
                        <a:lnTo>
                          <a:pt x="21772" y="2035628"/>
                        </a:lnTo>
                        <a:lnTo>
                          <a:pt x="0" y="2051957"/>
                        </a:lnTo>
                        <a:lnTo>
                          <a:pt x="54429" y="2144485"/>
                        </a:lnTo>
                        <a:lnTo>
                          <a:pt x="87086" y="2209800"/>
                        </a:lnTo>
                        <a:lnTo>
                          <a:pt x="81643" y="2242457"/>
                        </a:lnTo>
                        <a:lnTo>
                          <a:pt x="146958" y="2334985"/>
                        </a:lnTo>
                        <a:lnTo>
                          <a:pt x="157843" y="2318657"/>
                        </a:lnTo>
                        <a:lnTo>
                          <a:pt x="234043" y="2362200"/>
                        </a:lnTo>
                        <a:lnTo>
                          <a:pt x="310243" y="2389414"/>
                        </a:lnTo>
                        <a:lnTo>
                          <a:pt x="402772" y="2454728"/>
                        </a:lnTo>
                        <a:lnTo>
                          <a:pt x="419100" y="2552700"/>
                        </a:lnTo>
                        <a:lnTo>
                          <a:pt x="462643" y="2574471"/>
                        </a:lnTo>
                        <a:lnTo>
                          <a:pt x="489858" y="2639785"/>
                        </a:lnTo>
                        <a:lnTo>
                          <a:pt x="489858" y="2715985"/>
                        </a:lnTo>
                        <a:lnTo>
                          <a:pt x="478972" y="2743200"/>
                        </a:lnTo>
                        <a:lnTo>
                          <a:pt x="446315" y="2781300"/>
                        </a:lnTo>
                        <a:lnTo>
                          <a:pt x="402772" y="2824843"/>
                        </a:lnTo>
                        <a:lnTo>
                          <a:pt x="370115" y="2846614"/>
                        </a:lnTo>
                        <a:lnTo>
                          <a:pt x="266700" y="2901043"/>
                        </a:lnTo>
                        <a:lnTo>
                          <a:pt x="272143" y="2922814"/>
                        </a:lnTo>
                        <a:lnTo>
                          <a:pt x="288472" y="2966357"/>
                        </a:lnTo>
                        <a:lnTo>
                          <a:pt x="321129" y="3009900"/>
                        </a:lnTo>
                        <a:lnTo>
                          <a:pt x="370115" y="3042557"/>
                        </a:lnTo>
                        <a:lnTo>
                          <a:pt x="473529" y="3069771"/>
                        </a:lnTo>
                        <a:lnTo>
                          <a:pt x="533400" y="3113314"/>
                        </a:lnTo>
                        <a:lnTo>
                          <a:pt x="571500" y="3156857"/>
                        </a:lnTo>
                        <a:lnTo>
                          <a:pt x="615043" y="3194957"/>
                        </a:lnTo>
                        <a:lnTo>
                          <a:pt x="658586" y="3233057"/>
                        </a:lnTo>
                        <a:lnTo>
                          <a:pt x="685800" y="3227614"/>
                        </a:lnTo>
                        <a:lnTo>
                          <a:pt x="849086" y="3020785"/>
                        </a:lnTo>
                        <a:lnTo>
                          <a:pt x="838200" y="2960914"/>
                        </a:lnTo>
                        <a:lnTo>
                          <a:pt x="919843" y="2775857"/>
                        </a:lnTo>
                        <a:lnTo>
                          <a:pt x="947058" y="2721428"/>
                        </a:lnTo>
                        <a:lnTo>
                          <a:pt x="903515" y="2618014"/>
                        </a:lnTo>
                        <a:lnTo>
                          <a:pt x="914400" y="2569028"/>
                        </a:lnTo>
                        <a:lnTo>
                          <a:pt x="952500" y="2509157"/>
                        </a:lnTo>
                        <a:lnTo>
                          <a:pt x="1083129" y="2438400"/>
                        </a:lnTo>
                        <a:lnTo>
                          <a:pt x="1257300" y="2378528"/>
                        </a:lnTo>
                        <a:lnTo>
                          <a:pt x="1273629" y="2356757"/>
                        </a:lnTo>
                        <a:lnTo>
                          <a:pt x="1382486" y="2351314"/>
                        </a:lnTo>
                        <a:lnTo>
                          <a:pt x="1464129" y="2324100"/>
                        </a:lnTo>
                        <a:lnTo>
                          <a:pt x="1502229" y="2264228"/>
                        </a:lnTo>
                        <a:lnTo>
                          <a:pt x="1572986" y="2166257"/>
                        </a:lnTo>
                        <a:lnTo>
                          <a:pt x="1627415" y="2008414"/>
                        </a:lnTo>
                        <a:lnTo>
                          <a:pt x="1638300" y="1888671"/>
                        </a:lnTo>
                        <a:lnTo>
                          <a:pt x="1638300" y="1839685"/>
                        </a:lnTo>
                        <a:lnTo>
                          <a:pt x="1654629" y="1779814"/>
                        </a:lnTo>
                        <a:lnTo>
                          <a:pt x="1654629" y="1698171"/>
                        </a:lnTo>
                        <a:lnTo>
                          <a:pt x="1649186" y="1621971"/>
                        </a:lnTo>
                        <a:lnTo>
                          <a:pt x="1632858" y="1556657"/>
                        </a:lnTo>
                        <a:lnTo>
                          <a:pt x="1660072" y="1480457"/>
                        </a:lnTo>
                        <a:lnTo>
                          <a:pt x="1725386" y="1404257"/>
                        </a:lnTo>
                        <a:lnTo>
                          <a:pt x="1779815" y="1360714"/>
                        </a:lnTo>
                        <a:lnTo>
                          <a:pt x="1845129" y="1257300"/>
                        </a:lnTo>
                        <a:lnTo>
                          <a:pt x="1894115" y="1213757"/>
                        </a:lnTo>
                        <a:lnTo>
                          <a:pt x="1932215" y="1148443"/>
                        </a:lnTo>
                        <a:lnTo>
                          <a:pt x="1981200" y="1066800"/>
                        </a:lnTo>
                        <a:lnTo>
                          <a:pt x="1997529" y="985157"/>
                        </a:lnTo>
                        <a:lnTo>
                          <a:pt x="1997529" y="919843"/>
                        </a:lnTo>
                        <a:lnTo>
                          <a:pt x="1953986" y="838200"/>
                        </a:lnTo>
                        <a:lnTo>
                          <a:pt x="1845129" y="789214"/>
                        </a:lnTo>
                        <a:lnTo>
                          <a:pt x="1736272" y="729343"/>
                        </a:lnTo>
                        <a:lnTo>
                          <a:pt x="1670958" y="707571"/>
                        </a:lnTo>
                        <a:lnTo>
                          <a:pt x="1605643" y="658585"/>
                        </a:lnTo>
                        <a:lnTo>
                          <a:pt x="1578429" y="625928"/>
                        </a:lnTo>
                        <a:lnTo>
                          <a:pt x="1496786" y="609600"/>
                        </a:lnTo>
                        <a:lnTo>
                          <a:pt x="1366158" y="587828"/>
                        </a:lnTo>
                        <a:lnTo>
                          <a:pt x="1300843" y="582385"/>
                        </a:lnTo>
                        <a:lnTo>
                          <a:pt x="1181100" y="604157"/>
                        </a:lnTo>
                        <a:lnTo>
                          <a:pt x="1115786" y="620485"/>
                        </a:lnTo>
                        <a:lnTo>
                          <a:pt x="1099458" y="544285"/>
                        </a:lnTo>
                        <a:lnTo>
                          <a:pt x="1099458" y="506185"/>
                        </a:lnTo>
                        <a:lnTo>
                          <a:pt x="1050472" y="473528"/>
                        </a:lnTo>
                        <a:lnTo>
                          <a:pt x="963386" y="435428"/>
                        </a:lnTo>
                        <a:lnTo>
                          <a:pt x="936172" y="408214"/>
                        </a:lnTo>
                        <a:lnTo>
                          <a:pt x="903515" y="408214"/>
                        </a:lnTo>
                        <a:lnTo>
                          <a:pt x="849086" y="446314"/>
                        </a:lnTo>
                        <a:lnTo>
                          <a:pt x="778329" y="506185"/>
                        </a:lnTo>
                        <a:lnTo>
                          <a:pt x="751115" y="533400"/>
                        </a:lnTo>
                        <a:lnTo>
                          <a:pt x="685800" y="538843"/>
                        </a:lnTo>
                        <a:lnTo>
                          <a:pt x="620486" y="511628"/>
                        </a:lnTo>
                        <a:lnTo>
                          <a:pt x="560615" y="484414"/>
                        </a:lnTo>
                        <a:lnTo>
                          <a:pt x="522515" y="468085"/>
                        </a:lnTo>
                        <a:lnTo>
                          <a:pt x="457200" y="473528"/>
                        </a:lnTo>
                        <a:lnTo>
                          <a:pt x="440872" y="473528"/>
                        </a:lnTo>
                        <a:lnTo>
                          <a:pt x="451758" y="424543"/>
                        </a:lnTo>
                        <a:lnTo>
                          <a:pt x="500743" y="370114"/>
                        </a:lnTo>
                        <a:lnTo>
                          <a:pt x="625929" y="217714"/>
                        </a:lnTo>
                        <a:lnTo>
                          <a:pt x="576943" y="136071"/>
                        </a:lnTo>
                        <a:lnTo>
                          <a:pt x="566058" y="81643"/>
                        </a:lnTo>
                        <a:lnTo>
                          <a:pt x="538843" y="27214"/>
                        </a:lnTo>
                        <a:lnTo>
                          <a:pt x="517072" y="0"/>
                        </a:lnTo>
                        <a:lnTo>
                          <a:pt x="468086" y="32657"/>
                        </a:lnTo>
                        <a:lnTo>
                          <a:pt x="413658" y="81643"/>
                        </a:lnTo>
                        <a:lnTo>
                          <a:pt x="413658" y="125185"/>
                        </a:lnTo>
                        <a:lnTo>
                          <a:pt x="381000" y="152400"/>
                        </a:lnTo>
                        <a:lnTo>
                          <a:pt x="304800" y="157843"/>
                        </a:lnTo>
                        <a:lnTo>
                          <a:pt x="244929" y="136071"/>
                        </a:lnTo>
                        <a:lnTo>
                          <a:pt x="190500" y="130628"/>
                        </a:lnTo>
                        <a:lnTo>
                          <a:pt x="141515" y="141514"/>
                        </a:lnTo>
                        <a:lnTo>
                          <a:pt x="92529" y="163285"/>
                        </a:lnTo>
                        <a:lnTo>
                          <a:pt x="38100" y="185057"/>
                        </a:lnTo>
                        <a:lnTo>
                          <a:pt x="65315" y="1959428"/>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9" name="Rectangle 28">
                  <a:extLst>
                    <a:ext uri="{FF2B5EF4-FFF2-40B4-BE49-F238E27FC236}">
                      <a16:creationId xmlns:a16="http://schemas.microsoft.com/office/drawing/2014/main" id="{480E7B62-6A15-8733-D722-70A240EFF02E}"/>
                    </a:ext>
                  </a:extLst>
                </p:cNvPr>
                <p:cNvSpPr/>
                <p:nvPr/>
              </p:nvSpPr>
              <p:spPr>
                <a:xfrm>
                  <a:off x="3641271" y="1600200"/>
                  <a:ext cx="121155" cy="148477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1" name="Ellipse 30">
                <a:extLst>
                  <a:ext uri="{FF2B5EF4-FFF2-40B4-BE49-F238E27FC236}">
                    <a16:creationId xmlns:a16="http://schemas.microsoft.com/office/drawing/2014/main" id="{DC0A1909-1584-954E-71F7-A05500B95D89}"/>
                  </a:ext>
                </a:extLst>
              </p:cNvPr>
              <p:cNvSpPr/>
              <p:nvPr/>
            </p:nvSpPr>
            <p:spPr>
              <a:xfrm>
                <a:off x="3657586" y="3048000"/>
                <a:ext cx="228614" cy="214045"/>
              </a:xfrm>
              <a:custGeom>
                <a:avLst/>
                <a:gdLst>
                  <a:gd name="connsiteX0" fmla="*/ 0 w 228600"/>
                  <a:gd name="connsiteY0" fmla="*/ 76200 h 152400"/>
                  <a:gd name="connsiteX1" fmla="*/ 114300 w 228600"/>
                  <a:gd name="connsiteY1" fmla="*/ 0 h 152400"/>
                  <a:gd name="connsiteX2" fmla="*/ 228600 w 228600"/>
                  <a:gd name="connsiteY2" fmla="*/ 76200 h 152400"/>
                  <a:gd name="connsiteX3" fmla="*/ 114300 w 228600"/>
                  <a:gd name="connsiteY3" fmla="*/ 152400 h 152400"/>
                  <a:gd name="connsiteX4" fmla="*/ 0 w 228600"/>
                  <a:gd name="connsiteY4" fmla="*/ 76200 h 152400"/>
                  <a:gd name="connsiteX0" fmla="*/ 14 w 228614"/>
                  <a:gd name="connsiteY0" fmla="*/ 76200 h 214045"/>
                  <a:gd name="connsiteX1" fmla="*/ 114314 w 228614"/>
                  <a:gd name="connsiteY1" fmla="*/ 0 h 214045"/>
                  <a:gd name="connsiteX2" fmla="*/ 228614 w 228614"/>
                  <a:gd name="connsiteY2" fmla="*/ 76200 h 214045"/>
                  <a:gd name="connsiteX3" fmla="*/ 120479 w 228614"/>
                  <a:gd name="connsiteY3" fmla="*/ 214045 h 214045"/>
                  <a:gd name="connsiteX4" fmla="*/ 14 w 228614"/>
                  <a:gd name="connsiteY4" fmla="*/ 76200 h 214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14" h="214045">
                    <a:moveTo>
                      <a:pt x="14" y="76200"/>
                    </a:moveTo>
                    <a:cubicBezTo>
                      <a:pt x="-1013" y="40526"/>
                      <a:pt x="51188" y="0"/>
                      <a:pt x="114314" y="0"/>
                    </a:cubicBezTo>
                    <a:cubicBezTo>
                      <a:pt x="177440" y="0"/>
                      <a:pt x="228614" y="34116"/>
                      <a:pt x="228614" y="76200"/>
                    </a:cubicBezTo>
                    <a:cubicBezTo>
                      <a:pt x="228614" y="118284"/>
                      <a:pt x="183605" y="214045"/>
                      <a:pt x="120479" y="214045"/>
                    </a:cubicBezTo>
                    <a:cubicBezTo>
                      <a:pt x="57353" y="214045"/>
                      <a:pt x="1041" y="111874"/>
                      <a:pt x="14" y="76200"/>
                    </a:cubicBezTo>
                    <a:close/>
                  </a:path>
                </a:pathLst>
              </a:cu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3" name="Rectangle : coins arrondis 32">
              <a:extLst>
                <a:ext uri="{FF2B5EF4-FFF2-40B4-BE49-F238E27FC236}">
                  <a16:creationId xmlns:a16="http://schemas.microsoft.com/office/drawing/2014/main" id="{A77C1610-16C1-D666-8A0C-70DF984480DD}"/>
                </a:ext>
              </a:extLst>
            </p:cNvPr>
            <p:cNvSpPr/>
            <p:nvPr/>
          </p:nvSpPr>
          <p:spPr>
            <a:xfrm rot="20442434">
              <a:off x="3606143" y="1550590"/>
              <a:ext cx="168729" cy="45719"/>
            </a:xfrm>
            <a:prstGeom prst="round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4" name="Forme libre : forme 43">
            <a:extLst>
              <a:ext uri="{FF2B5EF4-FFF2-40B4-BE49-F238E27FC236}">
                <a16:creationId xmlns:a16="http://schemas.microsoft.com/office/drawing/2014/main" id="{CDAFC228-48C1-46D9-2533-767872489D95}"/>
              </a:ext>
            </a:extLst>
          </p:cNvPr>
          <p:cNvSpPr/>
          <p:nvPr/>
        </p:nvSpPr>
        <p:spPr>
          <a:xfrm>
            <a:off x="2624952" y="2547231"/>
            <a:ext cx="1085780" cy="1155772"/>
          </a:xfrm>
          <a:custGeom>
            <a:avLst/>
            <a:gdLst>
              <a:gd name="connsiteX0" fmla="*/ 0 w 1034980"/>
              <a:gd name="connsiteY0" fmla="*/ 150869 h 1155704"/>
              <a:gd name="connsiteX1" fmla="*/ 0 w 1034980"/>
              <a:gd name="connsiteY1" fmla="*/ 150869 h 1155704"/>
              <a:gd name="connsiteX2" fmla="*/ 60290 w 1034980"/>
              <a:gd name="connsiteY2" fmla="*/ 221207 h 1155704"/>
              <a:gd name="connsiteX3" fmla="*/ 70338 w 1034980"/>
              <a:gd name="connsiteY3" fmla="*/ 301594 h 1155704"/>
              <a:gd name="connsiteX4" fmla="*/ 50242 w 1034980"/>
              <a:gd name="connsiteY4" fmla="*/ 402077 h 1155704"/>
              <a:gd name="connsiteX5" fmla="*/ 60290 w 1034980"/>
              <a:gd name="connsiteY5" fmla="*/ 542754 h 1155704"/>
              <a:gd name="connsiteX6" fmla="*/ 80387 w 1034980"/>
              <a:gd name="connsiteY6" fmla="*/ 572899 h 1155704"/>
              <a:gd name="connsiteX7" fmla="*/ 90435 w 1034980"/>
              <a:gd name="connsiteY7" fmla="*/ 623141 h 1155704"/>
              <a:gd name="connsiteX8" fmla="*/ 80387 w 1034980"/>
              <a:gd name="connsiteY8" fmla="*/ 653286 h 1155704"/>
              <a:gd name="connsiteX9" fmla="*/ 50242 w 1034980"/>
              <a:gd name="connsiteY9" fmla="*/ 673383 h 1155704"/>
              <a:gd name="connsiteX10" fmla="*/ 60290 w 1034980"/>
              <a:gd name="connsiteY10" fmla="*/ 743721 h 1155704"/>
              <a:gd name="connsiteX11" fmla="*/ 90435 w 1034980"/>
              <a:gd name="connsiteY11" fmla="*/ 804011 h 1155704"/>
              <a:gd name="connsiteX12" fmla="*/ 120580 w 1034980"/>
              <a:gd name="connsiteY12" fmla="*/ 834157 h 1155704"/>
              <a:gd name="connsiteX13" fmla="*/ 140677 w 1034980"/>
              <a:gd name="connsiteY13" fmla="*/ 874350 h 1155704"/>
              <a:gd name="connsiteX14" fmla="*/ 150725 w 1034980"/>
              <a:gd name="connsiteY14" fmla="*/ 914543 h 1155704"/>
              <a:gd name="connsiteX15" fmla="*/ 170822 w 1034980"/>
              <a:gd name="connsiteY15" fmla="*/ 974833 h 1155704"/>
              <a:gd name="connsiteX16" fmla="*/ 180870 w 1034980"/>
              <a:gd name="connsiteY16" fmla="*/ 1004978 h 1155704"/>
              <a:gd name="connsiteX17" fmla="*/ 190918 w 1034980"/>
              <a:gd name="connsiteY17" fmla="*/ 1035124 h 1155704"/>
              <a:gd name="connsiteX18" fmla="*/ 221064 w 1034980"/>
              <a:gd name="connsiteY18" fmla="*/ 1055220 h 1155704"/>
              <a:gd name="connsiteX19" fmla="*/ 281354 w 1034980"/>
              <a:gd name="connsiteY19" fmla="*/ 1155704 h 1155704"/>
              <a:gd name="connsiteX20" fmla="*/ 361740 w 1034980"/>
              <a:gd name="connsiteY20" fmla="*/ 1115510 h 1155704"/>
              <a:gd name="connsiteX21" fmla="*/ 422031 w 1034980"/>
              <a:gd name="connsiteY21" fmla="*/ 1075317 h 1155704"/>
              <a:gd name="connsiteX22" fmla="*/ 622998 w 1034980"/>
              <a:gd name="connsiteY22" fmla="*/ 1075317 h 1155704"/>
              <a:gd name="connsiteX23" fmla="*/ 643094 w 1034980"/>
              <a:gd name="connsiteY23" fmla="*/ 1045172 h 1155704"/>
              <a:gd name="connsiteX24" fmla="*/ 713433 w 1034980"/>
              <a:gd name="connsiteY24" fmla="*/ 1015027 h 1155704"/>
              <a:gd name="connsiteX25" fmla="*/ 753626 w 1034980"/>
              <a:gd name="connsiteY25" fmla="*/ 874350 h 1155704"/>
              <a:gd name="connsiteX26" fmla="*/ 783771 w 1034980"/>
              <a:gd name="connsiteY26" fmla="*/ 844205 h 1155704"/>
              <a:gd name="connsiteX27" fmla="*/ 823965 w 1034980"/>
              <a:gd name="connsiteY27" fmla="*/ 814060 h 1155704"/>
              <a:gd name="connsiteX28" fmla="*/ 854110 w 1034980"/>
              <a:gd name="connsiteY28" fmla="*/ 804011 h 1155704"/>
              <a:gd name="connsiteX29" fmla="*/ 904351 w 1034980"/>
              <a:gd name="connsiteY29" fmla="*/ 814060 h 1155704"/>
              <a:gd name="connsiteX30" fmla="*/ 934496 w 1034980"/>
              <a:gd name="connsiteY30" fmla="*/ 824108 h 1155704"/>
              <a:gd name="connsiteX31" fmla="*/ 974690 w 1034980"/>
              <a:gd name="connsiteY31" fmla="*/ 834157 h 1155704"/>
              <a:gd name="connsiteX32" fmla="*/ 1004835 w 1034980"/>
              <a:gd name="connsiteY32" fmla="*/ 824108 h 1155704"/>
              <a:gd name="connsiteX33" fmla="*/ 1034980 w 1034980"/>
              <a:gd name="connsiteY33" fmla="*/ 723625 h 1155704"/>
              <a:gd name="connsiteX34" fmla="*/ 994787 w 1034980"/>
              <a:gd name="connsiteY34" fmla="*/ 613093 h 1155704"/>
              <a:gd name="connsiteX35" fmla="*/ 974690 w 1034980"/>
              <a:gd name="connsiteY35" fmla="*/ 572899 h 1155704"/>
              <a:gd name="connsiteX36" fmla="*/ 934496 w 1034980"/>
              <a:gd name="connsiteY36" fmla="*/ 542754 h 1155704"/>
              <a:gd name="connsiteX37" fmla="*/ 874206 w 1034980"/>
              <a:gd name="connsiteY37" fmla="*/ 522658 h 1155704"/>
              <a:gd name="connsiteX38" fmla="*/ 813916 w 1034980"/>
              <a:gd name="connsiteY38" fmla="*/ 462367 h 1155704"/>
              <a:gd name="connsiteX39" fmla="*/ 783771 w 1034980"/>
              <a:gd name="connsiteY39" fmla="*/ 432222 h 1155704"/>
              <a:gd name="connsiteX40" fmla="*/ 763675 w 1034980"/>
              <a:gd name="connsiteY40" fmla="*/ 402077 h 1155704"/>
              <a:gd name="connsiteX41" fmla="*/ 693336 w 1034980"/>
              <a:gd name="connsiteY41" fmla="*/ 361884 h 1155704"/>
              <a:gd name="connsiteX42" fmla="*/ 653143 w 1034980"/>
              <a:gd name="connsiteY42" fmla="*/ 331739 h 1155704"/>
              <a:gd name="connsiteX43" fmla="*/ 542611 w 1034980"/>
              <a:gd name="connsiteY43" fmla="*/ 301594 h 1155704"/>
              <a:gd name="connsiteX44" fmla="*/ 532562 w 1034980"/>
              <a:gd name="connsiteY44" fmla="*/ 271449 h 1155704"/>
              <a:gd name="connsiteX45" fmla="*/ 442127 w 1034980"/>
              <a:gd name="connsiteY45" fmla="*/ 241304 h 1155704"/>
              <a:gd name="connsiteX46" fmla="*/ 411982 w 1034980"/>
              <a:gd name="connsiteY46" fmla="*/ 221207 h 1155704"/>
              <a:gd name="connsiteX47" fmla="*/ 401934 w 1034980"/>
              <a:gd name="connsiteY47" fmla="*/ 191062 h 1155704"/>
              <a:gd name="connsiteX48" fmla="*/ 361740 w 1034980"/>
              <a:gd name="connsiteY48" fmla="*/ 120724 h 1155704"/>
              <a:gd name="connsiteX49" fmla="*/ 331595 w 1034980"/>
              <a:gd name="connsiteY49" fmla="*/ 50385 h 1155704"/>
              <a:gd name="connsiteX50" fmla="*/ 301450 w 1034980"/>
              <a:gd name="connsiteY50" fmla="*/ 30288 h 1155704"/>
              <a:gd name="connsiteX51" fmla="*/ 291402 w 1034980"/>
              <a:gd name="connsiteY51" fmla="*/ 143 h 1155704"/>
              <a:gd name="connsiteX52" fmla="*/ 200967 w 1034980"/>
              <a:gd name="connsiteY52" fmla="*/ 20240 h 1155704"/>
              <a:gd name="connsiteX53" fmla="*/ 150725 w 1034980"/>
              <a:gd name="connsiteY53" fmla="*/ 30288 h 1155704"/>
              <a:gd name="connsiteX54" fmla="*/ 10048 w 1034980"/>
              <a:gd name="connsiteY54" fmla="*/ 70482 h 1155704"/>
              <a:gd name="connsiteX55" fmla="*/ 0 w 1034980"/>
              <a:gd name="connsiteY55" fmla="*/ 100627 h 1155704"/>
              <a:gd name="connsiteX56" fmla="*/ 0 w 1034980"/>
              <a:gd name="connsiteY56" fmla="*/ 150869 h 1155704"/>
              <a:gd name="connsiteX0" fmla="*/ 0 w 1034980"/>
              <a:gd name="connsiteY0" fmla="*/ 150978 h 1155813"/>
              <a:gd name="connsiteX1" fmla="*/ 0 w 1034980"/>
              <a:gd name="connsiteY1" fmla="*/ 150978 h 1155813"/>
              <a:gd name="connsiteX2" fmla="*/ 60290 w 1034980"/>
              <a:gd name="connsiteY2" fmla="*/ 221316 h 1155813"/>
              <a:gd name="connsiteX3" fmla="*/ 70338 w 1034980"/>
              <a:gd name="connsiteY3" fmla="*/ 301703 h 1155813"/>
              <a:gd name="connsiteX4" fmla="*/ 50242 w 1034980"/>
              <a:gd name="connsiteY4" fmla="*/ 402186 h 1155813"/>
              <a:gd name="connsiteX5" fmla="*/ 60290 w 1034980"/>
              <a:gd name="connsiteY5" fmla="*/ 542863 h 1155813"/>
              <a:gd name="connsiteX6" fmla="*/ 80387 w 1034980"/>
              <a:gd name="connsiteY6" fmla="*/ 573008 h 1155813"/>
              <a:gd name="connsiteX7" fmla="*/ 90435 w 1034980"/>
              <a:gd name="connsiteY7" fmla="*/ 623250 h 1155813"/>
              <a:gd name="connsiteX8" fmla="*/ 80387 w 1034980"/>
              <a:gd name="connsiteY8" fmla="*/ 653395 h 1155813"/>
              <a:gd name="connsiteX9" fmla="*/ 50242 w 1034980"/>
              <a:gd name="connsiteY9" fmla="*/ 673492 h 1155813"/>
              <a:gd name="connsiteX10" fmla="*/ 60290 w 1034980"/>
              <a:gd name="connsiteY10" fmla="*/ 743830 h 1155813"/>
              <a:gd name="connsiteX11" fmla="*/ 90435 w 1034980"/>
              <a:gd name="connsiteY11" fmla="*/ 804120 h 1155813"/>
              <a:gd name="connsiteX12" fmla="*/ 120580 w 1034980"/>
              <a:gd name="connsiteY12" fmla="*/ 834266 h 1155813"/>
              <a:gd name="connsiteX13" fmla="*/ 140677 w 1034980"/>
              <a:gd name="connsiteY13" fmla="*/ 874459 h 1155813"/>
              <a:gd name="connsiteX14" fmla="*/ 150725 w 1034980"/>
              <a:gd name="connsiteY14" fmla="*/ 914652 h 1155813"/>
              <a:gd name="connsiteX15" fmla="*/ 170822 w 1034980"/>
              <a:gd name="connsiteY15" fmla="*/ 974942 h 1155813"/>
              <a:gd name="connsiteX16" fmla="*/ 180870 w 1034980"/>
              <a:gd name="connsiteY16" fmla="*/ 1005087 h 1155813"/>
              <a:gd name="connsiteX17" fmla="*/ 190918 w 1034980"/>
              <a:gd name="connsiteY17" fmla="*/ 1035233 h 1155813"/>
              <a:gd name="connsiteX18" fmla="*/ 221064 w 1034980"/>
              <a:gd name="connsiteY18" fmla="*/ 1055329 h 1155813"/>
              <a:gd name="connsiteX19" fmla="*/ 281354 w 1034980"/>
              <a:gd name="connsiteY19" fmla="*/ 1155813 h 1155813"/>
              <a:gd name="connsiteX20" fmla="*/ 361740 w 1034980"/>
              <a:gd name="connsiteY20" fmla="*/ 1115619 h 1155813"/>
              <a:gd name="connsiteX21" fmla="*/ 422031 w 1034980"/>
              <a:gd name="connsiteY21" fmla="*/ 1075426 h 1155813"/>
              <a:gd name="connsiteX22" fmla="*/ 622998 w 1034980"/>
              <a:gd name="connsiteY22" fmla="*/ 1075426 h 1155813"/>
              <a:gd name="connsiteX23" fmla="*/ 643094 w 1034980"/>
              <a:gd name="connsiteY23" fmla="*/ 1045281 h 1155813"/>
              <a:gd name="connsiteX24" fmla="*/ 713433 w 1034980"/>
              <a:gd name="connsiteY24" fmla="*/ 1015136 h 1155813"/>
              <a:gd name="connsiteX25" fmla="*/ 753626 w 1034980"/>
              <a:gd name="connsiteY25" fmla="*/ 874459 h 1155813"/>
              <a:gd name="connsiteX26" fmla="*/ 783771 w 1034980"/>
              <a:gd name="connsiteY26" fmla="*/ 844314 h 1155813"/>
              <a:gd name="connsiteX27" fmla="*/ 823965 w 1034980"/>
              <a:gd name="connsiteY27" fmla="*/ 814169 h 1155813"/>
              <a:gd name="connsiteX28" fmla="*/ 854110 w 1034980"/>
              <a:gd name="connsiteY28" fmla="*/ 804120 h 1155813"/>
              <a:gd name="connsiteX29" fmla="*/ 904351 w 1034980"/>
              <a:gd name="connsiteY29" fmla="*/ 814169 h 1155813"/>
              <a:gd name="connsiteX30" fmla="*/ 934496 w 1034980"/>
              <a:gd name="connsiteY30" fmla="*/ 824217 h 1155813"/>
              <a:gd name="connsiteX31" fmla="*/ 974690 w 1034980"/>
              <a:gd name="connsiteY31" fmla="*/ 834266 h 1155813"/>
              <a:gd name="connsiteX32" fmla="*/ 1004835 w 1034980"/>
              <a:gd name="connsiteY32" fmla="*/ 824217 h 1155813"/>
              <a:gd name="connsiteX33" fmla="*/ 1034980 w 1034980"/>
              <a:gd name="connsiteY33" fmla="*/ 723734 h 1155813"/>
              <a:gd name="connsiteX34" fmla="*/ 994787 w 1034980"/>
              <a:gd name="connsiteY34" fmla="*/ 613202 h 1155813"/>
              <a:gd name="connsiteX35" fmla="*/ 974690 w 1034980"/>
              <a:gd name="connsiteY35" fmla="*/ 573008 h 1155813"/>
              <a:gd name="connsiteX36" fmla="*/ 934496 w 1034980"/>
              <a:gd name="connsiteY36" fmla="*/ 542863 h 1155813"/>
              <a:gd name="connsiteX37" fmla="*/ 874206 w 1034980"/>
              <a:gd name="connsiteY37" fmla="*/ 522767 h 1155813"/>
              <a:gd name="connsiteX38" fmla="*/ 813916 w 1034980"/>
              <a:gd name="connsiteY38" fmla="*/ 462476 h 1155813"/>
              <a:gd name="connsiteX39" fmla="*/ 783771 w 1034980"/>
              <a:gd name="connsiteY39" fmla="*/ 432331 h 1155813"/>
              <a:gd name="connsiteX40" fmla="*/ 763675 w 1034980"/>
              <a:gd name="connsiteY40" fmla="*/ 402186 h 1155813"/>
              <a:gd name="connsiteX41" fmla="*/ 693336 w 1034980"/>
              <a:gd name="connsiteY41" fmla="*/ 361993 h 1155813"/>
              <a:gd name="connsiteX42" fmla="*/ 653143 w 1034980"/>
              <a:gd name="connsiteY42" fmla="*/ 331848 h 1155813"/>
              <a:gd name="connsiteX43" fmla="*/ 542611 w 1034980"/>
              <a:gd name="connsiteY43" fmla="*/ 301703 h 1155813"/>
              <a:gd name="connsiteX44" fmla="*/ 532562 w 1034980"/>
              <a:gd name="connsiteY44" fmla="*/ 271558 h 1155813"/>
              <a:gd name="connsiteX45" fmla="*/ 442127 w 1034980"/>
              <a:gd name="connsiteY45" fmla="*/ 241413 h 1155813"/>
              <a:gd name="connsiteX46" fmla="*/ 411982 w 1034980"/>
              <a:gd name="connsiteY46" fmla="*/ 221316 h 1155813"/>
              <a:gd name="connsiteX47" fmla="*/ 401934 w 1034980"/>
              <a:gd name="connsiteY47" fmla="*/ 191171 h 1155813"/>
              <a:gd name="connsiteX48" fmla="*/ 361740 w 1034980"/>
              <a:gd name="connsiteY48" fmla="*/ 120833 h 1155813"/>
              <a:gd name="connsiteX49" fmla="*/ 331595 w 1034980"/>
              <a:gd name="connsiteY49" fmla="*/ 50494 h 1155813"/>
              <a:gd name="connsiteX50" fmla="*/ 301450 w 1034980"/>
              <a:gd name="connsiteY50" fmla="*/ 30397 h 1155813"/>
              <a:gd name="connsiteX51" fmla="*/ 291402 w 1034980"/>
              <a:gd name="connsiteY51" fmla="*/ 252 h 1155813"/>
              <a:gd name="connsiteX52" fmla="*/ 200967 w 1034980"/>
              <a:gd name="connsiteY52" fmla="*/ 20349 h 1155813"/>
              <a:gd name="connsiteX53" fmla="*/ 150725 w 1034980"/>
              <a:gd name="connsiteY53" fmla="*/ 70590 h 1155813"/>
              <a:gd name="connsiteX54" fmla="*/ 10048 w 1034980"/>
              <a:gd name="connsiteY54" fmla="*/ 70591 h 1155813"/>
              <a:gd name="connsiteX55" fmla="*/ 0 w 1034980"/>
              <a:gd name="connsiteY55" fmla="*/ 100736 h 1155813"/>
              <a:gd name="connsiteX56" fmla="*/ 0 w 10349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04835 w 1085780"/>
              <a:gd name="connsiteY32" fmla="*/ 82421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32562 w 1085780"/>
              <a:gd name="connsiteY44" fmla="*/ 27155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32562 w 1085780"/>
              <a:gd name="connsiteY44" fmla="*/ 27155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68383 w 1085780"/>
              <a:gd name="connsiteY42" fmla="*/ 321688 h 1155813"/>
              <a:gd name="connsiteX43" fmla="*/ 542611 w 1085780"/>
              <a:gd name="connsiteY43" fmla="*/ 30170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38694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804091 w 1085780"/>
              <a:gd name="connsiteY39" fmla="*/ 422171 h 1155813"/>
              <a:gd name="connsiteX40" fmla="*/ 763675 w 1085780"/>
              <a:gd name="connsiteY40" fmla="*/ 38694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83771 w 1085780"/>
              <a:gd name="connsiteY26" fmla="*/ 844273 h 1155772"/>
              <a:gd name="connsiteX27" fmla="*/ 823965 w 1085780"/>
              <a:gd name="connsiteY27" fmla="*/ 814128 h 1155772"/>
              <a:gd name="connsiteX28" fmla="*/ 854110 w 1085780"/>
              <a:gd name="connsiteY28" fmla="*/ 80407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23965 w 1085780"/>
              <a:gd name="connsiteY27" fmla="*/ 814128 h 1155772"/>
              <a:gd name="connsiteX28" fmla="*/ 854110 w 1085780"/>
              <a:gd name="connsiteY28" fmla="*/ 80407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23965 w 1085780"/>
              <a:gd name="connsiteY27" fmla="*/ 81412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34125 w 1085780"/>
              <a:gd name="connsiteY27" fmla="*/ 82936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63786 w 1085780"/>
              <a:gd name="connsiteY25" fmla="*/ 889658 h 1155772"/>
              <a:gd name="connsiteX26" fmla="*/ 799011 w 1085780"/>
              <a:gd name="connsiteY26" fmla="*/ 859513 h 1155772"/>
              <a:gd name="connsiteX27" fmla="*/ 834125 w 1085780"/>
              <a:gd name="connsiteY27" fmla="*/ 82936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85780" h="1155772">
                <a:moveTo>
                  <a:pt x="0" y="150937"/>
                </a:moveTo>
                <a:lnTo>
                  <a:pt x="0" y="150937"/>
                </a:lnTo>
                <a:cubicBezTo>
                  <a:pt x="20097" y="174383"/>
                  <a:pt x="47231" y="193292"/>
                  <a:pt x="60290" y="221275"/>
                </a:cubicBezTo>
                <a:cubicBezTo>
                  <a:pt x="71710" y="245746"/>
                  <a:pt x="70338" y="274658"/>
                  <a:pt x="70338" y="301662"/>
                </a:cubicBezTo>
                <a:cubicBezTo>
                  <a:pt x="70338" y="347847"/>
                  <a:pt x="62616" y="365022"/>
                  <a:pt x="50242" y="402145"/>
                </a:cubicBezTo>
                <a:cubicBezTo>
                  <a:pt x="53591" y="449037"/>
                  <a:pt x="52120" y="496526"/>
                  <a:pt x="60290" y="542822"/>
                </a:cubicBezTo>
                <a:cubicBezTo>
                  <a:pt x="62389" y="554715"/>
                  <a:pt x="76147" y="561659"/>
                  <a:pt x="80387" y="572967"/>
                </a:cubicBezTo>
                <a:cubicBezTo>
                  <a:pt x="86384" y="588959"/>
                  <a:pt x="87086" y="606462"/>
                  <a:pt x="90435" y="623209"/>
                </a:cubicBezTo>
                <a:cubicBezTo>
                  <a:pt x="87086" y="633257"/>
                  <a:pt x="87004" y="645083"/>
                  <a:pt x="80387" y="653354"/>
                </a:cubicBezTo>
                <a:cubicBezTo>
                  <a:pt x="72843" y="662784"/>
                  <a:pt x="52862" y="661662"/>
                  <a:pt x="50242" y="673451"/>
                </a:cubicBezTo>
                <a:cubicBezTo>
                  <a:pt x="45104" y="696571"/>
                  <a:pt x="55645" y="720565"/>
                  <a:pt x="60290" y="743789"/>
                </a:cubicBezTo>
                <a:cubicBezTo>
                  <a:pt x="65061" y="767642"/>
                  <a:pt x="74834" y="785358"/>
                  <a:pt x="90435" y="804079"/>
                </a:cubicBezTo>
                <a:cubicBezTo>
                  <a:pt x="99532" y="814996"/>
                  <a:pt x="112320" y="822661"/>
                  <a:pt x="120580" y="834225"/>
                </a:cubicBezTo>
                <a:cubicBezTo>
                  <a:pt x="129286" y="846414"/>
                  <a:pt x="133978" y="861020"/>
                  <a:pt x="140677" y="874418"/>
                </a:cubicBezTo>
                <a:cubicBezTo>
                  <a:pt x="144026" y="887816"/>
                  <a:pt x="146757" y="901383"/>
                  <a:pt x="150725" y="914611"/>
                </a:cubicBezTo>
                <a:cubicBezTo>
                  <a:pt x="156812" y="934901"/>
                  <a:pt x="164123" y="954804"/>
                  <a:pt x="170822" y="974901"/>
                </a:cubicBezTo>
                <a:lnTo>
                  <a:pt x="180870" y="1005046"/>
                </a:lnTo>
                <a:cubicBezTo>
                  <a:pt x="184219" y="1015095"/>
                  <a:pt x="182105" y="1029317"/>
                  <a:pt x="190918" y="1035192"/>
                </a:cubicBezTo>
                <a:lnTo>
                  <a:pt x="221064" y="1055288"/>
                </a:lnTo>
                <a:cubicBezTo>
                  <a:pt x="269566" y="1128042"/>
                  <a:pt x="250455" y="1093975"/>
                  <a:pt x="281354" y="1155772"/>
                </a:cubicBezTo>
                <a:cubicBezTo>
                  <a:pt x="400299" y="1135946"/>
                  <a:pt x="302636" y="1167293"/>
                  <a:pt x="361740" y="1115578"/>
                </a:cubicBezTo>
                <a:cubicBezTo>
                  <a:pt x="379917" y="1099673"/>
                  <a:pt x="422031" y="1075385"/>
                  <a:pt x="422031" y="1075385"/>
                </a:cubicBezTo>
                <a:cubicBezTo>
                  <a:pt x="496892" y="1100338"/>
                  <a:pt x="492202" y="1102921"/>
                  <a:pt x="622998" y="1075385"/>
                </a:cubicBezTo>
                <a:cubicBezTo>
                  <a:pt x="634815" y="1072897"/>
                  <a:pt x="634555" y="1053779"/>
                  <a:pt x="643094" y="1045240"/>
                </a:cubicBezTo>
                <a:cubicBezTo>
                  <a:pt x="666225" y="1022108"/>
                  <a:pt x="682684" y="1022782"/>
                  <a:pt x="713433" y="1015095"/>
                </a:cubicBezTo>
                <a:cubicBezTo>
                  <a:pt x="723024" y="967138"/>
                  <a:pt x="749523" y="915588"/>
                  <a:pt x="763786" y="889658"/>
                </a:cubicBezTo>
                <a:cubicBezTo>
                  <a:pt x="778049" y="863728"/>
                  <a:pt x="787288" y="869561"/>
                  <a:pt x="799011" y="859513"/>
                </a:cubicBezTo>
                <a:cubicBezTo>
                  <a:pt x="810734" y="849465"/>
                  <a:pt x="823249" y="836067"/>
                  <a:pt x="834125" y="829368"/>
                </a:cubicBezTo>
                <a:cubicBezTo>
                  <a:pt x="845001" y="822669"/>
                  <a:pt x="854222" y="822669"/>
                  <a:pt x="864270" y="819319"/>
                </a:cubicBezTo>
                <a:cubicBezTo>
                  <a:pt x="881017" y="822669"/>
                  <a:pt x="892647" y="813319"/>
                  <a:pt x="904351" y="814128"/>
                </a:cubicBezTo>
                <a:cubicBezTo>
                  <a:pt x="916055" y="814937"/>
                  <a:pt x="924312" y="821266"/>
                  <a:pt x="934496" y="824176"/>
                </a:cubicBezTo>
                <a:cubicBezTo>
                  <a:pt x="947775" y="827970"/>
                  <a:pt x="961292" y="830875"/>
                  <a:pt x="974690" y="834225"/>
                </a:cubicBezTo>
                <a:cubicBezTo>
                  <a:pt x="984738" y="830875"/>
                  <a:pt x="1006640" y="856145"/>
                  <a:pt x="1025155" y="839416"/>
                </a:cubicBezTo>
                <a:cubicBezTo>
                  <a:pt x="1043670" y="822687"/>
                  <a:pt x="1081214" y="761247"/>
                  <a:pt x="1085780" y="733853"/>
                </a:cubicBezTo>
                <a:cubicBezTo>
                  <a:pt x="1070266" y="625251"/>
                  <a:pt x="1013302" y="639975"/>
                  <a:pt x="994787" y="613161"/>
                </a:cubicBezTo>
                <a:cubicBezTo>
                  <a:pt x="976272" y="586347"/>
                  <a:pt x="984439" y="584340"/>
                  <a:pt x="974690" y="572967"/>
                </a:cubicBezTo>
                <a:cubicBezTo>
                  <a:pt x="963791" y="560251"/>
                  <a:pt x="949475" y="550312"/>
                  <a:pt x="934496" y="542822"/>
                </a:cubicBezTo>
                <a:cubicBezTo>
                  <a:pt x="915549" y="533349"/>
                  <a:pt x="874206" y="522726"/>
                  <a:pt x="874206" y="522726"/>
                </a:cubicBezTo>
                <a:cubicBezTo>
                  <a:pt x="821138" y="487347"/>
                  <a:pt x="825602" y="479201"/>
                  <a:pt x="813916" y="462435"/>
                </a:cubicBezTo>
                <a:cubicBezTo>
                  <a:pt x="802230" y="445669"/>
                  <a:pt x="812464" y="434718"/>
                  <a:pt x="804091" y="422130"/>
                </a:cubicBezTo>
                <a:cubicBezTo>
                  <a:pt x="795718" y="409542"/>
                  <a:pt x="780441" y="402015"/>
                  <a:pt x="763675" y="386905"/>
                </a:cubicBezTo>
                <a:cubicBezTo>
                  <a:pt x="746909" y="371795"/>
                  <a:pt x="737986" y="342968"/>
                  <a:pt x="703496" y="331472"/>
                </a:cubicBezTo>
                <a:cubicBezTo>
                  <a:pt x="690098" y="321424"/>
                  <a:pt x="689270" y="329155"/>
                  <a:pt x="668383" y="321647"/>
                </a:cubicBezTo>
                <a:cubicBezTo>
                  <a:pt x="647496" y="314139"/>
                  <a:pt x="614926" y="293773"/>
                  <a:pt x="578171" y="286422"/>
                </a:cubicBezTo>
                <a:cubicBezTo>
                  <a:pt x="574821" y="276374"/>
                  <a:pt x="570476" y="273945"/>
                  <a:pt x="547802" y="266437"/>
                </a:cubicBezTo>
                <a:cubicBezTo>
                  <a:pt x="525128" y="258929"/>
                  <a:pt x="464764" y="248899"/>
                  <a:pt x="442127" y="241372"/>
                </a:cubicBezTo>
                <a:cubicBezTo>
                  <a:pt x="419490" y="233845"/>
                  <a:pt x="419526" y="230705"/>
                  <a:pt x="411982" y="221275"/>
                </a:cubicBezTo>
                <a:cubicBezTo>
                  <a:pt x="405365" y="213004"/>
                  <a:pt x="406671" y="200604"/>
                  <a:pt x="401934" y="191130"/>
                </a:cubicBezTo>
                <a:cubicBezTo>
                  <a:pt x="351480" y="90222"/>
                  <a:pt x="414585" y="244098"/>
                  <a:pt x="361740" y="120792"/>
                </a:cubicBezTo>
                <a:cubicBezTo>
                  <a:pt x="350652" y="94919"/>
                  <a:pt x="351202" y="73981"/>
                  <a:pt x="331595" y="50453"/>
                </a:cubicBezTo>
                <a:cubicBezTo>
                  <a:pt x="323864" y="41175"/>
                  <a:pt x="311498" y="37055"/>
                  <a:pt x="301450" y="30356"/>
                </a:cubicBezTo>
                <a:cubicBezTo>
                  <a:pt x="298101" y="20308"/>
                  <a:pt x="301450" y="3560"/>
                  <a:pt x="291402" y="211"/>
                </a:cubicBezTo>
                <a:cubicBezTo>
                  <a:pt x="285343" y="-1809"/>
                  <a:pt x="224413" y="11125"/>
                  <a:pt x="200967" y="20308"/>
                </a:cubicBezTo>
                <a:cubicBezTo>
                  <a:pt x="177521" y="29491"/>
                  <a:pt x="167147" y="50617"/>
                  <a:pt x="150725" y="55309"/>
                </a:cubicBezTo>
                <a:cubicBezTo>
                  <a:pt x="-15170" y="102707"/>
                  <a:pt x="123299" y="47899"/>
                  <a:pt x="10048" y="70550"/>
                </a:cubicBezTo>
                <a:cubicBezTo>
                  <a:pt x="6699" y="80598"/>
                  <a:pt x="0" y="90103"/>
                  <a:pt x="0" y="100695"/>
                </a:cubicBezTo>
                <a:lnTo>
                  <a:pt x="0" y="150937"/>
                </a:lnTo>
                <a:close/>
              </a:path>
            </a:pathLst>
          </a:custGeom>
          <a:solidFill>
            <a:srgbClr val="00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Forme libre : forme 44">
            <a:extLst>
              <a:ext uri="{FF2B5EF4-FFF2-40B4-BE49-F238E27FC236}">
                <a16:creationId xmlns:a16="http://schemas.microsoft.com/office/drawing/2014/main" id="{1BD1AD13-A428-8898-AB48-205669D79E70}"/>
              </a:ext>
            </a:extLst>
          </p:cNvPr>
          <p:cNvSpPr/>
          <p:nvPr/>
        </p:nvSpPr>
        <p:spPr>
          <a:xfrm>
            <a:off x="3291210" y="3353906"/>
            <a:ext cx="759628" cy="727276"/>
          </a:xfrm>
          <a:custGeom>
            <a:avLst/>
            <a:gdLst>
              <a:gd name="connsiteX0" fmla="*/ 111446 w 759628"/>
              <a:gd name="connsiteY0" fmla="*/ 63661 h 727276"/>
              <a:gd name="connsiteX1" fmla="*/ 111446 w 759628"/>
              <a:gd name="connsiteY1" fmla="*/ 63661 h 727276"/>
              <a:gd name="connsiteX2" fmla="*/ 94084 w 759628"/>
              <a:gd name="connsiteY2" fmla="*/ 81023 h 727276"/>
              <a:gd name="connsiteX3" fmla="*/ 88297 w 759628"/>
              <a:gd name="connsiteY3" fmla="*/ 90669 h 727276"/>
              <a:gd name="connsiteX4" fmla="*/ 82509 w 759628"/>
              <a:gd name="connsiteY4" fmla="*/ 98385 h 727276"/>
              <a:gd name="connsiteX5" fmla="*/ 78651 w 759628"/>
              <a:gd name="connsiteY5" fmla="*/ 113818 h 727276"/>
              <a:gd name="connsiteX6" fmla="*/ 74793 w 759628"/>
              <a:gd name="connsiteY6" fmla="*/ 125393 h 727276"/>
              <a:gd name="connsiteX7" fmla="*/ 72864 w 759628"/>
              <a:gd name="connsiteY7" fmla="*/ 131180 h 727276"/>
              <a:gd name="connsiteX8" fmla="*/ 69006 w 759628"/>
              <a:gd name="connsiteY8" fmla="*/ 150471 h 727276"/>
              <a:gd name="connsiteX9" fmla="*/ 67076 w 759628"/>
              <a:gd name="connsiteY9" fmla="*/ 158188 h 727276"/>
              <a:gd name="connsiteX10" fmla="*/ 63218 w 759628"/>
              <a:gd name="connsiteY10" fmla="*/ 163975 h 727276"/>
              <a:gd name="connsiteX11" fmla="*/ 59360 w 759628"/>
              <a:gd name="connsiteY11" fmla="*/ 181337 h 727276"/>
              <a:gd name="connsiteX12" fmla="*/ 49714 w 759628"/>
              <a:gd name="connsiteY12" fmla="*/ 190983 h 727276"/>
              <a:gd name="connsiteX13" fmla="*/ 40069 w 759628"/>
              <a:gd name="connsiteY13" fmla="*/ 202557 h 727276"/>
              <a:gd name="connsiteX14" fmla="*/ 26565 w 759628"/>
              <a:gd name="connsiteY14" fmla="*/ 206416 h 727276"/>
              <a:gd name="connsiteX15" fmla="*/ 11132 w 759628"/>
              <a:gd name="connsiteY15" fmla="*/ 210274 h 727276"/>
              <a:gd name="connsiteX16" fmla="*/ 5345 w 759628"/>
              <a:gd name="connsiteY16" fmla="*/ 214132 h 727276"/>
              <a:gd name="connsiteX17" fmla="*/ 3416 w 759628"/>
              <a:gd name="connsiteY17" fmla="*/ 275864 h 727276"/>
              <a:gd name="connsiteX18" fmla="*/ 7274 w 759628"/>
              <a:gd name="connsiteY18" fmla="*/ 281651 h 727276"/>
              <a:gd name="connsiteX19" fmla="*/ 14990 w 759628"/>
              <a:gd name="connsiteY19" fmla="*/ 293226 h 727276"/>
              <a:gd name="connsiteX20" fmla="*/ 22707 w 759628"/>
              <a:gd name="connsiteY20" fmla="*/ 304800 h 727276"/>
              <a:gd name="connsiteX21" fmla="*/ 34282 w 759628"/>
              <a:gd name="connsiteY21" fmla="*/ 318304 h 727276"/>
              <a:gd name="connsiteX22" fmla="*/ 41998 w 759628"/>
              <a:gd name="connsiteY22" fmla="*/ 327950 h 727276"/>
              <a:gd name="connsiteX23" fmla="*/ 49714 w 759628"/>
              <a:gd name="connsiteY23" fmla="*/ 333737 h 727276"/>
              <a:gd name="connsiteX24" fmla="*/ 53573 w 759628"/>
              <a:gd name="connsiteY24" fmla="*/ 339524 h 727276"/>
              <a:gd name="connsiteX25" fmla="*/ 59360 w 759628"/>
              <a:gd name="connsiteY25" fmla="*/ 343383 h 727276"/>
              <a:gd name="connsiteX26" fmla="*/ 69006 w 759628"/>
              <a:gd name="connsiteY26" fmla="*/ 353028 h 727276"/>
              <a:gd name="connsiteX27" fmla="*/ 82509 w 759628"/>
              <a:gd name="connsiteY27" fmla="*/ 360745 h 727276"/>
              <a:gd name="connsiteX28" fmla="*/ 88297 w 759628"/>
              <a:gd name="connsiteY28" fmla="*/ 362674 h 727276"/>
              <a:gd name="connsiteX29" fmla="*/ 105659 w 759628"/>
              <a:gd name="connsiteY29" fmla="*/ 368461 h 727276"/>
              <a:gd name="connsiteX30" fmla="*/ 117233 w 759628"/>
              <a:gd name="connsiteY30" fmla="*/ 376178 h 727276"/>
              <a:gd name="connsiteX31" fmla="*/ 123021 w 759628"/>
              <a:gd name="connsiteY31" fmla="*/ 381965 h 727276"/>
              <a:gd name="connsiteX32" fmla="*/ 134595 w 759628"/>
              <a:gd name="connsiteY32" fmla="*/ 385823 h 727276"/>
              <a:gd name="connsiteX33" fmla="*/ 142312 w 759628"/>
              <a:gd name="connsiteY33" fmla="*/ 389681 h 727276"/>
              <a:gd name="connsiteX34" fmla="*/ 150028 w 759628"/>
              <a:gd name="connsiteY34" fmla="*/ 395469 h 727276"/>
              <a:gd name="connsiteX35" fmla="*/ 155816 w 759628"/>
              <a:gd name="connsiteY35" fmla="*/ 397398 h 727276"/>
              <a:gd name="connsiteX36" fmla="*/ 175107 w 759628"/>
              <a:gd name="connsiteY36" fmla="*/ 403185 h 727276"/>
              <a:gd name="connsiteX37" fmla="*/ 186682 w 759628"/>
              <a:gd name="connsiteY37" fmla="*/ 407043 h 727276"/>
              <a:gd name="connsiteX38" fmla="*/ 190540 w 759628"/>
              <a:gd name="connsiteY38" fmla="*/ 410902 h 727276"/>
              <a:gd name="connsiteX39" fmla="*/ 196327 w 759628"/>
              <a:gd name="connsiteY39" fmla="*/ 412831 h 727276"/>
              <a:gd name="connsiteX40" fmla="*/ 207902 w 759628"/>
              <a:gd name="connsiteY40" fmla="*/ 420547 h 727276"/>
              <a:gd name="connsiteX41" fmla="*/ 229122 w 759628"/>
              <a:gd name="connsiteY41" fmla="*/ 430193 h 727276"/>
              <a:gd name="connsiteX42" fmla="*/ 248413 w 759628"/>
              <a:gd name="connsiteY42" fmla="*/ 439838 h 727276"/>
              <a:gd name="connsiteX43" fmla="*/ 258059 w 759628"/>
              <a:gd name="connsiteY43" fmla="*/ 441767 h 727276"/>
              <a:gd name="connsiteX44" fmla="*/ 269633 w 759628"/>
              <a:gd name="connsiteY44" fmla="*/ 449484 h 727276"/>
              <a:gd name="connsiteX45" fmla="*/ 292783 w 759628"/>
              <a:gd name="connsiteY45" fmla="*/ 455271 h 727276"/>
              <a:gd name="connsiteX46" fmla="*/ 300499 w 759628"/>
              <a:gd name="connsiteY46" fmla="*/ 459129 h 727276"/>
              <a:gd name="connsiteX47" fmla="*/ 306287 w 759628"/>
              <a:gd name="connsiteY47" fmla="*/ 461059 h 727276"/>
              <a:gd name="connsiteX48" fmla="*/ 312074 w 759628"/>
              <a:gd name="connsiteY48" fmla="*/ 464917 h 727276"/>
              <a:gd name="connsiteX49" fmla="*/ 317861 w 759628"/>
              <a:gd name="connsiteY49" fmla="*/ 466846 h 727276"/>
              <a:gd name="connsiteX50" fmla="*/ 325578 w 759628"/>
              <a:gd name="connsiteY50" fmla="*/ 470704 h 727276"/>
              <a:gd name="connsiteX51" fmla="*/ 331365 w 759628"/>
              <a:gd name="connsiteY51" fmla="*/ 472633 h 727276"/>
              <a:gd name="connsiteX52" fmla="*/ 337152 w 759628"/>
              <a:gd name="connsiteY52" fmla="*/ 476491 h 727276"/>
              <a:gd name="connsiteX53" fmla="*/ 350656 w 759628"/>
              <a:gd name="connsiteY53" fmla="*/ 482279 h 727276"/>
              <a:gd name="connsiteX54" fmla="*/ 356444 w 759628"/>
              <a:gd name="connsiteY54" fmla="*/ 488066 h 727276"/>
              <a:gd name="connsiteX55" fmla="*/ 371876 w 759628"/>
              <a:gd name="connsiteY55" fmla="*/ 499641 h 727276"/>
              <a:gd name="connsiteX56" fmla="*/ 377664 w 759628"/>
              <a:gd name="connsiteY56" fmla="*/ 501570 h 727276"/>
              <a:gd name="connsiteX57" fmla="*/ 383451 w 759628"/>
              <a:gd name="connsiteY57" fmla="*/ 505428 h 727276"/>
              <a:gd name="connsiteX58" fmla="*/ 391168 w 759628"/>
              <a:gd name="connsiteY58" fmla="*/ 511216 h 727276"/>
              <a:gd name="connsiteX59" fmla="*/ 402742 w 759628"/>
              <a:gd name="connsiteY59" fmla="*/ 515074 h 727276"/>
              <a:gd name="connsiteX60" fmla="*/ 418175 w 759628"/>
              <a:gd name="connsiteY60" fmla="*/ 518932 h 727276"/>
              <a:gd name="connsiteX61" fmla="*/ 425892 w 759628"/>
              <a:gd name="connsiteY61" fmla="*/ 520861 h 727276"/>
              <a:gd name="connsiteX62" fmla="*/ 433608 w 759628"/>
              <a:gd name="connsiteY62" fmla="*/ 524719 h 727276"/>
              <a:gd name="connsiteX63" fmla="*/ 441325 w 759628"/>
              <a:gd name="connsiteY63" fmla="*/ 526648 h 727276"/>
              <a:gd name="connsiteX64" fmla="*/ 458687 w 759628"/>
              <a:gd name="connsiteY64" fmla="*/ 536294 h 727276"/>
              <a:gd name="connsiteX65" fmla="*/ 470261 w 759628"/>
              <a:gd name="connsiteY65" fmla="*/ 547869 h 727276"/>
              <a:gd name="connsiteX66" fmla="*/ 474119 w 759628"/>
              <a:gd name="connsiteY66" fmla="*/ 561372 h 727276"/>
              <a:gd name="connsiteX67" fmla="*/ 470261 w 759628"/>
              <a:gd name="connsiteY67" fmla="*/ 578735 h 727276"/>
              <a:gd name="connsiteX68" fmla="*/ 468332 w 759628"/>
              <a:gd name="connsiteY68" fmla="*/ 592238 h 727276"/>
              <a:gd name="connsiteX69" fmla="*/ 462545 w 759628"/>
              <a:gd name="connsiteY69" fmla="*/ 598026 h 727276"/>
              <a:gd name="connsiteX70" fmla="*/ 460616 w 759628"/>
              <a:gd name="connsiteY70" fmla="*/ 613459 h 727276"/>
              <a:gd name="connsiteX71" fmla="*/ 458687 w 759628"/>
              <a:gd name="connsiteY71" fmla="*/ 626962 h 727276"/>
              <a:gd name="connsiteX72" fmla="*/ 454828 w 759628"/>
              <a:gd name="connsiteY72" fmla="*/ 636608 h 727276"/>
              <a:gd name="connsiteX73" fmla="*/ 452899 w 759628"/>
              <a:gd name="connsiteY73" fmla="*/ 644324 h 727276"/>
              <a:gd name="connsiteX74" fmla="*/ 449041 w 759628"/>
              <a:gd name="connsiteY74" fmla="*/ 655899 h 727276"/>
              <a:gd name="connsiteX75" fmla="*/ 447112 w 759628"/>
              <a:gd name="connsiteY75" fmla="*/ 661686 h 727276"/>
              <a:gd name="connsiteX76" fmla="*/ 443254 w 759628"/>
              <a:gd name="connsiteY76" fmla="*/ 675190 h 727276"/>
              <a:gd name="connsiteX77" fmla="*/ 447112 w 759628"/>
              <a:gd name="connsiteY77" fmla="*/ 694481 h 727276"/>
              <a:gd name="connsiteX78" fmla="*/ 450970 w 759628"/>
              <a:gd name="connsiteY78" fmla="*/ 700269 h 727276"/>
              <a:gd name="connsiteX79" fmla="*/ 452899 w 759628"/>
              <a:gd name="connsiteY79" fmla="*/ 706056 h 727276"/>
              <a:gd name="connsiteX80" fmla="*/ 468332 w 759628"/>
              <a:gd name="connsiteY80" fmla="*/ 715702 h 727276"/>
              <a:gd name="connsiteX81" fmla="*/ 485694 w 759628"/>
              <a:gd name="connsiteY81" fmla="*/ 717631 h 727276"/>
              <a:gd name="connsiteX82" fmla="*/ 501127 w 759628"/>
              <a:gd name="connsiteY82" fmla="*/ 719560 h 727276"/>
              <a:gd name="connsiteX83" fmla="*/ 516560 w 759628"/>
              <a:gd name="connsiteY83" fmla="*/ 717631 h 727276"/>
              <a:gd name="connsiteX84" fmla="*/ 535851 w 759628"/>
              <a:gd name="connsiteY84" fmla="*/ 721489 h 727276"/>
              <a:gd name="connsiteX85" fmla="*/ 541638 w 759628"/>
              <a:gd name="connsiteY85" fmla="*/ 725347 h 727276"/>
              <a:gd name="connsiteX86" fmla="*/ 557071 w 759628"/>
              <a:gd name="connsiteY86" fmla="*/ 727276 h 727276"/>
              <a:gd name="connsiteX87" fmla="*/ 584079 w 759628"/>
              <a:gd name="connsiteY87" fmla="*/ 723418 h 727276"/>
              <a:gd name="connsiteX88" fmla="*/ 593725 w 759628"/>
              <a:gd name="connsiteY88" fmla="*/ 721489 h 727276"/>
              <a:gd name="connsiteX89" fmla="*/ 622661 w 759628"/>
              <a:gd name="connsiteY89" fmla="*/ 717631 h 727276"/>
              <a:gd name="connsiteX90" fmla="*/ 624590 w 759628"/>
              <a:gd name="connsiteY90" fmla="*/ 707985 h 727276"/>
              <a:gd name="connsiteX91" fmla="*/ 651598 w 759628"/>
              <a:gd name="connsiteY91" fmla="*/ 702198 h 727276"/>
              <a:gd name="connsiteX92" fmla="*/ 670889 w 759628"/>
              <a:gd name="connsiteY92" fmla="*/ 696410 h 727276"/>
              <a:gd name="connsiteX93" fmla="*/ 680535 w 759628"/>
              <a:gd name="connsiteY93" fmla="*/ 690623 h 727276"/>
              <a:gd name="connsiteX94" fmla="*/ 699826 w 759628"/>
              <a:gd name="connsiteY94" fmla="*/ 684836 h 727276"/>
              <a:gd name="connsiteX95" fmla="*/ 705613 w 759628"/>
              <a:gd name="connsiteY95" fmla="*/ 680978 h 727276"/>
              <a:gd name="connsiteX96" fmla="*/ 713330 w 759628"/>
              <a:gd name="connsiteY96" fmla="*/ 673261 h 727276"/>
              <a:gd name="connsiteX97" fmla="*/ 719117 w 759628"/>
              <a:gd name="connsiteY97" fmla="*/ 661686 h 727276"/>
              <a:gd name="connsiteX98" fmla="*/ 722975 w 759628"/>
              <a:gd name="connsiteY98" fmla="*/ 653970 h 727276"/>
              <a:gd name="connsiteX99" fmla="*/ 728763 w 759628"/>
              <a:gd name="connsiteY99" fmla="*/ 650112 h 727276"/>
              <a:gd name="connsiteX100" fmla="*/ 734550 w 759628"/>
              <a:gd name="connsiteY100" fmla="*/ 632750 h 727276"/>
              <a:gd name="connsiteX101" fmla="*/ 736479 w 759628"/>
              <a:gd name="connsiteY101" fmla="*/ 626962 h 727276"/>
              <a:gd name="connsiteX102" fmla="*/ 738408 w 759628"/>
              <a:gd name="connsiteY102" fmla="*/ 607671 h 727276"/>
              <a:gd name="connsiteX103" fmla="*/ 742266 w 759628"/>
              <a:gd name="connsiteY103" fmla="*/ 601884 h 727276"/>
              <a:gd name="connsiteX104" fmla="*/ 746125 w 759628"/>
              <a:gd name="connsiteY104" fmla="*/ 592238 h 727276"/>
              <a:gd name="connsiteX105" fmla="*/ 748054 w 759628"/>
              <a:gd name="connsiteY105" fmla="*/ 582593 h 727276"/>
              <a:gd name="connsiteX106" fmla="*/ 751912 w 759628"/>
              <a:gd name="connsiteY106" fmla="*/ 572947 h 727276"/>
              <a:gd name="connsiteX107" fmla="*/ 753841 w 759628"/>
              <a:gd name="connsiteY107" fmla="*/ 559443 h 727276"/>
              <a:gd name="connsiteX108" fmla="*/ 755770 w 759628"/>
              <a:gd name="connsiteY108" fmla="*/ 551727 h 727276"/>
              <a:gd name="connsiteX109" fmla="*/ 757699 w 759628"/>
              <a:gd name="connsiteY109" fmla="*/ 528578 h 727276"/>
              <a:gd name="connsiteX110" fmla="*/ 759628 w 759628"/>
              <a:gd name="connsiteY110" fmla="*/ 518932 h 727276"/>
              <a:gd name="connsiteX111" fmla="*/ 757699 w 759628"/>
              <a:gd name="connsiteY111" fmla="*/ 453342 h 727276"/>
              <a:gd name="connsiteX112" fmla="*/ 753841 w 759628"/>
              <a:gd name="connsiteY112" fmla="*/ 447555 h 727276"/>
              <a:gd name="connsiteX113" fmla="*/ 748054 w 759628"/>
              <a:gd name="connsiteY113" fmla="*/ 443697 h 727276"/>
              <a:gd name="connsiteX114" fmla="*/ 744195 w 759628"/>
              <a:gd name="connsiteY114" fmla="*/ 439838 h 727276"/>
              <a:gd name="connsiteX115" fmla="*/ 734550 w 759628"/>
              <a:gd name="connsiteY115" fmla="*/ 437909 h 727276"/>
              <a:gd name="connsiteX116" fmla="*/ 728763 w 759628"/>
              <a:gd name="connsiteY116" fmla="*/ 435980 h 727276"/>
              <a:gd name="connsiteX117" fmla="*/ 721046 w 759628"/>
              <a:gd name="connsiteY117" fmla="*/ 434051 h 727276"/>
              <a:gd name="connsiteX118" fmla="*/ 715259 w 759628"/>
              <a:gd name="connsiteY118" fmla="*/ 428264 h 727276"/>
              <a:gd name="connsiteX119" fmla="*/ 709471 w 759628"/>
              <a:gd name="connsiteY119" fmla="*/ 424405 h 727276"/>
              <a:gd name="connsiteX120" fmla="*/ 705613 w 759628"/>
              <a:gd name="connsiteY120" fmla="*/ 416689 h 727276"/>
              <a:gd name="connsiteX121" fmla="*/ 697897 w 759628"/>
              <a:gd name="connsiteY121" fmla="*/ 407043 h 727276"/>
              <a:gd name="connsiteX122" fmla="*/ 694038 w 759628"/>
              <a:gd name="connsiteY122" fmla="*/ 403185 h 727276"/>
              <a:gd name="connsiteX123" fmla="*/ 684393 w 759628"/>
              <a:gd name="connsiteY123" fmla="*/ 399327 h 727276"/>
              <a:gd name="connsiteX124" fmla="*/ 676676 w 759628"/>
              <a:gd name="connsiteY124" fmla="*/ 395469 h 727276"/>
              <a:gd name="connsiteX125" fmla="*/ 655456 w 759628"/>
              <a:gd name="connsiteY125" fmla="*/ 383894 h 727276"/>
              <a:gd name="connsiteX126" fmla="*/ 641952 w 759628"/>
              <a:gd name="connsiteY126" fmla="*/ 380036 h 727276"/>
              <a:gd name="connsiteX127" fmla="*/ 632307 w 759628"/>
              <a:gd name="connsiteY127" fmla="*/ 376178 h 727276"/>
              <a:gd name="connsiteX128" fmla="*/ 626519 w 759628"/>
              <a:gd name="connsiteY128" fmla="*/ 372319 h 727276"/>
              <a:gd name="connsiteX129" fmla="*/ 620732 w 759628"/>
              <a:gd name="connsiteY129" fmla="*/ 370390 h 727276"/>
              <a:gd name="connsiteX130" fmla="*/ 611087 w 759628"/>
              <a:gd name="connsiteY130" fmla="*/ 366532 h 727276"/>
              <a:gd name="connsiteX131" fmla="*/ 601441 w 759628"/>
              <a:gd name="connsiteY131" fmla="*/ 360745 h 727276"/>
              <a:gd name="connsiteX132" fmla="*/ 589866 w 759628"/>
              <a:gd name="connsiteY132" fmla="*/ 356886 h 727276"/>
              <a:gd name="connsiteX133" fmla="*/ 584079 w 759628"/>
              <a:gd name="connsiteY133" fmla="*/ 354957 h 727276"/>
              <a:gd name="connsiteX134" fmla="*/ 568646 w 759628"/>
              <a:gd name="connsiteY134" fmla="*/ 345312 h 727276"/>
              <a:gd name="connsiteX135" fmla="*/ 549355 w 759628"/>
              <a:gd name="connsiteY135" fmla="*/ 337595 h 727276"/>
              <a:gd name="connsiteX136" fmla="*/ 537780 w 759628"/>
              <a:gd name="connsiteY136" fmla="*/ 335666 h 727276"/>
              <a:gd name="connsiteX137" fmla="*/ 531993 w 759628"/>
              <a:gd name="connsiteY137" fmla="*/ 331808 h 727276"/>
              <a:gd name="connsiteX138" fmla="*/ 522347 w 759628"/>
              <a:gd name="connsiteY138" fmla="*/ 324091 h 727276"/>
              <a:gd name="connsiteX139" fmla="*/ 516560 w 759628"/>
              <a:gd name="connsiteY139" fmla="*/ 322162 h 727276"/>
              <a:gd name="connsiteX140" fmla="*/ 497269 w 759628"/>
              <a:gd name="connsiteY140" fmla="*/ 316375 h 727276"/>
              <a:gd name="connsiteX141" fmla="*/ 489552 w 759628"/>
              <a:gd name="connsiteY141" fmla="*/ 310588 h 727276"/>
              <a:gd name="connsiteX142" fmla="*/ 483765 w 759628"/>
              <a:gd name="connsiteY142" fmla="*/ 302871 h 727276"/>
              <a:gd name="connsiteX143" fmla="*/ 476049 w 759628"/>
              <a:gd name="connsiteY143" fmla="*/ 300942 h 727276"/>
              <a:gd name="connsiteX144" fmla="*/ 470261 w 759628"/>
              <a:gd name="connsiteY144" fmla="*/ 293226 h 727276"/>
              <a:gd name="connsiteX145" fmla="*/ 464474 w 759628"/>
              <a:gd name="connsiteY145" fmla="*/ 287438 h 727276"/>
              <a:gd name="connsiteX146" fmla="*/ 460616 w 759628"/>
              <a:gd name="connsiteY146" fmla="*/ 279722 h 727276"/>
              <a:gd name="connsiteX147" fmla="*/ 449041 w 759628"/>
              <a:gd name="connsiteY147" fmla="*/ 268147 h 727276"/>
              <a:gd name="connsiteX148" fmla="*/ 441325 w 759628"/>
              <a:gd name="connsiteY148" fmla="*/ 254643 h 727276"/>
              <a:gd name="connsiteX149" fmla="*/ 437466 w 759628"/>
              <a:gd name="connsiteY149" fmla="*/ 248856 h 727276"/>
              <a:gd name="connsiteX150" fmla="*/ 435537 w 759628"/>
              <a:gd name="connsiteY150" fmla="*/ 243069 h 727276"/>
              <a:gd name="connsiteX151" fmla="*/ 431679 w 759628"/>
              <a:gd name="connsiteY151" fmla="*/ 235352 h 727276"/>
              <a:gd name="connsiteX152" fmla="*/ 429750 w 759628"/>
              <a:gd name="connsiteY152" fmla="*/ 225707 h 727276"/>
              <a:gd name="connsiteX153" fmla="*/ 425892 w 759628"/>
              <a:gd name="connsiteY153" fmla="*/ 214132 h 727276"/>
              <a:gd name="connsiteX154" fmla="*/ 423963 w 759628"/>
              <a:gd name="connsiteY154" fmla="*/ 175550 h 727276"/>
              <a:gd name="connsiteX155" fmla="*/ 420104 w 759628"/>
              <a:gd name="connsiteY155" fmla="*/ 158188 h 727276"/>
              <a:gd name="connsiteX156" fmla="*/ 416246 w 759628"/>
              <a:gd name="connsiteY156" fmla="*/ 146613 h 727276"/>
              <a:gd name="connsiteX157" fmla="*/ 408530 w 759628"/>
              <a:gd name="connsiteY157" fmla="*/ 131180 h 727276"/>
              <a:gd name="connsiteX158" fmla="*/ 402742 w 759628"/>
              <a:gd name="connsiteY158" fmla="*/ 115747 h 727276"/>
              <a:gd name="connsiteX159" fmla="*/ 396955 w 759628"/>
              <a:gd name="connsiteY159" fmla="*/ 98385 h 727276"/>
              <a:gd name="connsiteX160" fmla="*/ 393097 w 759628"/>
              <a:gd name="connsiteY160" fmla="*/ 92598 h 727276"/>
              <a:gd name="connsiteX161" fmla="*/ 389238 w 759628"/>
              <a:gd name="connsiteY161" fmla="*/ 82952 h 727276"/>
              <a:gd name="connsiteX162" fmla="*/ 385380 w 759628"/>
              <a:gd name="connsiteY162" fmla="*/ 69448 h 727276"/>
              <a:gd name="connsiteX163" fmla="*/ 377664 w 759628"/>
              <a:gd name="connsiteY163" fmla="*/ 57874 h 727276"/>
              <a:gd name="connsiteX164" fmla="*/ 375735 w 759628"/>
              <a:gd name="connsiteY164" fmla="*/ 52086 h 727276"/>
              <a:gd name="connsiteX165" fmla="*/ 362231 w 759628"/>
              <a:gd name="connsiteY165" fmla="*/ 42441 h 727276"/>
              <a:gd name="connsiteX166" fmla="*/ 354514 w 759628"/>
              <a:gd name="connsiteY166" fmla="*/ 40512 h 727276"/>
              <a:gd name="connsiteX167" fmla="*/ 342940 w 759628"/>
              <a:gd name="connsiteY167" fmla="*/ 36654 h 727276"/>
              <a:gd name="connsiteX168" fmla="*/ 331365 w 759628"/>
              <a:gd name="connsiteY168" fmla="*/ 30866 h 727276"/>
              <a:gd name="connsiteX169" fmla="*/ 215618 w 759628"/>
              <a:gd name="connsiteY169" fmla="*/ 0 h 727276"/>
              <a:gd name="connsiteX170" fmla="*/ 111446 w 759628"/>
              <a:gd name="connsiteY170" fmla="*/ 63661 h 72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59628" h="727276">
                <a:moveTo>
                  <a:pt x="111446" y="63661"/>
                </a:moveTo>
                <a:lnTo>
                  <a:pt x="111446" y="63661"/>
                </a:lnTo>
                <a:cubicBezTo>
                  <a:pt x="105659" y="69448"/>
                  <a:pt x="99410" y="74809"/>
                  <a:pt x="94084" y="81023"/>
                </a:cubicBezTo>
                <a:cubicBezTo>
                  <a:pt x="91644" y="83870"/>
                  <a:pt x="90377" y="87549"/>
                  <a:pt x="88297" y="90669"/>
                </a:cubicBezTo>
                <a:cubicBezTo>
                  <a:pt x="86513" y="93344"/>
                  <a:pt x="84438" y="95813"/>
                  <a:pt x="82509" y="98385"/>
                </a:cubicBezTo>
                <a:cubicBezTo>
                  <a:pt x="76657" y="115940"/>
                  <a:pt x="85632" y="88217"/>
                  <a:pt x="78651" y="113818"/>
                </a:cubicBezTo>
                <a:cubicBezTo>
                  <a:pt x="77581" y="117742"/>
                  <a:pt x="76079" y="121535"/>
                  <a:pt x="74793" y="125393"/>
                </a:cubicBezTo>
                <a:lnTo>
                  <a:pt x="72864" y="131180"/>
                </a:lnTo>
                <a:cubicBezTo>
                  <a:pt x="69574" y="154214"/>
                  <a:pt x="72853" y="137009"/>
                  <a:pt x="69006" y="150471"/>
                </a:cubicBezTo>
                <a:cubicBezTo>
                  <a:pt x="68277" y="153021"/>
                  <a:pt x="68121" y="155751"/>
                  <a:pt x="67076" y="158188"/>
                </a:cubicBezTo>
                <a:cubicBezTo>
                  <a:pt x="66163" y="160319"/>
                  <a:pt x="64504" y="162046"/>
                  <a:pt x="63218" y="163975"/>
                </a:cubicBezTo>
                <a:cubicBezTo>
                  <a:pt x="63176" y="164187"/>
                  <a:pt x="60139" y="180169"/>
                  <a:pt x="59360" y="181337"/>
                </a:cubicBezTo>
                <a:cubicBezTo>
                  <a:pt x="56838" y="185120"/>
                  <a:pt x="52236" y="187200"/>
                  <a:pt x="49714" y="190983"/>
                </a:cubicBezTo>
                <a:cubicBezTo>
                  <a:pt x="47498" y="194307"/>
                  <a:pt x="43782" y="200700"/>
                  <a:pt x="40069" y="202557"/>
                </a:cubicBezTo>
                <a:cubicBezTo>
                  <a:pt x="35882" y="204651"/>
                  <a:pt x="31088" y="205210"/>
                  <a:pt x="26565" y="206416"/>
                </a:cubicBezTo>
                <a:cubicBezTo>
                  <a:pt x="21441" y="207782"/>
                  <a:pt x="11132" y="210274"/>
                  <a:pt x="11132" y="210274"/>
                </a:cubicBezTo>
                <a:cubicBezTo>
                  <a:pt x="9203" y="211560"/>
                  <a:pt x="6692" y="212245"/>
                  <a:pt x="5345" y="214132"/>
                </a:cubicBezTo>
                <a:cubicBezTo>
                  <a:pt x="-5348" y="229104"/>
                  <a:pt x="3283" y="274530"/>
                  <a:pt x="3416" y="275864"/>
                </a:cubicBezTo>
                <a:cubicBezTo>
                  <a:pt x="3647" y="278171"/>
                  <a:pt x="6237" y="279577"/>
                  <a:pt x="7274" y="281651"/>
                </a:cubicBezTo>
                <a:cubicBezTo>
                  <a:pt x="16126" y="299356"/>
                  <a:pt x="-367" y="273482"/>
                  <a:pt x="14990" y="293226"/>
                </a:cubicBezTo>
                <a:cubicBezTo>
                  <a:pt x="17837" y="296886"/>
                  <a:pt x="22707" y="304800"/>
                  <a:pt x="22707" y="304800"/>
                </a:cubicBezTo>
                <a:cubicBezTo>
                  <a:pt x="26493" y="316159"/>
                  <a:pt x="21925" y="305948"/>
                  <a:pt x="34282" y="318304"/>
                </a:cubicBezTo>
                <a:cubicBezTo>
                  <a:pt x="46745" y="330767"/>
                  <a:pt x="30541" y="318401"/>
                  <a:pt x="41998" y="327950"/>
                </a:cubicBezTo>
                <a:cubicBezTo>
                  <a:pt x="44468" y="330008"/>
                  <a:pt x="47441" y="331464"/>
                  <a:pt x="49714" y="333737"/>
                </a:cubicBezTo>
                <a:cubicBezTo>
                  <a:pt x="51354" y="335376"/>
                  <a:pt x="51934" y="337885"/>
                  <a:pt x="53573" y="339524"/>
                </a:cubicBezTo>
                <a:cubicBezTo>
                  <a:pt x="55212" y="341163"/>
                  <a:pt x="57615" y="341856"/>
                  <a:pt x="59360" y="343383"/>
                </a:cubicBezTo>
                <a:cubicBezTo>
                  <a:pt x="62782" y="346377"/>
                  <a:pt x="65223" y="350506"/>
                  <a:pt x="69006" y="353028"/>
                </a:cubicBezTo>
                <a:cubicBezTo>
                  <a:pt x="74815" y="356901"/>
                  <a:pt x="75660" y="357810"/>
                  <a:pt x="82509" y="360745"/>
                </a:cubicBezTo>
                <a:cubicBezTo>
                  <a:pt x="84378" y="361546"/>
                  <a:pt x="86393" y="361960"/>
                  <a:pt x="88297" y="362674"/>
                </a:cubicBezTo>
                <a:cubicBezTo>
                  <a:pt x="102827" y="368123"/>
                  <a:pt x="92727" y="365228"/>
                  <a:pt x="105659" y="368461"/>
                </a:cubicBezTo>
                <a:cubicBezTo>
                  <a:pt x="109517" y="371033"/>
                  <a:pt x="113954" y="372899"/>
                  <a:pt x="117233" y="376178"/>
                </a:cubicBezTo>
                <a:cubicBezTo>
                  <a:pt x="119162" y="378107"/>
                  <a:pt x="120636" y="380640"/>
                  <a:pt x="123021" y="381965"/>
                </a:cubicBezTo>
                <a:cubicBezTo>
                  <a:pt x="126576" y="383940"/>
                  <a:pt x="130958" y="384005"/>
                  <a:pt x="134595" y="385823"/>
                </a:cubicBezTo>
                <a:cubicBezTo>
                  <a:pt x="137167" y="387109"/>
                  <a:pt x="139873" y="388157"/>
                  <a:pt x="142312" y="389681"/>
                </a:cubicBezTo>
                <a:cubicBezTo>
                  <a:pt x="145038" y="391385"/>
                  <a:pt x="147236" y="393874"/>
                  <a:pt x="150028" y="395469"/>
                </a:cubicBezTo>
                <a:cubicBezTo>
                  <a:pt x="151794" y="396478"/>
                  <a:pt x="153947" y="396597"/>
                  <a:pt x="155816" y="397398"/>
                </a:cubicBezTo>
                <a:cubicBezTo>
                  <a:pt x="170091" y="403515"/>
                  <a:pt x="156533" y="400090"/>
                  <a:pt x="175107" y="403185"/>
                </a:cubicBezTo>
                <a:cubicBezTo>
                  <a:pt x="178965" y="404471"/>
                  <a:pt x="183807" y="404167"/>
                  <a:pt x="186682" y="407043"/>
                </a:cubicBezTo>
                <a:cubicBezTo>
                  <a:pt x="187968" y="408329"/>
                  <a:pt x="188980" y="409966"/>
                  <a:pt x="190540" y="410902"/>
                </a:cubicBezTo>
                <a:cubicBezTo>
                  <a:pt x="192283" y="411948"/>
                  <a:pt x="194550" y="411844"/>
                  <a:pt x="196327" y="412831"/>
                </a:cubicBezTo>
                <a:cubicBezTo>
                  <a:pt x="200381" y="415083"/>
                  <a:pt x="207902" y="420547"/>
                  <a:pt x="207902" y="420547"/>
                </a:cubicBezTo>
                <a:cubicBezTo>
                  <a:pt x="217907" y="433889"/>
                  <a:pt x="208712" y="425483"/>
                  <a:pt x="229122" y="430193"/>
                </a:cubicBezTo>
                <a:cubicBezTo>
                  <a:pt x="242895" y="433371"/>
                  <a:pt x="235100" y="434513"/>
                  <a:pt x="248413" y="439838"/>
                </a:cubicBezTo>
                <a:cubicBezTo>
                  <a:pt x="251457" y="441056"/>
                  <a:pt x="254844" y="441124"/>
                  <a:pt x="258059" y="441767"/>
                </a:cubicBezTo>
                <a:cubicBezTo>
                  <a:pt x="261917" y="444339"/>
                  <a:pt x="265234" y="448018"/>
                  <a:pt x="269633" y="449484"/>
                </a:cubicBezTo>
                <a:cubicBezTo>
                  <a:pt x="284919" y="454579"/>
                  <a:pt x="277196" y="452673"/>
                  <a:pt x="292783" y="455271"/>
                </a:cubicBezTo>
                <a:cubicBezTo>
                  <a:pt x="295355" y="456557"/>
                  <a:pt x="297856" y="457996"/>
                  <a:pt x="300499" y="459129"/>
                </a:cubicBezTo>
                <a:cubicBezTo>
                  <a:pt x="302368" y="459930"/>
                  <a:pt x="304468" y="460149"/>
                  <a:pt x="306287" y="461059"/>
                </a:cubicBezTo>
                <a:cubicBezTo>
                  <a:pt x="308361" y="462096"/>
                  <a:pt x="310000" y="463880"/>
                  <a:pt x="312074" y="464917"/>
                </a:cubicBezTo>
                <a:cubicBezTo>
                  <a:pt x="313893" y="465826"/>
                  <a:pt x="315992" y="466045"/>
                  <a:pt x="317861" y="466846"/>
                </a:cubicBezTo>
                <a:cubicBezTo>
                  <a:pt x="320504" y="467979"/>
                  <a:pt x="322935" y="469571"/>
                  <a:pt x="325578" y="470704"/>
                </a:cubicBezTo>
                <a:cubicBezTo>
                  <a:pt x="327447" y="471505"/>
                  <a:pt x="329546" y="471724"/>
                  <a:pt x="331365" y="472633"/>
                </a:cubicBezTo>
                <a:cubicBezTo>
                  <a:pt x="333439" y="473670"/>
                  <a:pt x="335078" y="475454"/>
                  <a:pt x="337152" y="476491"/>
                </a:cubicBezTo>
                <a:cubicBezTo>
                  <a:pt x="345546" y="480689"/>
                  <a:pt x="341293" y="475591"/>
                  <a:pt x="350656" y="482279"/>
                </a:cubicBezTo>
                <a:cubicBezTo>
                  <a:pt x="352876" y="483865"/>
                  <a:pt x="354391" y="486269"/>
                  <a:pt x="356444" y="488066"/>
                </a:cubicBezTo>
                <a:cubicBezTo>
                  <a:pt x="358339" y="489724"/>
                  <a:pt x="368046" y="497726"/>
                  <a:pt x="371876" y="499641"/>
                </a:cubicBezTo>
                <a:cubicBezTo>
                  <a:pt x="373695" y="500550"/>
                  <a:pt x="375735" y="500927"/>
                  <a:pt x="377664" y="501570"/>
                </a:cubicBezTo>
                <a:cubicBezTo>
                  <a:pt x="379593" y="502856"/>
                  <a:pt x="381564" y="504080"/>
                  <a:pt x="383451" y="505428"/>
                </a:cubicBezTo>
                <a:cubicBezTo>
                  <a:pt x="386068" y="507297"/>
                  <a:pt x="388292" y="509778"/>
                  <a:pt x="391168" y="511216"/>
                </a:cubicBezTo>
                <a:cubicBezTo>
                  <a:pt x="394805" y="513035"/>
                  <a:pt x="398797" y="514088"/>
                  <a:pt x="402742" y="515074"/>
                </a:cubicBezTo>
                <a:lnTo>
                  <a:pt x="418175" y="518932"/>
                </a:lnTo>
                <a:lnTo>
                  <a:pt x="425892" y="520861"/>
                </a:lnTo>
                <a:cubicBezTo>
                  <a:pt x="428464" y="522147"/>
                  <a:pt x="430915" y="523709"/>
                  <a:pt x="433608" y="524719"/>
                </a:cubicBezTo>
                <a:cubicBezTo>
                  <a:pt x="436091" y="525650"/>
                  <a:pt x="438776" y="525919"/>
                  <a:pt x="441325" y="526648"/>
                </a:cubicBezTo>
                <a:cubicBezTo>
                  <a:pt x="448114" y="528588"/>
                  <a:pt x="453166" y="530773"/>
                  <a:pt x="458687" y="536294"/>
                </a:cubicBezTo>
                <a:lnTo>
                  <a:pt x="470261" y="547869"/>
                </a:lnTo>
                <a:cubicBezTo>
                  <a:pt x="471171" y="550598"/>
                  <a:pt x="474119" y="558950"/>
                  <a:pt x="474119" y="561372"/>
                </a:cubicBezTo>
                <a:cubicBezTo>
                  <a:pt x="474119" y="568162"/>
                  <a:pt x="472250" y="572767"/>
                  <a:pt x="470261" y="578735"/>
                </a:cubicBezTo>
                <a:cubicBezTo>
                  <a:pt x="469618" y="583236"/>
                  <a:pt x="470021" y="588016"/>
                  <a:pt x="468332" y="592238"/>
                </a:cubicBezTo>
                <a:cubicBezTo>
                  <a:pt x="467319" y="594771"/>
                  <a:pt x="463477" y="595462"/>
                  <a:pt x="462545" y="598026"/>
                </a:cubicBezTo>
                <a:cubicBezTo>
                  <a:pt x="460773" y="602898"/>
                  <a:pt x="461301" y="608320"/>
                  <a:pt x="460616" y="613459"/>
                </a:cubicBezTo>
                <a:cubicBezTo>
                  <a:pt x="460015" y="617966"/>
                  <a:pt x="459790" y="622551"/>
                  <a:pt x="458687" y="626962"/>
                </a:cubicBezTo>
                <a:cubicBezTo>
                  <a:pt x="457847" y="630322"/>
                  <a:pt x="455923" y="633323"/>
                  <a:pt x="454828" y="636608"/>
                </a:cubicBezTo>
                <a:cubicBezTo>
                  <a:pt x="453990" y="639123"/>
                  <a:pt x="453661" y="641785"/>
                  <a:pt x="452899" y="644324"/>
                </a:cubicBezTo>
                <a:cubicBezTo>
                  <a:pt x="451730" y="648220"/>
                  <a:pt x="450327" y="652041"/>
                  <a:pt x="449041" y="655899"/>
                </a:cubicBezTo>
                <a:cubicBezTo>
                  <a:pt x="448398" y="657828"/>
                  <a:pt x="447605" y="659713"/>
                  <a:pt x="447112" y="661686"/>
                </a:cubicBezTo>
                <a:cubicBezTo>
                  <a:pt x="444690" y="671376"/>
                  <a:pt x="446021" y="666888"/>
                  <a:pt x="443254" y="675190"/>
                </a:cubicBezTo>
                <a:cubicBezTo>
                  <a:pt x="443965" y="680168"/>
                  <a:pt x="444418" y="689093"/>
                  <a:pt x="447112" y="694481"/>
                </a:cubicBezTo>
                <a:cubicBezTo>
                  <a:pt x="448149" y="696555"/>
                  <a:pt x="449933" y="698195"/>
                  <a:pt x="450970" y="700269"/>
                </a:cubicBezTo>
                <a:cubicBezTo>
                  <a:pt x="451879" y="702088"/>
                  <a:pt x="451597" y="704494"/>
                  <a:pt x="452899" y="706056"/>
                </a:cubicBezTo>
                <a:cubicBezTo>
                  <a:pt x="454974" y="708546"/>
                  <a:pt x="464844" y="714897"/>
                  <a:pt x="468332" y="715702"/>
                </a:cubicBezTo>
                <a:cubicBezTo>
                  <a:pt x="474006" y="717012"/>
                  <a:pt x="479911" y="716951"/>
                  <a:pt x="485694" y="717631"/>
                </a:cubicBezTo>
                <a:lnTo>
                  <a:pt x="501127" y="719560"/>
                </a:lnTo>
                <a:cubicBezTo>
                  <a:pt x="506271" y="718917"/>
                  <a:pt x="511384" y="717343"/>
                  <a:pt x="516560" y="717631"/>
                </a:cubicBezTo>
                <a:cubicBezTo>
                  <a:pt x="523108" y="717995"/>
                  <a:pt x="529583" y="719561"/>
                  <a:pt x="535851" y="721489"/>
                </a:cubicBezTo>
                <a:cubicBezTo>
                  <a:pt x="538067" y="722171"/>
                  <a:pt x="539401" y="724737"/>
                  <a:pt x="541638" y="725347"/>
                </a:cubicBezTo>
                <a:cubicBezTo>
                  <a:pt x="546640" y="726711"/>
                  <a:pt x="551927" y="726633"/>
                  <a:pt x="557071" y="727276"/>
                </a:cubicBezTo>
                <a:cubicBezTo>
                  <a:pt x="566074" y="725990"/>
                  <a:pt x="575162" y="725201"/>
                  <a:pt x="584079" y="723418"/>
                </a:cubicBezTo>
                <a:cubicBezTo>
                  <a:pt x="587294" y="722775"/>
                  <a:pt x="590482" y="721975"/>
                  <a:pt x="593725" y="721489"/>
                </a:cubicBezTo>
                <a:cubicBezTo>
                  <a:pt x="603348" y="720046"/>
                  <a:pt x="613016" y="718917"/>
                  <a:pt x="622661" y="717631"/>
                </a:cubicBezTo>
                <a:cubicBezTo>
                  <a:pt x="623304" y="714416"/>
                  <a:pt x="622684" y="710653"/>
                  <a:pt x="624590" y="707985"/>
                </a:cubicBezTo>
                <a:cubicBezTo>
                  <a:pt x="628743" y="702172"/>
                  <a:pt x="650444" y="702313"/>
                  <a:pt x="651598" y="702198"/>
                </a:cubicBezTo>
                <a:cubicBezTo>
                  <a:pt x="656264" y="701032"/>
                  <a:pt x="667531" y="698424"/>
                  <a:pt x="670889" y="696410"/>
                </a:cubicBezTo>
                <a:cubicBezTo>
                  <a:pt x="674104" y="694481"/>
                  <a:pt x="677121" y="692175"/>
                  <a:pt x="680535" y="690623"/>
                </a:cubicBezTo>
                <a:cubicBezTo>
                  <a:pt x="686277" y="688013"/>
                  <a:pt x="693606" y="686391"/>
                  <a:pt x="699826" y="684836"/>
                </a:cubicBezTo>
                <a:cubicBezTo>
                  <a:pt x="701755" y="683550"/>
                  <a:pt x="703853" y="682487"/>
                  <a:pt x="705613" y="680978"/>
                </a:cubicBezTo>
                <a:cubicBezTo>
                  <a:pt x="708375" y="678611"/>
                  <a:pt x="713330" y="673261"/>
                  <a:pt x="713330" y="673261"/>
                </a:cubicBezTo>
                <a:cubicBezTo>
                  <a:pt x="716866" y="662652"/>
                  <a:pt x="713134" y="672156"/>
                  <a:pt x="719117" y="661686"/>
                </a:cubicBezTo>
                <a:cubicBezTo>
                  <a:pt x="720544" y="659189"/>
                  <a:pt x="721134" y="656179"/>
                  <a:pt x="722975" y="653970"/>
                </a:cubicBezTo>
                <a:cubicBezTo>
                  <a:pt x="724459" y="652189"/>
                  <a:pt x="726834" y="651398"/>
                  <a:pt x="728763" y="650112"/>
                </a:cubicBezTo>
                <a:lnTo>
                  <a:pt x="734550" y="632750"/>
                </a:lnTo>
                <a:lnTo>
                  <a:pt x="736479" y="626962"/>
                </a:lnTo>
                <a:cubicBezTo>
                  <a:pt x="737122" y="620532"/>
                  <a:pt x="736955" y="613968"/>
                  <a:pt x="738408" y="607671"/>
                </a:cubicBezTo>
                <a:cubicBezTo>
                  <a:pt x="738929" y="605412"/>
                  <a:pt x="741229" y="603958"/>
                  <a:pt x="742266" y="601884"/>
                </a:cubicBezTo>
                <a:cubicBezTo>
                  <a:pt x="743815" y="598787"/>
                  <a:pt x="744839" y="595453"/>
                  <a:pt x="746125" y="592238"/>
                </a:cubicBezTo>
                <a:cubicBezTo>
                  <a:pt x="746768" y="589023"/>
                  <a:pt x="747112" y="585733"/>
                  <a:pt x="748054" y="582593"/>
                </a:cubicBezTo>
                <a:cubicBezTo>
                  <a:pt x="749049" y="579276"/>
                  <a:pt x="751072" y="576307"/>
                  <a:pt x="751912" y="572947"/>
                </a:cubicBezTo>
                <a:cubicBezTo>
                  <a:pt x="753015" y="568536"/>
                  <a:pt x="753028" y="563917"/>
                  <a:pt x="753841" y="559443"/>
                </a:cubicBezTo>
                <a:cubicBezTo>
                  <a:pt x="754315" y="556835"/>
                  <a:pt x="755127" y="554299"/>
                  <a:pt x="755770" y="551727"/>
                </a:cubicBezTo>
                <a:cubicBezTo>
                  <a:pt x="756413" y="544011"/>
                  <a:pt x="756794" y="536268"/>
                  <a:pt x="757699" y="528578"/>
                </a:cubicBezTo>
                <a:cubicBezTo>
                  <a:pt x="758082" y="525321"/>
                  <a:pt x="759628" y="522211"/>
                  <a:pt x="759628" y="518932"/>
                </a:cubicBezTo>
                <a:cubicBezTo>
                  <a:pt x="759628" y="497059"/>
                  <a:pt x="759467" y="475143"/>
                  <a:pt x="757699" y="453342"/>
                </a:cubicBezTo>
                <a:cubicBezTo>
                  <a:pt x="757512" y="451031"/>
                  <a:pt x="755480" y="449194"/>
                  <a:pt x="753841" y="447555"/>
                </a:cubicBezTo>
                <a:cubicBezTo>
                  <a:pt x="752202" y="445916"/>
                  <a:pt x="749864" y="445145"/>
                  <a:pt x="748054" y="443697"/>
                </a:cubicBezTo>
                <a:cubicBezTo>
                  <a:pt x="746633" y="442561"/>
                  <a:pt x="745867" y="440555"/>
                  <a:pt x="744195" y="439838"/>
                </a:cubicBezTo>
                <a:cubicBezTo>
                  <a:pt x="741181" y="438546"/>
                  <a:pt x="737731" y="438704"/>
                  <a:pt x="734550" y="437909"/>
                </a:cubicBezTo>
                <a:cubicBezTo>
                  <a:pt x="732577" y="437416"/>
                  <a:pt x="730718" y="436539"/>
                  <a:pt x="728763" y="435980"/>
                </a:cubicBezTo>
                <a:cubicBezTo>
                  <a:pt x="726214" y="435252"/>
                  <a:pt x="723618" y="434694"/>
                  <a:pt x="721046" y="434051"/>
                </a:cubicBezTo>
                <a:cubicBezTo>
                  <a:pt x="719117" y="432122"/>
                  <a:pt x="717355" y="430010"/>
                  <a:pt x="715259" y="428264"/>
                </a:cubicBezTo>
                <a:cubicBezTo>
                  <a:pt x="713478" y="426780"/>
                  <a:pt x="710955" y="426186"/>
                  <a:pt x="709471" y="424405"/>
                </a:cubicBezTo>
                <a:cubicBezTo>
                  <a:pt x="707630" y="422196"/>
                  <a:pt x="707208" y="419082"/>
                  <a:pt x="705613" y="416689"/>
                </a:cubicBezTo>
                <a:cubicBezTo>
                  <a:pt x="703329" y="413263"/>
                  <a:pt x="700577" y="410169"/>
                  <a:pt x="697897" y="407043"/>
                </a:cubicBezTo>
                <a:cubicBezTo>
                  <a:pt x="696713" y="405662"/>
                  <a:pt x="695617" y="404087"/>
                  <a:pt x="694038" y="403185"/>
                </a:cubicBezTo>
                <a:cubicBezTo>
                  <a:pt x="691032" y="401467"/>
                  <a:pt x="687557" y="400733"/>
                  <a:pt x="684393" y="399327"/>
                </a:cubicBezTo>
                <a:cubicBezTo>
                  <a:pt x="681765" y="398159"/>
                  <a:pt x="679190" y="396866"/>
                  <a:pt x="676676" y="395469"/>
                </a:cubicBezTo>
                <a:cubicBezTo>
                  <a:pt x="664471" y="388688"/>
                  <a:pt x="669075" y="389946"/>
                  <a:pt x="655456" y="383894"/>
                </a:cubicBezTo>
                <a:cubicBezTo>
                  <a:pt x="649880" y="381416"/>
                  <a:pt x="648086" y="382081"/>
                  <a:pt x="641952" y="380036"/>
                </a:cubicBezTo>
                <a:cubicBezTo>
                  <a:pt x="638667" y="378941"/>
                  <a:pt x="635404" y="377727"/>
                  <a:pt x="632307" y="376178"/>
                </a:cubicBezTo>
                <a:cubicBezTo>
                  <a:pt x="630233" y="375141"/>
                  <a:pt x="628593" y="373356"/>
                  <a:pt x="626519" y="372319"/>
                </a:cubicBezTo>
                <a:cubicBezTo>
                  <a:pt x="624700" y="371410"/>
                  <a:pt x="622636" y="371104"/>
                  <a:pt x="620732" y="370390"/>
                </a:cubicBezTo>
                <a:cubicBezTo>
                  <a:pt x="617490" y="369174"/>
                  <a:pt x="614184" y="368080"/>
                  <a:pt x="611087" y="366532"/>
                </a:cubicBezTo>
                <a:cubicBezTo>
                  <a:pt x="607733" y="364855"/>
                  <a:pt x="604854" y="362297"/>
                  <a:pt x="601441" y="360745"/>
                </a:cubicBezTo>
                <a:cubicBezTo>
                  <a:pt x="597738" y="359062"/>
                  <a:pt x="593724" y="358172"/>
                  <a:pt x="589866" y="356886"/>
                </a:cubicBezTo>
                <a:lnTo>
                  <a:pt x="584079" y="354957"/>
                </a:lnTo>
                <a:cubicBezTo>
                  <a:pt x="576691" y="349416"/>
                  <a:pt x="576887" y="348844"/>
                  <a:pt x="568646" y="345312"/>
                </a:cubicBezTo>
                <a:cubicBezTo>
                  <a:pt x="562280" y="342584"/>
                  <a:pt x="556187" y="338733"/>
                  <a:pt x="549355" y="337595"/>
                </a:cubicBezTo>
                <a:lnTo>
                  <a:pt x="537780" y="335666"/>
                </a:lnTo>
                <a:cubicBezTo>
                  <a:pt x="535851" y="334380"/>
                  <a:pt x="533848" y="333199"/>
                  <a:pt x="531993" y="331808"/>
                </a:cubicBezTo>
                <a:cubicBezTo>
                  <a:pt x="528699" y="329337"/>
                  <a:pt x="525839" y="326273"/>
                  <a:pt x="522347" y="324091"/>
                </a:cubicBezTo>
                <a:cubicBezTo>
                  <a:pt x="520623" y="323013"/>
                  <a:pt x="518429" y="322963"/>
                  <a:pt x="516560" y="322162"/>
                </a:cubicBezTo>
                <a:cubicBezTo>
                  <a:pt x="502287" y="316045"/>
                  <a:pt x="515841" y="319470"/>
                  <a:pt x="497269" y="316375"/>
                </a:cubicBezTo>
                <a:cubicBezTo>
                  <a:pt x="494697" y="314446"/>
                  <a:pt x="491826" y="312862"/>
                  <a:pt x="489552" y="310588"/>
                </a:cubicBezTo>
                <a:cubicBezTo>
                  <a:pt x="487278" y="308314"/>
                  <a:pt x="486381" y="304740"/>
                  <a:pt x="483765" y="302871"/>
                </a:cubicBezTo>
                <a:cubicBezTo>
                  <a:pt x="481608" y="301330"/>
                  <a:pt x="478621" y="301585"/>
                  <a:pt x="476049" y="300942"/>
                </a:cubicBezTo>
                <a:cubicBezTo>
                  <a:pt x="474120" y="298370"/>
                  <a:pt x="472353" y="295667"/>
                  <a:pt x="470261" y="293226"/>
                </a:cubicBezTo>
                <a:cubicBezTo>
                  <a:pt x="468485" y="291155"/>
                  <a:pt x="466060" y="289658"/>
                  <a:pt x="464474" y="287438"/>
                </a:cubicBezTo>
                <a:cubicBezTo>
                  <a:pt x="462803" y="285098"/>
                  <a:pt x="462412" y="281967"/>
                  <a:pt x="460616" y="279722"/>
                </a:cubicBezTo>
                <a:cubicBezTo>
                  <a:pt x="457207" y="275461"/>
                  <a:pt x="452068" y="272687"/>
                  <a:pt x="449041" y="268147"/>
                </a:cubicBezTo>
                <a:cubicBezTo>
                  <a:pt x="439635" y="254038"/>
                  <a:pt x="451123" y="271789"/>
                  <a:pt x="441325" y="254643"/>
                </a:cubicBezTo>
                <a:cubicBezTo>
                  <a:pt x="440175" y="252630"/>
                  <a:pt x="438752" y="250785"/>
                  <a:pt x="437466" y="248856"/>
                </a:cubicBezTo>
                <a:cubicBezTo>
                  <a:pt x="436823" y="246927"/>
                  <a:pt x="436338" y="244938"/>
                  <a:pt x="435537" y="243069"/>
                </a:cubicBezTo>
                <a:cubicBezTo>
                  <a:pt x="434404" y="240426"/>
                  <a:pt x="432588" y="238080"/>
                  <a:pt x="431679" y="235352"/>
                </a:cubicBezTo>
                <a:cubicBezTo>
                  <a:pt x="430642" y="232242"/>
                  <a:pt x="430613" y="228870"/>
                  <a:pt x="429750" y="225707"/>
                </a:cubicBezTo>
                <a:cubicBezTo>
                  <a:pt x="428680" y="221783"/>
                  <a:pt x="425892" y="214132"/>
                  <a:pt x="425892" y="214132"/>
                </a:cubicBezTo>
                <a:cubicBezTo>
                  <a:pt x="425249" y="201271"/>
                  <a:pt x="424990" y="188386"/>
                  <a:pt x="423963" y="175550"/>
                </a:cubicBezTo>
                <a:cubicBezTo>
                  <a:pt x="423763" y="173051"/>
                  <a:pt x="421009" y="161205"/>
                  <a:pt x="420104" y="158188"/>
                </a:cubicBezTo>
                <a:cubicBezTo>
                  <a:pt x="418935" y="154292"/>
                  <a:pt x="418502" y="149997"/>
                  <a:pt x="416246" y="146613"/>
                </a:cubicBezTo>
                <a:cubicBezTo>
                  <a:pt x="411903" y="140098"/>
                  <a:pt x="411104" y="139762"/>
                  <a:pt x="408530" y="131180"/>
                </a:cubicBezTo>
                <a:cubicBezTo>
                  <a:pt x="403980" y="116012"/>
                  <a:pt x="409952" y="126561"/>
                  <a:pt x="402742" y="115747"/>
                </a:cubicBezTo>
                <a:cubicBezTo>
                  <a:pt x="400813" y="109960"/>
                  <a:pt x="400339" y="103461"/>
                  <a:pt x="396955" y="98385"/>
                </a:cubicBezTo>
                <a:cubicBezTo>
                  <a:pt x="395669" y="96456"/>
                  <a:pt x="394134" y="94672"/>
                  <a:pt x="393097" y="92598"/>
                </a:cubicBezTo>
                <a:cubicBezTo>
                  <a:pt x="391548" y="89501"/>
                  <a:pt x="390333" y="86237"/>
                  <a:pt x="389238" y="82952"/>
                </a:cubicBezTo>
                <a:cubicBezTo>
                  <a:pt x="388406" y="80456"/>
                  <a:pt x="386928" y="72234"/>
                  <a:pt x="385380" y="69448"/>
                </a:cubicBezTo>
                <a:cubicBezTo>
                  <a:pt x="383128" y="65395"/>
                  <a:pt x="380236" y="61732"/>
                  <a:pt x="377664" y="57874"/>
                </a:cubicBezTo>
                <a:cubicBezTo>
                  <a:pt x="377021" y="55945"/>
                  <a:pt x="376863" y="53778"/>
                  <a:pt x="375735" y="52086"/>
                </a:cubicBezTo>
                <a:cubicBezTo>
                  <a:pt x="372461" y="47176"/>
                  <a:pt x="367594" y="44452"/>
                  <a:pt x="362231" y="42441"/>
                </a:cubicBezTo>
                <a:cubicBezTo>
                  <a:pt x="359748" y="41510"/>
                  <a:pt x="357054" y="41274"/>
                  <a:pt x="354514" y="40512"/>
                </a:cubicBezTo>
                <a:cubicBezTo>
                  <a:pt x="350619" y="39344"/>
                  <a:pt x="342940" y="36654"/>
                  <a:pt x="342940" y="36654"/>
                </a:cubicBezTo>
                <a:cubicBezTo>
                  <a:pt x="335788" y="29502"/>
                  <a:pt x="339880" y="30866"/>
                  <a:pt x="331365" y="30866"/>
                </a:cubicBezTo>
                <a:lnTo>
                  <a:pt x="215618" y="0"/>
                </a:lnTo>
                <a:lnTo>
                  <a:pt x="111446" y="63661"/>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Forme libre : forme 45">
            <a:extLst>
              <a:ext uri="{FF2B5EF4-FFF2-40B4-BE49-F238E27FC236}">
                <a16:creationId xmlns:a16="http://schemas.microsoft.com/office/drawing/2014/main" id="{C8B3CCF8-C651-BD2D-B642-B6BD37F3D679}"/>
              </a:ext>
            </a:extLst>
          </p:cNvPr>
          <p:cNvSpPr/>
          <p:nvPr/>
        </p:nvSpPr>
        <p:spPr>
          <a:xfrm>
            <a:off x="3831574" y="4308138"/>
            <a:ext cx="461417" cy="410538"/>
          </a:xfrm>
          <a:custGeom>
            <a:avLst/>
            <a:gdLst>
              <a:gd name="connsiteX0" fmla="*/ 62865 w 461417"/>
              <a:gd name="connsiteY0" fmla="*/ 963 h 410538"/>
              <a:gd name="connsiteX1" fmla="*/ 62865 w 461417"/>
              <a:gd name="connsiteY1" fmla="*/ 963 h 410538"/>
              <a:gd name="connsiteX2" fmla="*/ 57150 w 461417"/>
              <a:gd name="connsiteY2" fmla="*/ 16203 h 410538"/>
              <a:gd name="connsiteX3" fmla="*/ 51435 w 461417"/>
              <a:gd name="connsiteY3" fmla="*/ 23823 h 410538"/>
              <a:gd name="connsiteX4" fmla="*/ 49530 w 461417"/>
              <a:gd name="connsiteY4" fmla="*/ 33348 h 410538"/>
              <a:gd name="connsiteX5" fmla="*/ 47625 w 461417"/>
              <a:gd name="connsiteY5" fmla="*/ 39063 h 410538"/>
              <a:gd name="connsiteX6" fmla="*/ 43815 w 461417"/>
              <a:gd name="connsiteY6" fmla="*/ 52398 h 410538"/>
              <a:gd name="connsiteX7" fmla="*/ 45720 w 461417"/>
              <a:gd name="connsiteY7" fmla="*/ 75258 h 410538"/>
              <a:gd name="connsiteX8" fmla="*/ 47625 w 461417"/>
              <a:gd name="connsiteY8" fmla="*/ 80973 h 410538"/>
              <a:gd name="connsiteX9" fmla="*/ 45720 w 461417"/>
              <a:gd name="connsiteY9" fmla="*/ 100023 h 410538"/>
              <a:gd name="connsiteX10" fmla="*/ 43815 w 461417"/>
              <a:gd name="connsiteY10" fmla="*/ 107643 h 410538"/>
              <a:gd name="connsiteX11" fmla="*/ 30480 w 461417"/>
              <a:gd name="connsiteY11" fmla="*/ 109548 h 410538"/>
              <a:gd name="connsiteX12" fmla="*/ 26670 w 461417"/>
              <a:gd name="connsiteY12" fmla="*/ 122883 h 410538"/>
              <a:gd name="connsiteX13" fmla="*/ 22860 w 461417"/>
              <a:gd name="connsiteY13" fmla="*/ 130503 h 410538"/>
              <a:gd name="connsiteX14" fmla="*/ 20955 w 461417"/>
              <a:gd name="connsiteY14" fmla="*/ 155268 h 410538"/>
              <a:gd name="connsiteX15" fmla="*/ 15240 w 461417"/>
              <a:gd name="connsiteY15" fmla="*/ 159078 h 410538"/>
              <a:gd name="connsiteX16" fmla="*/ 9525 w 461417"/>
              <a:gd name="connsiteY16" fmla="*/ 166698 h 410538"/>
              <a:gd name="connsiteX17" fmla="*/ 5715 w 461417"/>
              <a:gd name="connsiteY17" fmla="*/ 172413 h 410538"/>
              <a:gd name="connsiteX18" fmla="*/ 0 w 461417"/>
              <a:gd name="connsiteY18" fmla="*/ 176223 h 410538"/>
              <a:gd name="connsiteX19" fmla="*/ 1905 w 461417"/>
              <a:gd name="connsiteY19" fmla="*/ 237183 h 410538"/>
              <a:gd name="connsiteX20" fmla="*/ 3810 w 461417"/>
              <a:gd name="connsiteY20" fmla="*/ 244803 h 410538"/>
              <a:gd name="connsiteX21" fmla="*/ 7620 w 461417"/>
              <a:gd name="connsiteY21" fmla="*/ 261948 h 410538"/>
              <a:gd name="connsiteX22" fmla="*/ 9525 w 461417"/>
              <a:gd name="connsiteY22" fmla="*/ 313383 h 410538"/>
              <a:gd name="connsiteX23" fmla="*/ 13335 w 461417"/>
              <a:gd name="connsiteY23" fmla="*/ 319098 h 410538"/>
              <a:gd name="connsiteX24" fmla="*/ 20955 w 461417"/>
              <a:gd name="connsiteY24" fmla="*/ 332433 h 410538"/>
              <a:gd name="connsiteX25" fmla="*/ 30480 w 461417"/>
              <a:gd name="connsiteY25" fmla="*/ 345768 h 410538"/>
              <a:gd name="connsiteX26" fmla="*/ 47625 w 461417"/>
              <a:gd name="connsiteY26" fmla="*/ 355293 h 410538"/>
              <a:gd name="connsiteX27" fmla="*/ 60960 w 461417"/>
              <a:gd name="connsiteY27" fmla="*/ 357198 h 410538"/>
              <a:gd name="connsiteX28" fmla="*/ 72390 w 461417"/>
              <a:gd name="connsiteY28" fmla="*/ 364818 h 410538"/>
              <a:gd name="connsiteX29" fmla="*/ 78105 w 461417"/>
              <a:gd name="connsiteY29" fmla="*/ 368628 h 410538"/>
              <a:gd name="connsiteX30" fmla="*/ 89535 w 461417"/>
              <a:gd name="connsiteY30" fmla="*/ 380058 h 410538"/>
              <a:gd name="connsiteX31" fmla="*/ 100965 w 461417"/>
              <a:gd name="connsiteY31" fmla="*/ 385773 h 410538"/>
              <a:gd name="connsiteX32" fmla="*/ 108585 w 461417"/>
              <a:gd name="connsiteY32" fmla="*/ 387678 h 410538"/>
              <a:gd name="connsiteX33" fmla="*/ 118110 w 461417"/>
              <a:gd name="connsiteY33" fmla="*/ 391488 h 410538"/>
              <a:gd name="connsiteX34" fmla="*/ 139065 w 461417"/>
              <a:gd name="connsiteY34" fmla="*/ 393393 h 410538"/>
              <a:gd name="connsiteX35" fmla="*/ 169545 w 461417"/>
              <a:gd name="connsiteY35" fmla="*/ 399108 h 410538"/>
              <a:gd name="connsiteX36" fmla="*/ 175260 w 461417"/>
              <a:gd name="connsiteY36" fmla="*/ 401013 h 410538"/>
              <a:gd name="connsiteX37" fmla="*/ 180975 w 461417"/>
              <a:gd name="connsiteY37" fmla="*/ 404823 h 410538"/>
              <a:gd name="connsiteX38" fmla="*/ 190500 w 461417"/>
              <a:gd name="connsiteY38" fmla="*/ 406728 h 410538"/>
              <a:gd name="connsiteX39" fmla="*/ 203835 w 461417"/>
              <a:gd name="connsiteY39" fmla="*/ 410538 h 410538"/>
              <a:gd name="connsiteX40" fmla="*/ 224790 w 461417"/>
              <a:gd name="connsiteY40" fmla="*/ 408633 h 410538"/>
              <a:gd name="connsiteX41" fmla="*/ 255270 w 461417"/>
              <a:gd name="connsiteY41" fmla="*/ 406728 h 410538"/>
              <a:gd name="connsiteX42" fmla="*/ 260985 w 461417"/>
              <a:gd name="connsiteY42" fmla="*/ 402918 h 410538"/>
              <a:gd name="connsiteX43" fmla="*/ 299085 w 461417"/>
              <a:gd name="connsiteY43" fmla="*/ 399108 h 410538"/>
              <a:gd name="connsiteX44" fmla="*/ 363855 w 461417"/>
              <a:gd name="connsiteY44" fmla="*/ 401013 h 410538"/>
              <a:gd name="connsiteX45" fmla="*/ 371475 w 461417"/>
              <a:gd name="connsiteY45" fmla="*/ 399108 h 410538"/>
              <a:gd name="connsiteX46" fmla="*/ 386715 w 461417"/>
              <a:gd name="connsiteY46" fmla="*/ 395298 h 410538"/>
              <a:gd name="connsiteX47" fmla="*/ 394335 w 461417"/>
              <a:gd name="connsiteY47" fmla="*/ 391488 h 410538"/>
              <a:gd name="connsiteX48" fmla="*/ 415290 w 461417"/>
              <a:gd name="connsiteY48" fmla="*/ 383868 h 410538"/>
              <a:gd name="connsiteX49" fmla="*/ 432435 w 461417"/>
              <a:gd name="connsiteY49" fmla="*/ 362913 h 410538"/>
              <a:gd name="connsiteX50" fmla="*/ 443865 w 461417"/>
              <a:gd name="connsiteY50" fmla="*/ 357198 h 410538"/>
              <a:gd name="connsiteX51" fmla="*/ 459105 w 461417"/>
              <a:gd name="connsiteY51" fmla="*/ 340053 h 410538"/>
              <a:gd name="connsiteX52" fmla="*/ 459105 w 461417"/>
              <a:gd name="connsiteY52" fmla="*/ 279093 h 410538"/>
              <a:gd name="connsiteX53" fmla="*/ 451485 w 461417"/>
              <a:gd name="connsiteY53" fmla="*/ 277188 h 410538"/>
              <a:gd name="connsiteX54" fmla="*/ 447675 w 461417"/>
              <a:gd name="connsiteY54" fmla="*/ 267663 h 410538"/>
              <a:gd name="connsiteX55" fmla="*/ 443865 w 461417"/>
              <a:gd name="connsiteY55" fmla="*/ 261948 h 410538"/>
              <a:gd name="connsiteX56" fmla="*/ 440055 w 461417"/>
              <a:gd name="connsiteY56" fmla="*/ 252423 h 410538"/>
              <a:gd name="connsiteX57" fmla="*/ 426720 w 461417"/>
              <a:gd name="connsiteY57" fmla="*/ 239088 h 410538"/>
              <a:gd name="connsiteX58" fmla="*/ 417195 w 461417"/>
              <a:gd name="connsiteY58" fmla="*/ 237183 h 410538"/>
              <a:gd name="connsiteX59" fmla="*/ 409575 w 461417"/>
              <a:gd name="connsiteY59" fmla="*/ 233373 h 410538"/>
              <a:gd name="connsiteX60" fmla="*/ 398145 w 461417"/>
              <a:gd name="connsiteY60" fmla="*/ 225753 h 410538"/>
              <a:gd name="connsiteX61" fmla="*/ 384810 w 461417"/>
              <a:gd name="connsiteY61" fmla="*/ 212418 h 410538"/>
              <a:gd name="connsiteX62" fmla="*/ 377190 w 461417"/>
              <a:gd name="connsiteY62" fmla="*/ 204798 h 410538"/>
              <a:gd name="connsiteX63" fmla="*/ 373380 w 461417"/>
              <a:gd name="connsiteY63" fmla="*/ 199083 h 410538"/>
              <a:gd name="connsiteX64" fmla="*/ 361950 w 461417"/>
              <a:gd name="connsiteY64" fmla="*/ 187653 h 410538"/>
              <a:gd name="connsiteX65" fmla="*/ 360045 w 461417"/>
              <a:gd name="connsiteY65" fmla="*/ 181938 h 410538"/>
              <a:gd name="connsiteX66" fmla="*/ 348615 w 461417"/>
              <a:gd name="connsiteY66" fmla="*/ 172413 h 410538"/>
              <a:gd name="connsiteX67" fmla="*/ 337185 w 461417"/>
              <a:gd name="connsiteY67" fmla="*/ 159078 h 410538"/>
              <a:gd name="connsiteX68" fmla="*/ 333375 w 461417"/>
              <a:gd name="connsiteY68" fmla="*/ 153363 h 410538"/>
              <a:gd name="connsiteX69" fmla="*/ 327660 w 461417"/>
              <a:gd name="connsiteY69" fmla="*/ 149553 h 410538"/>
              <a:gd name="connsiteX70" fmla="*/ 316230 w 461417"/>
              <a:gd name="connsiteY70" fmla="*/ 132408 h 410538"/>
              <a:gd name="connsiteX71" fmla="*/ 310515 w 461417"/>
              <a:gd name="connsiteY71" fmla="*/ 128598 h 410538"/>
              <a:gd name="connsiteX72" fmla="*/ 299085 w 461417"/>
              <a:gd name="connsiteY72" fmla="*/ 124788 h 410538"/>
              <a:gd name="connsiteX73" fmla="*/ 297180 w 461417"/>
              <a:gd name="connsiteY73" fmla="*/ 119073 h 410538"/>
              <a:gd name="connsiteX74" fmla="*/ 278130 w 461417"/>
              <a:gd name="connsiteY74" fmla="*/ 113358 h 410538"/>
              <a:gd name="connsiteX75" fmla="*/ 266700 w 461417"/>
              <a:gd name="connsiteY75" fmla="*/ 107643 h 410538"/>
              <a:gd name="connsiteX76" fmla="*/ 249555 w 461417"/>
              <a:gd name="connsiteY76" fmla="*/ 100023 h 410538"/>
              <a:gd name="connsiteX77" fmla="*/ 241935 w 461417"/>
              <a:gd name="connsiteY77" fmla="*/ 98118 h 410538"/>
              <a:gd name="connsiteX78" fmla="*/ 230505 w 461417"/>
              <a:gd name="connsiteY78" fmla="*/ 96213 h 410538"/>
              <a:gd name="connsiteX79" fmla="*/ 224790 w 461417"/>
              <a:gd name="connsiteY79" fmla="*/ 94308 h 410538"/>
              <a:gd name="connsiteX80" fmla="*/ 203835 w 461417"/>
              <a:gd name="connsiteY80" fmla="*/ 88593 h 410538"/>
              <a:gd name="connsiteX81" fmla="*/ 192405 w 461417"/>
              <a:gd name="connsiteY81" fmla="*/ 84783 h 410538"/>
              <a:gd name="connsiteX82" fmla="*/ 177165 w 461417"/>
              <a:gd name="connsiteY82" fmla="*/ 80973 h 410538"/>
              <a:gd name="connsiteX83" fmla="*/ 161925 w 461417"/>
              <a:gd name="connsiteY83" fmla="*/ 71448 h 410538"/>
              <a:gd name="connsiteX84" fmla="*/ 154305 w 461417"/>
              <a:gd name="connsiteY84" fmla="*/ 69543 h 410538"/>
              <a:gd name="connsiteX85" fmla="*/ 142875 w 461417"/>
              <a:gd name="connsiteY85" fmla="*/ 63828 h 410538"/>
              <a:gd name="connsiteX86" fmla="*/ 137160 w 461417"/>
              <a:gd name="connsiteY86" fmla="*/ 56208 h 410538"/>
              <a:gd name="connsiteX87" fmla="*/ 133350 w 461417"/>
              <a:gd name="connsiteY87" fmla="*/ 50493 h 410538"/>
              <a:gd name="connsiteX88" fmla="*/ 127635 w 461417"/>
              <a:gd name="connsiteY88" fmla="*/ 46683 h 410538"/>
              <a:gd name="connsiteX89" fmla="*/ 116205 w 461417"/>
              <a:gd name="connsiteY89" fmla="*/ 31443 h 410538"/>
              <a:gd name="connsiteX90" fmla="*/ 104775 w 461417"/>
              <a:gd name="connsiteY90" fmla="*/ 23823 h 410538"/>
              <a:gd name="connsiteX91" fmla="*/ 95250 w 461417"/>
              <a:gd name="connsiteY91" fmla="*/ 14298 h 410538"/>
              <a:gd name="connsiteX92" fmla="*/ 83820 w 461417"/>
              <a:gd name="connsiteY92" fmla="*/ 4773 h 410538"/>
              <a:gd name="connsiteX93" fmla="*/ 62865 w 461417"/>
              <a:gd name="connsiteY93" fmla="*/ 963 h 41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61417" h="410538">
                <a:moveTo>
                  <a:pt x="62865" y="963"/>
                </a:moveTo>
                <a:lnTo>
                  <a:pt x="62865" y="963"/>
                </a:lnTo>
                <a:cubicBezTo>
                  <a:pt x="60960" y="6043"/>
                  <a:pt x="59576" y="11350"/>
                  <a:pt x="57150" y="16203"/>
                </a:cubicBezTo>
                <a:cubicBezTo>
                  <a:pt x="55730" y="19043"/>
                  <a:pt x="52724" y="20922"/>
                  <a:pt x="51435" y="23823"/>
                </a:cubicBezTo>
                <a:cubicBezTo>
                  <a:pt x="50120" y="26782"/>
                  <a:pt x="50315" y="30207"/>
                  <a:pt x="49530" y="33348"/>
                </a:cubicBezTo>
                <a:cubicBezTo>
                  <a:pt x="49043" y="35296"/>
                  <a:pt x="48177" y="37132"/>
                  <a:pt x="47625" y="39063"/>
                </a:cubicBezTo>
                <a:cubicBezTo>
                  <a:pt x="42841" y="55807"/>
                  <a:pt x="48383" y="38695"/>
                  <a:pt x="43815" y="52398"/>
                </a:cubicBezTo>
                <a:cubicBezTo>
                  <a:pt x="44450" y="60018"/>
                  <a:pt x="44709" y="67679"/>
                  <a:pt x="45720" y="75258"/>
                </a:cubicBezTo>
                <a:cubicBezTo>
                  <a:pt x="45985" y="77248"/>
                  <a:pt x="47625" y="78965"/>
                  <a:pt x="47625" y="80973"/>
                </a:cubicBezTo>
                <a:cubicBezTo>
                  <a:pt x="47625" y="87355"/>
                  <a:pt x="46623" y="93705"/>
                  <a:pt x="45720" y="100023"/>
                </a:cubicBezTo>
                <a:cubicBezTo>
                  <a:pt x="45350" y="102615"/>
                  <a:pt x="46035" y="106255"/>
                  <a:pt x="43815" y="107643"/>
                </a:cubicBezTo>
                <a:cubicBezTo>
                  <a:pt x="40007" y="110023"/>
                  <a:pt x="34925" y="108913"/>
                  <a:pt x="30480" y="109548"/>
                </a:cubicBezTo>
                <a:cubicBezTo>
                  <a:pt x="29513" y="113415"/>
                  <a:pt x="28310" y="119057"/>
                  <a:pt x="26670" y="122883"/>
                </a:cubicBezTo>
                <a:cubicBezTo>
                  <a:pt x="25551" y="125493"/>
                  <a:pt x="24130" y="127963"/>
                  <a:pt x="22860" y="130503"/>
                </a:cubicBezTo>
                <a:cubicBezTo>
                  <a:pt x="22225" y="138758"/>
                  <a:pt x="23088" y="147268"/>
                  <a:pt x="20955" y="155268"/>
                </a:cubicBezTo>
                <a:cubicBezTo>
                  <a:pt x="20365" y="157480"/>
                  <a:pt x="16859" y="157459"/>
                  <a:pt x="15240" y="159078"/>
                </a:cubicBezTo>
                <a:cubicBezTo>
                  <a:pt x="12995" y="161323"/>
                  <a:pt x="11370" y="164114"/>
                  <a:pt x="9525" y="166698"/>
                </a:cubicBezTo>
                <a:cubicBezTo>
                  <a:pt x="8194" y="168561"/>
                  <a:pt x="7334" y="170794"/>
                  <a:pt x="5715" y="172413"/>
                </a:cubicBezTo>
                <a:cubicBezTo>
                  <a:pt x="4096" y="174032"/>
                  <a:pt x="1905" y="174953"/>
                  <a:pt x="0" y="176223"/>
                </a:cubicBezTo>
                <a:cubicBezTo>
                  <a:pt x="635" y="196543"/>
                  <a:pt x="777" y="216884"/>
                  <a:pt x="1905" y="237183"/>
                </a:cubicBezTo>
                <a:cubicBezTo>
                  <a:pt x="2050" y="239797"/>
                  <a:pt x="3297" y="242236"/>
                  <a:pt x="3810" y="244803"/>
                </a:cubicBezTo>
                <a:cubicBezTo>
                  <a:pt x="7163" y="261566"/>
                  <a:pt x="3913" y="250826"/>
                  <a:pt x="7620" y="261948"/>
                </a:cubicBezTo>
                <a:cubicBezTo>
                  <a:pt x="8255" y="279093"/>
                  <a:pt x="7818" y="296311"/>
                  <a:pt x="9525" y="313383"/>
                </a:cubicBezTo>
                <a:cubicBezTo>
                  <a:pt x="9753" y="315661"/>
                  <a:pt x="12311" y="317050"/>
                  <a:pt x="13335" y="319098"/>
                </a:cubicBezTo>
                <a:cubicBezTo>
                  <a:pt x="21579" y="335585"/>
                  <a:pt x="5600" y="310936"/>
                  <a:pt x="20955" y="332433"/>
                </a:cubicBezTo>
                <a:cubicBezTo>
                  <a:pt x="23171" y="335536"/>
                  <a:pt x="28044" y="343602"/>
                  <a:pt x="30480" y="345768"/>
                </a:cubicBezTo>
                <a:cubicBezTo>
                  <a:pt x="34915" y="349710"/>
                  <a:pt x="41366" y="354041"/>
                  <a:pt x="47625" y="355293"/>
                </a:cubicBezTo>
                <a:cubicBezTo>
                  <a:pt x="52028" y="356174"/>
                  <a:pt x="56515" y="356563"/>
                  <a:pt x="60960" y="357198"/>
                </a:cubicBezTo>
                <a:lnTo>
                  <a:pt x="72390" y="364818"/>
                </a:lnTo>
                <a:cubicBezTo>
                  <a:pt x="74295" y="366088"/>
                  <a:pt x="76486" y="367009"/>
                  <a:pt x="78105" y="368628"/>
                </a:cubicBezTo>
                <a:cubicBezTo>
                  <a:pt x="81915" y="372438"/>
                  <a:pt x="84423" y="378354"/>
                  <a:pt x="89535" y="380058"/>
                </a:cubicBezTo>
                <a:cubicBezTo>
                  <a:pt x="113616" y="388085"/>
                  <a:pt x="75115" y="374694"/>
                  <a:pt x="100965" y="385773"/>
                </a:cubicBezTo>
                <a:cubicBezTo>
                  <a:pt x="103371" y="386804"/>
                  <a:pt x="106101" y="386850"/>
                  <a:pt x="108585" y="387678"/>
                </a:cubicBezTo>
                <a:cubicBezTo>
                  <a:pt x="111829" y="388759"/>
                  <a:pt x="114749" y="390858"/>
                  <a:pt x="118110" y="391488"/>
                </a:cubicBezTo>
                <a:cubicBezTo>
                  <a:pt x="125004" y="392781"/>
                  <a:pt x="132080" y="392758"/>
                  <a:pt x="139065" y="393393"/>
                </a:cubicBezTo>
                <a:cubicBezTo>
                  <a:pt x="159272" y="398445"/>
                  <a:pt x="149109" y="396554"/>
                  <a:pt x="169545" y="399108"/>
                </a:cubicBezTo>
                <a:cubicBezTo>
                  <a:pt x="171450" y="399743"/>
                  <a:pt x="173464" y="400115"/>
                  <a:pt x="175260" y="401013"/>
                </a:cubicBezTo>
                <a:cubicBezTo>
                  <a:pt x="177308" y="402037"/>
                  <a:pt x="178831" y="404019"/>
                  <a:pt x="180975" y="404823"/>
                </a:cubicBezTo>
                <a:cubicBezTo>
                  <a:pt x="184007" y="405960"/>
                  <a:pt x="187339" y="406026"/>
                  <a:pt x="190500" y="406728"/>
                </a:cubicBezTo>
                <a:cubicBezTo>
                  <a:pt x="197676" y="408323"/>
                  <a:pt x="197471" y="408417"/>
                  <a:pt x="203835" y="410538"/>
                </a:cubicBezTo>
                <a:lnTo>
                  <a:pt x="224790" y="408633"/>
                </a:lnTo>
                <a:cubicBezTo>
                  <a:pt x="234942" y="407881"/>
                  <a:pt x="245215" y="408316"/>
                  <a:pt x="255270" y="406728"/>
                </a:cubicBezTo>
                <a:cubicBezTo>
                  <a:pt x="257532" y="406371"/>
                  <a:pt x="258729" y="403310"/>
                  <a:pt x="260985" y="402918"/>
                </a:cubicBezTo>
                <a:cubicBezTo>
                  <a:pt x="273560" y="400731"/>
                  <a:pt x="286385" y="400378"/>
                  <a:pt x="299085" y="399108"/>
                </a:cubicBezTo>
                <a:cubicBezTo>
                  <a:pt x="320675" y="399743"/>
                  <a:pt x="342256" y="401013"/>
                  <a:pt x="363855" y="401013"/>
                </a:cubicBezTo>
                <a:cubicBezTo>
                  <a:pt x="366473" y="401013"/>
                  <a:pt x="368919" y="399676"/>
                  <a:pt x="371475" y="399108"/>
                </a:cubicBezTo>
                <a:cubicBezTo>
                  <a:pt x="377668" y="397732"/>
                  <a:pt x="381216" y="397655"/>
                  <a:pt x="386715" y="395298"/>
                </a:cubicBezTo>
                <a:cubicBezTo>
                  <a:pt x="389325" y="394179"/>
                  <a:pt x="391666" y="392458"/>
                  <a:pt x="394335" y="391488"/>
                </a:cubicBezTo>
                <a:cubicBezTo>
                  <a:pt x="419581" y="382308"/>
                  <a:pt x="397896" y="392565"/>
                  <a:pt x="415290" y="383868"/>
                </a:cubicBezTo>
                <a:cubicBezTo>
                  <a:pt x="416310" y="382509"/>
                  <a:pt x="427332" y="366315"/>
                  <a:pt x="432435" y="362913"/>
                </a:cubicBezTo>
                <a:cubicBezTo>
                  <a:pt x="445675" y="354086"/>
                  <a:pt x="430376" y="369188"/>
                  <a:pt x="443865" y="357198"/>
                </a:cubicBezTo>
                <a:cubicBezTo>
                  <a:pt x="454541" y="347708"/>
                  <a:pt x="453314" y="348739"/>
                  <a:pt x="459105" y="340053"/>
                </a:cubicBezTo>
                <a:cubicBezTo>
                  <a:pt x="460522" y="321637"/>
                  <a:pt x="463510" y="296713"/>
                  <a:pt x="459105" y="279093"/>
                </a:cubicBezTo>
                <a:cubicBezTo>
                  <a:pt x="458470" y="276553"/>
                  <a:pt x="454025" y="277823"/>
                  <a:pt x="451485" y="277188"/>
                </a:cubicBezTo>
                <a:cubicBezTo>
                  <a:pt x="450215" y="274013"/>
                  <a:pt x="449204" y="270722"/>
                  <a:pt x="447675" y="267663"/>
                </a:cubicBezTo>
                <a:cubicBezTo>
                  <a:pt x="446651" y="265615"/>
                  <a:pt x="444889" y="263996"/>
                  <a:pt x="443865" y="261948"/>
                </a:cubicBezTo>
                <a:cubicBezTo>
                  <a:pt x="442336" y="258889"/>
                  <a:pt x="442107" y="255159"/>
                  <a:pt x="440055" y="252423"/>
                </a:cubicBezTo>
                <a:cubicBezTo>
                  <a:pt x="436283" y="247394"/>
                  <a:pt x="432884" y="240321"/>
                  <a:pt x="426720" y="239088"/>
                </a:cubicBezTo>
                <a:lnTo>
                  <a:pt x="417195" y="237183"/>
                </a:lnTo>
                <a:cubicBezTo>
                  <a:pt x="414655" y="235913"/>
                  <a:pt x="411886" y="235024"/>
                  <a:pt x="409575" y="233373"/>
                </a:cubicBezTo>
                <a:cubicBezTo>
                  <a:pt x="397089" y="224454"/>
                  <a:pt x="410404" y="229839"/>
                  <a:pt x="398145" y="225753"/>
                </a:cubicBezTo>
                <a:lnTo>
                  <a:pt x="384810" y="212418"/>
                </a:lnTo>
                <a:cubicBezTo>
                  <a:pt x="382270" y="209878"/>
                  <a:pt x="379183" y="207787"/>
                  <a:pt x="377190" y="204798"/>
                </a:cubicBezTo>
                <a:cubicBezTo>
                  <a:pt x="375920" y="202893"/>
                  <a:pt x="374901" y="200794"/>
                  <a:pt x="373380" y="199083"/>
                </a:cubicBezTo>
                <a:cubicBezTo>
                  <a:pt x="369800" y="195056"/>
                  <a:pt x="361950" y="187653"/>
                  <a:pt x="361950" y="187653"/>
                </a:cubicBezTo>
                <a:cubicBezTo>
                  <a:pt x="361315" y="185748"/>
                  <a:pt x="361159" y="183609"/>
                  <a:pt x="360045" y="181938"/>
                </a:cubicBezTo>
                <a:cubicBezTo>
                  <a:pt x="357111" y="177538"/>
                  <a:pt x="352832" y="175224"/>
                  <a:pt x="348615" y="172413"/>
                </a:cubicBezTo>
                <a:cubicBezTo>
                  <a:pt x="339868" y="159293"/>
                  <a:pt x="351043" y="175246"/>
                  <a:pt x="337185" y="159078"/>
                </a:cubicBezTo>
                <a:cubicBezTo>
                  <a:pt x="335695" y="157340"/>
                  <a:pt x="334994" y="154982"/>
                  <a:pt x="333375" y="153363"/>
                </a:cubicBezTo>
                <a:cubicBezTo>
                  <a:pt x="331756" y="151744"/>
                  <a:pt x="329279" y="151172"/>
                  <a:pt x="327660" y="149553"/>
                </a:cubicBezTo>
                <a:cubicBezTo>
                  <a:pt x="316693" y="138586"/>
                  <a:pt x="327113" y="145105"/>
                  <a:pt x="316230" y="132408"/>
                </a:cubicBezTo>
                <a:cubicBezTo>
                  <a:pt x="314740" y="130670"/>
                  <a:pt x="312607" y="129528"/>
                  <a:pt x="310515" y="128598"/>
                </a:cubicBezTo>
                <a:cubicBezTo>
                  <a:pt x="306845" y="126967"/>
                  <a:pt x="299085" y="124788"/>
                  <a:pt x="299085" y="124788"/>
                </a:cubicBezTo>
                <a:cubicBezTo>
                  <a:pt x="298450" y="122883"/>
                  <a:pt x="298814" y="120240"/>
                  <a:pt x="297180" y="119073"/>
                </a:cubicBezTo>
                <a:cubicBezTo>
                  <a:pt x="294683" y="117289"/>
                  <a:pt x="282204" y="114376"/>
                  <a:pt x="278130" y="113358"/>
                </a:cubicBezTo>
                <a:cubicBezTo>
                  <a:pt x="261752" y="102439"/>
                  <a:pt x="282474" y="115530"/>
                  <a:pt x="266700" y="107643"/>
                </a:cubicBezTo>
                <a:cubicBezTo>
                  <a:pt x="254190" y="101388"/>
                  <a:pt x="269214" y="104938"/>
                  <a:pt x="249555" y="100023"/>
                </a:cubicBezTo>
                <a:cubicBezTo>
                  <a:pt x="247015" y="99388"/>
                  <a:pt x="244502" y="98631"/>
                  <a:pt x="241935" y="98118"/>
                </a:cubicBezTo>
                <a:cubicBezTo>
                  <a:pt x="238147" y="97360"/>
                  <a:pt x="234276" y="97051"/>
                  <a:pt x="230505" y="96213"/>
                </a:cubicBezTo>
                <a:cubicBezTo>
                  <a:pt x="228545" y="95777"/>
                  <a:pt x="226738" y="94795"/>
                  <a:pt x="224790" y="94308"/>
                </a:cubicBezTo>
                <a:cubicBezTo>
                  <a:pt x="203249" y="88923"/>
                  <a:pt x="228356" y="96767"/>
                  <a:pt x="203835" y="88593"/>
                </a:cubicBezTo>
                <a:cubicBezTo>
                  <a:pt x="200025" y="87323"/>
                  <a:pt x="196343" y="85571"/>
                  <a:pt x="192405" y="84783"/>
                </a:cubicBezTo>
                <a:cubicBezTo>
                  <a:pt x="180911" y="82484"/>
                  <a:pt x="185952" y="83902"/>
                  <a:pt x="177165" y="80973"/>
                </a:cubicBezTo>
                <a:cubicBezTo>
                  <a:pt x="171171" y="76478"/>
                  <a:pt x="168898" y="74063"/>
                  <a:pt x="161925" y="71448"/>
                </a:cubicBezTo>
                <a:cubicBezTo>
                  <a:pt x="159474" y="70529"/>
                  <a:pt x="156822" y="70262"/>
                  <a:pt x="154305" y="69543"/>
                </a:cubicBezTo>
                <a:cubicBezTo>
                  <a:pt x="149967" y="68303"/>
                  <a:pt x="146215" y="67168"/>
                  <a:pt x="142875" y="63828"/>
                </a:cubicBezTo>
                <a:cubicBezTo>
                  <a:pt x="140630" y="61583"/>
                  <a:pt x="139005" y="58792"/>
                  <a:pt x="137160" y="56208"/>
                </a:cubicBezTo>
                <a:cubicBezTo>
                  <a:pt x="135829" y="54345"/>
                  <a:pt x="134969" y="52112"/>
                  <a:pt x="133350" y="50493"/>
                </a:cubicBezTo>
                <a:cubicBezTo>
                  <a:pt x="131731" y="48874"/>
                  <a:pt x="129540" y="47953"/>
                  <a:pt x="127635" y="46683"/>
                </a:cubicBezTo>
                <a:cubicBezTo>
                  <a:pt x="123487" y="38387"/>
                  <a:pt x="124228" y="37862"/>
                  <a:pt x="116205" y="31443"/>
                </a:cubicBezTo>
                <a:cubicBezTo>
                  <a:pt x="112629" y="28582"/>
                  <a:pt x="104775" y="23823"/>
                  <a:pt x="104775" y="23823"/>
                </a:cubicBezTo>
                <a:cubicBezTo>
                  <a:pt x="97790" y="13346"/>
                  <a:pt x="104775" y="22235"/>
                  <a:pt x="95250" y="14298"/>
                </a:cubicBezTo>
                <a:cubicBezTo>
                  <a:pt x="80582" y="2075"/>
                  <a:pt x="98009" y="14233"/>
                  <a:pt x="83820" y="4773"/>
                </a:cubicBezTo>
                <a:cubicBezTo>
                  <a:pt x="81761" y="-3463"/>
                  <a:pt x="66358" y="1598"/>
                  <a:pt x="62865" y="963"/>
                </a:cubicBez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orme libre : forme 46">
            <a:extLst>
              <a:ext uri="{FF2B5EF4-FFF2-40B4-BE49-F238E27FC236}">
                <a16:creationId xmlns:a16="http://schemas.microsoft.com/office/drawing/2014/main" id="{E19ADA1B-8D03-0048-50B0-B880D0D0E7F2}"/>
              </a:ext>
            </a:extLst>
          </p:cNvPr>
          <p:cNvSpPr/>
          <p:nvPr/>
        </p:nvSpPr>
        <p:spPr>
          <a:xfrm>
            <a:off x="2788635" y="3580394"/>
            <a:ext cx="1341120" cy="2651760"/>
          </a:xfrm>
          <a:custGeom>
            <a:avLst/>
            <a:gdLst>
              <a:gd name="connsiteX0" fmla="*/ 495300 w 1341120"/>
              <a:gd name="connsiteY0" fmla="*/ 0 h 2651760"/>
              <a:gd name="connsiteX1" fmla="*/ 495300 w 1341120"/>
              <a:gd name="connsiteY1" fmla="*/ 0 h 2651760"/>
              <a:gd name="connsiteX2" fmla="*/ 411480 w 1341120"/>
              <a:gd name="connsiteY2" fmla="*/ 53340 h 2651760"/>
              <a:gd name="connsiteX3" fmla="*/ 365760 w 1341120"/>
              <a:gd name="connsiteY3" fmla="*/ 68580 h 2651760"/>
              <a:gd name="connsiteX4" fmla="*/ 281940 w 1341120"/>
              <a:gd name="connsiteY4" fmla="*/ 45720 h 2651760"/>
              <a:gd name="connsiteX5" fmla="*/ 220980 w 1341120"/>
              <a:gd name="connsiteY5" fmla="*/ 53340 h 2651760"/>
              <a:gd name="connsiteX6" fmla="*/ 182880 w 1341120"/>
              <a:gd name="connsiteY6" fmla="*/ 91440 h 2651760"/>
              <a:gd name="connsiteX7" fmla="*/ 175260 w 1341120"/>
              <a:gd name="connsiteY7" fmla="*/ 114300 h 2651760"/>
              <a:gd name="connsiteX8" fmla="*/ 137160 w 1341120"/>
              <a:gd name="connsiteY8" fmla="*/ 121920 h 2651760"/>
              <a:gd name="connsiteX9" fmla="*/ 114300 w 1341120"/>
              <a:gd name="connsiteY9" fmla="*/ 129540 h 2651760"/>
              <a:gd name="connsiteX10" fmla="*/ 91440 w 1341120"/>
              <a:gd name="connsiteY10" fmla="*/ 220980 h 2651760"/>
              <a:gd name="connsiteX11" fmla="*/ 83820 w 1341120"/>
              <a:gd name="connsiteY11" fmla="*/ 243840 h 2651760"/>
              <a:gd name="connsiteX12" fmla="*/ 76200 w 1341120"/>
              <a:gd name="connsiteY12" fmla="*/ 274320 h 2651760"/>
              <a:gd name="connsiteX13" fmla="*/ 83820 w 1341120"/>
              <a:gd name="connsiteY13" fmla="*/ 312420 h 2651760"/>
              <a:gd name="connsiteX14" fmla="*/ 99060 w 1341120"/>
              <a:gd name="connsiteY14" fmla="*/ 373380 h 2651760"/>
              <a:gd name="connsiteX15" fmla="*/ 114300 w 1341120"/>
              <a:gd name="connsiteY15" fmla="*/ 419100 h 2651760"/>
              <a:gd name="connsiteX16" fmla="*/ 91440 w 1341120"/>
              <a:gd name="connsiteY16" fmla="*/ 487680 h 2651760"/>
              <a:gd name="connsiteX17" fmla="*/ 45720 w 1341120"/>
              <a:gd name="connsiteY17" fmla="*/ 525780 h 2651760"/>
              <a:gd name="connsiteX18" fmla="*/ 45720 w 1341120"/>
              <a:gd name="connsiteY18" fmla="*/ 525780 h 2651760"/>
              <a:gd name="connsiteX19" fmla="*/ 15240 w 1341120"/>
              <a:gd name="connsiteY19" fmla="*/ 594360 h 2651760"/>
              <a:gd name="connsiteX20" fmla="*/ 7620 w 1341120"/>
              <a:gd name="connsiteY20" fmla="*/ 624840 h 2651760"/>
              <a:gd name="connsiteX21" fmla="*/ 0 w 1341120"/>
              <a:gd name="connsiteY21" fmla="*/ 708660 h 2651760"/>
              <a:gd name="connsiteX22" fmla="*/ 7620 w 1341120"/>
              <a:gd name="connsiteY22" fmla="*/ 754380 h 2651760"/>
              <a:gd name="connsiteX23" fmla="*/ 7620 w 1341120"/>
              <a:gd name="connsiteY23" fmla="*/ 815340 h 2651760"/>
              <a:gd name="connsiteX24" fmla="*/ 7620 w 1341120"/>
              <a:gd name="connsiteY24" fmla="*/ 845820 h 2651760"/>
              <a:gd name="connsiteX25" fmla="*/ 53340 w 1341120"/>
              <a:gd name="connsiteY25" fmla="*/ 952500 h 2651760"/>
              <a:gd name="connsiteX26" fmla="*/ 91440 w 1341120"/>
              <a:gd name="connsiteY26" fmla="*/ 1005840 h 2651760"/>
              <a:gd name="connsiteX27" fmla="*/ 106680 w 1341120"/>
              <a:gd name="connsiteY27" fmla="*/ 1059180 h 2651760"/>
              <a:gd name="connsiteX28" fmla="*/ 99060 w 1341120"/>
              <a:gd name="connsiteY28" fmla="*/ 1082040 h 2651760"/>
              <a:gd name="connsiteX29" fmla="*/ 99060 w 1341120"/>
              <a:gd name="connsiteY29" fmla="*/ 1135380 h 2651760"/>
              <a:gd name="connsiteX30" fmla="*/ 121920 w 1341120"/>
              <a:gd name="connsiteY30" fmla="*/ 1211580 h 2651760"/>
              <a:gd name="connsiteX31" fmla="*/ 121920 w 1341120"/>
              <a:gd name="connsiteY31" fmla="*/ 1257300 h 2651760"/>
              <a:gd name="connsiteX32" fmla="*/ 83820 w 1341120"/>
              <a:gd name="connsiteY32" fmla="*/ 1310640 h 2651760"/>
              <a:gd name="connsiteX33" fmla="*/ 114300 w 1341120"/>
              <a:gd name="connsiteY33" fmla="*/ 1440180 h 2651760"/>
              <a:gd name="connsiteX34" fmla="*/ 152400 w 1341120"/>
              <a:gd name="connsiteY34" fmla="*/ 1539240 h 2651760"/>
              <a:gd name="connsiteX35" fmla="*/ 167640 w 1341120"/>
              <a:gd name="connsiteY35" fmla="*/ 1600200 h 2651760"/>
              <a:gd name="connsiteX36" fmla="*/ 167640 w 1341120"/>
              <a:gd name="connsiteY36" fmla="*/ 1668780 h 2651760"/>
              <a:gd name="connsiteX37" fmla="*/ 236220 w 1341120"/>
              <a:gd name="connsiteY37" fmla="*/ 1760220 h 2651760"/>
              <a:gd name="connsiteX38" fmla="*/ 243840 w 1341120"/>
              <a:gd name="connsiteY38" fmla="*/ 1828800 h 2651760"/>
              <a:gd name="connsiteX39" fmla="*/ 358140 w 1341120"/>
              <a:gd name="connsiteY39" fmla="*/ 2011680 h 2651760"/>
              <a:gd name="connsiteX40" fmla="*/ 381000 w 1341120"/>
              <a:gd name="connsiteY40" fmla="*/ 2118360 h 2651760"/>
              <a:gd name="connsiteX41" fmla="*/ 396240 w 1341120"/>
              <a:gd name="connsiteY41" fmla="*/ 2194560 h 2651760"/>
              <a:gd name="connsiteX42" fmla="*/ 411480 w 1341120"/>
              <a:gd name="connsiteY42" fmla="*/ 2286000 h 2651760"/>
              <a:gd name="connsiteX43" fmla="*/ 419100 w 1341120"/>
              <a:gd name="connsiteY43" fmla="*/ 2339340 h 2651760"/>
              <a:gd name="connsiteX44" fmla="*/ 419100 w 1341120"/>
              <a:gd name="connsiteY44" fmla="*/ 2377440 h 2651760"/>
              <a:gd name="connsiteX45" fmla="*/ 403860 w 1341120"/>
              <a:gd name="connsiteY45" fmla="*/ 2400300 h 2651760"/>
              <a:gd name="connsiteX46" fmla="*/ 419100 w 1341120"/>
              <a:gd name="connsiteY46" fmla="*/ 2453640 h 2651760"/>
              <a:gd name="connsiteX47" fmla="*/ 441960 w 1341120"/>
              <a:gd name="connsiteY47" fmla="*/ 2476500 h 2651760"/>
              <a:gd name="connsiteX48" fmla="*/ 472440 w 1341120"/>
              <a:gd name="connsiteY48" fmla="*/ 2484120 h 2651760"/>
              <a:gd name="connsiteX49" fmla="*/ 502920 w 1341120"/>
              <a:gd name="connsiteY49" fmla="*/ 2491740 h 2651760"/>
              <a:gd name="connsiteX50" fmla="*/ 541020 w 1341120"/>
              <a:gd name="connsiteY50" fmla="*/ 2529840 h 2651760"/>
              <a:gd name="connsiteX51" fmla="*/ 571500 w 1341120"/>
              <a:gd name="connsiteY51" fmla="*/ 2590800 h 2651760"/>
              <a:gd name="connsiteX52" fmla="*/ 647700 w 1341120"/>
              <a:gd name="connsiteY52" fmla="*/ 2621280 h 2651760"/>
              <a:gd name="connsiteX53" fmla="*/ 670560 w 1341120"/>
              <a:gd name="connsiteY53" fmla="*/ 2651760 h 2651760"/>
              <a:gd name="connsiteX54" fmla="*/ 769620 w 1341120"/>
              <a:gd name="connsiteY54" fmla="*/ 2621280 h 2651760"/>
              <a:gd name="connsiteX55" fmla="*/ 777240 w 1341120"/>
              <a:gd name="connsiteY55" fmla="*/ 2522220 h 2651760"/>
              <a:gd name="connsiteX56" fmla="*/ 792480 w 1341120"/>
              <a:gd name="connsiteY56" fmla="*/ 2453640 h 2651760"/>
              <a:gd name="connsiteX57" fmla="*/ 845820 w 1341120"/>
              <a:gd name="connsiteY57" fmla="*/ 2346960 h 2651760"/>
              <a:gd name="connsiteX58" fmla="*/ 861060 w 1341120"/>
              <a:gd name="connsiteY58" fmla="*/ 2308860 h 2651760"/>
              <a:gd name="connsiteX59" fmla="*/ 853440 w 1341120"/>
              <a:gd name="connsiteY59" fmla="*/ 2232660 h 2651760"/>
              <a:gd name="connsiteX60" fmla="*/ 815340 w 1341120"/>
              <a:gd name="connsiteY60" fmla="*/ 2217420 h 2651760"/>
              <a:gd name="connsiteX61" fmla="*/ 769620 w 1341120"/>
              <a:gd name="connsiteY61" fmla="*/ 2186940 h 2651760"/>
              <a:gd name="connsiteX62" fmla="*/ 731520 w 1341120"/>
              <a:gd name="connsiteY62" fmla="*/ 2156460 h 2651760"/>
              <a:gd name="connsiteX63" fmla="*/ 716280 w 1341120"/>
              <a:gd name="connsiteY63" fmla="*/ 2118360 h 2651760"/>
              <a:gd name="connsiteX64" fmla="*/ 723900 w 1341120"/>
              <a:gd name="connsiteY64" fmla="*/ 2057400 h 2651760"/>
              <a:gd name="connsiteX65" fmla="*/ 777240 w 1341120"/>
              <a:gd name="connsiteY65" fmla="*/ 2004060 h 2651760"/>
              <a:gd name="connsiteX66" fmla="*/ 807720 w 1341120"/>
              <a:gd name="connsiteY66" fmla="*/ 1973580 h 2651760"/>
              <a:gd name="connsiteX67" fmla="*/ 807720 w 1341120"/>
              <a:gd name="connsiteY67" fmla="*/ 1943100 h 2651760"/>
              <a:gd name="connsiteX68" fmla="*/ 807720 w 1341120"/>
              <a:gd name="connsiteY68" fmla="*/ 1897380 h 2651760"/>
              <a:gd name="connsiteX69" fmla="*/ 838200 w 1341120"/>
              <a:gd name="connsiteY69" fmla="*/ 1836420 h 2651760"/>
              <a:gd name="connsiteX70" fmla="*/ 769620 w 1341120"/>
              <a:gd name="connsiteY70" fmla="*/ 1790700 h 2651760"/>
              <a:gd name="connsiteX71" fmla="*/ 746760 w 1341120"/>
              <a:gd name="connsiteY71" fmla="*/ 1744980 h 2651760"/>
              <a:gd name="connsiteX72" fmla="*/ 716280 w 1341120"/>
              <a:gd name="connsiteY72" fmla="*/ 1714500 h 2651760"/>
              <a:gd name="connsiteX73" fmla="*/ 701040 w 1341120"/>
              <a:gd name="connsiteY73" fmla="*/ 1661160 h 2651760"/>
              <a:gd name="connsiteX74" fmla="*/ 784860 w 1341120"/>
              <a:gd name="connsiteY74" fmla="*/ 1691640 h 2651760"/>
              <a:gd name="connsiteX75" fmla="*/ 853440 w 1341120"/>
              <a:gd name="connsiteY75" fmla="*/ 1706880 h 2651760"/>
              <a:gd name="connsiteX76" fmla="*/ 906780 w 1341120"/>
              <a:gd name="connsiteY76" fmla="*/ 1691640 h 2651760"/>
              <a:gd name="connsiteX77" fmla="*/ 914400 w 1341120"/>
              <a:gd name="connsiteY77" fmla="*/ 1638300 h 2651760"/>
              <a:gd name="connsiteX78" fmla="*/ 906780 w 1341120"/>
              <a:gd name="connsiteY78" fmla="*/ 1592580 h 2651760"/>
              <a:gd name="connsiteX79" fmla="*/ 891540 w 1341120"/>
              <a:gd name="connsiteY79" fmla="*/ 1554480 h 2651760"/>
              <a:gd name="connsiteX80" fmla="*/ 914400 w 1341120"/>
              <a:gd name="connsiteY80" fmla="*/ 1501140 h 2651760"/>
              <a:gd name="connsiteX81" fmla="*/ 967740 w 1341120"/>
              <a:gd name="connsiteY81" fmla="*/ 1501140 h 2651760"/>
              <a:gd name="connsiteX82" fmla="*/ 1120140 w 1341120"/>
              <a:gd name="connsiteY82" fmla="*/ 1478280 h 2651760"/>
              <a:gd name="connsiteX83" fmla="*/ 1211580 w 1341120"/>
              <a:gd name="connsiteY83" fmla="*/ 1440180 h 2651760"/>
              <a:gd name="connsiteX84" fmla="*/ 1257300 w 1341120"/>
              <a:gd name="connsiteY84" fmla="*/ 1379220 h 2651760"/>
              <a:gd name="connsiteX85" fmla="*/ 1257300 w 1341120"/>
              <a:gd name="connsiteY85" fmla="*/ 1333500 h 2651760"/>
              <a:gd name="connsiteX86" fmla="*/ 1219200 w 1341120"/>
              <a:gd name="connsiteY86" fmla="*/ 1257300 h 2651760"/>
              <a:gd name="connsiteX87" fmla="*/ 1173480 w 1341120"/>
              <a:gd name="connsiteY87" fmla="*/ 1211580 h 2651760"/>
              <a:gd name="connsiteX88" fmla="*/ 1150620 w 1341120"/>
              <a:gd name="connsiteY88" fmla="*/ 1165860 h 2651760"/>
              <a:gd name="connsiteX89" fmla="*/ 1104900 w 1341120"/>
              <a:gd name="connsiteY89" fmla="*/ 1135380 h 2651760"/>
              <a:gd name="connsiteX90" fmla="*/ 1104900 w 1341120"/>
              <a:gd name="connsiteY90" fmla="*/ 1089660 h 2651760"/>
              <a:gd name="connsiteX91" fmla="*/ 1066800 w 1341120"/>
              <a:gd name="connsiteY91" fmla="*/ 1059180 h 2651760"/>
              <a:gd name="connsiteX92" fmla="*/ 1059180 w 1341120"/>
              <a:gd name="connsiteY92" fmla="*/ 1013460 h 2651760"/>
              <a:gd name="connsiteX93" fmla="*/ 1059180 w 1341120"/>
              <a:gd name="connsiteY93" fmla="*/ 967740 h 2651760"/>
              <a:gd name="connsiteX94" fmla="*/ 1043940 w 1341120"/>
              <a:gd name="connsiteY94" fmla="*/ 906780 h 2651760"/>
              <a:gd name="connsiteX95" fmla="*/ 1043940 w 1341120"/>
              <a:gd name="connsiteY95" fmla="*/ 906780 h 2651760"/>
              <a:gd name="connsiteX96" fmla="*/ 1082040 w 1341120"/>
              <a:gd name="connsiteY96" fmla="*/ 822960 h 2651760"/>
              <a:gd name="connsiteX97" fmla="*/ 1120140 w 1341120"/>
              <a:gd name="connsiteY97" fmla="*/ 723900 h 2651760"/>
              <a:gd name="connsiteX98" fmla="*/ 1127760 w 1341120"/>
              <a:gd name="connsiteY98" fmla="*/ 662940 h 2651760"/>
              <a:gd name="connsiteX99" fmla="*/ 1226820 w 1341120"/>
              <a:gd name="connsiteY99" fmla="*/ 586740 h 2651760"/>
              <a:gd name="connsiteX100" fmla="*/ 1318260 w 1341120"/>
              <a:gd name="connsiteY100" fmla="*/ 525780 h 2651760"/>
              <a:gd name="connsiteX101" fmla="*/ 1341120 w 1341120"/>
              <a:gd name="connsiteY101" fmla="*/ 419100 h 2651760"/>
              <a:gd name="connsiteX102" fmla="*/ 1318260 w 1341120"/>
              <a:gd name="connsiteY102" fmla="*/ 335280 h 2651760"/>
              <a:gd name="connsiteX103" fmla="*/ 1272540 w 1341120"/>
              <a:gd name="connsiteY103" fmla="*/ 312420 h 2651760"/>
              <a:gd name="connsiteX104" fmla="*/ 1242060 w 1341120"/>
              <a:gd name="connsiteY104" fmla="*/ 396240 h 2651760"/>
              <a:gd name="connsiteX105" fmla="*/ 1226820 w 1341120"/>
              <a:gd name="connsiteY105" fmla="*/ 441960 h 2651760"/>
              <a:gd name="connsiteX106" fmla="*/ 1158240 w 1341120"/>
              <a:gd name="connsiteY106" fmla="*/ 472440 h 2651760"/>
              <a:gd name="connsiteX107" fmla="*/ 1089660 w 1341120"/>
              <a:gd name="connsiteY107" fmla="*/ 495300 h 2651760"/>
              <a:gd name="connsiteX108" fmla="*/ 998220 w 1341120"/>
              <a:gd name="connsiteY108" fmla="*/ 487680 h 2651760"/>
              <a:gd name="connsiteX109" fmla="*/ 944880 w 1341120"/>
              <a:gd name="connsiteY109" fmla="*/ 449580 h 2651760"/>
              <a:gd name="connsiteX110" fmla="*/ 975360 w 1341120"/>
              <a:gd name="connsiteY110" fmla="*/ 358140 h 2651760"/>
              <a:gd name="connsiteX111" fmla="*/ 960120 w 1341120"/>
              <a:gd name="connsiteY111" fmla="*/ 312420 h 2651760"/>
              <a:gd name="connsiteX112" fmla="*/ 868680 w 1341120"/>
              <a:gd name="connsiteY112" fmla="*/ 266700 h 2651760"/>
              <a:gd name="connsiteX113" fmla="*/ 723900 w 1341120"/>
              <a:gd name="connsiteY113" fmla="*/ 198120 h 2651760"/>
              <a:gd name="connsiteX114" fmla="*/ 571500 w 1341120"/>
              <a:gd name="connsiteY114" fmla="*/ 121920 h 2651760"/>
              <a:gd name="connsiteX115" fmla="*/ 518160 w 1341120"/>
              <a:gd name="connsiteY115" fmla="*/ 53340 h 2651760"/>
              <a:gd name="connsiteX116" fmla="*/ 495300 w 1341120"/>
              <a:gd name="connsiteY116"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341120" h="2651760">
                <a:moveTo>
                  <a:pt x="495300" y="0"/>
                </a:moveTo>
                <a:lnTo>
                  <a:pt x="495300" y="0"/>
                </a:lnTo>
                <a:cubicBezTo>
                  <a:pt x="423333" y="61686"/>
                  <a:pt x="469453" y="35948"/>
                  <a:pt x="411480" y="53340"/>
                </a:cubicBezTo>
                <a:cubicBezTo>
                  <a:pt x="396093" y="57956"/>
                  <a:pt x="365760" y="68580"/>
                  <a:pt x="365760" y="68580"/>
                </a:cubicBezTo>
                <a:cubicBezTo>
                  <a:pt x="335157" y="56339"/>
                  <a:pt x="316480" y="45720"/>
                  <a:pt x="281940" y="45720"/>
                </a:cubicBezTo>
                <a:cubicBezTo>
                  <a:pt x="261462" y="45720"/>
                  <a:pt x="241300" y="50800"/>
                  <a:pt x="220980" y="53340"/>
                </a:cubicBezTo>
                <a:cubicBezTo>
                  <a:pt x="198120" y="68580"/>
                  <a:pt x="195580" y="66040"/>
                  <a:pt x="182880" y="91440"/>
                </a:cubicBezTo>
                <a:cubicBezTo>
                  <a:pt x="179288" y="98624"/>
                  <a:pt x="181943" y="109845"/>
                  <a:pt x="175260" y="114300"/>
                </a:cubicBezTo>
                <a:cubicBezTo>
                  <a:pt x="164484" y="121484"/>
                  <a:pt x="149725" y="118779"/>
                  <a:pt x="137160" y="121920"/>
                </a:cubicBezTo>
                <a:cubicBezTo>
                  <a:pt x="129368" y="123868"/>
                  <a:pt x="121920" y="127000"/>
                  <a:pt x="114300" y="129540"/>
                </a:cubicBezTo>
                <a:cubicBezTo>
                  <a:pt x="83505" y="221924"/>
                  <a:pt x="111962" y="128631"/>
                  <a:pt x="91440" y="220980"/>
                </a:cubicBezTo>
                <a:cubicBezTo>
                  <a:pt x="89698" y="228821"/>
                  <a:pt x="86027" y="236117"/>
                  <a:pt x="83820" y="243840"/>
                </a:cubicBezTo>
                <a:cubicBezTo>
                  <a:pt x="80943" y="253910"/>
                  <a:pt x="78740" y="264160"/>
                  <a:pt x="76200" y="274320"/>
                </a:cubicBezTo>
                <a:cubicBezTo>
                  <a:pt x="85426" y="301999"/>
                  <a:pt x="83820" y="289148"/>
                  <a:pt x="83820" y="312420"/>
                </a:cubicBezTo>
                <a:lnTo>
                  <a:pt x="99060" y="373380"/>
                </a:lnTo>
                <a:lnTo>
                  <a:pt x="114300" y="419100"/>
                </a:lnTo>
                <a:lnTo>
                  <a:pt x="91440" y="487680"/>
                </a:lnTo>
                <a:lnTo>
                  <a:pt x="45720" y="525780"/>
                </a:lnTo>
                <a:lnTo>
                  <a:pt x="45720" y="525780"/>
                </a:lnTo>
                <a:lnTo>
                  <a:pt x="15240" y="594360"/>
                </a:lnTo>
                <a:lnTo>
                  <a:pt x="7620" y="624840"/>
                </a:lnTo>
                <a:lnTo>
                  <a:pt x="0" y="708660"/>
                </a:lnTo>
                <a:lnTo>
                  <a:pt x="7620" y="754380"/>
                </a:lnTo>
                <a:lnTo>
                  <a:pt x="7620" y="815340"/>
                </a:lnTo>
                <a:lnTo>
                  <a:pt x="7620" y="845820"/>
                </a:lnTo>
                <a:lnTo>
                  <a:pt x="53340" y="952500"/>
                </a:lnTo>
                <a:lnTo>
                  <a:pt x="91440" y="1005840"/>
                </a:lnTo>
                <a:lnTo>
                  <a:pt x="106680" y="1059180"/>
                </a:lnTo>
                <a:lnTo>
                  <a:pt x="99060" y="1082040"/>
                </a:lnTo>
                <a:lnTo>
                  <a:pt x="99060" y="1135380"/>
                </a:lnTo>
                <a:lnTo>
                  <a:pt x="121920" y="1211580"/>
                </a:lnTo>
                <a:lnTo>
                  <a:pt x="121920" y="1257300"/>
                </a:lnTo>
                <a:lnTo>
                  <a:pt x="83820" y="1310640"/>
                </a:lnTo>
                <a:lnTo>
                  <a:pt x="114300" y="1440180"/>
                </a:lnTo>
                <a:lnTo>
                  <a:pt x="152400" y="1539240"/>
                </a:lnTo>
                <a:lnTo>
                  <a:pt x="167640" y="1600200"/>
                </a:lnTo>
                <a:lnTo>
                  <a:pt x="167640" y="1668780"/>
                </a:lnTo>
                <a:lnTo>
                  <a:pt x="236220" y="1760220"/>
                </a:lnTo>
                <a:lnTo>
                  <a:pt x="243840" y="1828800"/>
                </a:lnTo>
                <a:lnTo>
                  <a:pt x="358140" y="2011680"/>
                </a:lnTo>
                <a:lnTo>
                  <a:pt x="381000" y="2118360"/>
                </a:lnTo>
                <a:lnTo>
                  <a:pt x="396240" y="2194560"/>
                </a:lnTo>
                <a:lnTo>
                  <a:pt x="411480" y="2286000"/>
                </a:lnTo>
                <a:lnTo>
                  <a:pt x="419100" y="2339340"/>
                </a:lnTo>
                <a:lnTo>
                  <a:pt x="419100" y="2377440"/>
                </a:lnTo>
                <a:lnTo>
                  <a:pt x="403860" y="2400300"/>
                </a:lnTo>
                <a:lnTo>
                  <a:pt x="419100" y="2453640"/>
                </a:lnTo>
                <a:lnTo>
                  <a:pt x="441960" y="2476500"/>
                </a:lnTo>
                <a:lnTo>
                  <a:pt x="472440" y="2484120"/>
                </a:lnTo>
                <a:lnTo>
                  <a:pt x="502920" y="2491740"/>
                </a:lnTo>
                <a:lnTo>
                  <a:pt x="541020" y="2529840"/>
                </a:lnTo>
                <a:lnTo>
                  <a:pt x="571500" y="2590800"/>
                </a:lnTo>
                <a:lnTo>
                  <a:pt x="647700" y="2621280"/>
                </a:lnTo>
                <a:lnTo>
                  <a:pt x="670560" y="2651760"/>
                </a:lnTo>
                <a:lnTo>
                  <a:pt x="769620" y="2621280"/>
                </a:lnTo>
                <a:lnTo>
                  <a:pt x="777240" y="2522220"/>
                </a:lnTo>
                <a:lnTo>
                  <a:pt x="792480" y="2453640"/>
                </a:lnTo>
                <a:lnTo>
                  <a:pt x="845820" y="2346960"/>
                </a:lnTo>
                <a:lnTo>
                  <a:pt x="861060" y="2308860"/>
                </a:lnTo>
                <a:lnTo>
                  <a:pt x="853440" y="2232660"/>
                </a:lnTo>
                <a:lnTo>
                  <a:pt x="815340" y="2217420"/>
                </a:lnTo>
                <a:lnTo>
                  <a:pt x="769620" y="2186940"/>
                </a:lnTo>
                <a:lnTo>
                  <a:pt x="731520" y="2156460"/>
                </a:lnTo>
                <a:lnTo>
                  <a:pt x="716280" y="2118360"/>
                </a:lnTo>
                <a:lnTo>
                  <a:pt x="723900" y="2057400"/>
                </a:lnTo>
                <a:lnTo>
                  <a:pt x="777240" y="2004060"/>
                </a:lnTo>
                <a:lnTo>
                  <a:pt x="807720" y="1973580"/>
                </a:lnTo>
                <a:lnTo>
                  <a:pt x="807720" y="1943100"/>
                </a:lnTo>
                <a:lnTo>
                  <a:pt x="807720" y="1897380"/>
                </a:lnTo>
                <a:lnTo>
                  <a:pt x="838200" y="1836420"/>
                </a:lnTo>
                <a:lnTo>
                  <a:pt x="769620" y="1790700"/>
                </a:lnTo>
                <a:lnTo>
                  <a:pt x="746760" y="1744980"/>
                </a:lnTo>
                <a:lnTo>
                  <a:pt x="716280" y="1714500"/>
                </a:lnTo>
                <a:lnTo>
                  <a:pt x="701040" y="1661160"/>
                </a:lnTo>
                <a:lnTo>
                  <a:pt x="784860" y="1691640"/>
                </a:lnTo>
                <a:lnTo>
                  <a:pt x="853440" y="1706880"/>
                </a:lnTo>
                <a:lnTo>
                  <a:pt x="906780" y="1691640"/>
                </a:lnTo>
                <a:lnTo>
                  <a:pt x="914400" y="1638300"/>
                </a:lnTo>
                <a:lnTo>
                  <a:pt x="906780" y="1592580"/>
                </a:lnTo>
                <a:lnTo>
                  <a:pt x="891540" y="1554480"/>
                </a:lnTo>
                <a:lnTo>
                  <a:pt x="914400" y="1501140"/>
                </a:lnTo>
                <a:lnTo>
                  <a:pt x="967740" y="1501140"/>
                </a:lnTo>
                <a:lnTo>
                  <a:pt x="1120140" y="1478280"/>
                </a:lnTo>
                <a:lnTo>
                  <a:pt x="1211580" y="1440180"/>
                </a:lnTo>
                <a:lnTo>
                  <a:pt x="1257300" y="1379220"/>
                </a:lnTo>
                <a:lnTo>
                  <a:pt x="1257300" y="1333500"/>
                </a:lnTo>
                <a:lnTo>
                  <a:pt x="1219200" y="1257300"/>
                </a:lnTo>
                <a:lnTo>
                  <a:pt x="1173480" y="1211580"/>
                </a:lnTo>
                <a:lnTo>
                  <a:pt x="1150620" y="1165860"/>
                </a:lnTo>
                <a:lnTo>
                  <a:pt x="1104900" y="1135380"/>
                </a:lnTo>
                <a:lnTo>
                  <a:pt x="1104900" y="1089660"/>
                </a:lnTo>
                <a:lnTo>
                  <a:pt x="1066800" y="1059180"/>
                </a:lnTo>
                <a:lnTo>
                  <a:pt x="1059180" y="1013460"/>
                </a:lnTo>
                <a:lnTo>
                  <a:pt x="1059180" y="967740"/>
                </a:lnTo>
                <a:lnTo>
                  <a:pt x="1043940" y="906780"/>
                </a:lnTo>
                <a:lnTo>
                  <a:pt x="1043940" y="906780"/>
                </a:lnTo>
                <a:lnTo>
                  <a:pt x="1082040" y="822960"/>
                </a:lnTo>
                <a:lnTo>
                  <a:pt x="1120140" y="723900"/>
                </a:lnTo>
                <a:lnTo>
                  <a:pt x="1127760" y="662940"/>
                </a:lnTo>
                <a:lnTo>
                  <a:pt x="1226820" y="586740"/>
                </a:lnTo>
                <a:lnTo>
                  <a:pt x="1318260" y="525780"/>
                </a:lnTo>
                <a:lnTo>
                  <a:pt x="1341120" y="419100"/>
                </a:lnTo>
                <a:lnTo>
                  <a:pt x="1318260" y="335280"/>
                </a:lnTo>
                <a:lnTo>
                  <a:pt x="1272540" y="312420"/>
                </a:lnTo>
                <a:lnTo>
                  <a:pt x="1242060" y="396240"/>
                </a:lnTo>
                <a:lnTo>
                  <a:pt x="1226820" y="441960"/>
                </a:lnTo>
                <a:lnTo>
                  <a:pt x="1158240" y="472440"/>
                </a:lnTo>
                <a:lnTo>
                  <a:pt x="1089660" y="495300"/>
                </a:lnTo>
                <a:lnTo>
                  <a:pt x="998220" y="487680"/>
                </a:lnTo>
                <a:lnTo>
                  <a:pt x="944880" y="449580"/>
                </a:lnTo>
                <a:lnTo>
                  <a:pt x="975360" y="358140"/>
                </a:lnTo>
                <a:lnTo>
                  <a:pt x="960120" y="312420"/>
                </a:lnTo>
                <a:lnTo>
                  <a:pt x="868680" y="266700"/>
                </a:lnTo>
                <a:lnTo>
                  <a:pt x="723900" y="198120"/>
                </a:lnTo>
                <a:lnTo>
                  <a:pt x="571500" y="121920"/>
                </a:lnTo>
                <a:lnTo>
                  <a:pt x="518160" y="53340"/>
                </a:lnTo>
                <a:lnTo>
                  <a:pt x="495300"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Forme libre : forme 47">
            <a:extLst>
              <a:ext uri="{FF2B5EF4-FFF2-40B4-BE49-F238E27FC236}">
                <a16:creationId xmlns:a16="http://schemas.microsoft.com/office/drawing/2014/main" id="{000632FB-4501-4F4E-D599-00C068C1B65B}"/>
              </a:ext>
            </a:extLst>
          </p:cNvPr>
          <p:cNvSpPr/>
          <p:nvPr/>
        </p:nvSpPr>
        <p:spPr>
          <a:xfrm>
            <a:off x="2598414" y="3255582"/>
            <a:ext cx="967740" cy="3070860"/>
          </a:xfrm>
          <a:custGeom>
            <a:avLst/>
            <a:gdLst>
              <a:gd name="connsiteX0" fmla="*/ 53340 w 967740"/>
              <a:gd name="connsiteY0" fmla="*/ 0 h 3070860"/>
              <a:gd name="connsiteX1" fmla="*/ 0 w 967740"/>
              <a:gd name="connsiteY1" fmla="*/ 83820 h 3070860"/>
              <a:gd name="connsiteX2" fmla="*/ 0 w 967740"/>
              <a:gd name="connsiteY2" fmla="*/ 121920 h 3070860"/>
              <a:gd name="connsiteX3" fmla="*/ 22860 w 967740"/>
              <a:gd name="connsiteY3" fmla="*/ 160020 h 3070860"/>
              <a:gd name="connsiteX4" fmla="*/ 60960 w 967740"/>
              <a:gd name="connsiteY4" fmla="*/ 213360 h 3070860"/>
              <a:gd name="connsiteX5" fmla="*/ 60960 w 967740"/>
              <a:gd name="connsiteY5" fmla="*/ 251460 h 3070860"/>
              <a:gd name="connsiteX6" fmla="*/ 76200 w 967740"/>
              <a:gd name="connsiteY6" fmla="*/ 342900 h 3070860"/>
              <a:gd name="connsiteX7" fmla="*/ 91440 w 967740"/>
              <a:gd name="connsiteY7" fmla="*/ 388620 h 3070860"/>
              <a:gd name="connsiteX8" fmla="*/ 68580 w 967740"/>
              <a:gd name="connsiteY8" fmla="*/ 464820 h 3070860"/>
              <a:gd name="connsiteX9" fmla="*/ 60960 w 967740"/>
              <a:gd name="connsiteY9" fmla="*/ 495300 h 3070860"/>
              <a:gd name="connsiteX10" fmla="*/ 45720 w 967740"/>
              <a:gd name="connsiteY10" fmla="*/ 525780 h 3070860"/>
              <a:gd name="connsiteX11" fmla="*/ 45720 w 967740"/>
              <a:gd name="connsiteY11" fmla="*/ 571500 h 3070860"/>
              <a:gd name="connsiteX12" fmla="*/ 45720 w 967740"/>
              <a:gd name="connsiteY12" fmla="*/ 601980 h 3070860"/>
              <a:gd name="connsiteX13" fmla="*/ 53340 w 967740"/>
              <a:gd name="connsiteY13" fmla="*/ 640080 h 3070860"/>
              <a:gd name="connsiteX14" fmla="*/ 91440 w 967740"/>
              <a:gd name="connsiteY14" fmla="*/ 678180 h 3070860"/>
              <a:gd name="connsiteX15" fmla="*/ 91440 w 967740"/>
              <a:gd name="connsiteY15" fmla="*/ 762000 h 3070860"/>
              <a:gd name="connsiteX16" fmla="*/ 68580 w 967740"/>
              <a:gd name="connsiteY16" fmla="*/ 800100 h 3070860"/>
              <a:gd name="connsiteX17" fmla="*/ 60960 w 967740"/>
              <a:gd name="connsiteY17" fmla="*/ 853440 h 3070860"/>
              <a:gd name="connsiteX18" fmla="*/ 60960 w 967740"/>
              <a:gd name="connsiteY18" fmla="*/ 883920 h 3070860"/>
              <a:gd name="connsiteX19" fmla="*/ 53340 w 967740"/>
              <a:gd name="connsiteY19" fmla="*/ 914400 h 3070860"/>
              <a:gd name="connsiteX20" fmla="*/ 53340 w 967740"/>
              <a:gd name="connsiteY20" fmla="*/ 975360 h 3070860"/>
              <a:gd name="connsiteX21" fmla="*/ 53340 w 967740"/>
              <a:gd name="connsiteY21" fmla="*/ 1005840 h 3070860"/>
              <a:gd name="connsiteX22" fmla="*/ 68580 w 967740"/>
              <a:gd name="connsiteY22" fmla="*/ 1021080 h 3070860"/>
              <a:gd name="connsiteX23" fmla="*/ 68580 w 967740"/>
              <a:gd name="connsiteY23" fmla="*/ 1059180 h 3070860"/>
              <a:gd name="connsiteX24" fmla="*/ 91440 w 967740"/>
              <a:gd name="connsiteY24" fmla="*/ 1120140 h 3070860"/>
              <a:gd name="connsiteX25" fmla="*/ 114300 w 967740"/>
              <a:gd name="connsiteY25" fmla="*/ 1150620 h 3070860"/>
              <a:gd name="connsiteX26" fmla="*/ 114300 w 967740"/>
              <a:gd name="connsiteY26" fmla="*/ 1150620 h 3070860"/>
              <a:gd name="connsiteX27" fmla="*/ 129540 w 967740"/>
              <a:gd name="connsiteY27" fmla="*/ 1287780 h 3070860"/>
              <a:gd name="connsiteX28" fmla="*/ 152400 w 967740"/>
              <a:gd name="connsiteY28" fmla="*/ 1325880 h 3070860"/>
              <a:gd name="connsiteX29" fmla="*/ 152400 w 967740"/>
              <a:gd name="connsiteY29" fmla="*/ 1577340 h 3070860"/>
              <a:gd name="connsiteX30" fmla="*/ 121920 w 967740"/>
              <a:gd name="connsiteY30" fmla="*/ 1653540 h 3070860"/>
              <a:gd name="connsiteX31" fmla="*/ 121920 w 967740"/>
              <a:gd name="connsiteY31" fmla="*/ 1737360 h 3070860"/>
              <a:gd name="connsiteX32" fmla="*/ 144780 w 967740"/>
              <a:gd name="connsiteY32" fmla="*/ 1790700 h 3070860"/>
              <a:gd name="connsiteX33" fmla="*/ 144780 w 967740"/>
              <a:gd name="connsiteY33" fmla="*/ 1790700 h 3070860"/>
              <a:gd name="connsiteX34" fmla="*/ 182880 w 967740"/>
              <a:gd name="connsiteY34" fmla="*/ 1866900 h 3070860"/>
              <a:gd name="connsiteX35" fmla="*/ 167640 w 967740"/>
              <a:gd name="connsiteY35" fmla="*/ 1889760 h 3070860"/>
              <a:gd name="connsiteX36" fmla="*/ 167640 w 967740"/>
              <a:gd name="connsiteY36" fmla="*/ 1927860 h 3070860"/>
              <a:gd name="connsiteX37" fmla="*/ 167640 w 967740"/>
              <a:gd name="connsiteY37" fmla="*/ 1927860 h 3070860"/>
              <a:gd name="connsiteX38" fmla="*/ 190500 w 967740"/>
              <a:gd name="connsiteY38" fmla="*/ 1981200 h 3070860"/>
              <a:gd name="connsiteX39" fmla="*/ 213360 w 967740"/>
              <a:gd name="connsiteY39" fmla="*/ 2042160 h 3070860"/>
              <a:gd name="connsiteX40" fmla="*/ 236220 w 967740"/>
              <a:gd name="connsiteY40" fmla="*/ 2072640 h 3070860"/>
              <a:gd name="connsiteX41" fmla="*/ 289560 w 967740"/>
              <a:gd name="connsiteY41" fmla="*/ 2118360 h 3070860"/>
              <a:gd name="connsiteX42" fmla="*/ 335280 w 967740"/>
              <a:gd name="connsiteY42" fmla="*/ 2156460 h 3070860"/>
              <a:gd name="connsiteX43" fmla="*/ 335280 w 967740"/>
              <a:gd name="connsiteY43" fmla="*/ 2179320 h 3070860"/>
              <a:gd name="connsiteX44" fmla="*/ 335280 w 967740"/>
              <a:gd name="connsiteY44" fmla="*/ 2209800 h 3070860"/>
              <a:gd name="connsiteX45" fmla="*/ 342900 w 967740"/>
              <a:gd name="connsiteY45" fmla="*/ 2240280 h 3070860"/>
              <a:gd name="connsiteX46" fmla="*/ 358140 w 967740"/>
              <a:gd name="connsiteY46" fmla="*/ 2270760 h 3070860"/>
              <a:gd name="connsiteX47" fmla="*/ 373380 w 967740"/>
              <a:gd name="connsiteY47" fmla="*/ 2293620 h 3070860"/>
              <a:gd name="connsiteX48" fmla="*/ 388620 w 967740"/>
              <a:gd name="connsiteY48" fmla="*/ 2308860 h 3070860"/>
              <a:gd name="connsiteX49" fmla="*/ 411480 w 967740"/>
              <a:gd name="connsiteY49" fmla="*/ 2346960 h 3070860"/>
              <a:gd name="connsiteX50" fmla="*/ 411480 w 967740"/>
              <a:gd name="connsiteY50" fmla="*/ 2377440 h 3070860"/>
              <a:gd name="connsiteX51" fmla="*/ 396240 w 967740"/>
              <a:gd name="connsiteY51" fmla="*/ 2423160 h 3070860"/>
              <a:gd name="connsiteX52" fmla="*/ 396240 w 967740"/>
              <a:gd name="connsiteY52" fmla="*/ 2453640 h 3070860"/>
              <a:gd name="connsiteX53" fmla="*/ 388620 w 967740"/>
              <a:gd name="connsiteY53" fmla="*/ 2476500 h 3070860"/>
              <a:gd name="connsiteX54" fmla="*/ 358140 w 967740"/>
              <a:gd name="connsiteY54" fmla="*/ 2476500 h 3070860"/>
              <a:gd name="connsiteX55" fmla="*/ 304800 w 967740"/>
              <a:gd name="connsiteY55" fmla="*/ 2491740 h 3070860"/>
              <a:gd name="connsiteX56" fmla="*/ 327660 w 967740"/>
              <a:gd name="connsiteY56" fmla="*/ 2529840 h 3070860"/>
              <a:gd name="connsiteX57" fmla="*/ 350520 w 967740"/>
              <a:gd name="connsiteY57" fmla="*/ 2537460 h 3070860"/>
              <a:gd name="connsiteX58" fmla="*/ 381000 w 967740"/>
              <a:gd name="connsiteY58" fmla="*/ 2552700 h 3070860"/>
              <a:gd name="connsiteX59" fmla="*/ 403860 w 967740"/>
              <a:gd name="connsiteY59" fmla="*/ 2560320 h 3070860"/>
              <a:gd name="connsiteX60" fmla="*/ 449580 w 967740"/>
              <a:gd name="connsiteY60" fmla="*/ 2613660 h 3070860"/>
              <a:gd name="connsiteX61" fmla="*/ 480060 w 967740"/>
              <a:gd name="connsiteY61" fmla="*/ 2689860 h 3070860"/>
              <a:gd name="connsiteX62" fmla="*/ 510540 w 967740"/>
              <a:gd name="connsiteY62" fmla="*/ 2750820 h 3070860"/>
              <a:gd name="connsiteX63" fmla="*/ 541020 w 967740"/>
              <a:gd name="connsiteY63" fmla="*/ 2819400 h 3070860"/>
              <a:gd name="connsiteX64" fmla="*/ 579120 w 967740"/>
              <a:gd name="connsiteY64" fmla="*/ 2865120 h 3070860"/>
              <a:gd name="connsiteX65" fmla="*/ 601980 w 967740"/>
              <a:gd name="connsiteY65" fmla="*/ 2895600 h 3070860"/>
              <a:gd name="connsiteX66" fmla="*/ 647700 w 967740"/>
              <a:gd name="connsiteY66" fmla="*/ 2941320 h 3070860"/>
              <a:gd name="connsiteX67" fmla="*/ 693420 w 967740"/>
              <a:gd name="connsiteY67" fmla="*/ 2971800 h 3070860"/>
              <a:gd name="connsiteX68" fmla="*/ 723900 w 967740"/>
              <a:gd name="connsiteY68" fmla="*/ 3009900 h 3070860"/>
              <a:gd name="connsiteX69" fmla="*/ 754380 w 967740"/>
              <a:gd name="connsiteY69" fmla="*/ 3055620 h 3070860"/>
              <a:gd name="connsiteX70" fmla="*/ 807720 w 967740"/>
              <a:gd name="connsiteY70" fmla="*/ 3040380 h 3070860"/>
              <a:gd name="connsiteX71" fmla="*/ 845820 w 967740"/>
              <a:gd name="connsiteY71" fmla="*/ 3048000 h 3070860"/>
              <a:gd name="connsiteX72" fmla="*/ 868680 w 967740"/>
              <a:gd name="connsiteY72" fmla="*/ 3070860 h 3070860"/>
              <a:gd name="connsiteX73" fmla="*/ 944880 w 967740"/>
              <a:gd name="connsiteY73" fmla="*/ 3040380 h 3070860"/>
              <a:gd name="connsiteX74" fmla="*/ 967740 w 967740"/>
              <a:gd name="connsiteY74" fmla="*/ 2994660 h 3070860"/>
              <a:gd name="connsiteX75" fmla="*/ 960120 w 967740"/>
              <a:gd name="connsiteY75" fmla="*/ 2971800 h 3070860"/>
              <a:gd name="connsiteX76" fmla="*/ 899160 w 967740"/>
              <a:gd name="connsiteY76" fmla="*/ 2987040 h 3070860"/>
              <a:gd name="connsiteX77" fmla="*/ 876300 w 967740"/>
              <a:gd name="connsiteY77" fmla="*/ 2994660 h 3070860"/>
              <a:gd name="connsiteX78" fmla="*/ 800100 w 967740"/>
              <a:gd name="connsiteY78" fmla="*/ 2948940 h 3070860"/>
              <a:gd name="connsiteX79" fmla="*/ 754380 w 967740"/>
              <a:gd name="connsiteY79" fmla="*/ 2918460 h 3070860"/>
              <a:gd name="connsiteX80" fmla="*/ 723900 w 967740"/>
              <a:gd name="connsiteY80" fmla="*/ 2872740 h 3070860"/>
              <a:gd name="connsiteX81" fmla="*/ 678180 w 967740"/>
              <a:gd name="connsiteY81" fmla="*/ 2842260 h 3070860"/>
              <a:gd name="connsiteX82" fmla="*/ 601980 w 967740"/>
              <a:gd name="connsiteY82" fmla="*/ 2796540 h 3070860"/>
              <a:gd name="connsiteX83" fmla="*/ 594360 w 967740"/>
              <a:gd name="connsiteY83" fmla="*/ 2743200 h 3070860"/>
              <a:gd name="connsiteX84" fmla="*/ 601980 w 967740"/>
              <a:gd name="connsiteY84" fmla="*/ 2682240 h 3070860"/>
              <a:gd name="connsiteX85" fmla="*/ 601980 w 967740"/>
              <a:gd name="connsiteY85" fmla="*/ 2651760 h 3070860"/>
              <a:gd name="connsiteX86" fmla="*/ 586740 w 967740"/>
              <a:gd name="connsiteY86" fmla="*/ 2613660 h 3070860"/>
              <a:gd name="connsiteX87" fmla="*/ 586740 w 967740"/>
              <a:gd name="connsiteY87" fmla="*/ 2567940 h 3070860"/>
              <a:gd name="connsiteX88" fmla="*/ 571500 w 967740"/>
              <a:gd name="connsiteY88" fmla="*/ 2484120 h 3070860"/>
              <a:gd name="connsiteX89" fmla="*/ 541020 w 967740"/>
              <a:gd name="connsiteY89" fmla="*/ 2362200 h 3070860"/>
              <a:gd name="connsiteX90" fmla="*/ 502920 w 967740"/>
              <a:gd name="connsiteY90" fmla="*/ 2293620 h 3070860"/>
              <a:gd name="connsiteX91" fmla="*/ 434340 w 967740"/>
              <a:gd name="connsiteY91" fmla="*/ 2171700 h 3070860"/>
              <a:gd name="connsiteX92" fmla="*/ 403860 w 967740"/>
              <a:gd name="connsiteY92" fmla="*/ 2087880 h 3070860"/>
              <a:gd name="connsiteX93" fmla="*/ 373380 w 967740"/>
              <a:gd name="connsiteY93" fmla="*/ 2049780 h 3070860"/>
              <a:gd name="connsiteX94" fmla="*/ 350520 w 967740"/>
              <a:gd name="connsiteY94" fmla="*/ 2004060 h 3070860"/>
              <a:gd name="connsiteX95" fmla="*/ 350520 w 967740"/>
              <a:gd name="connsiteY95" fmla="*/ 1958340 h 3070860"/>
              <a:gd name="connsiteX96" fmla="*/ 342900 w 967740"/>
              <a:gd name="connsiteY96" fmla="*/ 1889760 h 3070860"/>
              <a:gd name="connsiteX97" fmla="*/ 320040 w 967740"/>
              <a:gd name="connsiteY97" fmla="*/ 1851660 h 3070860"/>
              <a:gd name="connsiteX98" fmla="*/ 304800 w 967740"/>
              <a:gd name="connsiteY98" fmla="*/ 1790700 h 3070860"/>
              <a:gd name="connsiteX99" fmla="*/ 281940 w 967740"/>
              <a:gd name="connsiteY99" fmla="*/ 1706880 h 3070860"/>
              <a:gd name="connsiteX100" fmla="*/ 281940 w 967740"/>
              <a:gd name="connsiteY100" fmla="*/ 1638300 h 3070860"/>
              <a:gd name="connsiteX101" fmla="*/ 304800 w 967740"/>
              <a:gd name="connsiteY101" fmla="*/ 1592580 h 3070860"/>
              <a:gd name="connsiteX102" fmla="*/ 304800 w 967740"/>
              <a:gd name="connsiteY102" fmla="*/ 1554480 h 3070860"/>
              <a:gd name="connsiteX103" fmla="*/ 289560 w 967740"/>
              <a:gd name="connsiteY103" fmla="*/ 1501140 h 3070860"/>
              <a:gd name="connsiteX104" fmla="*/ 289560 w 967740"/>
              <a:gd name="connsiteY104" fmla="*/ 1478280 h 3070860"/>
              <a:gd name="connsiteX105" fmla="*/ 281940 w 967740"/>
              <a:gd name="connsiteY105" fmla="*/ 1417320 h 3070860"/>
              <a:gd name="connsiteX106" fmla="*/ 289560 w 967740"/>
              <a:gd name="connsiteY106" fmla="*/ 1402080 h 3070860"/>
              <a:gd name="connsiteX107" fmla="*/ 259080 w 967740"/>
              <a:gd name="connsiteY107" fmla="*/ 1333500 h 3070860"/>
              <a:gd name="connsiteX108" fmla="*/ 228600 w 967740"/>
              <a:gd name="connsiteY108" fmla="*/ 1272540 h 3070860"/>
              <a:gd name="connsiteX109" fmla="*/ 190500 w 967740"/>
              <a:gd name="connsiteY109" fmla="*/ 1196340 h 3070860"/>
              <a:gd name="connsiteX110" fmla="*/ 190500 w 967740"/>
              <a:gd name="connsiteY110" fmla="*/ 1127760 h 3070860"/>
              <a:gd name="connsiteX111" fmla="*/ 182880 w 967740"/>
              <a:gd name="connsiteY111" fmla="*/ 1051560 h 3070860"/>
              <a:gd name="connsiteX112" fmla="*/ 190500 w 967740"/>
              <a:gd name="connsiteY112" fmla="*/ 960120 h 3070860"/>
              <a:gd name="connsiteX113" fmla="*/ 236220 w 967740"/>
              <a:gd name="connsiteY113" fmla="*/ 876300 h 3070860"/>
              <a:gd name="connsiteX114" fmla="*/ 274320 w 967740"/>
              <a:gd name="connsiteY114" fmla="*/ 815340 h 3070860"/>
              <a:gd name="connsiteX115" fmla="*/ 289560 w 967740"/>
              <a:gd name="connsiteY115" fmla="*/ 762000 h 3070860"/>
              <a:gd name="connsiteX116" fmla="*/ 274320 w 967740"/>
              <a:gd name="connsiteY116" fmla="*/ 723900 h 3070860"/>
              <a:gd name="connsiteX117" fmla="*/ 266700 w 967740"/>
              <a:gd name="connsiteY117" fmla="*/ 678180 h 3070860"/>
              <a:gd name="connsiteX118" fmla="*/ 259080 w 967740"/>
              <a:gd name="connsiteY118" fmla="*/ 617220 h 3070860"/>
              <a:gd name="connsiteX119" fmla="*/ 259080 w 967740"/>
              <a:gd name="connsiteY119" fmla="*/ 586740 h 3070860"/>
              <a:gd name="connsiteX120" fmla="*/ 281940 w 967740"/>
              <a:gd name="connsiteY120" fmla="*/ 518160 h 3070860"/>
              <a:gd name="connsiteX121" fmla="*/ 297180 w 967740"/>
              <a:gd name="connsiteY121" fmla="*/ 449580 h 3070860"/>
              <a:gd name="connsiteX122" fmla="*/ 259080 w 967740"/>
              <a:gd name="connsiteY122" fmla="*/ 411480 h 3070860"/>
              <a:gd name="connsiteX123" fmla="*/ 236220 w 967740"/>
              <a:gd name="connsiteY123" fmla="*/ 373380 h 3070860"/>
              <a:gd name="connsiteX124" fmla="*/ 213360 w 967740"/>
              <a:gd name="connsiteY124" fmla="*/ 342900 h 3070860"/>
              <a:gd name="connsiteX125" fmla="*/ 198120 w 967740"/>
              <a:gd name="connsiteY125" fmla="*/ 297180 h 3070860"/>
              <a:gd name="connsiteX126" fmla="*/ 190500 w 967740"/>
              <a:gd name="connsiteY126" fmla="*/ 266700 h 3070860"/>
              <a:gd name="connsiteX127" fmla="*/ 160020 w 967740"/>
              <a:gd name="connsiteY127" fmla="*/ 182880 h 3070860"/>
              <a:gd name="connsiteX128" fmla="*/ 129540 w 967740"/>
              <a:gd name="connsiteY128" fmla="*/ 137160 h 3070860"/>
              <a:gd name="connsiteX129" fmla="*/ 106680 w 967740"/>
              <a:gd name="connsiteY129" fmla="*/ 114300 h 3070860"/>
              <a:gd name="connsiteX130" fmla="*/ 76200 w 967740"/>
              <a:gd name="connsiteY130" fmla="*/ 68580 h 3070860"/>
              <a:gd name="connsiteX131" fmla="*/ 53340 w 967740"/>
              <a:gd name="connsiteY131" fmla="*/ 0 h 307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967740" h="3070860">
                <a:moveTo>
                  <a:pt x="53340" y="0"/>
                </a:moveTo>
                <a:lnTo>
                  <a:pt x="0" y="83820"/>
                </a:lnTo>
                <a:lnTo>
                  <a:pt x="0" y="121920"/>
                </a:lnTo>
                <a:lnTo>
                  <a:pt x="22860" y="160020"/>
                </a:lnTo>
                <a:lnTo>
                  <a:pt x="60960" y="213360"/>
                </a:lnTo>
                <a:lnTo>
                  <a:pt x="60960" y="251460"/>
                </a:lnTo>
                <a:lnTo>
                  <a:pt x="76200" y="342900"/>
                </a:lnTo>
                <a:lnTo>
                  <a:pt x="91440" y="388620"/>
                </a:lnTo>
                <a:lnTo>
                  <a:pt x="68580" y="464820"/>
                </a:lnTo>
                <a:lnTo>
                  <a:pt x="60960" y="495300"/>
                </a:lnTo>
                <a:lnTo>
                  <a:pt x="45720" y="525780"/>
                </a:lnTo>
                <a:lnTo>
                  <a:pt x="45720" y="571500"/>
                </a:lnTo>
                <a:lnTo>
                  <a:pt x="45720" y="601980"/>
                </a:lnTo>
                <a:lnTo>
                  <a:pt x="53340" y="640080"/>
                </a:lnTo>
                <a:lnTo>
                  <a:pt x="91440" y="678180"/>
                </a:lnTo>
                <a:lnTo>
                  <a:pt x="91440" y="762000"/>
                </a:lnTo>
                <a:lnTo>
                  <a:pt x="68580" y="800100"/>
                </a:lnTo>
                <a:lnTo>
                  <a:pt x="60960" y="853440"/>
                </a:lnTo>
                <a:lnTo>
                  <a:pt x="60960" y="883920"/>
                </a:lnTo>
                <a:lnTo>
                  <a:pt x="53340" y="914400"/>
                </a:lnTo>
                <a:lnTo>
                  <a:pt x="53340" y="975360"/>
                </a:lnTo>
                <a:lnTo>
                  <a:pt x="53340" y="1005840"/>
                </a:lnTo>
                <a:lnTo>
                  <a:pt x="68580" y="1021080"/>
                </a:lnTo>
                <a:lnTo>
                  <a:pt x="68580" y="1059180"/>
                </a:lnTo>
                <a:lnTo>
                  <a:pt x="91440" y="1120140"/>
                </a:lnTo>
                <a:lnTo>
                  <a:pt x="114300" y="1150620"/>
                </a:lnTo>
                <a:lnTo>
                  <a:pt x="114300" y="1150620"/>
                </a:lnTo>
                <a:lnTo>
                  <a:pt x="129540" y="1287780"/>
                </a:lnTo>
                <a:lnTo>
                  <a:pt x="152400" y="1325880"/>
                </a:lnTo>
                <a:lnTo>
                  <a:pt x="152400" y="1577340"/>
                </a:lnTo>
                <a:lnTo>
                  <a:pt x="121920" y="1653540"/>
                </a:lnTo>
                <a:lnTo>
                  <a:pt x="121920" y="1737360"/>
                </a:lnTo>
                <a:lnTo>
                  <a:pt x="144780" y="1790700"/>
                </a:lnTo>
                <a:lnTo>
                  <a:pt x="144780" y="1790700"/>
                </a:lnTo>
                <a:lnTo>
                  <a:pt x="182880" y="1866900"/>
                </a:lnTo>
                <a:lnTo>
                  <a:pt x="167640" y="1889760"/>
                </a:lnTo>
                <a:lnTo>
                  <a:pt x="167640" y="1927860"/>
                </a:lnTo>
                <a:lnTo>
                  <a:pt x="167640" y="1927860"/>
                </a:lnTo>
                <a:lnTo>
                  <a:pt x="190500" y="1981200"/>
                </a:lnTo>
                <a:lnTo>
                  <a:pt x="213360" y="2042160"/>
                </a:lnTo>
                <a:lnTo>
                  <a:pt x="236220" y="2072640"/>
                </a:lnTo>
                <a:lnTo>
                  <a:pt x="289560" y="2118360"/>
                </a:lnTo>
                <a:lnTo>
                  <a:pt x="335280" y="2156460"/>
                </a:lnTo>
                <a:lnTo>
                  <a:pt x="335280" y="2179320"/>
                </a:lnTo>
                <a:lnTo>
                  <a:pt x="335280" y="2209800"/>
                </a:lnTo>
                <a:lnTo>
                  <a:pt x="342900" y="2240280"/>
                </a:lnTo>
                <a:lnTo>
                  <a:pt x="358140" y="2270760"/>
                </a:lnTo>
                <a:lnTo>
                  <a:pt x="373380" y="2293620"/>
                </a:lnTo>
                <a:lnTo>
                  <a:pt x="388620" y="2308860"/>
                </a:lnTo>
                <a:lnTo>
                  <a:pt x="411480" y="2346960"/>
                </a:lnTo>
                <a:lnTo>
                  <a:pt x="411480" y="2377440"/>
                </a:lnTo>
                <a:lnTo>
                  <a:pt x="396240" y="2423160"/>
                </a:lnTo>
                <a:lnTo>
                  <a:pt x="396240" y="2453640"/>
                </a:lnTo>
                <a:lnTo>
                  <a:pt x="388620" y="2476500"/>
                </a:lnTo>
                <a:lnTo>
                  <a:pt x="358140" y="2476500"/>
                </a:lnTo>
                <a:lnTo>
                  <a:pt x="304800" y="2491740"/>
                </a:lnTo>
                <a:lnTo>
                  <a:pt x="327660" y="2529840"/>
                </a:lnTo>
                <a:lnTo>
                  <a:pt x="350520" y="2537460"/>
                </a:lnTo>
                <a:lnTo>
                  <a:pt x="381000" y="2552700"/>
                </a:lnTo>
                <a:lnTo>
                  <a:pt x="403860" y="2560320"/>
                </a:lnTo>
                <a:lnTo>
                  <a:pt x="449580" y="2613660"/>
                </a:lnTo>
                <a:lnTo>
                  <a:pt x="480060" y="2689860"/>
                </a:lnTo>
                <a:lnTo>
                  <a:pt x="510540" y="2750820"/>
                </a:lnTo>
                <a:lnTo>
                  <a:pt x="541020" y="2819400"/>
                </a:lnTo>
                <a:lnTo>
                  <a:pt x="579120" y="2865120"/>
                </a:lnTo>
                <a:lnTo>
                  <a:pt x="601980" y="2895600"/>
                </a:lnTo>
                <a:lnTo>
                  <a:pt x="647700" y="2941320"/>
                </a:lnTo>
                <a:lnTo>
                  <a:pt x="693420" y="2971800"/>
                </a:lnTo>
                <a:lnTo>
                  <a:pt x="723900" y="3009900"/>
                </a:lnTo>
                <a:lnTo>
                  <a:pt x="754380" y="3055620"/>
                </a:lnTo>
                <a:lnTo>
                  <a:pt x="807720" y="3040380"/>
                </a:lnTo>
                <a:lnTo>
                  <a:pt x="845820" y="3048000"/>
                </a:lnTo>
                <a:lnTo>
                  <a:pt x="868680" y="3070860"/>
                </a:lnTo>
                <a:lnTo>
                  <a:pt x="944880" y="3040380"/>
                </a:lnTo>
                <a:lnTo>
                  <a:pt x="967740" y="2994660"/>
                </a:lnTo>
                <a:lnTo>
                  <a:pt x="960120" y="2971800"/>
                </a:lnTo>
                <a:lnTo>
                  <a:pt x="899160" y="2987040"/>
                </a:lnTo>
                <a:lnTo>
                  <a:pt x="876300" y="2994660"/>
                </a:lnTo>
                <a:lnTo>
                  <a:pt x="800100" y="2948940"/>
                </a:lnTo>
                <a:lnTo>
                  <a:pt x="754380" y="2918460"/>
                </a:lnTo>
                <a:lnTo>
                  <a:pt x="723900" y="2872740"/>
                </a:lnTo>
                <a:lnTo>
                  <a:pt x="678180" y="2842260"/>
                </a:lnTo>
                <a:lnTo>
                  <a:pt x="601980" y="2796540"/>
                </a:lnTo>
                <a:lnTo>
                  <a:pt x="594360" y="2743200"/>
                </a:lnTo>
                <a:lnTo>
                  <a:pt x="601980" y="2682240"/>
                </a:lnTo>
                <a:lnTo>
                  <a:pt x="601980" y="2651760"/>
                </a:lnTo>
                <a:lnTo>
                  <a:pt x="586740" y="2613660"/>
                </a:lnTo>
                <a:lnTo>
                  <a:pt x="586740" y="2567940"/>
                </a:lnTo>
                <a:lnTo>
                  <a:pt x="571500" y="2484120"/>
                </a:lnTo>
                <a:lnTo>
                  <a:pt x="541020" y="2362200"/>
                </a:lnTo>
                <a:lnTo>
                  <a:pt x="502920" y="2293620"/>
                </a:lnTo>
                <a:lnTo>
                  <a:pt x="434340" y="2171700"/>
                </a:lnTo>
                <a:lnTo>
                  <a:pt x="403860" y="2087880"/>
                </a:lnTo>
                <a:lnTo>
                  <a:pt x="373380" y="2049780"/>
                </a:lnTo>
                <a:lnTo>
                  <a:pt x="350520" y="2004060"/>
                </a:lnTo>
                <a:lnTo>
                  <a:pt x="350520" y="1958340"/>
                </a:lnTo>
                <a:lnTo>
                  <a:pt x="342900" y="1889760"/>
                </a:lnTo>
                <a:lnTo>
                  <a:pt x="320040" y="1851660"/>
                </a:lnTo>
                <a:lnTo>
                  <a:pt x="304800" y="1790700"/>
                </a:lnTo>
                <a:lnTo>
                  <a:pt x="281940" y="1706880"/>
                </a:lnTo>
                <a:lnTo>
                  <a:pt x="281940" y="1638300"/>
                </a:lnTo>
                <a:lnTo>
                  <a:pt x="304800" y="1592580"/>
                </a:lnTo>
                <a:lnTo>
                  <a:pt x="304800" y="1554480"/>
                </a:lnTo>
                <a:lnTo>
                  <a:pt x="289560" y="1501140"/>
                </a:lnTo>
                <a:lnTo>
                  <a:pt x="289560" y="1478280"/>
                </a:lnTo>
                <a:lnTo>
                  <a:pt x="281940" y="1417320"/>
                </a:lnTo>
                <a:lnTo>
                  <a:pt x="289560" y="1402080"/>
                </a:lnTo>
                <a:lnTo>
                  <a:pt x="259080" y="1333500"/>
                </a:lnTo>
                <a:lnTo>
                  <a:pt x="228600" y="1272540"/>
                </a:lnTo>
                <a:lnTo>
                  <a:pt x="190500" y="1196340"/>
                </a:lnTo>
                <a:lnTo>
                  <a:pt x="190500" y="1127760"/>
                </a:lnTo>
                <a:lnTo>
                  <a:pt x="182880" y="1051560"/>
                </a:lnTo>
                <a:lnTo>
                  <a:pt x="190500" y="960120"/>
                </a:lnTo>
                <a:lnTo>
                  <a:pt x="236220" y="876300"/>
                </a:lnTo>
                <a:lnTo>
                  <a:pt x="274320" y="815340"/>
                </a:lnTo>
                <a:lnTo>
                  <a:pt x="289560" y="762000"/>
                </a:lnTo>
                <a:lnTo>
                  <a:pt x="274320" y="723900"/>
                </a:lnTo>
                <a:lnTo>
                  <a:pt x="266700" y="678180"/>
                </a:lnTo>
                <a:lnTo>
                  <a:pt x="259080" y="617220"/>
                </a:lnTo>
                <a:lnTo>
                  <a:pt x="259080" y="586740"/>
                </a:lnTo>
                <a:lnTo>
                  <a:pt x="281940" y="518160"/>
                </a:lnTo>
                <a:lnTo>
                  <a:pt x="297180" y="449580"/>
                </a:lnTo>
                <a:lnTo>
                  <a:pt x="259080" y="411480"/>
                </a:lnTo>
                <a:lnTo>
                  <a:pt x="236220" y="373380"/>
                </a:lnTo>
                <a:lnTo>
                  <a:pt x="213360" y="342900"/>
                </a:lnTo>
                <a:lnTo>
                  <a:pt x="198120" y="297180"/>
                </a:lnTo>
                <a:lnTo>
                  <a:pt x="190500" y="266700"/>
                </a:lnTo>
                <a:lnTo>
                  <a:pt x="160020" y="182880"/>
                </a:lnTo>
                <a:lnTo>
                  <a:pt x="129540" y="137160"/>
                </a:lnTo>
                <a:lnTo>
                  <a:pt x="106680" y="114300"/>
                </a:lnTo>
                <a:lnTo>
                  <a:pt x="76200" y="68580"/>
                </a:lnTo>
                <a:lnTo>
                  <a:pt x="53340"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Forme libre : forme 48">
            <a:extLst>
              <a:ext uri="{FF2B5EF4-FFF2-40B4-BE49-F238E27FC236}">
                <a16:creationId xmlns:a16="http://schemas.microsoft.com/office/drawing/2014/main" id="{43F8F923-0049-F0AB-9A1F-187D547A141F}"/>
              </a:ext>
            </a:extLst>
          </p:cNvPr>
          <p:cNvSpPr/>
          <p:nvPr/>
        </p:nvSpPr>
        <p:spPr>
          <a:xfrm>
            <a:off x="1553822" y="1690348"/>
            <a:ext cx="1150620" cy="1623060"/>
          </a:xfrm>
          <a:custGeom>
            <a:avLst/>
            <a:gdLst>
              <a:gd name="connsiteX0" fmla="*/ 1028700 w 1150620"/>
              <a:gd name="connsiteY0" fmla="*/ 1623060 h 1623060"/>
              <a:gd name="connsiteX1" fmla="*/ 960120 w 1150620"/>
              <a:gd name="connsiteY1" fmla="*/ 1546860 h 1623060"/>
              <a:gd name="connsiteX2" fmla="*/ 883920 w 1150620"/>
              <a:gd name="connsiteY2" fmla="*/ 1493520 h 1623060"/>
              <a:gd name="connsiteX3" fmla="*/ 845820 w 1150620"/>
              <a:gd name="connsiteY3" fmla="*/ 1470660 h 1623060"/>
              <a:gd name="connsiteX4" fmla="*/ 800100 w 1150620"/>
              <a:gd name="connsiteY4" fmla="*/ 1424940 h 1623060"/>
              <a:gd name="connsiteX5" fmla="*/ 769620 w 1150620"/>
              <a:gd name="connsiteY5" fmla="*/ 1394460 h 1623060"/>
              <a:gd name="connsiteX6" fmla="*/ 678180 w 1150620"/>
              <a:gd name="connsiteY6" fmla="*/ 1363980 h 1623060"/>
              <a:gd name="connsiteX7" fmla="*/ 632460 w 1150620"/>
              <a:gd name="connsiteY7" fmla="*/ 1333500 h 1623060"/>
              <a:gd name="connsiteX8" fmla="*/ 579120 w 1150620"/>
              <a:gd name="connsiteY8" fmla="*/ 1287780 h 1623060"/>
              <a:gd name="connsiteX9" fmla="*/ 548640 w 1150620"/>
              <a:gd name="connsiteY9" fmla="*/ 1264920 h 1623060"/>
              <a:gd name="connsiteX10" fmla="*/ 487680 w 1150620"/>
              <a:gd name="connsiteY10" fmla="*/ 1188720 h 1623060"/>
              <a:gd name="connsiteX11" fmla="*/ 449580 w 1150620"/>
              <a:gd name="connsiteY11" fmla="*/ 1127760 h 1623060"/>
              <a:gd name="connsiteX12" fmla="*/ 434340 w 1150620"/>
              <a:gd name="connsiteY12" fmla="*/ 1082040 h 1623060"/>
              <a:gd name="connsiteX13" fmla="*/ 403860 w 1150620"/>
              <a:gd name="connsiteY13" fmla="*/ 1051560 h 1623060"/>
              <a:gd name="connsiteX14" fmla="*/ 373380 w 1150620"/>
              <a:gd name="connsiteY14" fmla="*/ 990600 h 1623060"/>
              <a:gd name="connsiteX15" fmla="*/ 350520 w 1150620"/>
              <a:gd name="connsiteY15" fmla="*/ 960120 h 1623060"/>
              <a:gd name="connsiteX16" fmla="*/ 312420 w 1150620"/>
              <a:gd name="connsiteY16" fmla="*/ 914400 h 1623060"/>
              <a:gd name="connsiteX17" fmla="*/ 281940 w 1150620"/>
              <a:gd name="connsiteY17" fmla="*/ 891540 h 1623060"/>
              <a:gd name="connsiteX18" fmla="*/ 228600 w 1150620"/>
              <a:gd name="connsiteY18" fmla="*/ 792480 h 1623060"/>
              <a:gd name="connsiteX19" fmla="*/ 220980 w 1150620"/>
              <a:gd name="connsiteY19" fmla="*/ 708660 h 1623060"/>
              <a:gd name="connsiteX20" fmla="*/ 99060 w 1150620"/>
              <a:gd name="connsiteY20" fmla="*/ 579120 h 1623060"/>
              <a:gd name="connsiteX21" fmla="*/ 22860 w 1150620"/>
              <a:gd name="connsiteY21" fmla="*/ 533400 h 1623060"/>
              <a:gd name="connsiteX22" fmla="*/ 22860 w 1150620"/>
              <a:gd name="connsiteY22" fmla="*/ 533400 h 1623060"/>
              <a:gd name="connsiteX23" fmla="*/ 0 w 1150620"/>
              <a:gd name="connsiteY23" fmla="*/ 419100 h 1623060"/>
              <a:gd name="connsiteX24" fmla="*/ 7620 w 1150620"/>
              <a:gd name="connsiteY24" fmla="*/ 365760 h 1623060"/>
              <a:gd name="connsiteX25" fmla="*/ 22860 w 1150620"/>
              <a:gd name="connsiteY25" fmla="*/ 365760 h 1623060"/>
              <a:gd name="connsiteX26" fmla="*/ 60960 w 1150620"/>
              <a:gd name="connsiteY26" fmla="*/ 388620 h 1623060"/>
              <a:gd name="connsiteX27" fmla="*/ 137160 w 1150620"/>
              <a:gd name="connsiteY27" fmla="*/ 403860 h 1623060"/>
              <a:gd name="connsiteX28" fmla="*/ 198120 w 1150620"/>
              <a:gd name="connsiteY28" fmla="*/ 403860 h 1623060"/>
              <a:gd name="connsiteX29" fmla="*/ 251460 w 1150620"/>
              <a:gd name="connsiteY29" fmla="*/ 281940 h 1623060"/>
              <a:gd name="connsiteX30" fmla="*/ 320040 w 1150620"/>
              <a:gd name="connsiteY30" fmla="*/ 266700 h 1623060"/>
              <a:gd name="connsiteX31" fmla="*/ 381000 w 1150620"/>
              <a:gd name="connsiteY31" fmla="*/ 213360 h 1623060"/>
              <a:gd name="connsiteX32" fmla="*/ 411480 w 1150620"/>
              <a:gd name="connsiteY32" fmla="*/ 175260 h 1623060"/>
              <a:gd name="connsiteX33" fmla="*/ 472440 w 1150620"/>
              <a:gd name="connsiteY33" fmla="*/ 121920 h 1623060"/>
              <a:gd name="connsiteX34" fmla="*/ 510540 w 1150620"/>
              <a:gd name="connsiteY34" fmla="*/ 76200 h 1623060"/>
              <a:gd name="connsiteX35" fmla="*/ 518160 w 1150620"/>
              <a:gd name="connsiteY35" fmla="*/ 22860 h 1623060"/>
              <a:gd name="connsiteX36" fmla="*/ 525780 w 1150620"/>
              <a:gd name="connsiteY36" fmla="*/ 0 h 1623060"/>
              <a:gd name="connsiteX37" fmla="*/ 594360 w 1150620"/>
              <a:gd name="connsiteY37" fmla="*/ 53340 h 1623060"/>
              <a:gd name="connsiteX38" fmla="*/ 624840 w 1150620"/>
              <a:gd name="connsiteY38" fmla="*/ 91440 h 1623060"/>
              <a:gd name="connsiteX39" fmla="*/ 640080 w 1150620"/>
              <a:gd name="connsiteY39" fmla="*/ 121920 h 1623060"/>
              <a:gd name="connsiteX40" fmla="*/ 685800 w 1150620"/>
              <a:gd name="connsiteY40" fmla="*/ 182880 h 1623060"/>
              <a:gd name="connsiteX41" fmla="*/ 708660 w 1150620"/>
              <a:gd name="connsiteY41" fmla="*/ 205740 h 1623060"/>
              <a:gd name="connsiteX42" fmla="*/ 800100 w 1150620"/>
              <a:gd name="connsiteY42" fmla="*/ 175260 h 1623060"/>
              <a:gd name="connsiteX43" fmla="*/ 876300 w 1150620"/>
              <a:gd name="connsiteY43" fmla="*/ 198120 h 1623060"/>
              <a:gd name="connsiteX44" fmla="*/ 922020 w 1150620"/>
              <a:gd name="connsiteY44" fmla="*/ 220980 h 1623060"/>
              <a:gd name="connsiteX45" fmla="*/ 929640 w 1150620"/>
              <a:gd name="connsiteY45" fmla="*/ 228600 h 1623060"/>
              <a:gd name="connsiteX46" fmla="*/ 937260 w 1150620"/>
              <a:gd name="connsiteY46" fmla="*/ 243840 h 1623060"/>
              <a:gd name="connsiteX47" fmla="*/ 914400 w 1150620"/>
              <a:gd name="connsiteY47" fmla="*/ 274320 h 1623060"/>
              <a:gd name="connsiteX48" fmla="*/ 922020 w 1150620"/>
              <a:gd name="connsiteY48" fmla="*/ 304800 h 1623060"/>
              <a:gd name="connsiteX49" fmla="*/ 922020 w 1150620"/>
              <a:gd name="connsiteY49" fmla="*/ 350520 h 1623060"/>
              <a:gd name="connsiteX50" fmla="*/ 876300 w 1150620"/>
              <a:gd name="connsiteY50" fmla="*/ 365760 h 1623060"/>
              <a:gd name="connsiteX51" fmla="*/ 838200 w 1150620"/>
              <a:gd name="connsiteY51" fmla="*/ 388620 h 1623060"/>
              <a:gd name="connsiteX52" fmla="*/ 784860 w 1150620"/>
              <a:gd name="connsiteY52" fmla="*/ 403860 h 1623060"/>
              <a:gd name="connsiteX53" fmla="*/ 739140 w 1150620"/>
              <a:gd name="connsiteY53" fmla="*/ 434340 h 1623060"/>
              <a:gd name="connsiteX54" fmla="*/ 708660 w 1150620"/>
              <a:gd name="connsiteY54" fmla="*/ 480060 h 1623060"/>
              <a:gd name="connsiteX55" fmla="*/ 670560 w 1150620"/>
              <a:gd name="connsiteY55" fmla="*/ 548640 h 1623060"/>
              <a:gd name="connsiteX56" fmla="*/ 670560 w 1150620"/>
              <a:gd name="connsiteY56" fmla="*/ 601980 h 1623060"/>
              <a:gd name="connsiteX57" fmla="*/ 662940 w 1150620"/>
              <a:gd name="connsiteY57" fmla="*/ 647700 h 1623060"/>
              <a:gd name="connsiteX58" fmla="*/ 678180 w 1150620"/>
              <a:gd name="connsiteY58" fmla="*/ 693420 h 1623060"/>
              <a:gd name="connsiteX59" fmla="*/ 685800 w 1150620"/>
              <a:gd name="connsiteY59" fmla="*/ 754380 h 1623060"/>
              <a:gd name="connsiteX60" fmla="*/ 723900 w 1150620"/>
              <a:gd name="connsiteY60" fmla="*/ 777240 h 1623060"/>
              <a:gd name="connsiteX61" fmla="*/ 754380 w 1150620"/>
              <a:gd name="connsiteY61" fmla="*/ 807720 h 1623060"/>
              <a:gd name="connsiteX62" fmla="*/ 807720 w 1150620"/>
              <a:gd name="connsiteY62" fmla="*/ 845820 h 1623060"/>
              <a:gd name="connsiteX63" fmla="*/ 853440 w 1150620"/>
              <a:gd name="connsiteY63" fmla="*/ 853440 h 1623060"/>
              <a:gd name="connsiteX64" fmla="*/ 891540 w 1150620"/>
              <a:gd name="connsiteY64" fmla="*/ 838200 h 1623060"/>
              <a:gd name="connsiteX65" fmla="*/ 929640 w 1150620"/>
              <a:gd name="connsiteY65" fmla="*/ 845820 h 1623060"/>
              <a:gd name="connsiteX66" fmla="*/ 975360 w 1150620"/>
              <a:gd name="connsiteY66" fmla="*/ 906780 h 1623060"/>
              <a:gd name="connsiteX67" fmla="*/ 1036320 w 1150620"/>
              <a:gd name="connsiteY67" fmla="*/ 944880 h 1623060"/>
              <a:gd name="connsiteX68" fmla="*/ 1059180 w 1150620"/>
              <a:gd name="connsiteY68" fmla="*/ 960120 h 1623060"/>
              <a:gd name="connsiteX69" fmla="*/ 1074420 w 1150620"/>
              <a:gd name="connsiteY69" fmla="*/ 1021080 h 1623060"/>
              <a:gd name="connsiteX70" fmla="*/ 1127760 w 1150620"/>
              <a:gd name="connsiteY70" fmla="*/ 1097280 h 1623060"/>
              <a:gd name="connsiteX71" fmla="*/ 1120140 w 1150620"/>
              <a:gd name="connsiteY71" fmla="*/ 1219200 h 1623060"/>
              <a:gd name="connsiteX72" fmla="*/ 1104900 w 1150620"/>
              <a:gd name="connsiteY72" fmla="*/ 1257300 h 1623060"/>
              <a:gd name="connsiteX73" fmla="*/ 1112520 w 1150620"/>
              <a:gd name="connsiteY73" fmla="*/ 1318260 h 1623060"/>
              <a:gd name="connsiteX74" fmla="*/ 1120140 w 1150620"/>
              <a:gd name="connsiteY74" fmla="*/ 1356360 h 1623060"/>
              <a:gd name="connsiteX75" fmla="*/ 1127760 w 1150620"/>
              <a:gd name="connsiteY75" fmla="*/ 1417320 h 1623060"/>
              <a:gd name="connsiteX76" fmla="*/ 1150620 w 1150620"/>
              <a:gd name="connsiteY76" fmla="*/ 1470660 h 1623060"/>
              <a:gd name="connsiteX77" fmla="*/ 1120140 w 1150620"/>
              <a:gd name="connsiteY77" fmla="*/ 1524000 h 1623060"/>
              <a:gd name="connsiteX78" fmla="*/ 1089660 w 1150620"/>
              <a:gd name="connsiteY78" fmla="*/ 1577340 h 1623060"/>
              <a:gd name="connsiteX79" fmla="*/ 1028700 w 1150620"/>
              <a:gd name="connsiteY79" fmla="*/ 1623060 h 16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50620" h="1623060">
                <a:moveTo>
                  <a:pt x="1028700" y="1623060"/>
                </a:moveTo>
                <a:lnTo>
                  <a:pt x="960120" y="1546860"/>
                </a:lnTo>
                <a:lnTo>
                  <a:pt x="883920" y="1493520"/>
                </a:lnTo>
                <a:lnTo>
                  <a:pt x="845820" y="1470660"/>
                </a:lnTo>
                <a:lnTo>
                  <a:pt x="800100" y="1424940"/>
                </a:lnTo>
                <a:lnTo>
                  <a:pt x="769620" y="1394460"/>
                </a:lnTo>
                <a:lnTo>
                  <a:pt x="678180" y="1363980"/>
                </a:lnTo>
                <a:lnTo>
                  <a:pt x="632460" y="1333500"/>
                </a:lnTo>
                <a:lnTo>
                  <a:pt x="579120" y="1287780"/>
                </a:lnTo>
                <a:lnTo>
                  <a:pt x="548640" y="1264920"/>
                </a:lnTo>
                <a:lnTo>
                  <a:pt x="487680" y="1188720"/>
                </a:lnTo>
                <a:lnTo>
                  <a:pt x="449580" y="1127760"/>
                </a:lnTo>
                <a:lnTo>
                  <a:pt x="434340" y="1082040"/>
                </a:lnTo>
                <a:lnTo>
                  <a:pt x="403860" y="1051560"/>
                </a:lnTo>
                <a:lnTo>
                  <a:pt x="373380" y="990600"/>
                </a:lnTo>
                <a:lnTo>
                  <a:pt x="350520" y="960120"/>
                </a:lnTo>
                <a:lnTo>
                  <a:pt x="312420" y="914400"/>
                </a:lnTo>
                <a:lnTo>
                  <a:pt x="281940" y="891540"/>
                </a:lnTo>
                <a:lnTo>
                  <a:pt x="228600" y="792480"/>
                </a:lnTo>
                <a:lnTo>
                  <a:pt x="220980" y="708660"/>
                </a:lnTo>
                <a:lnTo>
                  <a:pt x="99060" y="579120"/>
                </a:lnTo>
                <a:lnTo>
                  <a:pt x="22860" y="533400"/>
                </a:lnTo>
                <a:lnTo>
                  <a:pt x="22860" y="533400"/>
                </a:lnTo>
                <a:lnTo>
                  <a:pt x="0" y="419100"/>
                </a:lnTo>
                <a:lnTo>
                  <a:pt x="7620" y="365760"/>
                </a:lnTo>
                <a:lnTo>
                  <a:pt x="22860" y="365760"/>
                </a:lnTo>
                <a:lnTo>
                  <a:pt x="60960" y="388620"/>
                </a:lnTo>
                <a:lnTo>
                  <a:pt x="137160" y="403860"/>
                </a:lnTo>
                <a:lnTo>
                  <a:pt x="198120" y="403860"/>
                </a:lnTo>
                <a:lnTo>
                  <a:pt x="251460" y="281940"/>
                </a:lnTo>
                <a:lnTo>
                  <a:pt x="320040" y="266700"/>
                </a:lnTo>
                <a:lnTo>
                  <a:pt x="381000" y="213360"/>
                </a:lnTo>
                <a:lnTo>
                  <a:pt x="411480" y="175260"/>
                </a:lnTo>
                <a:lnTo>
                  <a:pt x="472440" y="121920"/>
                </a:lnTo>
                <a:lnTo>
                  <a:pt x="510540" y="76200"/>
                </a:lnTo>
                <a:lnTo>
                  <a:pt x="518160" y="22860"/>
                </a:lnTo>
                <a:lnTo>
                  <a:pt x="525780" y="0"/>
                </a:lnTo>
                <a:lnTo>
                  <a:pt x="594360" y="53340"/>
                </a:lnTo>
                <a:lnTo>
                  <a:pt x="624840" y="91440"/>
                </a:lnTo>
                <a:lnTo>
                  <a:pt x="640080" y="121920"/>
                </a:lnTo>
                <a:lnTo>
                  <a:pt x="685800" y="182880"/>
                </a:lnTo>
                <a:lnTo>
                  <a:pt x="708660" y="205740"/>
                </a:lnTo>
                <a:lnTo>
                  <a:pt x="800100" y="175260"/>
                </a:lnTo>
                <a:lnTo>
                  <a:pt x="876300" y="198120"/>
                </a:lnTo>
                <a:lnTo>
                  <a:pt x="922020" y="220980"/>
                </a:lnTo>
                <a:lnTo>
                  <a:pt x="929640" y="228600"/>
                </a:lnTo>
                <a:lnTo>
                  <a:pt x="937260" y="243840"/>
                </a:lnTo>
                <a:lnTo>
                  <a:pt x="914400" y="274320"/>
                </a:lnTo>
                <a:lnTo>
                  <a:pt x="922020" y="304800"/>
                </a:lnTo>
                <a:lnTo>
                  <a:pt x="922020" y="350520"/>
                </a:lnTo>
                <a:lnTo>
                  <a:pt x="876300" y="365760"/>
                </a:lnTo>
                <a:lnTo>
                  <a:pt x="838200" y="388620"/>
                </a:lnTo>
                <a:lnTo>
                  <a:pt x="784860" y="403860"/>
                </a:lnTo>
                <a:lnTo>
                  <a:pt x="739140" y="434340"/>
                </a:lnTo>
                <a:lnTo>
                  <a:pt x="708660" y="480060"/>
                </a:lnTo>
                <a:lnTo>
                  <a:pt x="670560" y="548640"/>
                </a:lnTo>
                <a:lnTo>
                  <a:pt x="670560" y="601980"/>
                </a:lnTo>
                <a:lnTo>
                  <a:pt x="662940" y="647700"/>
                </a:lnTo>
                <a:lnTo>
                  <a:pt x="678180" y="693420"/>
                </a:lnTo>
                <a:lnTo>
                  <a:pt x="685800" y="754380"/>
                </a:lnTo>
                <a:lnTo>
                  <a:pt x="723900" y="777240"/>
                </a:lnTo>
                <a:lnTo>
                  <a:pt x="754380" y="807720"/>
                </a:lnTo>
                <a:lnTo>
                  <a:pt x="807720" y="845820"/>
                </a:lnTo>
                <a:lnTo>
                  <a:pt x="853440" y="853440"/>
                </a:lnTo>
                <a:lnTo>
                  <a:pt x="891540" y="838200"/>
                </a:lnTo>
                <a:lnTo>
                  <a:pt x="929640" y="845820"/>
                </a:lnTo>
                <a:lnTo>
                  <a:pt x="975360" y="906780"/>
                </a:lnTo>
                <a:lnTo>
                  <a:pt x="1036320" y="944880"/>
                </a:lnTo>
                <a:lnTo>
                  <a:pt x="1059180" y="960120"/>
                </a:lnTo>
                <a:lnTo>
                  <a:pt x="1074420" y="1021080"/>
                </a:lnTo>
                <a:lnTo>
                  <a:pt x="1127760" y="1097280"/>
                </a:lnTo>
                <a:lnTo>
                  <a:pt x="1120140" y="1219200"/>
                </a:lnTo>
                <a:lnTo>
                  <a:pt x="1104900" y="1257300"/>
                </a:lnTo>
                <a:lnTo>
                  <a:pt x="1112520" y="1318260"/>
                </a:lnTo>
                <a:lnTo>
                  <a:pt x="1120140" y="1356360"/>
                </a:lnTo>
                <a:lnTo>
                  <a:pt x="1127760" y="1417320"/>
                </a:lnTo>
                <a:lnTo>
                  <a:pt x="1150620" y="1470660"/>
                </a:lnTo>
                <a:lnTo>
                  <a:pt x="1120140" y="1524000"/>
                </a:lnTo>
                <a:lnTo>
                  <a:pt x="1089660" y="1577340"/>
                </a:lnTo>
                <a:lnTo>
                  <a:pt x="1028700" y="162306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Forme libre : forme 49">
            <a:extLst>
              <a:ext uri="{FF2B5EF4-FFF2-40B4-BE49-F238E27FC236}">
                <a16:creationId xmlns:a16="http://schemas.microsoft.com/office/drawing/2014/main" id="{67388BD3-DE6A-5FF3-1349-97A20BC13A42}"/>
              </a:ext>
            </a:extLst>
          </p:cNvPr>
          <p:cNvSpPr/>
          <p:nvPr/>
        </p:nvSpPr>
        <p:spPr>
          <a:xfrm>
            <a:off x="1584960" y="1584960"/>
            <a:ext cx="487680" cy="510540"/>
          </a:xfrm>
          <a:custGeom>
            <a:avLst/>
            <a:gdLst>
              <a:gd name="connsiteX0" fmla="*/ 144780 w 487680"/>
              <a:gd name="connsiteY0" fmla="*/ 0 h 510540"/>
              <a:gd name="connsiteX1" fmla="*/ 91440 w 487680"/>
              <a:gd name="connsiteY1" fmla="*/ 60960 h 510540"/>
              <a:gd name="connsiteX2" fmla="*/ 30480 w 487680"/>
              <a:gd name="connsiteY2" fmla="*/ 152400 h 510540"/>
              <a:gd name="connsiteX3" fmla="*/ 15240 w 487680"/>
              <a:gd name="connsiteY3" fmla="*/ 236220 h 510540"/>
              <a:gd name="connsiteX4" fmla="*/ 45720 w 487680"/>
              <a:gd name="connsiteY4" fmla="*/ 281940 h 510540"/>
              <a:gd name="connsiteX5" fmla="*/ 99060 w 487680"/>
              <a:gd name="connsiteY5" fmla="*/ 320040 h 510540"/>
              <a:gd name="connsiteX6" fmla="*/ 60960 w 487680"/>
              <a:gd name="connsiteY6" fmla="*/ 388620 h 510540"/>
              <a:gd name="connsiteX7" fmla="*/ 0 w 487680"/>
              <a:gd name="connsiteY7" fmla="*/ 464820 h 510540"/>
              <a:gd name="connsiteX8" fmla="*/ 60960 w 487680"/>
              <a:gd name="connsiteY8" fmla="*/ 510540 h 510540"/>
              <a:gd name="connsiteX9" fmla="*/ 175260 w 487680"/>
              <a:gd name="connsiteY9" fmla="*/ 487680 h 510540"/>
              <a:gd name="connsiteX10" fmla="*/ 213360 w 487680"/>
              <a:gd name="connsiteY10" fmla="*/ 403860 h 510540"/>
              <a:gd name="connsiteX11" fmla="*/ 236220 w 487680"/>
              <a:gd name="connsiteY11" fmla="*/ 381000 h 510540"/>
              <a:gd name="connsiteX12" fmla="*/ 297180 w 487680"/>
              <a:gd name="connsiteY12" fmla="*/ 381000 h 510540"/>
              <a:gd name="connsiteX13" fmla="*/ 342900 w 487680"/>
              <a:gd name="connsiteY13" fmla="*/ 320040 h 510540"/>
              <a:gd name="connsiteX14" fmla="*/ 373380 w 487680"/>
              <a:gd name="connsiteY14" fmla="*/ 304800 h 510540"/>
              <a:gd name="connsiteX15" fmla="*/ 434340 w 487680"/>
              <a:gd name="connsiteY15" fmla="*/ 228600 h 510540"/>
              <a:gd name="connsiteX16" fmla="*/ 472440 w 487680"/>
              <a:gd name="connsiteY16" fmla="*/ 182880 h 510540"/>
              <a:gd name="connsiteX17" fmla="*/ 487680 w 487680"/>
              <a:gd name="connsiteY17" fmla="*/ 114300 h 510540"/>
              <a:gd name="connsiteX18" fmla="*/ 396240 w 487680"/>
              <a:gd name="connsiteY18" fmla="*/ 91440 h 510540"/>
              <a:gd name="connsiteX19" fmla="*/ 365760 w 487680"/>
              <a:gd name="connsiteY19" fmla="*/ 91440 h 510540"/>
              <a:gd name="connsiteX20" fmla="*/ 365760 w 487680"/>
              <a:gd name="connsiteY20" fmla="*/ 91440 h 510540"/>
              <a:gd name="connsiteX21" fmla="*/ 297180 w 487680"/>
              <a:gd name="connsiteY21" fmla="*/ 83820 h 510540"/>
              <a:gd name="connsiteX22" fmla="*/ 281940 w 487680"/>
              <a:gd name="connsiteY22" fmla="*/ 53340 h 510540"/>
              <a:gd name="connsiteX23" fmla="*/ 243840 w 487680"/>
              <a:gd name="connsiteY23" fmla="*/ 30480 h 510540"/>
              <a:gd name="connsiteX24" fmla="*/ 144780 w 487680"/>
              <a:gd name="connsiteY24" fmla="*/ 0 h 51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7680" h="510540">
                <a:moveTo>
                  <a:pt x="144780" y="0"/>
                </a:moveTo>
                <a:lnTo>
                  <a:pt x="91440" y="60960"/>
                </a:lnTo>
                <a:lnTo>
                  <a:pt x="30480" y="152400"/>
                </a:lnTo>
                <a:lnTo>
                  <a:pt x="15240" y="236220"/>
                </a:lnTo>
                <a:lnTo>
                  <a:pt x="45720" y="281940"/>
                </a:lnTo>
                <a:lnTo>
                  <a:pt x="99060" y="320040"/>
                </a:lnTo>
                <a:lnTo>
                  <a:pt x="60960" y="388620"/>
                </a:lnTo>
                <a:lnTo>
                  <a:pt x="0" y="464820"/>
                </a:lnTo>
                <a:lnTo>
                  <a:pt x="60960" y="510540"/>
                </a:lnTo>
                <a:lnTo>
                  <a:pt x="175260" y="487680"/>
                </a:lnTo>
                <a:lnTo>
                  <a:pt x="213360" y="403860"/>
                </a:lnTo>
                <a:lnTo>
                  <a:pt x="236220" y="381000"/>
                </a:lnTo>
                <a:lnTo>
                  <a:pt x="297180" y="381000"/>
                </a:lnTo>
                <a:lnTo>
                  <a:pt x="342900" y="320040"/>
                </a:lnTo>
                <a:lnTo>
                  <a:pt x="373380" y="304800"/>
                </a:lnTo>
                <a:lnTo>
                  <a:pt x="434340" y="228600"/>
                </a:lnTo>
                <a:lnTo>
                  <a:pt x="472440" y="182880"/>
                </a:lnTo>
                <a:lnTo>
                  <a:pt x="487680" y="114300"/>
                </a:lnTo>
                <a:lnTo>
                  <a:pt x="396240" y="91440"/>
                </a:lnTo>
                <a:lnTo>
                  <a:pt x="365760" y="91440"/>
                </a:lnTo>
                <a:lnTo>
                  <a:pt x="365760" y="91440"/>
                </a:lnTo>
                <a:lnTo>
                  <a:pt x="297180" y="83820"/>
                </a:lnTo>
                <a:lnTo>
                  <a:pt x="281940" y="53340"/>
                </a:lnTo>
                <a:lnTo>
                  <a:pt x="243840" y="30480"/>
                </a:lnTo>
                <a:lnTo>
                  <a:pt x="144780"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Forme libre : forme 50">
            <a:extLst>
              <a:ext uri="{FF2B5EF4-FFF2-40B4-BE49-F238E27FC236}">
                <a16:creationId xmlns:a16="http://schemas.microsoft.com/office/drawing/2014/main" id="{7B5A21A4-A6D8-4818-7503-B84593EA752F}"/>
              </a:ext>
            </a:extLst>
          </p:cNvPr>
          <p:cNvSpPr/>
          <p:nvPr/>
        </p:nvSpPr>
        <p:spPr>
          <a:xfrm>
            <a:off x="1752600" y="601980"/>
            <a:ext cx="1021080" cy="1470660"/>
          </a:xfrm>
          <a:custGeom>
            <a:avLst/>
            <a:gdLst>
              <a:gd name="connsiteX0" fmla="*/ 0 w 1021080"/>
              <a:gd name="connsiteY0" fmla="*/ 967740 h 1470660"/>
              <a:gd name="connsiteX1" fmla="*/ 129540 w 1021080"/>
              <a:gd name="connsiteY1" fmla="*/ 792480 h 1470660"/>
              <a:gd name="connsiteX2" fmla="*/ 167640 w 1021080"/>
              <a:gd name="connsiteY2" fmla="*/ 693420 h 1470660"/>
              <a:gd name="connsiteX3" fmla="*/ 167640 w 1021080"/>
              <a:gd name="connsiteY3" fmla="*/ 647700 h 1470660"/>
              <a:gd name="connsiteX4" fmla="*/ 167640 w 1021080"/>
              <a:gd name="connsiteY4" fmla="*/ 571500 h 1470660"/>
              <a:gd name="connsiteX5" fmla="*/ 121920 w 1021080"/>
              <a:gd name="connsiteY5" fmla="*/ 464820 h 1470660"/>
              <a:gd name="connsiteX6" fmla="*/ 114300 w 1021080"/>
              <a:gd name="connsiteY6" fmla="*/ 449580 h 1470660"/>
              <a:gd name="connsiteX7" fmla="*/ 213360 w 1021080"/>
              <a:gd name="connsiteY7" fmla="*/ 365760 h 1470660"/>
              <a:gd name="connsiteX8" fmla="*/ 281940 w 1021080"/>
              <a:gd name="connsiteY8" fmla="*/ 259080 h 1470660"/>
              <a:gd name="connsiteX9" fmla="*/ 342900 w 1021080"/>
              <a:gd name="connsiteY9" fmla="*/ 220980 h 1470660"/>
              <a:gd name="connsiteX10" fmla="*/ 373380 w 1021080"/>
              <a:gd name="connsiteY10" fmla="*/ 144780 h 1470660"/>
              <a:gd name="connsiteX11" fmla="*/ 434340 w 1021080"/>
              <a:gd name="connsiteY11" fmla="*/ 121920 h 1470660"/>
              <a:gd name="connsiteX12" fmla="*/ 487680 w 1021080"/>
              <a:gd name="connsiteY12" fmla="*/ 99060 h 1470660"/>
              <a:gd name="connsiteX13" fmla="*/ 518160 w 1021080"/>
              <a:gd name="connsiteY13" fmla="*/ 99060 h 1470660"/>
              <a:gd name="connsiteX14" fmla="*/ 563880 w 1021080"/>
              <a:gd name="connsiteY14" fmla="*/ 53340 h 1470660"/>
              <a:gd name="connsiteX15" fmla="*/ 647700 w 1021080"/>
              <a:gd name="connsiteY15" fmla="*/ 7620 h 1470660"/>
              <a:gd name="connsiteX16" fmla="*/ 708660 w 1021080"/>
              <a:gd name="connsiteY16" fmla="*/ 0 h 1470660"/>
              <a:gd name="connsiteX17" fmla="*/ 716280 w 1021080"/>
              <a:gd name="connsiteY17" fmla="*/ 30480 h 1470660"/>
              <a:gd name="connsiteX18" fmla="*/ 670560 w 1021080"/>
              <a:gd name="connsiteY18" fmla="*/ 60960 h 1470660"/>
              <a:gd name="connsiteX19" fmla="*/ 624840 w 1021080"/>
              <a:gd name="connsiteY19" fmla="*/ 76200 h 1470660"/>
              <a:gd name="connsiteX20" fmla="*/ 609600 w 1021080"/>
              <a:gd name="connsiteY20" fmla="*/ 91440 h 1470660"/>
              <a:gd name="connsiteX21" fmla="*/ 594360 w 1021080"/>
              <a:gd name="connsiteY21" fmla="*/ 121920 h 1470660"/>
              <a:gd name="connsiteX22" fmla="*/ 579120 w 1021080"/>
              <a:gd name="connsiteY22" fmla="*/ 152400 h 1470660"/>
              <a:gd name="connsiteX23" fmla="*/ 563880 w 1021080"/>
              <a:gd name="connsiteY23" fmla="*/ 190500 h 1470660"/>
              <a:gd name="connsiteX24" fmla="*/ 533400 w 1021080"/>
              <a:gd name="connsiteY24" fmla="*/ 236220 h 1470660"/>
              <a:gd name="connsiteX25" fmla="*/ 525780 w 1021080"/>
              <a:gd name="connsiteY25" fmla="*/ 251460 h 1470660"/>
              <a:gd name="connsiteX26" fmla="*/ 518160 w 1021080"/>
              <a:gd name="connsiteY26" fmla="*/ 289560 h 1470660"/>
              <a:gd name="connsiteX27" fmla="*/ 541020 w 1021080"/>
              <a:gd name="connsiteY27" fmla="*/ 335280 h 1470660"/>
              <a:gd name="connsiteX28" fmla="*/ 579120 w 1021080"/>
              <a:gd name="connsiteY28" fmla="*/ 381000 h 1470660"/>
              <a:gd name="connsiteX29" fmla="*/ 601980 w 1021080"/>
              <a:gd name="connsiteY29" fmla="*/ 411480 h 1470660"/>
              <a:gd name="connsiteX30" fmla="*/ 662940 w 1021080"/>
              <a:gd name="connsiteY30" fmla="*/ 449580 h 1470660"/>
              <a:gd name="connsiteX31" fmla="*/ 685800 w 1021080"/>
              <a:gd name="connsiteY31" fmla="*/ 472440 h 1470660"/>
              <a:gd name="connsiteX32" fmla="*/ 731520 w 1021080"/>
              <a:gd name="connsiteY32" fmla="*/ 502920 h 1470660"/>
              <a:gd name="connsiteX33" fmla="*/ 754380 w 1021080"/>
              <a:gd name="connsiteY33" fmla="*/ 518160 h 1470660"/>
              <a:gd name="connsiteX34" fmla="*/ 800100 w 1021080"/>
              <a:gd name="connsiteY34" fmla="*/ 541020 h 1470660"/>
              <a:gd name="connsiteX35" fmla="*/ 853440 w 1021080"/>
              <a:gd name="connsiteY35" fmla="*/ 533400 h 1470660"/>
              <a:gd name="connsiteX36" fmla="*/ 891540 w 1021080"/>
              <a:gd name="connsiteY36" fmla="*/ 541020 h 1470660"/>
              <a:gd name="connsiteX37" fmla="*/ 944880 w 1021080"/>
              <a:gd name="connsiteY37" fmla="*/ 541020 h 1470660"/>
              <a:gd name="connsiteX38" fmla="*/ 975360 w 1021080"/>
              <a:gd name="connsiteY38" fmla="*/ 563880 h 1470660"/>
              <a:gd name="connsiteX39" fmla="*/ 990600 w 1021080"/>
              <a:gd name="connsiteY39" fmla="*/ 594360 h 1470660"/>
              <a:gd name="connsiteX40" fmla="*/ 982980 w 1021080"/>
              <a:gd name="connsiteY40" fmla="*/ 655320 h 1470660"/>
              <a:gd name="connsiteX41" fmla="*/ 982980 w 1021080"/>
              <a:gd name="connsiteY41" fmla="*/ 693420 h 1470660"/>
              <a:gd name="connsiteX42" fmla="*/ 1013460 w 1021080"/>
              <a:gd name="connsiteY42" fmla="*/ 731520 h 1470660"/>
              <a:gd name="connsiteX43" fmla="*/ 1005840 w 1021080"/>
              <a:gd name="connsiteY43" fmla="*/ 784860 h 1470660"/>
              <a:gd name="connsiteX44" fmla="*/ 982980 w 1021080"/>
              <a:gd name="connsiteY44" fmla="*/ 800100 h 1470660"/>
              <a:gd name="connsiteX45" fmla="*/ 982980 w 1021080"/>
              <a:gd name="connsiteY45" fmla="*/ 830580 h 1470660"/>
              <a:gd name="connsiteX46" fmla="*/ 998220 w 1021080"/>
              <a:gd name="connsiteY46" fmla="*/ 845820 h 1470660"/>
              <a:gd name="connsiteX47" fmla="*/ 1021080 w 1021080"/>
              <a:gd name="connsiteY47" fmla="*/ 861060 h 1470660"/>
              <a:gd name="connsiteX48" fmla="*/ 998220 w 1021080"/>
              <a:gd name="connsiteY48" fmla="*/ 891540 h 1470660"/>
              <a:gd name="connsiteX49" fmla="*/ 975360 w 1021080"/>
              <a:gd name="connsiteY49" fmla="*/ 914400 h 1470660"/>
              <a:gd name="connsiteX50" fmla="*/ 937260 w 1021080"/>
              <a:gd name="connsiteY50" fmla="*/ 937260 h 1470660"/>
              <a:gd name="connsiteX51" fmla="*/ 876300 w 1021080"/>
              <a:gd name="connsiteY51" fmla="*/ 922020 h 1470660"/>
              <a:gd name="connsiteX52" fmla="*/ 822960 w 1021080"/>
              <a:gd name="connsiteY52" fmla="*/ 929640 h 1470660"/>
              <a:gd name="connsiteX53" fmla="*/ 807720 w 1021080"/>
              <a:gd name="connsiteY53" fmla="*/ 960120 h 1470660"/>
              <a:gd name="connsiteX54" fmla="*/ 807720 w 1021080"/>
              <a:gd name="connsiteY54" fmla="*/ 960120 h 1470660"/>
              <a:gd name="connsiteX55" fmla="*/ 830580 w 1021080"/>
              <a:gd name="connsiteY55" fmla="*/ 1059180 h 1470660"/>
              <a:gd name="connsiteX56" fmla="*/ 807720 w 1021080"/>
              <a:gd name="connsiteY56" fmla="*/ 1074420 h 1470660"/>
              <a:gd name="connsiteX57" fmla="*/ 800100 w 1021080"/>
              <a:gd name="connsiteY57" fmla="*/ 1104900 h 1470660"/>
              <a:gd name="connsiteX58" fmla="*/ 800100 w 1021080"/>
              <a:gd name="connsiteY58" fmla="*/ 1135380 h 1470660"/>
              <a:gd name="connsiteX59" fmla="*/ 800100 w 1021080"/>
              <a:gd name="connsiteY59" fmla="*/ 1181100 h 1470660"/>
              <a:gd name="connsiteX60" fmla="*/ 822960 w 1021080"/>
              <a:gd name="connsiteY60" fmla="*/ 1211580 h 1470660"/>
              <a:gd name="connsiteX61" fmla="*/ 838200 w 1021080"/>
              <a:gd name="connsiteY61" fmla="*/ 1249680 h 1470660"/>
              <a:gd name="connsiteX62" fmla="*/ 830580 w 1021080"/>
              <a:gd name="connsiteY62" fmla="*/ 1303020 h 1470660"/>
              <a:gd name="connsiteX63" fmla="*/ 815340 w 1021080"/>
              <a:gd name="connsiteY63" fmla="*/ 1348740 h 1470660"/>
              <a:gd name="connsiteX64" fmla="*/ 800100 w 1021080"/>
              <a:gd name="connsiteY64" fmla="*/ 1402080 h 1470660"/>
              <a:gd name="connsiteX65" fmla="*/ 792480 w 1021080"/>
              <a:gd name="connsiteY65" fmla="*/ 1455420 h 1470660"/>
              <a:gd name="connsiteX66" fmla="*/ 792480 w 1021080"/>
              <a:gd name="connsiteY66" fmla="*/ 1470660 h 1470660"/>
              <a:gd name="connsiteX67" fmla="*/ 754380 w 1021080"/>
              <a:gd name="connsiteY67" fmla="*/ 1470660 h 1470660"/>
              <a:gd name="connsiteX68" fmla="*/ 731520 w 1021080"/>
              <a:gd name="connsiteY68" fmla="*/ 1432560 h 1470660"/>
              <a:gd name="connsiteX69" fmla="*/ 731520 w 1021080"/>
              <a:gd name="connsiteY69" fmla="*/ 1386840 h 1470660"/>
              <a:gd name="connsiteX70" fmla="*/ 723900 w 1021080"/>
              <a:gd name="connsiteY70" fmla="*/ 1356360 h 1470660"/>
              <a:gd name="connsiteX71" fmla="*/ 731520 w 1021080"/>
              <a:gd name="connsiteY71" fmla="*/ 1318260 h 1470660"/>
              <a:gd name="connsiteX72" fmla="*/ 662940 w 1021080"/>
              <a:gd name="connsiteY72" fmla="*/ 1287780 h 1470660"/>
              <a:gd name="connsiteX73" fmla="*/ 609600 w 1021080"/>
              <a:gd name="connsiteY73" fmla="*/ 1264920 h 1470660"/>
              <a:gd name="connsiteX74" fmla="*/ 594360 w 1021080"/>
              <a:gd name="connsiteY74" fmla="*/ 1272540 h 1470660"/>
              <a:gd name="connsiteX75" fmla="*/ 525780 w 1021080"/>
              <a:gd name="connsiteY75" fmla="*/ 1295400 h 1470660"/>
              <a:gd name="connsiteX76" fmla="*/ 510540 w 1021080"/>
              <a:gd name="connsiteY76" fmla="*/ 1295400 h 1470660"/>
              <a:gd name="connsiteX77" fmla="*/ 480060 w 1021080"/>
              <a:gd name="connsiteY77" fmla="*/ 1257300 h 1470660"/>
              <a:gd name="connsiteX78" fmla="*/ 441960 w 1021080"/>
              <a:gd name="connsiteY78" fmla="*/ 1188720 h 1470660"/>
              <a:gd name="connsiteX79" fmla="*/ 403860 w 1021080"/>
              <a:gd name="connsiteY79" fmla="*/ 1165860 h 1470660"/>
              <a:gd name="connsiteX80" fmla="*/ 381000 w 1021080"/>
              <a:gd name="connsiteY80" fmla="*/ 1127760 h 1470660"/>
              <a:gd name="connsiteX81" fmla="*/ 342900 w 1021080"/>
              <a:gd name="connsiteY81" fmla="*/ 1097280 h 1470660"/>
              <a:gd name="connsiteX82" fmla="*/ 312420 w 1021080"/>
              <a:gd name="connsiteY82" fmla="*/ 1089660 h 1470660"/>
              <a:gd name="connsiteX83" fmla="*/ 259080 w 1021080"/>
              <a:gd name="connsiteY83" fmla="*/ 1082040 h 1470660"/>
              <a:gd name="connsiteX84" fmla="*/ 198120 w 1021080"/>
              <a:gd name="connsiteY84" fmla="*/ 1066800 h 1470660"/>
              <a:gd name="connsiteX85" fmla="*/ 137160 w 1021080"/>
              <a:gd name="connsiteY85" fmla="*/ 1066800 h 1470660"/>
              <a:gd name="connsiteX86" fmla="*/ 137160 w 1021080"/>
              <a:gd name="connsiteY86" fmla="*/ 1066800 h 1470660"/>
              <a:gd name="connsiteX87" fmla="*/ 121920 w 1021080"/>
              <a:gd name="connsiteY87" fmla="*/ 1043940 h 1470660"/>
              <a:gd name="connsiteX88" fmla="*/ 91440 w 1021080"/>
              <a:gd name="connsiteY88" fmla="*/ 1013460 h 1470660"/>
              <a:gd name="connsiteX89" fmla="*/ 68580 w 1021080"/>
              <a:gd name="connsiteY89" fmla="*/ 1005840 h 1470660"/>
              <a:gd name="connsiteX90" fmla="*/ 0 w 1021080"/>
              <a:gd name="connsiteY90" fmla="*/ 967740 h 147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21080" h="1470660">
                <a:moveTo>
                  <a:pt x="0" y="967740"/>
                </a:moveTo>
                <a:lnTo>
                  <a:pt x="129540" y="792480"/>
                </a:lnTo>
                <a:lnTo>
                  <a:pt x="167640" y="693420"/>
                </a:lnTo>
                <a:lnTo>
                  <a:pt x="167640" y="647700"/>
                </a:lnTo>
                <a:lnTo>
                  <a:pt x="167640" y="571500"/>
                </a:lnTo>
                <a:lnTo>
                  <a:pt x="121920" y="464820"/>
                </a:lnTo>
                <a:lnTo>
                  <a:pt x="114300" y="449580"/>
                </a:lnTo>
                <a:lnTo>
                  <a:pt x="213360" y="365760"/>
                </a:lnTo>
                <a:lnTo>
                  <a:pt x="281940" y="259080"/>
                </a:lnTo>
                <a:lnTo>
                  <a:pt x="342900" y="220980"/>
                </a:lnTo>
                <a:lnTo>
                  <a:pt x="373380" y="144780"/>
                </a:lnTo>
                <a:lnTo>
                  <a:pt x="434340" y="121920"/>
                </a:lnTo>
                <a:lnTo>
                  <a:pt x="487680" y="99060"/>
                </a:lnTo>
                <a:lnTo>
                  <a:pt x="518160" y="99060"/>
                </a:lnTo>
                <a:lnTo>
                  <a:pt x="563880" y="53340"/>
                </a:lnTo>
                <a:lnTo>
                  <a:pt x="647700" y="7620"/>
                </a:lnTo>
                <a:lnTo>
                  <a:pt x="708660" y="0"/>
                </a:lnTo>
                <a:lnTo>
                  <a:pt x="716280" y="30480"/>
                </a:lnTo>
                <a:lnTo>
                  <a:pt x="670560" y="60960"/>
                </a:lnTo>
                <a:lnTo>
                  <a:pt x="624840" y="76200"/>
                </a:lnTo>
                <a:lnTo>
                  <a:pt x="609600" y="91440"/>
                </a:lnTo>
                <a:lnTo>
                  <a:pt x="594360" y="121920"/>
                </a:lnTo>
                <a:lnTo>
                  <a:pt x="579120" y="152400"/>
                </a:lnTo>
                <a:lnTo>
                  <a:pt x="563880" y="190500"/>
                </a:lnTo>
                <a:lnTo>
                  <a:pt x="533400" y="236220"/>
                </a:lnTo>
                <a:lnTo>
                  <a:pt x="525780" y="251460"/>
                </a:lnTo>
                <a:lnTo>
                  <a:pt x="518160" y="289560"/>
                </a:lnTo>
                <a:lnTo>
                  <a:pt x="541020" y="335280"/>
                </a:lnTo>
                <a:lnTo>
                  <a:pt x="579120" y="381000"/>
                </a:lnTo>
                <a:lnTo>
                  <a:pt x="601980" y="411480"/>
                </a:lnTo>
                <a:lnTo>
                  <a:pt x="662940" y="449580"/>
                </a:lnTo>
                <a:lnTo>
                  <a:pt x="685800" y="472440"/>
                </a:lnTo>
                <a:lnTo>
                  <a:pt x="731520" y="502920"/>
                </a:lnTo>
                <a:lnTo>
                  <a:pt x="754380" y="518160"/>
                </a:lnTo>
                <a:lnTo>
                  <a:pt x="800100" y="541020"/>
                </a:lnTo>
                <a:lnTo>
                  <a:pt x="853440" y="533400"/>
                </a:lnTo>
                <a:lnTo>
                  <a:pt x="891540" y="541020"/>
                </a:lnTo>
                <a:lnTo>
                  <a:pt x="944880" y="541020"/>
                </a:lnTo>
                <a:lnTo>
                  <a:pt x="975360" y="563880"/>
                </a:lnTo>
                <a:lnTo>
                  <a:pt x="990600" y="594360"/>
                </a:lnTo>
                <a:lnTo>
                  <a:pt x="982980" y="655320"/>
                </a:lnTo>
                <a:lnTo>
                  <a:pt x="982980" y="693420"/>
                </a:lnTo>
                <a:lnTo>
                  <a:pt x="1013460" y="731520"/>
                </a:lnTo>
                <a:lnTo>
                  <a:pt x="1005840" y="784860"/>
                </a:lnTo>
                <a:lnTo>
                  <a:pt x="982980" y="800100"/>
                </a:lnTo>
                <a:lnTo>
                  <a:pt x="982980" y="830580"/>
                </a:lnTo>
                <a:lnTo>
                  <a:pt x="998220" y="845820"/>
                </a:lnTo>
                <a:lnTo>
                  <a:pt x="1021080" y="861060"/>
                </a:lnTo>
                <a:lnTo>
                  <a:pt x="998220" y="891540"/>
                </a:lnTo>
                <a:lnTo>
                  <a:pt x="975360" y="914400"/>
                </a:lnTo>
                <a:lnTo>
                  <a:pt x="937260" y="937260"/>
                </a:lnTo>
                <a:lnTo>
                  <a:pt x="876300" y="922020"/>
                </a:lnTo>
                <a:lnTo>
                  <a:pt x="822960" y="929640"/>
                </a:lnTo>
                <a:lnTo>
                  <a:pt x="807720" y="960120"/>
                </a:lnTo>
                <a:lnTo>
                  <a:pt x="807720" y="960120"/>
                </a:lnTo>
                <a:lnTo>
                  <a:pt x="830580" y="1059180"/>
                </a:lnTo>
                <a:lnTo>
                  <a:pt x="807720" y="1074420"/>
                </a:lnTo>
                <a:lnTo>
                  <a:pt x="800100" y="1104900"/>
                </a:lnTo>
                <a:lnTo>
                  <a:pt x="800100" y="1135380"/>
                </a:lnTo>
                <a:lnTo>
                  <a:pt x="800100" y="1181100"/>
                </a:lnTo>
                <a:lnTo>
                  <a:pt x="822960" y="1211580"/>
                </a:lnTo>
                <a:lnTo>
                  <a:pt x="838200" y="1249680"/>
                </a:lnTo>
                <a:lnTo>
                  <a:pt x="830580" y="1303020"/>
                </a:lnTo>
                <a:lnTo>
                  <a:pt x="815340" y="1348740"/>
                </a:lnTo>
                <a:lnTo>
                  <a:pt x="800100" y="1402080"/>
                </a:lnTo>
                <a:lnTo>
                  <a:pt x="792480" y="1455420"/>
                </a:lnTo>
                <a:lnTo>
                  <a:pt x="792480" y="1470660"/>
                </a:lnTo>
                <a:lnTo>
                  <a:pt x="754380" y="1470660"/>
                </a:lnTo>
                <a:lnTo>
                  <a:pt x="731520" y="1432560"/>
                </a:lnTo>
                <a:lnTo>
                  <a:pt x="731520" y="1386840"/>
                </a:lnTo>
                <a:lnTo>
                  <a:pt x="723900" y="1356360"/>
                </a:lnTo>
                <a:lnTo>
                  <a:pt x="731520" y="1318260"/>
                </a:lnTo>
                <a:lnTo>
                  <a:pt x="662940" y="1287780"/>
                </a:lnTo>
                <a:lnTo>
                  <a:pt x="609600" y="1264920"/>
                </a:lnTo>
                <a:lnTo>
                  <a:pt x="594360" y="1272540"/>
                </a:lnTo>
                <a:lnTo>
                  <a:pt x="525780" y="1295400"/>
                </a:lnTo>
                <a:lnTo>
                  <a:pt x="510540" y="1295400"/>
                </a:lnTo>
                <a:lnTo>
                  <a:pt x="480060" y="1257300"/>
                </a:lnTo>
                <a:lnTo>
                  <a:pt x="441960" y="1188720"/>
                </a:lnTo>
                <a:lnTo>
                  <a:pt x="403860" y="1165860"/>
                </a:lnTo>
                <a:lnTo>
                  <a:pt x="381000" y="1127760"/>
                </a:lnTo>
                <a:lnTo>
                  <a:pt x="342900" y="1097280"/>
                </a:lnTo>
                <a:lnTo>
                  <a:pt x="312420" y="1089660"/>
                </a:lnTo>
                <a:lnTo>
                  <a:pt x="259080" y="1082040"/>
                </a:lnTo>
                <a:lnTo>
                  <a:pt x="198120" y="1066800"/>
                </a:lnTo>
                <a:lnTo>
                  <a:pt x="137160" y="1066800"/>
                </a:lnTo>
                <a:lnTo>
                  <a:pt x="137160" y="1066800"/>
                </a:lnTo>
                <a:lnTo>
                  <a:pt x="121920" y="1043940"/>
                </a:lnTo>
                <a:lnTo>
                  <a:pt x="91440" y="1013460"/>
                </a:lnTo>
                <a:lnTo>
                  <a:pt x="68580" y="1005840"/>
                </a:lnTo>
                <a:lnTo>
                  <a:pt x="0" y="96774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orme libre : forme 23">
            <a:extLst>
              <a:ext uri="{FF2B5EF4-FFF2-40B4-BE49-F238E27FC236}">
                <a16:creationId xmlns:a16="http://schemas.microsoft.com/office/drawing/2014/main" id="{E802FF88-698B-EB46-31A0-3259E22F540D}"/>
              </a:ext>
            </a:extLst>
          </p:cNvPr>
          <p:cNvSpPr/>
          <p:nvPr/>
        </p:nvSpPr>
        <p:spPr>
          <a:xfrm>
            <a:off x="3324511" y="943521"/>
            <a:ext cx="362210" cy="623190"/>
          </a:xfrm>
          <a:custGeom>
            <a:avLst/>
            <a:gdLst>
              <a:gd name="connsiteX0" fmla="*/ 110659 w 355276"/>
              <a:gd name="connsiteY0" fmla="*/ 0 h 623190"/>
              <a:gd name="connsiteX1" fmla="*/ 110659 w 355276"/>
              <a:gd name="connsiteY1" fmla="*/ 0 h 623190"/>
              <a:gd name="connsiteX2" fmla="*/ 93187 w 355276"/>
              <a:gd name="connsiteY2" fmla="*/ 46594 h 623190"/>
              <a:gd name="connsiteX3" fmla="*/ 81538 w 355276"/>
              <a:gd name="connsiteY3" fmla="*/ 58242 h 623190"/>
              <a:gd name="connsiteX4" fmla="*/ 58242 w 355276"/>
              <a:gd name="connsiteY4" fmla="*/ 87363 h 623190"/>
              <a:gd name="connsiteX5" fmla="*/ 29121 w 355276"/>
              <a:gd name="connsiteY5" fmla="*/ 133957 h 623190"/>
              <a:gd name="connsiteX6" fmla="*/ 11648 w 355276"/>
              <a:gd name="connsiteY6" fmla="*/ 163078 h 623190"/>
              <a:gd name="connsiteX7" fmla="*/ 0 w 355276"/>
              <a:gd name="connsiteY7" fmla="*/ 192199 h 623190"/>
              <a:gd name="connsiteX8" fmla="*/ 5824 w 355276"/>
              <a:gd name="connsiteY8" fmla="*/ 209671 h 623190"/>
              <a:gd name="connsiteX9" fmla="*/ 17472 w 355276"/>
              <a:gd name="connsiteY9" fmla="*/ 232968 h 623190"/>
              <a:gd name="connsiteX10" fmla="*/ 34945 w 355276"/>
              <a:gd name="connsiteY10" fmla="*/ 314507 h 623190"/>
              <a:gd name="connsiteX11" fmla="*/ 46593 w 355276"/>
              <a:gd name="connsiteY11" fmla="*/ 331980 h 623190"/>
              <a:gd name="connsiteX12" fmla="*/ 69890 w 355276"/>
              <a:gd name="connsiteY12" fmla="*/ 337804 h 623190"/>
              <a:gd name="connsiteX13" fmla="*/ 87363 w 355276"/>
              <a:gd name="connsiteY13" fmla="*/ 384397 h 623190"/>
              <a:gd name="connsiteX14" fmla="*/ 64066 w 355276"/>
              <a:gd name="connsiteY14" fmla="*/ 471761 h 623190"/>
              <a:gd name="connsiteX15" fmla="*/ 64066 w 355276"/>
              <a:gd name="connsiteY15" fmla="*/ 524178 h 623190"/>
              <a:gd name="connsiteX16" fmla="*/ 81538 w 355276"/>
              <a:gd name="connsiteY16" fmla="*/ 570772 h 623190"/>
              <a:gd name="connsiteX17" fmla="*/ 128132 w 355276"/>
              <a:gd name="connsiteY17" fmla="*/ 623190 h 623190"/>
              <a:gd name="connsiteX18" fmla="*/ 203847 w 355276"/>
              <a:gd name="connsiteY18" fmla="*/ 617366 h 623190"/>
              <a:gd name="connsiteX19" fmla="*/ 285386 w 355276"/>
              <a:gd name="connsiteY19" fmla="*/ 605717 h 623190"/>
              <a:gd name="connsiteX20" fmla="*/ 285386 w 355276"/>
              <a:gd name="connsiteY20" fmla="*/ 605717 h 623190"/>
              <a:gd name="connsiteX21" fmla="*/ 355276 w 355276"/>
              <a:gd name="connsiteY21" fmla="*/ 576596 h 623190"/>
              <a:gd name="connsiteX22" fmla="*/ 349452 w 355276"/>
              <a:gd name="connsiteY22" fmla="*/ 559124 h 623190"/>
              <a:gd name="connsiteX23" fmla="*/ 337803 w 355276"/>
              <a:gd name="connsiteY23" fmla="*/ 512530 h 623190"/>
              <a:gd name="connsiteX24" fmla="*/ 326155 w 355276"/>
              <a:gd name="connsiteY24" fmla="*/ 471761 h 623190"/>
              <a:gd name="connsiteX25" fmla="*/ 308682 w 355276"/>
              <a:gd name="connsiteY25" fmla="*/ 430991 h 623190"/>
              <a:gd name="connsiteX26" fmla="*/ 297034 w 355276"/>
              <a:gd name="connsiteY26" fmla="*/ 390222 h 623190"/>
              <a:gd name="connsiteX27" fmla="*/ 273737 w 355276"/>
              <a:gd name="connsiteY27" fmla="*/ 378573 h 623190"/>
              <a:gd name="connsiteX28" fmla="*/ 267913 w 355276"/>
              <a:gd name="connsiteY28" fmla="*/ 349452 h 623190"/>
              <a:gd name="connsiteX29" fmla="*/ 267913 w 355276"/>
              <a:gd name="connsiteY29" fmla="*/ 320331 h 623190"/>
              <a:gd name="connsiteX30" fmla="*/ 291210 w 355276"/>
              <a:gd name="connsiteY30" fmla="*/ 308683 h 623190"/>
              <a:gd name="connsiteX31" fmla="*/ 349452 w 355276"/>
              <a:gd name="connsiteY31" fmla="*/ 262089 h 623190"/>
              <a:gd name="connsiteX32" fmla="*/ 355276 w 355276"/>
              <a:gd name="connsiteY32" fmla="*/ 221320 h 623190"/>
              <a:gd name="connsiteX33" fmla="*/ 337803 w 355276"/>
              <a:gd name="connsiteY33" fmla="*/ 203847 h 623190"/>
              <a:gd name="connsiteX34" fmla="*/ 279561 w 355276"/>
              <a:gd name="connsiteY34" fmla="*/ 174726 h 623190"/>
              <a:gd name="connsiteX35" fmla="*/ 250440 w 355276"/>
              <a:gd name="connsiteY35" fmla="*/ 157254 h 623190"/>
              <a:gd name="connsiteX36" fmla="*/ 221319 w 355276"/>
              <a:gd name="connsiteY36" fmla="*/ 133957 h 623190"/>
              <a:gd name="connsiteX37" fmla="*/ 192198 w 355276"/>
              <a:gd name="connsiteY37" fmla="*/ 99011 h 623190"/>
              <a:gd name="connsiteX38" fmla="*/ 180550 w 355276"/>
              <a:gd name="connsiteY38" fmla="*/ 75715 h 623190"/>
              <a:gd name="connsiteX39" fmla="*/ 163077 w 355276"/>
              <a:gd name="connsiteY39" fmla="*/ 46594 h 623190"/>
              <a:gd name="connsiteX40" fmla="*/ 110659 w 355276"/>
              <a:gd name="connsiteY40" fmla="*/ 0 h 623190"/>
              <a:gd name="connsiteX0" fmla="*/ 110659 w 355276"/>
              <a:gd name="connsiteY0" fmla="*/ 0 h 623190"/>
              <a:gd name="connsiteX1" fmla="*/ 110659 w 355276"/>
              <a:gd name="connsiteY1" fmla="*/ 0 h 623190"/>
              <a:gd name="connsiteX2" fmla="*/ 93187 w 355276"/>
              <a:gd name="connsiteY2" fmla="*/ 46594 h 623190"/>
              <a:gd name="connsiteX3" fmla="*/ 81538 w 355276"/>
              <a:gd name="connsiteY3" fmla="*/ 58242 h 623190"/>
              <a:gd name="connsiteX4" fmla="*/ 46593 w 355276"/>
              <a:gd name="connsiteY4" fmla="*/ 69890 h 623190"/>
              <a:gd name="connsiteX5" fmla="*/ 29121 w 355276"/>
              <a:gd name="connsiteY5" fmla="*/ 133957 h 623190"/>
              <a:gd name="connsiteX6" fmla="*/ 11648 w 355276"/>
              <a:gd name="connsiteY6" fmla="*/ 163078 h 623190"/>
              <a:gd name="connsiteX7" fmla="*/ 0 w 355276"/>
              <a:gd name="connsiteY7" fmla="*/ 192199 h 623190"/>
              <a:gd name="connsiteX8" fmla="*/ 5824 w 355276"/>
              <a:gd name="connsiteY8" fmla="*/ 209671 h 623190"/>
              <a:gd name="connsiteX9" fmla="*/ 17472 w 355276"/>
              <a:gd name="connsiteY9" fmla="*/ 232968 h 623190"/>
              <a:gd name="connsiteX10" fmla="*/ 34945 w 355276"/>
              <a:gd name="connsiteY10" fmla="*/ 314507 h 623190"/>
              <a:gd name="connsiteX11" fmla="*/ 46593 w 355276"/>
              <a:gd name="connsiteY11" fmla="*/ 331980 h 623190"/>
              <a:gd name="connsiteX12" fmla="*/ 69890 w 355276"/>
              <a:gd name="connsiteY12" fmla="*/ 337804 h 623190"/>
              <a:gd name="connsiteX13" fmla="*/ 87363 w 355276"/>
              <a:gd name="connsiteY13" fmla="*/ 384397 h 623190"/>
              <a:gd name="connsiteX14" fmla="*/ 64066 w 355276"/>
              <a:gd name="connsiteY14" fmla="*/ 471761 h 623190"/>
              <a:gd name="connsiteX15" fmla="*/ 64066 w 355276"/>
              <a:gd name="connsiteY15" fmla="*/ 524178 h 623190"/>
              <a:gd name="connsiteX16" fmla="*/ 81538 w 355276"/>
              <a:gd name="connsiteY16" fmla="*/ 570772 h 623190"/>
              <a:gd name="connsiteX17" fmla="*/ 128132 w 355276"/>
              <a:gd name="connsiteY17" fmla="*/ 623190 h 623190"/>
              <a:gd name="connsiteX18" fmla="*/ 203847 w 355276"/>
              <a:gd name="connsiteY18" fmla="*/ 617366 h 623190"/>
              <a:gd name="connsiteX19" fmla="*/ 285386 w 355276"/>
              <a:gd name="connsiteY19" fmla="*/ 605717 h 623190"/>
              <a:gd name="connsiteX20" fmla="*/ 285386 w 355276"/>
              <a:gd name="connsiteY20" fmla="*/ 605717 h 623190"/>
              <a:gd name="connsiteX21" fmla="*/ 355276 w 355276"/>
              <a:gd name="connsiteY21" fmla="*/ 576596 h 623190"/>
              <a:gd name="connsiteX22" fmla="*/ 349452 w 355276"/>
              <a:gd name="connsiteY22" fmla="*/ 559124 h 623190"/>
              <a:gd name="connsiteX23" fmla="*/ 337803 w 355276"/>
              <a:gd name="connsiteY23" fmla="*/ 512530 h 623190"/>
              <a:gd name="connsiteX24" fmla="*/ 326155 w 355276"/>
              <a:gd name="connsiteY24" fmla="*/ 471761 h 623190"/>
              <a:gd name="connsiteX25" fmla="*/ 308682 w 355276"/>
              <a:gd name="connsiteY25" fmla="*/ 430991 h 623190"/>
              <a:gd name="connsiteX26" fmla="*/ 297034 w 355276"/>
              <a:gd name="connsiteY26" fmla="*/ 390222 h 623190"/>
              <a:gd name="connsiteX27" fmla="*/ 273737 w 355276"/>
              <a:gd name="connsiteY27" fmla="*/ 378573 h 623190"/>
              <a:gd name="connsiteX28" fmla="*/ 267913 w 355276"/>
              <a:gd name="connsiteY28" fmla="*/ 349452 h 623190"/>
              <a:gd name="connsiteX29" fmla="*/ 267913 w 355276"/>
              <a:gd name="connsiteY29" fmla="*/ 320331 h 623190"/>
              <a:gd name="connsiteX30" fmla="*/ 291210 w 355276"/>
              <a:gd name="connsiteY30" fmla="*/ 308683 h 623190"/>
              <a:gd name="connsiteX31" fmla="*/ 349452 w 355276"/>
              <a:gd name="connsiteY31" fmla="*/ 262089 h 623190"/>
              <a:gd name="connsiteX32" fmla="*/ 355276 w 355276"/>
              <a:gd name="connsiteY32" fmla="*/ 221320 h 623190"/>
              <a:gd name="connsiteX33" fmla="*/ 337803 w 355276"/>
              <a:gd name="connsiteY33" fmla="*/ 203847 h 623190"/>
              <a:gd name="connsiteX34" fmla="*/ 279561 w 355276"/>
              <a:gd name="connsiteY34" fmla="*/ 174726 h 623190"/>
              <a:gd name="connsiteX35" fmla="*/ 250440 w 355276"/>
              <a:gd name="connsiteY35" fmla="*/ 157254 h 623190"/>
              <a:gd name="connsiteX36" fmla="*/ 221319 w 355276"/>
              <a:gd name="connsiteY36" fmla="*/ 133957 h 623190"/>
              <a:gd name="connsiteX37" fmla="*/ 192198 w 355276"/>
              <a:gd name="connsiteY37" fmla="*/ 99011 h 623190"/>
              <a:gd name="connsiteX38" fmla="*/ 180550 w 355276"/>
              <a:gd name="connsiteY38" fmla="*/ 75715 h 623190"/>
              <a:gd name="connsiteX39" fmla="*/ 163077 w 355276"/>
              <a:gd name="connsiteY39" fmla="*/ 46594 h 623190"/>
              <a:gd name="connsiteX40" fmla="*/ 110659 w 355276"/>
              <a:gd name="connsiteY40" fmla="*/ 0 h 623190"/>
              <a:gd name="connsiteX0" fmla="*/ 117593 w 362210"/>
              <a:gd name="connsiteY0" fmla="*/ 0 h 623190"/>
              <a:gd name="connsiteX1" fmla="*/ 117593 w 362210"/>
              <a:gd name="connsiteY1" fmla="*/ 0 h 623190"/>
              <a:gd name="connsiteX2" fmla="*/ 100121 w 362210"/>
              <a:gd name="connsiteY2" fmla="*/ 46594 h 623190"/>
              <a:gd name="connsiteX3" fmla="*/ 88472 w 362210"/>
              <a:gd name="connsiteY3" fmla="*/ 58242 h 623190"/>
              <a:gd name="connsiteX4" fmla="*/ 53527 w 362210"/>
              <a:gd name="connsiteY4" fmla="*/ 69890 h 623190"/>
              <a:gd name="connsiteX5" fmla="*/ 36055 w 362210"/>
              <a:gd name="connsiteY5" fmla="*/ 133957 h 623190"/>
              <a:gd name="connsiteX6" fmla="*/ 1109 w 362210"/>
              <a:gd name="connsiteY6" fmla="*/ 145605 h 623190"/>
              <a:gd name="connsiteX7" fmla="*/ 6934 w 362210"/>
              <a:gd name="connsiteY7" fmla="*/ 192199 h 623190"/>
              <a:gd name="connsiteX8" fmla="*/ 12758 w 362210"/>
              <a:gd name="connsiteY8" fmla="*/ 209671 h 623190"/>
              <a:gd name="connsiteX9" fmla="*/ 24406 w 362210"/>
              <a:gd name="connsiteY9" fmla="*/ 232968 h 623190"/>
              <a:gd name="connsiteX10" fmla="*/ 41879 w 362210"/>
              <a:gd name="connsiteY10" fmla="*/ 314507 h 623190"/>
              <a:gd name="connsiteX11" fmla="*/ 53527 w 362210"/>
              <a:gd name="connsiteY11" fmla="*/ 331980 h 623190"/>
              <a:gd name="connsiteX12" fmla="*/ 76824 w 362210"/>
              <a:gd name="connsiteY12" fmla="*/ 337804 h 623190"/>
              <a:gd name="connsiteX13" fmla="*/ 94297 w 362210"/>
              <a:gd name="connsiteY13" fmla="*/ 384397 h 623190"/>
              <a:gd name="connsiteX14" fmla="*/ 71000 w 362210"/>
              <a:gd name="connsiteY14" fmla="*/ 471761 h 623190"/>
              <a:gd name="connsiteX15" fmla="*/ 71000 w 362210"/>
              <a:gd name="connsiteY15" fmla="*/ 524178 h 623190"/>
              <a:gd name="connsiteX16" fmla="*/ 88472 w 362210"/>
              <a:gd name="connsiteY16" fmla="*/ 570772 h 623190"/>
              <a:gd name="connsiteX17" fmla="*/ 135066 w 362210"/>
              <a:gd name="connsiteY17" fmla="*/ 623190 h 623190"/>
              <a:gd name="connsiteX18" fmla="*/ 210781 w 362210"/>
              <a:gd name="connsiteY18" fmla="*/ 617366 h 623190"/>
              <a:gd name="connsiteX19" fmla="*/ 292320 w 362210"/>
              <a:gd name="connsiteY19" fmla="*/ 605717 h 623190"/>
              <a:gd name="connsiteX20" fmla="*/ 292320 w 362210"/>
              <a:gd name="connsiteY20" fmla="*/ 605717 h 623190"/>
              <a:gd name="connsiteX21" fmla="*/ 362210 w 362210"/>
              <a:gd name="connsiteY21" fmla="*/ 576596 h 623190"/>
              <a:gd name="connsiteX22" fmla="*/ 356386 w 362210"/>
              <a:gd name="connsiteY22" fmla="*/ 559124 h 623190"/>
              <a:gd name="connsiteX23" fmla="*/ 344737 w 362210"/>
              <a:gd name="connsiteY23" fmla="*/ 512530 h 623190"/>
              <a:gd name="connsiteX24" fmla="*/ 333089 w 362210"/>
              <a:gd name="connsiteY24" fmla="*/ 471761 h 623190"/>
              <a:gd name="connsiteX25" fmla="*/ 315616 w 362210"/>
              <a:gd name="connsiteY25" fmla="*/ 430991 h 623190"/>
              <a:gd name="connsiteX26" fmla="*/ 303968 w 362210"/>
              <a:gd name="connsiteY26" fmla="*/ 390222 h 623190"/>
              <a:gd name="connsiteX27" fmla="*/ 280671 w 362210"/>
              <a:gd name="connsiteY27" fmla="*/ 378573 h 623190"/>
              <a:gd name="connsiteX28" fmla="*/ 274847 w 362210"/>
              <a:gd name="connsiteY28" fmla="*/ 349452 h 623190"/>
              <a:gd name="connsiteX29" fmla="*/ 274847 w 362210"/>
              <a:gd name="connsiteY29" fmla="*/ 320331 h 623190"/>
              <a:gd name="connsiteX30" fmla="*/ 298144 w 362210"/>
              <a:gd name="connsiteY30" fmla="*/ 308683 h 623190"/>
              <a:gd name="connsiteX31" fmla="*/ 356386 w 362210"/>
              <a:gd name="connsiteY31" fmla="*/ 262089 h 623190"/>
              <a:gd name="connsiteX32" fmla="*/ 362210 w 362210"/>
              <a:gd name="connsiteY32" fmla="*/ 221320 h 623190"/>
              <a:gd name="connsiteX33" fmla="*/ 344737 w 362210"/>
              <a:gd name="connsiteY33" fmla="*/ 203847 h 623190"/>
              <a:gd name="connsiteX34" fmla="*/ 286495 w 362210"/>
              <a:gd name="connsiteY34" fmla="*/ 174726 h 623190"/>
              <a:gd name="connsiteX35" fmla="*/ 257374 w 362210"/>
              <a:gd name="connsiteY35" fmla="*/ 157254 h 623190"/>
              <a:gd name="connsiteX36" fmla="*/ 228253 w 362210"/>
              <a:gd name="connsiteY36" fmla="*/ 133957 h 623190"/>
              <a:gd name="connsiteX37" fmla="*/ 199132 w 362210"/>
              <a:gd name="connsiteY37" fmla="*/ 99011 h 623190"/>
              <a:gd name="connsiteX38" fmla="*/ 187484 w 362210"/>
              <a:gd name="connsiteY38" fmla="*/ 75715 h 623190"/>
              <a:gd name="connsiteX39" fmla="*/ 170011 w 362210"/>
              <a:gd name="connsiteY39" fmla="*/ 46594 h 623190"/>
              <a:gd name="connsiteX40" fmla="*/ 117593 w 362210"/>
              <a:gd name="connsiteY40" fmla="*/ 0 h 62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2210" h="623190">
                <a:moveTo>
                  <a:pt x="117593" y="0"/>
                </a:moveTo>
                <a:lnTo>
                  <a:pt x="117593" y="0"/>
                </a:lnTo>
                <a:cubicBezTo>
                  <a:pt x="111769" y="15531"/>
                  <a:pt x="107539" y="31758"/>
                  <a:pt x="100121" y="46594"/>
                </a:cubicBezTo>
                <a:cubicBezTo>
                  <a:pt x="97665" y="51505"/>
                  <a:pt x="96238" y="54359"/>
                  <a:pt x="88472" y="58242"/>
                </a:cubicBezTo>
                <a:cubicBezTo>
                  <a:pt x="80706" y="62125"/>
                  <a:pt x="88328" y="46690"/>
                  <a:pt x="53527" y="69890"/>
                </a:cubicBezTo>
                <a:cubicBezTo>
                  <a:pt x="39664" y="111476"/>
                  <a:pt x="63743" y="115497"/>
                  <a:pt x="36055" y="133957"/>
                </a:cubicBezTo>
                <a:cubicBezTo>
                  <a:pt x="17763" y="188824"/>
                  <a:pt x="26696" y="100826"/>
                  <a:pt x="1109" y="145605"/>
                </a:cubicBezTo>
                <a:cubicBezTo>
                  <a:pt x="-4078" y="154682"/>
                  <a:pt x="10817" y="182492"/>
                  <a:pt x="6934" y="192199"/>
                </a:cubicBezTo>
                <a:cubicBezTo>
                  <a:pt x="8875" y="198023"/>
                  <a:pt x="10340" y="204028"/>
                  <a:pt x="12758" y="209671"/>
                </a:cubicBezTo>
                <a:cubicBezTo>
                  <a:pt x="16178" y="217651"/>
                  <a:pt x="21911" y="224652"/>
                  <a:pt x="24406" y="232968"/>
                </a:cubicBezTo>
                <a:cubicBezTo>
                  <a:pt x="30565" y="253498"/>
                  <a:pt x="30480" y="297407"/>
                  <a:pt x="41879" y="314507"/>
                </a:cubicBezTo>
                <a:cubicBezTo>
                  <a:pt x="45762" y="320331"/>
                  <a:pt x="47703" y="328097"/>
                  <a:pt x="53527" y="331980"/>
                </a:cubicBezTo>
                <a:cubicBezTo>
                  <a:pt x="60187" y="336420"/>
                  <a:pt x="69058" y="335863"/>
                  <a:pt x="76824" y="337804"/>
                </a:cubicBezTo>
                <a:cubicBezTo>
                  <a:pt x="98956" y="367313"/>
                  <a:pt x="94297" y="351394"/>
                  <a:pt x="94297" y="384397"/>
                </a:cubicBezTo>
                <a:lnTo>
                  <a:pt x="71000" y="471761"/>
                </a:lnTo>
                <a:lnTo>
                  <a:pt x="71000" y="524178"/>
                </a:lnTo>
                <a:lnTo>
                  <a:pt x="88472" y="570772"/>
                </a:lnTo>
                <a:lnTo>
                  <a:pt x="135066" y="623190"/>
                </a:lnTo>
                <a:lnTo>
                  <a:pt x="210781" y="617366"/>
                </a:lnTo>
                <a:lnTo>
                  <a:pt x="292320" y="605717"/>
                </a:lnTo>
                <a:lnTo>
                  <a:pt x="292320" y="605717"/>
                </a:lnTo>
                <a:lnTo>
                  <a:pt x="362210" y="576596"/>
                </a:lnTo>
                <a:lnTo>
                  <a:pt x="356386" y="559124"/>
                </a:lnTo>
                <a:lnTo>
                  <a:pt x="344737" y="512530"/>
                </a:lnTo>
                <a:lnTo>
                  <a:pt x="333089" y="471761"/>
                </a:lnTo>
                <a:lnTo>
                  <a:pt x="315616" y="430991"/>
                </a:lnTo>
                <a:lnTo>
                  <a:pt x="303968" y="390222"/>
                </a:lnTo>
                <a:lnTo>
                  <a:pt x="280671" y="378573"/>
                </a:lnTo>
                <a:lnTo>
                  <a:pt x="274847" y="349452"/>
                </a:lnTo>
                <a:lnTo>
                  <a:pt x="274847" y="320331"/>
                </a:lnTo>
                <a:lnTo>
                  <a:pt x="298144" y="308683"/>
                </a:lnTo>
                <a:lnTo>
                  <a:pt x="356386" y="262089"/>
                </a:lnTo>
                <a:lnTo>
                  <a:pt x="362210" y="221320"/>
                </a:lnTo>
                <a:lnTo>
                  <a:pt x="344737" y="203847"/>
                </a:lnTo>
                <a:lnTo>
                  <a:pt x="286495" y="174726"/>
                </a:lnTo>
                <a:lnTo>
                  <a:pt x="257374" y="157254"/>
                </a:lnTo>
                <a:lnTo>
                  <a:pt x="228253" y="133957"/>
                </a:lnTo>
                <a:lnTo>
                  <a:pt x="199132" y="99011"/>
                </a:lnTo>
                <a:lnTo>
                  <a:pt x="187484" y="75715"/>
                </a:lnTo>
                <a:lnTo>
                  <a:pt x="170011" y="46594"/>
                </a:lnTo>
                <a:lnTo>
                  <a:pt x="117593"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Forme libre : forme 51">
            <a:extLst>
              <a:ext uri="{FF2B5EF4-FFF2-40B4-BE49-F238E27FC236}">
                <a16:creationId xmlns:a16="http://schemas.microsoft.com/office/drawing/2014/main" id="{AB666293-834D-E0EB-7DD3-3813F4372E55}"/>
              </a:ext>
            </a:extLst>
          </p:cNvPr>
          <p:cNvSpPr/>
          <p:nvPr/>
        </p:nvSpPr>
        <p:spPr>
          <a:xfrm>
            <a:off x="2278380" y="662940"/>
            <a:ext cx="1150620" cy="952500"/>
          </a:xfrm>
          <a:custGeom>
            <a:avLst/>
            <a:gdLst>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43940 w 1150620"/>
              <a:gd name="connsiteY8" fmla="*/ 586740 h 952500"/>
              <a:gd name="connsiteX9" fmla="*/ 1059180 w 1150620"/>
              <a:gd name="connsiteY9" fmla="*/ 51054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59180 w 1150620"/>
              <a:gd name="connsiteY9" fmla="*/ 51054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74420 w 1150620"/>
              <a:gd name="connsiteY9" fmla="*/ 53340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74420 w 1150620"/>
              <a:gd name="connsiteY9" fmla="*/ 53340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87680 w 1150620"/>
              <a:gd name="connsiteY64" fmla="*/ 52578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50620" h="952500">
                <a:moveTo>
                  <a:pt x="487680" y="845820"/>
                </a:moveTo>
                <a:lnTo>
                  <a:pt x="571500" y="952500"/>
                </a:lnTo>
                <a:lnTo>
                  <a:pt x="754380" y="899160"/>
                </a:lnTo>
                <a:lnTo>
                  <a:pt x="769620" y="822960"/>
                </a:lnTo>
                <a:lnTo>
                  <a:pt x="739140" y="762000"/>
                </a:lnTo>
                <a:lnTo>
                  <a:pt x="739140" y="708660"/>
                </a:lnTo>
                <a:lnTo>
                  <a:pt x="739140" y="670560"/>
                </a:lnTo>
                <a:lnTo>
                  <a:pt x="861060" y="685800"/>
                </a:lnTo>
                <a:lnTo>
                  <a:pt x="1066800" y="579120"/>
                </a:lnTo>
                <a:lnTo>
                  <a:pt x="1074420" y="533400"/>
                </a:lnTo>
                <a:lnTo>
                  <a:pt x="1036320" y="449580"/>
                </a:lnTo>
                <a:lnTo>
                  <a:pt x="1043940" y="426720"/>
                </a:lnTo>
                <a:lnTo>
                  <a:pt x="1074420" y="396240"/>
                </a:lnTo>
                <a:lnTo>
                  <a:pt x="1104900" y="335280"/>
                </a:lnTo>
                <a:lnTo>
                  <a:pt x="1135380" y="297180"/>
                </a:lnTo>
                <a:lnTo>
                  <a:pt x="1150620" y="281940"/>
                </a:lnTo>
                <a:lnTo>
                  <a:pt x="1074420" y="220980"/>
                </a:lnTo>
                <a:lnTo>
                  <a:pt x="990600" y="182880"/>
                </a:lnTo>
                <a:lnTo>
                  <a:pt x="914400" y="152400"/>
                </a:lnTo>
                <a:lnTo>
                  <a:pt x="876300" y="152400"/>
                </a:lnTo>
                <a:lnTo>
                  <a:pt x="845820" y="129540"/>
                </a:lnTo>
                <a:lnTo>
                  <a:pt x="845820" y="129540"/>
                </a:lnTo>
                <a:lnTo>
                  <a:pt x="762000" y="129540"/>
                </a:lnTo>
                <a:lnTo>
                  <a:pt x="731520" y="144780"/>
                </a:lnTo>
                <a:lnTo>
                  <a:pt x="678180" y="121920"/>
                </a:lnTo>
                <a:lnTo>
                  <a:pt x="632460" y="114300"/>
                </a:lnTo>
                <a:lnTo>
                  <a:pt x="586740" y="106680"/>
                </a:lnTo>
                <a:lnTo>
                  <a:pt x="556260" y="99060"/>
                </a:lnTo>
                <a:lnTo>
                  <a:pt x="487680" y="83820"/>
                </a:lnTo>
                <a:lnTo>
                  <a:pt x="434340" y="45720"/>
                </a:lnTo>
                <a:lnTo>
                  <a:pt x="396240" y="22860"/>
                </a:lnTo>
                <a:lnTo>
                  <a:pt x="320040" y="0"/>
                </a:lnTo>
                <a:lnTo>
                  <a:pt x="281940" y="7620"/>
                </a:lnTo>
                <a:lnTo>
                  <a:pt x="228600" y="22860"/>
                </a:lnTo>
                <a:lnTo>
                  <a:pt x="198120" y="45720"/>
                </a:lnTo>
                <a:lnTo>
                  <a:pt x="190500" y="106680"/>
                </a:lnTo>
                <a:lnTo>
                  <a:pt x="190500" y="106680"/>
                </a:lnTo>
                <a:lnTo>
                  <a:pt x="205740" y="114300"/>
                </a:lnTo>
                <a:lnTo>
                  <a:pt x="205740" y="167640"/>
                </a:lnTo>
                <a:lnTo>
                  <a:pt x="190500" y="205740"/>
                </a:lnTo>
                <a:lnTo>
                  <a:pt x="167640" y="236220"/>
                </a:lnTo>
                <a:lnTo>
                  <a:pt x="152400" y="243840"/>
                </a:lnTo>
                <a:lnTo>
                  <a:pt x="121920" y="213360"/>
                </a:lnTo>
                <a:lnTo>
                  <a:pt x="121920" y="190500"/>
                </a:lnTo>
                <a:lnTo>
                  <a:pt x="99060" y="167640"/>
                </a:lnTo>
                <a:lnTo>
                  <a:pt x="106680" y="129540"/>
                </a:lnTo>
                <a:lnTo>
                  <a:pt x="129540" y="38100"/>
                </a:lnTo>
                <a:lnTo>
                  <a:pt x="129540" y="7620"/>
                </a:lnTo>
                <a:lnTo>
                  <a:pt x="129540" y="7620"/>
                </a:lnTo>
                <a:lnTo>
                  <a:pt x="83820" y="45720"/>
                </a:lnTo>
                <a:lnTo>
                  <a:pt x="60960" y="106680"/>
                </a:lnTo>
                <a:lnTo>
                  <a:pt x="30480" y="144780"/>
                </a:lnTo>
                <a:lnTo>
                  <a:pt x="0" y="213360"/>
                </a:lnTo>
                <a:lnTo>
                  <a:pt x="7620" y="274320"/>
                </a:lnTo>
                <a:lnTo>
                  <a:pt x="38100" y="274320"/>
                </a:lnTo>
                <a:lnTo>
                  <a:pt x="60960" y="327660"/>
                </a:lnTo>
                <a:lnTo>
                  <a:pt x="99060" y="358140"/>
                </a:lnTo>
                <a:lnTo>
                  <a:pt x="152400" y="403860"/>
                </a:lnTo>
                <a:lnTo>
                  <a:pt x="198120" y="441960"/>
                </a:lnTo>
                <a:lnTo>
                  <a:pt x="243840" y="464820"/>
                </a:lnTo>
                <a:lnTo>
                  <a:pt x="335280" y="472440"/>
                </a:lnTo>
                <a:lnTo>
                  <a:pt x="396240" y="472440"/>
                </a:lnTo>
                <a:lnTo>
                  <a:pt x="434340" y="480060"/>
                </a:lnTo>
                <a:lnTo>
                  <a:pt x="472440" y="502920"/>
                </a:lnTo>
                <a:lnTo>
                  <a:pt x="487680" y="525780"/>
                </a:lnTo>
                <a:lnTo>
                  <a:pt x="472440" y="594360"/>
                </a:lnTo>
                <a:lnTo>
                  <a:pt x="472440" y="647700"/>
                </a:lnTo>
                <a:lnTo>
                  <a:pt x="487680" y="670560"/>
                </a:lnTo>
                <a:lnTo>
                  <a:pt x="480060" y="731520"/>
                </a:lnTo>
                <a:lnTo>
                  <a:pt x="472440" y="762000"/>
                </a:lnTo>
                <a:lnTo>
                  <a:pt x="472440" y="784860"/>
                </a:lnTo>
                <a:lnTo>
                  <a:pt x="487680" y="845820"/>
                </a:lnTo>
                <a:close/>
              </a:path>
            </a:pathLst>
          </a:cu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Forme libre : forme 25">
            <a:extLst>
              <a:ext uri="{FF2B5EF4-FFF2-40B4-BE49-F238E27FC236}">
                <a16:creationId xmlns:a16="http://schemas.microsoft.com/office/drawing/2014/main" id="{5CC9FE5B-A12C-4D86-0250-D123A4D7489D}"/>
              </a:ext>
            </a:extLst>
          </p:cNvPr>
          <p:cNvSpPr/>
          <p:nvPr/>
        </p:nvSpPr>
        <p:spPr>
          <a:xfrm>
            <a:off x="3598332" y="1159933"/>
            <a:ext cx="313267" cy="347134"/>
          </a:xfrm>
          <a:custGeom>
            <a:avLst/>
            <a:gdLst>
              <a:gd name="connsiteX0" fmla="*/ 304800 w 304800"/>
              <a:gd name="connsiteY0" fmla="*/ 16934 h 347134"/>
              <a:gd name="connsiteX1" fmla="*/ 279400 w 304800"/>
              <a:gd name="connsiteY1" fmla="*/ 93134 h 347134"/>
              <a:gd name="connsiteX2" fmla="*/ 254000 w 304800"/>
              <a:gd name="connsiteY2" fmla="*/ 101600 h 347134"/>
              <a:gd name="connsiteX3" fmla="*/ 279400 w 304800"/>
              <a:gd name="connsiteY3" fmla="*/ 152400 h 347134"/>
              <a:gd name="connsiteX4" fmla="*/ 304800 w 304800"/>
              <a:gd name="connsiteY4" fmla="*/ 177800 h 347134"/>
              <a:gd name="connsiteX5" fmla="*/ 304800 w 304800"/>
              <a:gd name="connsiteY5" fmla="*/ 220134 h 347134"/>
              <a:gd name="connsiteX6" fmla="*/ 304800 w 304800"/>
              <a:gd name="connsiteY6" fmla="*/ 262467 h 347134"/>
              <a:gd name="connsiteX7" fmla="*/ 296333 w 304800"/>
              <a:gd name="connsiteY7" fmla="*/ 296334 h 347134"/>
              <a:gd name="connsiteX8" fmla="*/ 279400 w 304800"/>
              <a:gd name="connsiteY8" fmla="*/ 330200 h 347134"/>
              <a:gd name="connsiteX9" fmla="*/ 279400 w 304800"/>
              <a:gd name="connsiteY9" fmla="*/ 330200 h 347134"/>
              <a:gd name="connsiteX10" fmla="*/ 169333 w 304800"/>
              <a:gd name="connsiteY10" fmla="*/ 330200 h 347134"/>
              <a:gd name="connsiteX11" fmla="*/ 93133 w 304800"/>
              <a:gd name="connsiteY11" fmla="*/ 347134 h 347134"/>
              <a:gd name="connsiteX12" fmla="*/ 93133 w 304800"/>
              <a:gd name="connsiteY12" fmla="*/ 347134 h 347134"/>
              <a:gd name="connsiteX13" fmla="*/ 67733 w 304800"/>
              <a:gd name="connsiteY13" fmla="*/ 304800 h 347134"/>
              <a:gd name="connsiteX14" fmla="*/ 67733 w 304800"/>
              <a:gd name="connsiteY14" fmla="*/ 304800 h 347134"/>
              <a:gd name="connsiteX15" fmla="*/ 42333 w 304800"/>
              <a:gd name="connsiteY15" fmla="*/ 211667 h 347134"/>
              <a:gd name="connsiteX16" fmla="*/ 42333 w 304800"/>
              <a:gd name="connsiteY16" fmla="*/ 211667 h 347134"/>
              <a:gd name="connsiteX17" fmla="*/ 8467 w 304800"/>
              <a:gd name="connsiteY17" fmla="*/ 152400 h 347134"/>
              <a:gd name="connsiteX18" fmla="*/ 0 w 304800"/>
              <a:gd name="connsiteY18" fmla="*/ 152400 h 347134"/>
              <a:gd name="connsiteX19" fmla="*/ 0 w 304800"/>
              <a:gd name="connsiteY19" fmla="*/ 152400 h 347134"/>
              <a:gd name="connsiteX20" fmla="*/ 16933 w 304800"/>
              <a:gd name="connsiteY20" fmla="*/ 93134 h 347134"/>
              <a:gd name="connsiteX21" fmla="*/ 50800 w 304800"/>
              <a:gd name="connsiteY21" fmla="*/ 59267 h 347134"/>
              <a:gd name="connsiteX22" fmla="*/ 59267 w 304800"/>
              <a:gd name="connsiteY22" fmla="*/ 50800 h 347134"/>
              <a:gd name="connsiteX23" fmla="*/ 76200 w 304800"/>
              <a:gd name="connsiteY23" fmla="*/ 0 h 347134"/>
              <a:gd name="connsiteX24" fmla="*/ 143933 w 304800"/>
              <a:gd name="connsiteY24" fmla="*/ 0 h 347134"/>
              <a:gd name="connsiteX25" fmla="*/ 237067 w 304800"/>
              <a:gd name="connsiteY25" fmla="*/ 16934 h 347134"/>
              <a:gd name="connsiteX26" fmla="*/ 304800 w 304800"/>
              <a:gd name="connsiteY26" fmla="*/ 16934 h 347134"/>
              <a:gd name="connsiteX0" fmla="*/ 313267 w 313267"/>
              <a:gd name="connsiteY0" fmla="*/ 16934 h 347134"/>
              <a:gd name="connsiteX1" fmla="*/ 287867 w 313267"/>
              <a:gd name="connsiteY1" fmla="*/ 93134 h 347134"/>
              <a:gd name="connsiteX2" fmla="*/ 262467 w 313267"/>
              <a:gd name="connsiteY2" fmla="*/ 101600 h 347134"/>
              <a:gd name="connsiteX3" fmla="*/ 287867 w 313267"/>
              <a:gd name="connsiteY3" fmla="*/ 152400 h 347134"/>
              <a:gd name="connsiteX4" fmla="*/ 313267 w 313267"/>
              <a:gd name="connsiteY4" fmla="*/ 177800 h 347134"/>
              <a:gd name="connsiteX5" fmla="*/ 313267 w 313267"/>
              <a:gd name="connsiteY5" fmla="*/ 220134 h 347134"/>
              <a:gd name="connsiteX6" fmla="*/ 313267 w 313267"/>
              <a:gd name="connsiteY6" fmla="*/ 262467 h 347134"/>
              <a:gd name="connsiteX7" fmla="*/ 304800 w 313267"/>
              <a:gd name="connsiteY7" fmla="*/ 296334 h 347134"/>
              <a:gd name="connsiteX8" fmla="*/ 287867 w 313267"/>
              <a:gd name="connsiteY8" fmla="*/ 330200 h 347134"/>
              <a:gd name="connsiteX9" fmla="*/ 287867 w 313267"/>
              <a:gd name="connsiteY9" fmla="*/ 330200 h 347134"/>
              <a:gd name="connsiteX10" fmla="*/ 177800 w 313267"/>
              <a:gd name="connsiteY10" fmla="*/ 330200 h 347134"/>
              <a:gd name="connsiteX11" fmla="*/ 101600 w 313267"/>
              <a:gd name="connsiteY11" fmla="*/ 347134 h 347134"/>
              <a:gd name="connsiteX12" fmla="*/ 101600 w 313267"/>
              <a:gd name="connsiteY12" fmla="*/ 347134 h 347134"/>
              <a:gd name="connsiteX13" fmla="*/ 76200 w 313267"/>
              <a:gd name="connsiteY13" fmla="*/ 304800 h 347134"/>
              <a:gd name="connsiteX14" fmla="*/ 76200 w 313267"/>
              <a:gd name="connsiteY14" fmla="*/ 304800 h 347134"/>
              <a:gd name="connsiteX15" fmla="*/ 50800 w 313267"/>
              <a:gd name="connsiteY15" fmla="*/ 211667 h 347134"/>
              <a:gd name="connsiteX16" fmla="*/ 50800 w 313267"/>
              <a:gd name="connsiteY16" fmla="*/ 211667 h 347134"/>
              <a:gd name="connsiteX17" fmla="*/ 16934 w 313267"/>
              <a:gd name="connsiteY17" fmla="*/ 152400 h 347134"/>
              <a:gd name="connsiteX18" fmla="*/ 8467 w 313267"/>
              <a:gd name="connsiteY18" fmla="*/ 152400 h 347134"/>
              <a:gd name="connsiteX19" fmla="*/ 8467 w 313267"/>
              <a:gd name="connsiteY19" fmla="*/ 152400 h 347134"/>
              <a:gd name="connsiteX20" fmla="*/ 0 w 313267"/>
              <a:gd name="connsiteY20" fmla="*/ 76201 h 347134"/>
              <a:gd name="connsiteX21" fmla="*/ 59267 w 313267"/>
              <a:gd name="connsiteY21" fmla="*/ 59267 h 347134"/>
              <a:gd name="connsiteX22" fmla="*/ 67734 w 313267"/>
              <a:gd name="connsiteY22" fmla="*/ 50800 h 347134"/>
              <a:gd name="connsiteX23" fmla="*/ 84667 w 313267"/>
              <a:gd name="connsiteY23" fmla="*/ 0 h 347134"/>
              <a:gd name="connsiteX24" fmla="*/ 152400 w 313267"/>
              <a:gd name="connsiteY24" fmla="*/ 0 h 347134"/>
              <a:gd name="connsiteX25" fmla="*/ 245534 w 313267"/>
              <a:gd name="connsiteY25" fmla="*/ 16934 h 347134"/>
              <a:gd name="connsiteX26" fmla="*/ 313267 w 313267"/>
              <a:gd name="connsiteY26" fmla="*/ 16934 h 347134"/>
              <a:gd name="connsiteX0" fmla="*/ 313267 w 313267"/>
              <a:gd name="connsiteY0" fmla="*/ 16934 h 347134"/>
              <a:gd name="connsiteX1" fmla="*/ 287867 w 313267"/>
              <a:gd name="connsiteY1" fmla="*/ 93134 h 347134"/>
              <a:gd name="connsiteX2" fmla="*/ 262467 w 313267"/>
              <a:gd name="connsiteY2" fmla="*/ 101600 h 347134"/>
              <a:gd name="connsiteX3" fmla="*/ 287867 w 313267"/>
              <a:gd name="connsiteY3" fmla="*/ 152400 h 347134"/>
              <a:gd name="connsiteX4" fmla="*/ 313267 w 313267"/>
              <a:gd name="connsiteY4" fmla="*/ 177800 h 347134"/>
              <a:gd name="connsiteX5" fmla="*/ 313267 w 313267"/>
              <a:gd name="connsiteY5" fmla="*/ 220134 h 347134"/>
              <a:gd name="connsiteX6" fmla="*/ 313267 w 313267"/>
              <a:gd name="connsiteY6" fmla="*/ 262467 h 347134"/>
              <a:gd name="connsiteX7" fmla="*/ 304800 w 313267"/>
              <a:gd name="connsiteY7" fmla="*/ 296334 h 347134"/>
              <a:gd name="connsiteX8" fmla="*/ 287867 w 313267"/>
              <a:gd name="connsiteY8" fmla="*/ 330200 h 347134"/>
              <a:gd name="connsiteX9" fmla="*/ 287867 w 313267"/>
              <a:gd name="connsiteY9" fmla="*/ 330200 h 347134"/>
              <a:gd name="connsiteX10" fmla="*/ 177800 w 313267"/>
              <a:gd name="connsiteY10" fmla="*/ 330200 h 347134"/>
              <a:gd name="connsiteX11" fmla="*/ 101600 w 313267"/>
              <a:gd name="connsiteY11" fmla="*/ 347134 h 347134"/>
              <a:gd name="connsiteX12" fmla="*/ 101600 w 313267"/>
              <a:gd name="connsiteY12" fmla="*/ 347134 h 347134"/>
              <a:gd name="connsiteX13" fmla="*/ 76200 w 313267"/>
              <a:gd name="connsiteY13" fmla="*/ 304800 h 347134"/>
              <a:gd name="connsiteX14" fmla="*/ 76200 w 313267"/>
              <a:gd name="connsiteY14" fmla="*/ 304800 h 347134"/>
              <a:gd name="connsiteX15" fmla="*/ 50800 w 313267"/>
              <a:gd name="connsiteY15" fmla="*/ 211667 h 347134"/>
              <a:gd name="connsiteX16" fmla="*/ 50800 w 313267"/>
              <a:gd name="connsiteY16" fmla="*/ 211667 h 347134"/>
              <a:gd name="connsiteX17" fmla="*/ 16934 w 313267"/>
              <a:gd name="connsiteY17" fmla="*/ 152400 h 347134"/>
              <a:gd name="connsiteX18" fmla="*/ 8467 w 313267"/>
              <a:gd name="connsiteY18" fmla="*/ 152400 h 347134"/>
              <a:gd name="connsiteX19" fmla="*/ 8467 w 313267"/>
              <a:gd name="connsiteY19" fmla="*/ 152400 h 347134"/>
              <a:gd name="connsiteX20" fmla="*/ 0 w 313267"/>
              <a:gd name="connsiteY20" fmla="*/ 76201 h 347134"/>
              <a:gd name="connsiteX21" fmla="*/ 59267 w 313267"/>
              <a:gd name="connsiteY21" fmla="*/ 59267 h 347134"/>
              <a:gd name="connsiteX22" fmla="*/ 59267 w 313267"/>
              <a:gd name="connsiteY22" fmla="*/ 8467 h 347134"/>
              <a:gd name="connsiteX23" fmla="*/ 84667 w 313267"/>
              <a:gd name="connsiteY23" fmla="*/ 0 h 347134"/>
              <a:gd name="connsiteX24" fmla="*/ 152400 w 313267"/>
              <a:gd name="connsiteY24" fmla="*/ 0 h 347134"/>
              <a:gd name="connsiteX25" fmla="*/ 245534 w 313267"/>
              <a:gd name="connsiteY25" fmla="*/ 16934 h 347134"/>
              <a:gd name="connsiteX26" fmla="*/ 313267 w 313267"/>
              <a:gd name="connsiteY26" fmla="*/ 16934 h 34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3267" h="347134">
                <a:moveTo>
                  <a:pt x="313267" y="16934"/>
                </a:moveTo>
                <a:lnTo>
                  <a:pt x="287867" y="93134"/>
                </a:lnTo>
                <a:lnTo>
                  <a:pt x="262467" y="101600"/>
                </a:lnTo>
                <a:lnTo>
                  <a:pt x="287867" y="152400"/>
                </a:lnTo>
                <a:lnTo>
                  <a:pt x="313267" y="177800"/>
                </a:lnTo>
                <a:lnTo>
                  <a:pt x="313267" y="220134"/>
                </a:lnTo>
                <a:lnTo>
                  <a:pt x="313267" y="262467"/>
                </a:lnTo>
                <a:lnTo>
                  <a:pt x="304800" y="296334"/>
                </a:lnTo>
                <a:lnTo>
                  <a:pt x="287867" y="330200"/>
                </a:lnTo>
                <a:lnTo>
                  <a:pt x="287867" y="330200"/>
                </a:lnTo>
                <a:lnTo>
                  <a:pt x="177800" y="330200"/>
                </a:lnTo>
                <a:lnTo>
                  <a:pt x="101600" y="347134"/>
                </a:lnTo>
                <a:lnTo>
                  <a:pt x="101600" y="347134"/>
                </a:lnTo>
                <a:lnTo>
                  <a:pt x="76200" y="304800"/>
                </a:lnTo>
                <a:lnTo>
                  <a:pt x="76200" y="304800"/>
                </a:lnTo>
                <a:lnTo>
                  <a:pt x="50800" y="211667"/>
                </a:lnTo>
                <a:lnTo>
                  <a:pt x="50800" y="211667"/>
                </a:lnTo>
                <a:lnTo>
                  <a:pt x="16934" y="152400"/>
                </a:lnTo>
                <a:lnTo>
                  <a:pt x="8467" y="152400"/>
                </a:lnTo>
                <a:lnTo>
                  <a:pt x="8467" y="152400"/>
                </a:lnTo>
                <a:lnTo>
                  <a:pt x="0" y="76201"/>
                </a:lnTo>
                <a:lnTo>
                  <a:pt x="59267" y="59267"/>
                </a:lnTo>
                <a:lnTo>
                  <a:pt x="59267" y="8467"/>
                </a:lnTo>
                <a:lnTo>
                  <a:pt x="84667" y="0"/>
                </a:lnTo>
                <a:lnTo>
                  <a:pt x="152400" y="0"/>
                </a:lnTo>
                <a:lnTo>
                  <a:pt x="245534" y="16934"/>
                </a:lnTo>
                <a:lnTo>
                  <a:pt x="313267" y="16934"/>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Forme libre : forme 54">
            <a:extLst>
              <a:ext uri="{FF2B5EF4-FFF2-40B4-BE49-F238E27FC236}">
                <a16:creationId xmlns:a16="http://schemas.microsoft.com/office/drawing/2014/main" id="{22E99E69-8815-5859-D6B7-D6E50FB28375}"/>
              </a:ext>
            </a:extLst>
          </p:cNvPr>
          <p:cNvSpPr/>
          <p:nvPr/>
        </p:nvSpPr>
        <p:spPr>
          <a:xfrm>
            <a:off x="3586655" y="6306208"/>
            <a:ext cx="236483" cy="204952"/>
          </a:xfrm>
          <a:custGeom>
            <a:avLst/>
            <a:gdLst>
              <a:gd name="connsiteX0" fmla="*/ 86711 w 236483"/>
              <a:gd name="connsiteY0" fmla="*/ 0 h 157655"/>
              <a:gd name="connsiteX1" fmla="*/ 141890 w 236483"/>
              <a:gd name="connsiteY1" fmla="*/ 70945 h 157655"/>
              <a:gd name="connsiteX2" fmla="*/ 181304 w 236483"/>
              <a:gd name="connsiteY2" fmla="*/ 110359 h 157655"/>
              <a:gd name="connsiteX3" fmla="*/ 236483 w 236483"/>
              <a:gd name="connsiteY3" fmla="*/ 157655 h 157655"/>
              <a:gd name="connsiteX4" fmla="*/ 236483 w 236483"/>
              <a:gd name="connsiteY4" fmla="*/ 157655 h 157655"/>
              <a:gd name="connsiteX5" fmla="*/ 236483 w 236483"/>
              <a:gd name="connsiteY5" fmla="*/ 157655 h 157655"/>
              <a:gd name="connsiteX6" fmla="*/ 63062 w 236483"/>
              <a:gd name="connsiteY6" fmla="*/ 134007 h 157655"/>
              <a:gd name="connsiteX7" fmla="*/ 0 w 236483"/>
              <a:gd name="connsiteY7" fmla="*/ 86710 h 157655"/>
              <a:gd name="connsiteX8" fmla="*/ 0 w 236483"/>
              <a:gd name="connsiteY8" fmla="*/ 86710 h 157655"/>
              <a:gd name="connsiteX9" fmla="*/ 23648 w 236483"/>
              <a:gd name="connsiteY9" fmla="*/ 0 h 157655"/>
              <a:gd name="connsiteX10" fmla="*/ 86711 w 236483"/>
              <a:gd name="connsiteY10" fmla="*/ 0 h 157655"/>
              <a:gd name="connsiteX0" fmla="*/ 86711 w 236483"/>
              <a:gd name="connsiteY0" fmla="*/ 0 h 157655"/>
              <a:gd name="connsiteX1" fmla="*/ 141890 w 236483"/>
              <a:gd name="connsiteY1" fmla="*/ 70945 h 157655"/>
              <a:gd name="connsiteX2" fmla="*/ 181304 w 236483"/>
              <a:gd name="connsiteY2" fmla="*/ 110359 h 157655"/>
              <a:gd name="connsiteX3" fmla="*/ 236483 w 236483"/>
              <a:gd name="connsiteY3" fmla="*/ 157655 h 157655"/>
              <a:gd name="connsiteX4" fmla="*/ 236483 w 236483"/>
              <a:gd name="connsiteY4" fmla="*/ 157655 h 157655"/>
              <a:gd name="connsiteX5" fmla="*/ 236483 w 236483"/>
              <a:gd name="connsiteY5" fmla="*/ 157655 h 157655"/>
              <a:gd name="connsiteX6" fmla="*/ 94593 w 236483"/>
              <a:gd name="connsiteY6" fmla="*/ 134007 h 157655"/>
              <a:gd name="connsiteX7" fmla="*/ 0 w 236483"/>
              <a:gd name="connsiteY7" fmla="*/ 86710 h 157655"/>
              <a:gd name="connsiteX8" fmla="*/ 0 w 236483"/>
              <a:gd name="connsiteY8" fmla="*/ 86710 h 157655"/>
              <a:gd name="connsiteX9" fmla="*/ 23648 w 236483"/>
              <a:gd name="connsiteY9" fmla="*/ 0 h 157655"/>
              <a:gd name="connsiteX10" fmla="*/ 86711 w 236483"/>
              <a:gd name="connsiteY10" fmla="*/ 0 h 157655"/>
              <a:gd name="connsiteX0" fmla="*/ 86711 w 236483"/>
              <a:gd name="connsiteY0" fmla="*/ 0 h 204952"/>
              <a:gd name="connsiteX1" fmla="*/ 141890 w 236483"/>
              <a:gd name="connsiteY1" fmla="*/ 70945 h 204952"/>
              <a:gd name="connsiteX2" fmla="*/ 181304 w 236483"/>
              <a:gd name="connsiteY2" fmla="*/ 110359 h 204952"/>
              <a:gd name="connsiteX3" fmla="*/ 236483 w 236483"/>
              <a:gd name="connsiteY3" fmla="*/ 157655 h 204952"/>
              <a:gd name="connsiteX4" fmla="*/ 236483 w 236483"/>
              <a:gd name="connsiteY4" fmla="*/ 157655 h 204952"/>
              <a:gd name="connsiteX5" fmla="*/ 212835 w 236483"/>
              <a:gd name="connsiteY5" fmla="*/ 204952 h 204952"/>
              <a:gd name="connsiteX6" fmla="*/ 94593 w 236483"/>
              <a:gd name="connsiteY6" fmla="*/ 134007 h 204952"/>
              <a:gd name="connsiteX7" fmla="*/ 0 w 236483"/>
              <a:gd name="connsiteY7" fmla="*/ 86710 h 204952"/>
              <a:gd name="connsiteX8" fmla="*/ 0 w 236483"/>
              <a:gd name="connsiteY8" fmla="*/ 86710 h 204952"/>
              <a:gd name="connsiteX9" fmla="*/ 23648 w 236483"/>
              <a:gd name="connsiteY9" fmla="*/ 0 h 204952"/>
              <a:gd name="connsiteX10" fmla="*/ 86711 w 236483"/>
              <a:gd name="connsiteY10" fmla="*/ 0 h 204952"/>
              <a:gd name="connsiteX0" fmla="*/ 86711 w 236483"/>
              <a:gd name="connsiteY0" fmla="*/ 0 h 204952"/>
              <a:gd name="connsiteX1" fmla="*/ 141890 w 236483"/>
              <a:gd name="connsiteY1" fmla="*/ 70945 h 204952"/>
              <a:gd name="connsiteX2" fmla="*/ 181304 w 236483"/>
              <a:gd name="connsiteY2" fmla="*/ 110359 h 204952"/>
              <a:gd name="connsiteX3" fmla="*/ 236483 w 236483"/>
              <a:gd name="connsiteY3" fmla="*/ 157655 h 204952"/>
              <a:gd name="connsiteX4" fmla="*/ 236483 w 236483"/>
              <a:gd name="connsiteY4" fmla="*/ 157655 h 204952"/>
              <a:gd name="connsiteX5" fmla="*/ 212835 w 236483"/>
              <a:gd name="connsiteY5" fmla="*/ 204952 h 204952"/>
              <a:gd name="connsiteX6" fmla="*/ 63062 w 236483"/>
              <a:gd name="connsiteY6" fmla="*/ 149773 h 204952"/>
              <a:gd name="connsiteX7" fmla="*/ 0 w 236483"/>
              <a:gd name="connsiteY7" fmla="*/ 86710 h 204952"/>
              <a:gd name="connsiteX8" fmla="*/ 0 w 236483"/>
              <a:gd name="connsiteY8" fmla="*/ 86710 h 204952"/>
              <a:gd name="connsiteX9" fmla="*/ 23648 w 236483"/>
              <a:gd name="connsiteY9" fmla="*/ 0 h 204952"/>
              <a:gd name="connsiteX10" fmla="*/ 86711 w 236483"/>
              <a:gd name="connsiteY10" fmla="*/ 0 h 20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483" h="204952">
                <a:moveTo>
                  <a:pt x="86711" y="0"/>
                </a:moveTo>
                <a:lnTo>
                  <a:pt x="141890" y="70945"/>
                </a:lnTo>
                <a:lnTo>
                  <a:pt x="181304" y="110359"/>
                </a:lnTo>
                <a:lnTo>
                  <a:pt x="236483" y="157655"/>
                </a:lnTo>
                <a:lnTo>
                  <a:pt x="236483" y="157655"/>
                </a:lnTo>
                <a:lnTo>
                  <a:pt x="212835" y="204952"/>
                </a:lnTo>
                <a:lnTo>
                  <a:pt x="63062" y="149773"/>
                </a:lnTo>
                <a:lnTo>
                  <a:pt x="0" y="86710"/>
                </a:lnTo>
                <a:lnTo>
                  <a:pt x="0" y="86710"/>
                </a:lnTo>
                <a:lnTo>
                  <a:pt x="23648" y="0"/>
                </a:lnTo>
                <a:lnTo>
                  <a:pt x="86711"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Forme libre : forme 56">
            <a:extLst>
              <a:ext uri="{FF2B5EF4-FFF2-40B4-BE49-F238E27FC236}">
                <a16:creationId xmlns:a16="http://schemas.microsoft.com/office/drawing/2014/main" id="{8ACAA8D9-2A4C-0331-23A8-B4884442444A}"/>
              </a:ext>
            </a:extLst>
          </p:cNvPr>
          <p:cNvSpPr/>
          <p:nvPr/>
        </p:nvSpPr>
        <p:spPr>
          <a:xfrm>
            <a:off x="3689131" y="6290441"/>
            <a:ext cx="386255" cy="212835"/>
          </a:xfrm>
          <a:custGeom>
            <a:avLst/>
            <a:gdLst>
              <a:gd name="connsiteX0" fmla="*/ 0 w 386255"/>
              <a:gd name="connsiteY0" fmla="*/ 0 h 212835"/>
              <a:gd name="connsiteX1" fmla="*/ 70945 w 386255"/>
              <a:gd name="connsiteY1" fmla="*/ 47297 h 212835"/>
              <a:gd name="connsiteX2" fmla="*/ 204952 w 386255"/>
              <a:gd name="connsiteY2" fmla="*/ 102476 h 212835"/>
              <a:gd name="connsiteX3" fmla="*/ 323193 w 386255"/>
              <a:gd name="connsiteY3" fmla="*/ 149773 h 212835"/>
              <a:gd name="connsiteX4" fmla="*/ 386255 w 386255"/>
              <a:gd name="connsiteY4" fmla="*/ 173421 h 212835"/>
              <a:gd name="connsiteX5" fmla="*/ 378372 w 386255"/>
              <a:gd name="connsiteY5" fmla="*/ 197069 h 212835"/>
              <a:gd name="connsiteX6" fmla="*/ 354724 w 386255"/>
              <a:gd name="connsiteY6" fmla="*/ 212835 h 212835"/>
              <a:gd name="connsiteX7" fmla="*/ 315310 w 386255"/>
              <a:gd name="connsiteY7" fmla="*/ 197069 h 212835"/>
              <a:gd name="connsiteX8" fmla="*/ 283779 w 386255"/>
              <a:gd name="connsiteY8" fmla="*/ 197069 h 212835"/>
              <a:gd name="connsiteX9" fmla="*/ 212835 w 386255"/>
              <a:gd name="connsiteY9" fmla="*/ 197069 h 212835"/>
              <a:gd name="connsiteX10" fmla="*/ 212835 w 386255"/>
              <a:gd name="connsiteY10" fmla="*/ 197069 h 212835"/>
              <a:gd name="connsiteX11" fmla="*/ 149772 w 386255"/>
              <a:gd name="connsiteY11" fmla="*/ 181304 h 212835"/>
              <a:gd name="connsiteX12" fmla="*/ 134007 w 386255"/>
              <a:gd name="connsiteY12" fmla="*/ 173421 h 212835"/>
              <a:gd name="connsiteX13" fmla="*/ 102476 w 386255"/>
              <a:gd name="connsiteY13" fmla="*/ 141890 h 212835"/>
              <a:gd name="connsiteX14" fmla="*/ 31531 w 386255"/>
              <a:gd name="connsiteY14" fmla="*/ 86711 h 212835"/>
              <a:gd name="connsiteX15" fmla="*/ 0 w 386255"/>
              <a:gd name="connsiteY15" fmla="*/ 0 h 21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255" h="212835">
                <a:moveTo>
                  <a:pt x="0" y="0"/>
                </a:moveTo>
                <a:lnTo>
                  <a:pt x="70945" y="47297"/>
                </a:lnTo>
                <a:lnTo>
                  <a:pt x="204952" y="102476"/>
                </a:lnTo>
                <a:lnTo>
                  <a:pt x="323193" y="149773"/>
                </a:lnTo>
                <a:lnTo>
                  <a:pt x="386255" y="173421"/>
                </a:lnTo>
                <a:lnTo>
                  <a:pt x="378372" y="197069"/>
                </a:lnTo>
                <a:lnTo>
                  <a:pt x="354724" y="212835"/>
                </a:lnTo>
                <a:lnTo>
                  <a:pt x="315310" y="197069"/>
                </a:lnTo>
                <a:lnTo>
                  <a:pt x="283779" y="197069"/>
                </a:lnTo>
                <a:lnTo>
                  <a:pt x="212835" y="197069"/>
                </a:lnTo>
                <a:lnTo>
                  <a:pt x="212835" y="197069"/>
                </a:lnTo>
                <a:lnTo>
                  <a:pt x="149772" y="181304"/>
                </a:lnTo>
                <a:lnTo>
                  <a:pt x="134007" y="173421"/>
                </a:lnTo>
                <a:lnTo>
                  <a:pt x="102476" y="141890"/>
                </a:lnTo>
                <a:lnTo>
                  <a:pt x="31531" y="86711"/>
                </a:lnTo>
                <a:lnTo>
                  <a:pt x="0"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Forme libre : forme 58">
            <a:extLst>
              <a:ext uri="{FF2B5EF4-FFF2-40B4-BE49-F238E27FC236}">
                <a16:creationId xmlns:a16="http://schemas.microsoft.com/office/drawing/2014/main" id="{6E2C061B-7CB4-AA8A-DEA8-D59810C32836}"/>
              </a:ext>
            </a:extLst>
          </p:cNvPr>
          <p:cNvSpPr/>
          <p:nvPr/>
        </p:nvSpPr>
        <p:spPr>
          <a:xfrm>
            <a:off x="4256690" y="1679028"/>
            <a:ext cx="173420" cy="110358"/>
          </a:xfrm>
          <a:custGeom>
            <a:avLst/>
            <a:gdLst>
              <a:gd name="connsiteX0" fmla="*/ 39413 w 173420"/>
              <a:gd name="connsiteY0" fmla="*/ 0 h 110358"/>
              <a:gd name="connsiteX1" fmla="*/ 0 w 173420"/>
              <a:gd name="connsiteY1" fmla="*/ 63062 h 110358"/>
              <a:gd name="connsiteX2" fmla="*/ 31531 w 173420"/>
              <a:gd name="connsiteY2" fmla="*/ 94593 h 110358"/>
              <a:gd name="connsiteX3" fmla="*/ 78827 w 173420"/>
              <a:gd name="connsiteY3" fmla="*/ 102475 h 110358"/>
              <a:gd name="connsiteX4" fmla="*/ 78827 w 173420"/>
              <a:gd name="connsiteY4" fmla="*/ 102475 h 110358"/>
              <a:gd name="connsiteX5" fmla="*/ 149772 w 173420"/>
              <a:gd name="connsiteY5" fmla="*/ 110358 h 110358"/>
              <a:gd name="connsiteX6" fmla="*/ 173420 w 173420"/>
              <a:gd name="connsiteY6" fmla="*/ 70944 h 110358"/>
              <a:gd name="connsiteX7" fmla="*/ 157655 w 173420"/>
              <a:gd name="connsiteY7" fmla="*/ 47296 h 110358"/>
              <a:gd name="connsiteX8" fmla="*/ 149772 w 173420"/>
              <a:gd name="connsiteY8" fmla="*/ 23648 h 110358"/>
              <a:gd name="connsiteX9" fmla="*/ 118241 w 173420"/>
              <a:gd name="connsiteY9" fmla="*/ 7882 h 110358"/>
              <a:gd name="connsiteX10" fmla="*/ 39413 w 173420"/>
              <a:gd name="connsiteY10" fmla="*/ 0 h 11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20" h="110358">
                <a:moveTo>
                  <a:pt x="39413" y="0"/>
                </a:moveTo>
                <a:lnTo>
                  <a:pt x="0" y="63062"/>
                </a:lnTo>
                <a:lnTo>
                  <a:pt x="31531" y="94593"/>
                </a:lnTo>
                <a:lnTo>
                  <a:pt x="78827" y="102475"/>
                </a:lnTo>
                <a:lnTo>
                  <a:pt x="78827" y="102475"/>
                </a:lnTo>
                <a:lnTo>
                  <a:pt x="149772" y="110358"/>
                </a:lnTo>
                <a:lnTo>
                  <a:pt x="173420" y="70944"/>
                </a:lnTo>
                <a:lnTo>
                  <a:pt x="157655" y="47296"/>
                </a:lnTo>
                <a:lnTo>
                  <a:pt x="149772" y="23648"/>
                </a:lnTo>
                <a:lnTo>
                  <a:pt x="118241" y="7882"/>
                </a:lnTo>
                <a:lnTo>
                  <a:pt x="39413"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Forme libre : forme 59">
            <a:extLst>
              <a:ext uri="{FF2B5EF4-FFF2-40B4-BE49-F238E27FC236}">
                <a16:creationId xmlns:a16="http://schemas.microsoft.com/office/drawing/2014/main" id="{73F4CAB6-E547-94D1-7796-93C717AB586D}"/>
              </a:ext>
            </a:extLst>
          </p:cNvPr>
          <p:cNvSpPr/>
          <p:nvPr/>
        </p:nvSpPr>
        <p:spPr>
          <a:xfrm>
            <a:off x="3247697" y="717331"/>
            <a:ext cx="110358" cy="94593"/>
          </a:xfrm>
          <a:custGeom>
            <a:avLst/>
            <a:gdLst>
              <a:gd name="connsiteX0" fmla="*/ 0 w 86710"/>
              <a:gd name="connsiteY0" fmla="*/ 0 h 78827"/>
              <a:gd name="connsiteX1" fmla="*/ 7883 w 86710"/>
              <a:gd name="connsiteY1" fmla="*/ 78827 h 78827"/>
              <a:gd name="connsiteX2" fmla="*/ 70945 w 86710"/>
              <a:gd name="connsiteY2" fmla="*/ 78827 h 78827"/>
              <a:gd name="connsiteX3" fmla="*/ 78827 w 86710"/>
              <a:gd name="connsiteY3" fmla="*/ 39413 h 78827"/>
              <a:gd name="connsiteX4" fmla="*/ 86710 w 86710"/>
              <a:gd name="connsiteY4" fmla="*/ 23648 h 78827"/>
              <a:gd name="connsiteX5" fmla="*/ 63062 w 86710"/>
              <a:gd name="connsiteY5" fmla="*/ 7882 h 78827"/>
              <a:gd name="connsiteX6" fmla="*/ 0 w 86710"/>
              <a:gd name="connsiteY6" fmla="*/ 0 h 78827"/>
              <a:gd name="connsiteX0" fmla="*/ 0 w 110358"/>
              <a:gd name="connsiteY0" fmla="*/ 0 h 94593"/>
              <a:gd name="connsiteX1" fmla="*/ 31531 w 110358"/>
              <a:gd name="connsiteY1" fmla="*/ 94593 h 94593"/>
              <a:gd name="connsiteX2" fmla="*/ 94593 w 110358"/>
              <a:gd name="connsiteY2" fmla="*/ 94593 h 94593"/>
              <a:gd name="connsiteX3" fmla="*/ 102475 w 110358"/>
              <a:gd name="connsiteY3" fmla="*/ 55179 h 94593"/>
              <a:gd name="connsiteX4" fmla="*/ 110358 w 110358"/>
              <a:gd name="connsiteY4" fmla="*/ 39414 h 94593"/>
              <a:gd name="connsiteX5" fmla="*/ 86710 w 110358"/>
              <a:gd name="connsiteY5" fmla="*/ 23648 h 94593"/>
              <a:gd name="connsiteX6" fmla="*/ 0 w 110358"/>
              <a:gd name="connsiteY6" fmla="*/ 0 h 94593"/>
              <a:gd name="connsiteX0" fmla="*/ 0 w 110358"/>
              <a:gd name="connsiteY0" fmla="*/ 0 h 94593"/>
              <a:gd name="connsiteX1" fmla="*/ 7882 w 110358"/>
              <a:gd name="connsiteY1" fmla="*/ 94593 h 94593"/>
              <a:gd name="connsiteX2" fmla="*/ 94593 w 110358"/>
              <a:gd name="connsiteY2" fmla="*/ 94593 h 94593"/>
              <a:gd name="connsiteX3" fmla="*/ 102475 w 110358"/>
              <a:gd name="connsiteY3" fmla="*/ 55179 h 94593"/>
              <a:gd name="connsiteX4" fmla="*/ 110358 w 110358"/>
              <a:gd name="connsiteY4" fmla="*/ 39414 h 94593"/>
              <a:gd name="connsiteX5" fmla="*/ 86710 w 110358"/>
              <a:gd name="connsiteY5" fmla="*/ 23648 h 94593"/>
              <a:gd name="connsiteX6" fmla="*/ 0 w 110358"/>
              <a:gd name="connsiteY6" fmla="*/ 0 h 9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58" h="94593">
                <a:moveTo>
                  <a:pt x="0" y="0"/>
                </a:moveTo>
                <a:lnTo>
                  <a:pt x="7882" y="94593"/>
                </a:lnTo>
                <a:lnTo>
                  <a:pt x="94593" y="94593"/>
                </a:lnTo>
                <a:lnTo>
                  <a:pt x="102475" y="55179"/>
                </a:lnTo>
                <a:lnTo>
                  <a:pt x="110358" y="39414"/>
                </a:lnTo>
                <a:lnTo>
                  <a:pt x="86710" y="23648"/>
                </a:lnTo>
                <a:lnTo>
                  <a:pt x="0" y="0"/>
                </a:lnTo>
                <a:close/>
              </a:path>
            </a:pathLst>
          </a:cu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Forme libre : forme 60">
            <a:extLst>
              <a:ext uri="{FF2B5EF4-FFF2-40B4-BE49-F238E27FC236}">
                <a16:creationId xmlns:a16="http://schemas.microsoft.com/office/drawing/2014/main" id="{DEC5C703-E8BC-678F-796A-CCC5D7FA9D1A}"/>
              </a:ext>
            </a:extLst>
          </p:cNvPr>
          <p:cNvSpPr/>
          <p:nvPr/>
        </p:nvSpPr>
        <p:spPr>
          <a:xfrm>
            <a:off x="3338283" y="683842"/>
            <a:ext cx="56362" cy="44013"/>
          </a:xfrm>
          <a:custGeom>
            <a:avLst/>
            <a:gdLst>
              <a:gd name="connsiteX0" fmla="*/ 0 w 47297"/>
              <a:gd name="connsiteY0" fmla="*/ 0 h 63063"/>
              <a:gd name="connsiteX1" fmla="*/ 47297 w 47297"/>
              <a:gd name="connsiteY1" fmla="*/ 55180 h 63063"/>
              <a:gd name="connsiteX2" fmla="*/ 39414 w 47297"/>
              <a:gd name="connsiteY2" fmla="*/ 63063 h 63063"/>
              <a:gd name="connsiteX3" fmla="*/ 0 w 47297"/>
              <a:gd name="connsiteY3" fmla="*/ 63063 h 63063"/>
              <a:gd name="connsiteX4" fmla="*/ 0 w 47297"/>
              <a:gd name="connsiteY4" fmla="*/ 0 h 63063"/>
              <a:gd name="connsiteX0" fmla="*/ 3429 w 47297"/>
              <a:gd name="connsiteY0" fmla="*/ 0 h 44013"/>
              <a:gd name="connsiteX1" fmla="*/ 47297 w 47297"/>
              <a:gd name="connsiteY1" fmla="*/ 36130 h 44013"/>
              <a:gd name="connsiteX2" fmla="*/ 39414 w 47297"/>
              <a:gd name="connsiteY2" fmla="*/ 44013 h 44013"/>
              <a:gd name="connsiteX3" fmla="*/ 0 w 47297"/>
              <a:gd name="connsiteY3" fmla="*/ 44013 h 44013"/>
              <a:gd name="connsiteX4" fmla="*/ 3429 w 47297"/>
              <a:gd name="connsiteY4" fmla="*/ 0 h 44013"/>
              <a:gd name="connsiteX0" fmla="*/ 10287 w 54155"/>
              <a:gd name="connsiteY0" fmla="*/ 0 h 44013"/>
              <a:gd name="connsiteX1" fmla="*/ 54155 w 54155"/>
              <a:gd name="connsiteY1" fmla="*/ 36130 h 44013"/>
              <a:gd name="connsiteX2" fmla="*/ 46272 w 54155"/>
              <a:gd name="connsiteY2" fmla="*/ 44013 h 44013"/>
              <a:gd name="connsiteX3" fmla="*/ 0 w 54155"/>
              <a:gd name="connsiteY3" fmla="*/ 28773 h 44013"/>
              <a:gd name="connsiteX4" fmla="*/ 10287 w 54155"/>
              <a:gd name="connsiteY4" fmla="*/ 0 h 44013"/>
              <a:gd name="connsiteX0" fmla="*/ 10287 w 54155"/>
              <a:gd name="connsiteY0" fmla="*/ 0 h 44013"/>
              <a:gd name="connsiteX1" fmla="*/ 37718 w 54155"/>
              <a:gd name="connsiteY1" fmla="*/ 11956 h 44013"/>
              <a:gd name="connsiteX2" fmla="*/ 54155 w 54155"/>
              <a:gd name="connsiteY2" fmla="*/ 36130 h 44013"/>
              <a:gd name="connsiteX3" fmla="*/ 46272 w 54155"/>
              <a:gd name="connsiteY3" fmla="*/ 44013 h 44013"/>
              <a:gd name="connsiteX4" fmla="*/ 0 w 54155"/>
              <a:gd name="connsiteY4" fmla="*/ 28773 h 44013"/>
              <a:gd name="connsiteX5" fmla="*/ 10287 w 54155"/>
              <a:gd name="connsiteY5" fmla="*/ 0 h 44013"/>
              <a:gd name="connsiteX0" fmla="*/ 6858 w 50726"/>
              <a:gd name="connsiteY0" fmla="*/ 0 h 44013"/>
              <a:gd name="connsiteX1" fmla="*/ 34289 w 50726"/>
              <a:gd name="connsiteY1" fmla="*/ 11956 h 44013"/>
              <a:gd name="connsiteX2" fmla="*/ 50726 w 50726"/>
              <a:gd name="connsiteY2" fmla="*/ 36130 h 44013"/>
              <a:gd name="connsiteX3" fmla="*/ 42843 w 50726"/>
              <a:gd name="connsiteY3" fmla="*/ 44013 h 44013"/>
              <a:gd name="connsiteX4" fmla="*/ 0 w 50726"/>
              <a:gd name="connsiteY4" fmla="*/ 28773 h 44013"/>
              <a:gd name="connsiteX5" fmla="*/ 6858 w 50726"/>
              <a:gd name="connsiteY5" fmla="*/ 0 h 44013"/>
              <a:gd name="connsiteX0" fmla="*/ 6858 w 50726"/>
              <a:gd name="connsiteY0" fmla="*/ 0 h 44013"/>
              <a:gd name="connsiteX1" fmla="*/ 34289 w 50726"/>
              <a:gd name="connsiteY1" fmla="*/ 11956 h 44013"/>
              <a:gd name="connsiteX2" fmla="*/ 50726 w 50726"/>
              <a:gd name="connsiteY2" fmla="*/ 36130 h 44013"/>
              <a:gd name="connsiteX3" fmla="*/ 42843 w 50726"/>
              <a:gd name="connsiteY3" fmla="*/ 44013 h 44013"/>
              <a:gd name="connsiteX4" fmla="*/ 0 w 50726"/>
              <a:gd name="connsiteY4" fmla="*/ 28773 h 44013"/>
              <a:gd name="connsiteX5" fmla="*/ 6858 w 50726"/>
              <a:gd name="connsiteY5" fmla="*/ 0 h 4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26" h="44013">
                <a:moveTo>
                  <a:pt x="6858" y="0"/>
                </a:moveTo>
                <a:cubicBezTo>
                  <a:pt x="14859" y="8430"/>
                  <a:pt x="26288" y="3526"/>
                  <a:pt x="34289" y="11956"/>
                </a:cubicBezTo>
                <a:lnTo>
                  <a:pt x="50726" y="36130"/>
                </a:lnTo>
                <a:lnTo>
                  <a:pt x="42843" y="44013"/>
                </a:lnTo>
                <a:cubicBezTo>
                  <a:pt x="28562" y="38933"/>
                  <a:pt x="14281" y="39568"/>
                  <a:pt x="0" y="28773"/>
                </a:cubicBezTo>
                <a:lnTo>
                  <a:pt x="6858" y="0"/>
                </a:lnTo>
                <a:close/>
              </a:path>
            </a:pathLst>
          </a:custGeom>
          <a:solidFill>
            <a:srgbClr val="00B050"/>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0BC8C87D-43ED-7EE9-79B8-022F1EA7E19F}"/>
              </a:ext>
            </a:extLst>
          </p:cNvPr>
          <p:cNvCxnSpPr>
            <a:cxnSpLocks/>
          </p:cNvCxnSpPr>
          <p:nvPr/>
        </p:nvCxnSpPr>
        <p:spPr>
          <a:xfrm flipV="1">
            <a:off x="2241216" y="1768929"/>
            <a:ext cx="1851813" cy="642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AC07E77E-61AB-884D-2F61-D69B4B326714}"/>
              </a:ext>
            </a:extLst>
          </p:cNvPr>
          <p:cNvCxnSpPr>
            <a:cxnSpLocks/>
          </p:cNvCxnSpPr>
          <p:nvPr/>
        </p:nvCxnSpPr>
        <p:spPr>
          <a:xfrm flipV="1">
            <a:off x="2266029" y="1562100"/>
            <a:ext cx="2001171" cy="6489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476024F4-172A-A51D-B42A-A5BFC71C85B5}"/>
              </a:ext>
            </a:extLst>
          </p:cNvPr>
          <p:cNvCxnSpPr>
            <a:cxnSpLocks/>
          </p:cNvCxnSpPr>
          <p:nvPr/>
        </p:nvCxnSpPr>
        <p:spPr>
          <a:xfrm flipV="1">
            <a:off x="2557826" y="1434082"/>
            <a:ext cx="1662049" cy="528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88B04672-A20A-6A01-657B-41CF2F17EFE6}"/>
              </a:ext>
            </a:extLst>
          </p:cNvPr>
          <p:cNvCxnSpPr>
            <a:cxnSpLocks/>
          </p:cNvCxnSpPr>
          <p:nvPr/>
        </p:nvCxnSpPr>
        <p:spPr>
          <a:xfrm flipV="1">
            <a:off x="2376442" y="1856014"/>
            <a:ext cx="1885315" cy="6912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7D7D8D88-3EF4-8B16-8346-C8DA8A65DBE1}"/>
              </a:ext>
            </a:extLst>
          </p:cNvPr>
          <p:cNvCxnSpPr>
            <a:cxnSpLocks/>
          </p:cNvCxnSpPr>
          <p:nvPr/>
        </p:nvCxnSpPr>
        <p:spPr>
          <a:xfrm flipV="1">
            <a:off x="2888678" y="1850491"/>
            <a:ext cx="1834737" cy="688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247E1421-D10A-5861-A233-A60CC3D18863}"/>
              </a:ext>
            </a:extLst>
          </p:cNvPr>
          <p:cNvCxnSpPr>
            <a:cxnSpLocks/>
          </p:cNvCxnSpPr>
          <p:nvPr/>
        </p:nvCxnSpPr>
        <p:spPr>
          <a:xfrm flipV="1">
            <a:off x="2992583" y="1948543"/>
            <a:ext cx="1829788" cy="739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51DC95AA-4AD3-E6F9-ECF5-3408087248F1}"/>
              </a:ext>
            </a:extLst>
          </p:cNvPr>
          <p:cNvCxnSpPr>
            <a:cxnSpLocks/>
          </p:cNvCxnSpPr>
          <p:nvPr/>
        </p:nvCxnSpPr>
        <p:spPr>
          <a:xfrm flipV="1">
            <a:off x="3129427" y="1955280"/>
            <a:ext cx="2046946" cy="843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4CCD45E9-94D0-BEA7-938B-BB30CC864727}"/>
              </a:ext>
            </a:extLst>
          </p:cNvPr>
          <p:cNvCxnSpPr>
            <a:cxnSpLocks/>
          </p:cNvCxnSpPr>
          <p:nvPr/>
        </p:nvCxnSpPr>
        <p:spPr>
          <a:xfrm flipV="1">
            <a:off x="3328448" y="2051957"/>
            <a:ext cx="1983781" cy="8267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4472B684-E3F1-62F8-5B0F-C7AD36709052}"/>
              </a:ext>
            </a:extLst>
          </p:cNvPr>
          <p:cNvCxnSpPr>
            <a:cxnSpLocks/>
          </p:cNvCxnSpPr>
          <p:nvPr/>
        </p:nvCxnSpPr>
        <p:spPr>
          <a:xfrm flipV="1">
            <a:off x="2559955" y="1518376"/>
            <a:ext cx="850771" cy="271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93ED6128-A87B-F3CE-F94C-782599E48B08}"/>
              </a:ext>
            </a:extLst>
          </p:cNvPr>
          <p:cNvCxnSpPr>
            <a:cxnSpLocks/>
          </p:cNvCxnSpPr>
          <p:nvPr/>
        </p:nvCxnSpPr>
        <p:spPr>
          <a:xfrm flipV="1">
            <a:off x="2580896" y="1357844"/>
            <a:ext cx="850771" cy="271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471278BB-BDB2-5CF3-6B5A-F24979CAA852}"/>
              </a:ext>
            </a:extLst>
          </p:cNvPr>
          <p:cNvCxnSpPr>
            <a:cxnSpLocks/>
          </p:cNvCxnSpPr>
          <p:nvPr/>
        </p:nvCxnSpPr>
        <p:spPr>
          <a:xfrm flipV="1">
            <a:off x="3451749" y="2133600"/>
            <a:ext cx="2034651" cy="862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AB5A5279-8C18-D9AE-E10F-EA1F9FF9CD03}"/>
              </a:ext>
            </a:extLst>
          </p:cNvPr>
          <p:cNvCxnSpPr>
            <a:cxnSpLocks/>
          </p:cNvCxnSpPr>
          <p:nvPr/>
        </p:nvCxnSpPr>
        <p:spPr>
          <a:xfrm flipV="1">
            <a:off x="3584315" y="2237637"/>
            <a:ext cx="2034651" cy="862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D61693EA-8C9B-BC19-16A7-A40F345DF8BB}"/>
              </a:ext>
            </a:extLst>
          </p:cNvPr>
          <p:cNvCxnSpPr>
            <a:cxnSpLocks/>
          </p:cNvCxnSpPr>
          <p:nvPr/>
        </p:nvCxnSpPr>
        <p:spPr>
          <a:xfrm flipV="1">
            <a:off x="3701848" y="2411186"/>
            <a:ext cx="1920623" cy="803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a16="http://schemas.microsoft.com/office/drawing/2014/main" id="{6EB7C1D2-4898-4C0B-F32A-2103906EB3C5}"/>
              </a:ext>
            </a:extLst>
          </p:cNvPr>
          <p:cNvCxnSpPr>
            <a:cxnSpLocks/>
          </p:cNvCxnSpPr>
          <p:nvPr/>
        </p:nvCxnSpPr>
        <p:spPr>
          <a:xfrm flipV="1">
            <a:off x="3682389" y="2705100"/>
            <a:ext cx="1738697" cy="7303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02F83B09-8619-5162-8F3F-F3C8E365FD0B}"/>
              </a:ext>
            </a:extLst>
          </p:cNvPr>
          <p:cNvCxnSpPr>
            <a:cxnSpLocks/>
          </p:cNvCxnSpPr>
          <p:nvPr/>
        </p:nvCxnSpPr>
        <p:spPr>
          <a:xfrm flipV="1">
            <a:off x="3720548" y="2966357"/>
            <a:ext cx="1569909" cy="6180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195C7112-64A4-94E4-0921-1EEF2EC895BB}"/>
              </a:ext>
            </a:extLst>
          </p:cNvPr>
          <p:cNvCxnSpPr>
            <a:cxnSpLocks/>
          </p:cNvCxnSpPr>
          <p:nvPr/>
        </p:nvCxnSpPr>
        <p:spPr>
          <a:xfrm flipV="1">
            <a:off x="3875314" y="3154782"/>
            <a:ext cx="1434602" cy="551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F2DCCBFE-B874-BC8B-EEBE-C849CD776DAF}"/>
              </a:ext>
            </a:extLst>
          </p:cNvPr>
          <p:cNvCxnSpPr>
            <a:cxnSpLocks/>
          </p:cNvCxnSpPr>
          <p:nvPr/>
        </p:nvCxnSpPr>
        <p:spPr>
          <a:xfrm flipV="1">
            <a:off x="4115875" y="3510643"/>
            <a:ext cx="1098382" cy="4258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165A1502-0CB6-ABA9-CDFD-5AB57341254F}"/>
              </a:ext>
            </a:extLst>
          </p:cNvPr>
          <p:cNvCxnSpPr>
            <a:cxnSpLocks/>
          </p:cNvCxnSpPr>
          <p:nvPr/>
        </p:nvCxnSpPr>
        <p:spPr>
          <a:xfrm flipV="1">
            <a:off x="4050838" y="3335237"/>
            <a:ext cx="1212682" cy="455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A0E6F8FA-98DA-0A4C-AE2E-BBFF8CE3B60F}"/>
              </a:ext>
            </a:extLst>
          </p:cNvPr>
          <p:cNvCxnSpPr>
            <a:cxnSpLocks/>
          </p:cNvCxnSpPr>
          <p:nvPr/>
        </p:nvCxnSpPr>
        <p:spPr>
          <a:xfrm flipV="1">
            <a:off x="4103732" y="3923526"/>
            <a:ext cx="458950" cy="1658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id="{92F078E4-E5CC-8F70-2DCD-5FF7C89A7946}"/>
              </a:ext>
            </a:extLst>
          </p:cNvPr>
          <p:cNvCxnSpPr>
            <a:cxnSpLocks/>
          </p:cNvCxnSpPr>
          <p:nvPr/>
        </p:nvCxnSpPr>
        <p:spPr>
          <a:xfrm flipV="1">
            <a:off x="3938223" y="4065814"/>
            <a:ext cx="650106" cy="240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id="{48763734-D5C8-3216-491C-35643111046E}"/>
              </a:ext>
            </a:extLst>
          </p:cNvPr>
          <p:cNvCxnSpPr>
            <a:cxnSpLocks/>
          </p:cNvCxnSpPr>
          <p:nvPr/>
        </p:nvCxnSpPr>
        <p:spPr>
          <a:xfrm flipV="1">
            <a:off x="4041773" y="4221561"/>
            <a:ext cx="471303" cy="180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a16="http://schemas.microsoft.com/office/drawing/2014/main" id="{41C8610B-388B-96FD-A1CD-FAF8F9E81FA0}"/>
              </a:ext>
            </a:extLst>
          </p:cNvPr>
          <p:cNvCxnSpPr>
            <a:cxnSpLocks/>
          </p:cNvCxnSpPr>
          <p:nvPr/>
        </p:nvCxnSpPr>
        <p:spPr>
          <a:xfrm flipV="1">
            <a:off x="4193763" y="4365171"/>
            <a:ext cx="296594" cy="135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7DE0E534-170E-EDD4-314C-2E874F5366A0}"/>
              </a:ext>
            </a:extLst>
          </p:cNvPr>
          <p:cNvSpPr/>
          <p:nvPr/>
        </p:nvSpPr>
        <p:spPr>
          <a:xfrm rot="20128713">
            <a:off x="2825828" y="1495514"/>
            <a:ext cx="197198" cy="45719"/>
          </a:xfrm>
          <a:prstGeom prst="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llipse 36">
            <a:extLst>
              <a:ext uri="{FF2B5EF4-FFF2-40B4-BE49-F238E27FC236}">
                <a16:creationId xmlns:a16="http://schemas.microsoft.com/office/drawing/2014/main" id="{E538B37E-3392-8780-24BE-1D861F6EFE80}"/>
              </a:ext>
            </a:extLst>
          </p:cNvPr>
          <p:cNvSpPr/>
          <p:nvPr/>
        </p:nvSpPr>
        <p:spPr>
          <a:xfrm rot="20085373">
            <a:off x="4220851" y="1618740"/>
            <a:ext cx="323813" cy="177403"/>
          </a:xfrm>
          <a:custGeom>
            <a:avLst/>
            <a:gdLst>
              <a:gd name="connsiteX0" fmla="*/ 0 w 304800"/>
              <a:gd name="connsiteY0" fmla="*/ 85179 h 170358"/>
              <a:gd name="connsiteX1" fmla="*/ 152400 w 304800"/>
              <a:gd name="connsiteY1" fmla="*/ 0 h 170358"/>
              <a:gd name="connsiteX2" fmla="*/ 304800 w 304800"/>
              <a:gd name="connsiteY2" fmla="*/ 85179 h 170358"/>
              <a:gd name="connsiteX3" fmla="*/ 152400 w 304800"/>
              <a:gd name="connsiteY3" fmla="*/ 170358 h 170358"/>
              <a:gd name="connsiteX4" fmla="*/ 0 w 304800"/>
              <a:gd name="connsiteY4" fmla="*/ 85179 h 170358"/>
              <a:gd name="connsiteX0" fmla="*/ 5438 w 310238"/>
              <a:gd name="connsiteY0" fmla="*/ 87341 h 172520"/>
              <a:gd name="connsiteX1" fmla="*/ 45646 w 310238"/>
              <a:gd name="connsiteY1" fmla="*/ 30644 h 172520"/>
              <a:gd name="connsiteX2" fmla="*/ 157838 w 310238"/>
              <a:gd name="connsiteY2" fmla="*/ 2162 h 172520"/>
              <a:gd name="connsiteX3" fmla="*/ 310238 w 310238"/>
              <a:gd name="connsiteY3" fmla="*/ 87341 h 172520"/>
              <a:gd name="connsiteX4" fmla="*/ 157838 w 310238"/>
              <a:gd name="connsiteY4" fmla="*/ 172520 h 172520"/>
              <a:gd name="connsiteX5" fmla="*/ 5438 w 310238"/>
              <a:gd name="connsiteY5" fmla="*/ 87341 h 172520"/>
              <a:gd name="connsiteX0" fmla="*/ 19013 w 323813"/>
              <a:gd name="connsiteY0" fmla="*/ 87341 h 172520"/>
              <a:gd name="connsiteX1" fmla="*/ 59221 w 323813"/>
              <a:gd name="connsiteY1" fmla="*/ 30644 h 172520"/>
              <a:gd name="connsiteX2" fmla="*/ 171413 w 323813"/>
              <a:gd name="connsiteY2" fmla="*/ 2162 h 172520"/>
              <a:gd name="connsiteX3" fmla="*/ 323813 w 323813"/>
              <a:gd name="connsiteY3" fmla="*/ 87341 h 172520"/>
              <a:gd name="connsiteX4" fmla="*/ 171413 w 323813"/>
              <a:gd name="connsiteY4" fmla="*/ 172520 h 172520"/>
              <a:gd name="connsiteX5" fmla="*/ 19013 w 323813"/>
              <a:gd name="connsiteY5" fmla="*/ 87341 h 172520"/>
              <a:gd name="connsiteX0" fmla="*/ 19013 w 323813"/>
              <a:gd name="connsiteY0" fmla="*/ 92224 h 177403"/>
              <a:gd name="connsiteX1" fmla="*/ 59221 w 323813"/>
              <a:gd name="connsiteY1" fmla="*/ 35527 h 177403"/>
              <a:gd name="connsiteX2" fmla="*/ 171413 w 323813"/>
              <a:gd name="connsiteY2" fmla="*/ 7045 h 177403"/>
              <a:gd name="connsiteX3" fmla="*/ 323813 w 323813"/>
              <a:gd name="connsiteY3" fmla="*/ 92224 h 177403"/>
              <a:gd name="connsiteX4" fmla="*/ 171413 w 323813"/>
              <a:gd name="connsiteY4" fmla="*/ 177403 h 177403"/>
              <a:gd name="connsiteX5" fmla="*/ 19013 w 323813"/>
              <a:gd name="connsiteY5" fmla="*/ 92224 h 17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813" h="177403">
                <a:moveTo>
                  <a:pt x="19013" y="92224"/>
                </a:moveTo>
                <a:cubicBezTo>
                  <a:pt x="314" y="68578"/>
                  <a:pt x="-25911" y="869"/>
                  <a:pt x="59221" y="35527"/>
                </a:cubicBezTo>
                <a:cubicBezTo>
                  <a:pt x="75536" y="-9556"/>
                  <a:pt x="127314" y="-2405"/>
                  <a:pt x="171413" y="7045"/>
                </a:cubicBezTo>
                <a:cubicBezTo>
                  <a:pt x="215512" y="16495"/>
                  <a:pt x="323813" y="45181"/>
                  <a:pt x="323813" y="92224"/>
                </a:cubicBezTo>
                <a:cubicBezTo>
                  <a:pt x="323813" y="139267"/>
                  <a:pt x="255581" y="177403"/>
                  <a:pt x="171413" y="177403"/>
                </a:cubicBezTo>
                <a:cubicBezTo>
                  <a:pt x="87245" y="177403"/>
                  <a:pt x="19013" y="139267"/>
                  <a:pt x="19013" y="92224"/>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Ellipse 37">
            <a:extLst>
              <a:ext uri="{FF2B5EF4-FFF2-40B4-BE49-F238E27FC236}">
                <a16:creationId xmlns:a16="http://schemas.microsoft.com/office/drawing/2014/main" id="{705D3A7F-3D38-23E8-6C94-00990C336802}"/>
              </a:ext>
            </a:extLst>
          </p:cNvPr>
          <p:cNvSpPr/>
          <p:nvPr/>
        </p:nvSpPr>
        <p:spPr>
          <a:xfrm rot="987089">
            <a:off x="3212922" y="584972"/>
            <a:ext cx="306024" cy="270002"/>
          </a:xfrm>
          <a:custGeom>
            <a:avLst/>
            <a:gdLst>
              <a:gd name="connsiteX0" fmla="*/ 0 w 304800"/>
              <a:gd name="connsiteY0" fmla="*/ 105850 h 211699"/>
              <a:gd name="connsiteX1" fmla="*/ 152400 w 304800"/>
              <a:gd name="connsiteY1" fmla="*/ 0 h 211699"/>
              <a:gd name="connsiteX2" fmla="*/ 304800 w 304800"/>
              <a:gd name="connsiteY2" fmla="*/ 105850 h 211699"/>
              <a:gd name="connsiteX3" fmla="*/ 152400 w 304800"/>
              <a:gd name="connsiteY3" fmla="*/ 211700 h 211699"/>
              <a:gd name="connsiteX4" fmla="*/ 0 w 304800"/>
              <a:gd name="connsiteY4" fmla="*/ 105850 h 211699"/>
              <a:gd name="connsiteX0" fmla="*/ 1773 w 306573"/>
              <a:gd name="connsiteY0" fmla="*/ 105850 h 227525"/>
              <a:gd name="connsiteX1" fmla="*/ 154173 w 306573"/>
              <a:gd name="connsiteY1" fmla="*/ 0 h 227525"/>
              <a:gd name="connsiteX2" fmla="*/ 306573 w 306573"/>
              <a:gd name="connsiteY2" fmla="*/ 105850 h 227525"/>
              <a:gd name="connsiteX3" fmla="*/ 100581 w 306573"/>
              <a:gd name="connsiteY3" fmla="*/ 227525 h 227525"/>
              <a:gd name="connsiteX4" fmla="*/ 1773 w 306573"/>
              <a:gd name="connsiteY4" fmla="*/ 105850 h 227525"/>
              <a:gd name="connsiteX0" fmla="*/ 1224 w 306024"/>
              <a:gd name="connsiteY0" fmla="*/ 105850 h 267577"/>
              <a:gd name="connsiteX1" fmla="*/ 153624 w 306024"/>
              <a:gd name="connsiteY1" fmla="*/ 0 h 267577"/>
              <a:gd name="connsiteX2" fmla="*/ 306024 w 306024"/>
              <a:gd name="connsiteY2" fmla="*/ 105850 h 267577"/>
              <a:gd name="connsiteX3" fmla="*/ 106669 w 306024"/>
              <a:gd name="connsiteY3" fmla="*/ 267577 h 267577"/>
              <a:gd name="connsiteX4" fmla="*/ 1224 w 306024"/>
              <a:gd name="connsiteY4" fmla="*/ 105850 h 267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24" h="267577">
                <a:moveTo>
                  <a:pt x="1224" y="105850"/>
                </a:moveTo>
                <a:cubicBezTo>
                  <a:pt x="9050" y="61254"/>
                  <a:pt x="69456" y="0"/>
                  <a:pt x="153624" y="0"/>
                </a:cubicBezTo>
                <a:cubicBezTo>
                  <a:pt x="237792" y="0"/>
                  <a:pt x="306024" y="47391"/>
                  <a:pt x="306024" y="105850"/>
                </a:cubicBezTo>
                <a:cubicBezTo>
                  <a:pt x="306024" y="164309"/>
                  <a:pt x="190837" y="267577"/>
                  <a:pt x="106669" y="267577"/>
                </a:cubicBezTo>
                <a:cubicBezTo>
                  <a:pt x="22501" y="267577"/>
                  <a:pt x="-6602" y="150446"/>
                  <a:pt x="1224" y="105850"/>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E558CE2B-336D-E384-2326-74F4B838EAFE}"/>
              </a:ext>
            </a:extLst>
          </p:cNvPr>
          <p:cNvSpPr txBox="1"/>
          <p:nvPr/>
        </p:nvSpPr>
        <p:spPr>
          <a:xfrm>
            <a:off x="6330170" y="999004"/>
            <a:ext cx="5070218" cy="338554"/>
          </a:xfrm>
          <a:prstGeom prst="rect">
            <a:avLst/>
          </a:prstGeom>
          <a:noFill/>
        </p:spPr>
        <p:txBody>
          <a:bodyPr wrap="square" rtlCol="0">
            <a:spAutoFit/>
          </a:bodyPr>
          <a:lstStyle/>
          <a:p>
            <a:r>
              <a:rPr lang="fr-FR" sz="1600" dirty="0"/>
              <a:t>Les quatre Etats fondateurs du Mercosur</a:t>
            </a:r>
          </a:p>
        </p:txBody>
      </p:sp>
      <p:sp>
        <p:nvSpPr>
          <p:cNvPr id="79" name="ZoneTexte 78">
            <a:extLst>
              <a:ext uri="{FF2B5EF4-FFF2-40B4-BE49-F238E27FC236}">
                <a16:creationId xmlns:a16="http://schemas.microsoft.com/office/drawing/2014/main" id="{D447EB66-F984-7DBF-A350-E748083BF35F}"/>
              </a:ext>
            </a:extLst>
          </p:cNvPr>
          <p:cNvSpPr txBox="1"/>
          <p:nvPr/>
        </p:nvSpPr>
        <p:spPr>
          <a:xfrm>
            <a:off x="6330170" y="1348649"/>
            <a:ext cx="4490230" cy="338554"/>
          </a:xfrm>
          <a:prstGeom prst="rect">
            <a:avLst/>
          </a:prstGeom>
          <a:noFill/>
        </p:spPr>
        <p:txBody>
          <a:bodyPr wrap="square" rtlCol="0">
            <a:spAutoFit/>
          </a:bodyPr>
          <a:lstStyle/>
          <a:p>
            <a:r>
              <a:rPr lang="fr-FR" sz="1600" dirty="0"/>
              <a:t>Etat adhérent depuis 2023</a:t>
            </a:r>
          </a:p>
        </p:txBody>
      </p:sp>
      <p:sp>
        <p:nvSpPr>
          <p:cNvPr id="89" name="ZoneTexte 88">
            <a:extLst>
              <a:ext uri="{FF2B5EF4-FFF2-40B4-BE49-F238E27FC236}">
                <a16:creationId xmlns:a16="http://schemas.microsoft.com/office/drawing/2014/main" id="{C0954F2C-53FC-2100-6B92-3D18B59F6548}"/>
              </a:ext>
            </a:extLst>
          </p:cNvPr>
          <p:cNvSpPr txBox="1"/>
          <p:nvPr/>
        </p:nvSpPr>
        <p:spPr>
          <a:xfrm>
            <a:off x="6330170" y="1729649"/>
            <a:ext cx="4976576" cy="338554"/>
          </a:xfrm>
          <a:prstGeom prst="rect">
            <a:avLst/>
          </a:prstGeom>
          <a:noFill/>
        </p:spPr>
        <p:txBody>
          <a:bodyPr wrap="square" rtlCol="0">
            <a:spAutoFit/>
          </a:bodyPr>
          <a:lstStyle/>
          <a:p>
            <a:r>
              <a:rPr lang="fr-FR" sz="1600" dirty="0"/>
              <a:t>Etats associés au Mercosur</a:t>
            </a:r>
          </a:p>
        </p:txBody>
      </p:sp>
      <p:sp>
        <p:nvSpPr>
          <p:cNvPr id="90" name="Rectangle 89">
            <a:extLst>
              <a:ext uri="{FF2B5EF4-FFF2-40B4-BE49-F238E27FC236}">
                <a16:creationId xmlns:a16="http://schemas.microsoft.com/office/drawing/2014/main" id="{24A8E4BF-77F3-A23D-BFBB-DEC858814E8A}"/>
              </a:ext>
            </a:extLst>
          </p:cNvPr>
          <p:cNvSpPr/>
          <p:nvPr/>
        </p:nvSpPr>
        <p:spPr>
          <a:xfrm>
            <a:off x="6041618" y="1048902"/>
            <a:ext cx="273745" cy="230999"/>
          </a:xfrm>
          <a:prstGeom prst="rect">
            <a:avLst/>
          </a:prstGeom>
          <a:solidFill>
            <a:srgbClr val="00B05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1" name="Rectangle 90">
            <a:extLst>
              <a:ext uri="{FF2B5EF4-FFF2-40B4-BE49-F238E27FC236}">
                <a16:creationId xmlns:a16="http://schemas.microsoft.com/office/drawing/2014/main" id="{38D49A97-B4E5-B0DA-8634-14D7106E9588}"/>
              </a:ext>
            </a:extLst>
          </p:cNvPr>
          <p:cNvSpPr/>
          <p:nvPr/>
        </p:nvSpPr>
        <p:spPr>
          <a:xfrm>
            <a:off x="6041619" y="1412934"/>
            <a:ext cx="273745" cy="230999"/>
          </a:xfrm>
          <a:prstGeom prst="rect">
            <a:avLst/>
          </a:prstGeom>
          <a:solidFill>
            <a:srgbClr val="00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2" name="Rectangle 91">
            <a:extLst>
              <a:ext uri="{FF2B5EF4-FFF2-40B4-BE49-F238E27FC236}">
                <a16:creationId xmlns:a16="http://schemas.microsoft.com/office/drawing/2014/main" id="{AFD57807-76A0-6EE7-27CF-F6BFA3DBAB3B}"/>
              </a:ext>
            </a:extLst>
          </p:cNvPr>
          <p:cNvSpPr/>
          <p:nvPr/>
        </p:nvSpPr>
        <p:spPr>
          <a:xfrm>
            <a:off x="6041619" y="1765902"/>
            <a:ext cx="273745" cy="230999"/>
          </a:xfrm>
          <a:prstGeom prst="rect">
            <a:avLst/>
          </a:prstGeom>
          <a:solidFill>
            <a:srgbClr val="97EB96"/>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3" name="ZoneTexte 92">
            <a:extLst>
              <a:ext uri="{FF2B5EF4-FFF2-40B4-BE49-F238E27FC236}">
                <a16:creationId xmlns:a16="http://schemas.microsoft.com/office/drawing/2014/main" id="{A76D58FF-3F79-F302-6AC2-5FABB677732D}"/>
              </a:ext>
            </a:extLst>
          </p:cNvPr>
          <p:cNvSpPr txBox="1"/>
          <p:nvPr/>
        </p:nvSpPr>
        <p:spPr>
          <a:xfrm>
            <a:off x="6369112" y="2514600"/>
            <a:ext cx="5258579" cy="584775"/>
          </a:xfrm>
          <a:prstGeom prst="rect">
            <a:avLst/>
          </a:prstGeom>
          <a:noFill/>
        </p:spPr>
        <p:txBody>
          <a:bodyPr wrap="square" rtlCol="0">
            <a:spAutoFit/>
          </a:bodyPr>
          <a:lstStyle/>
          <a:p>
            <a:pPr algn="just"/>
            <a:r>
              <a:rPr lang="fr-FR" sz="1600" dirty="0"/>
              <a:t>La 5</a:t>
            </a:r>
            <a:r>
              <a:rPr lang="fr-FR" sz="1600" baseline="30000" dirty="0"/>
              <a:t>e</a:t>
            </a:r>
            <a:r>
              <a:rPr lang="fr-FR" sz="1600" dirty="0"/>
              <a:t> puissance économique mondiale (4,5 milliards de $ de PIB en 2019)  </a:t>
            </a:r>
          </a:p>
        </p:txBody>
      </p:sp>
      <p:sp>
        <p:nvSpPr>
          <p:cNvPr id="94" name="ZoneTexte 93">
            <a:extLst>
              <a:ext uri="{FF2B5EF4-FFF2-40B4-BE49-F238E27FC236}">
                <a16:creationId xmlns:a16="http://schemas.microsoft.com/office/drawing/2014/main" id="{9944B5CF-F6CD-D476-8525-8A77B8977F51}"/>
              </a:ext>
            </a:extLst>
          </p:cNvPr>
          <p:cNvSpPr txBox="1"/>
          <p:nvPr/>
        </p:nvSpPr>
        <p:spPr>
          <a:xfrm>
            <a:off x="6369112" y="3142726"/>
            <a:ext cx="5258579" cy="584775"/>
          </a:xfrm>
          <a:prstGeom prst="rect">
            <a:avLst/>
          </a:prstGeom>
          <a:noFill/>
        </p:spPr>
        <p:txBody>
          <a:bodyPr wrap="square" rtlCol="0">
            <a:spAutoFit/>
          </a:bodyPr>
          <a:lstStyle/>
          <a:p>
            <a:pPr algn="just"/>
            <a:r>
              <a:rPr lang="fr-FR" sz="1600" dirty="0"/>
              <a:t>Le 1</a:t>
            </a:r>
            <a:r>
              <a:rPr lang="fr-FR" sz="1600" baseline="30000" dirty="0"/>
              <a:t>er</a:t>
            </a:r>
            <a:r>
              <a:rPr lang="fr-FR" sz="1600" dirty="0"/>
              <a:t> exportateur mondial de nombreux  produits agricoles (soja, bœuf, volailles, maïs, café)</a:t>
            </a:r>
          </a:p>
        </p:txBody>
      </p:sp>
      <p:sp>
        <p:nvSpPr>
          <p:cNvPr id="95" name="Ellipse 94">
            <a:extLst>
              <a:ext uri="{FF2B5EF4-FFF2-40B4-BE49-F238E27FC236}">
                <a16:creationId xmlns:a16="http://schemas.microsoft.com/office/drawing/2014/main" id="{A5B8D3B0-E81C-94E0-A63F-F51DB2EBD5A3}"/>
              </a:ext>
            </a:extLst>
          </p:cNvPr>
          <p:cNvSpPr/>
          <p:nvPr/>
        </p:nvSpPr>
        <p:spPr>
          <a:xfrm>
            <a:off x="6041619" y="2602220"/>
            <a:ext cx="303355" cy="172543"/>
          </a:xfrm>
          <a:prstGeom prst="ellipse">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6" name="Flèche : droite 95">
            <a:extLst>
              <a:ext uri="{FF2B5EF4-FFF2-40B4-BE49-F238E27FC236}">
                <a16:creationId xmlns:a16="http://schemas.microsoft.com/office/drawing/2014/main" id="{F5FA57E6-48C2-4BE1-59FD-745308230313}"/>
              </a:ext>
            </a:extLst>
          </p:cNvPr>
          <p:cNvSpPr/>
          <p:nvPr/>
        </p:nvSpPr>
        <p:spPr>
          <a:xfrm rot="10800000">
            <a:off x="6026815" y="3184408"/>
            <a:ext cx="303355" cy="273310"/>
          </a:xfrm>
          <a:prstGeom prst="rightArrow">
            <a:avLst/>
          </a:prstGeom>
          <a:solidFill>
            <a:schemeClr val="accent6">
              <a:lumMod val="75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7" name="Groupe 96">
            <a:extLst>
              <a:ext uri="{FF2B5EF4-FFF2-40B4-BE49-F238E27FC236}">
                <a16:creationId xmlns:a16="http://schemas.microsoft.com/office/drawing/2014/main" id="{35674EDB-7AD4-13B0-F805-F09343F39C70}"/>
              </a:ext>
            </a:extLst>
          </p:cNvPr>
          <p:cNvGrpSpPr/>
          <p:nvPr/>
        </p:nvGrpSpPr>
        <p:grpSpPr>
          <a:xfrm rot="11575388">
            <a:off x="6086320" y="3806206"/>
            <a:ext cx="189553" cy="388040"/>
            <a:chOff x="4596883" y="4650040"/>
            <a:chExt cx="189553" cy="388040"/>
          </a:xfrm>
        </p:grpSpPr>
        <p:cxnSp>
          <p:nvCxnSpPr>
            <p:cNvPr id="98" name="Connecteur droit 97">
              <a:extLst>
                <a:ext uri="{FF2B5EF4-FFF2-40B4-BE49-F238E27FC236}">
                  <a16:creationId xmlns:a16="http://schemas.microsoft.com/office/drawing/2014/main" id="{6338C0D5-CEF2-7BB8-BB49-591762C4F1CB}"/>
                </a:ext>
              </a:extLst>
            </p:cNvPr>
            <p:cNvCxnSpPr>
              <a:cxnSpLocks/>
            </p:cNvCxnSpPr>
            <p:nvPr/>
          </p:nvCxnSpPr>
          <p:spPr>
            <a:xfrm rot="7211473" flipH="1">
              <a:off x="4445438" y="4844060"/>
              <a:ext cx="38804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99" name="Triangle isocèle 98">
              <a:extLst>
                <a:ext uri="{FF2B5EF4-FFF2-40B4-BE49-F238E27FC236}">
                  <a16:creationId xmlns:a16="http://schemas.microsoft.com/office/drawing/2014/main" id="{846F993E-94AC-5F95-2C59-03D78D825DCD}"/>
                </a:ext>
              </a:extLst>
            </p:cNvPr>
            <p:cNvSpPr/>
            <p:nvPr/>
          </p:nvSpPr>
          <p:spPr>
            <a:xfrm rot="7273829">
              <a:off x="4671638" y="4751222"/>
              <a:ext cx="117866" cy="111731"/>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0" name="Triangle isocèle 99">
              <a:extLst>
                <a:ext uri="{FF2B5EF4-FFF2-40B4-BE49-F238E27FC236}">
                  <a16:creationId xmlns:a16="http://schemas.microsoft.com/office/drawing/2014/main" id="{492AC4AF-D8B0-0500-83DA-7DEDCB040E1F}"/>
                </a:ext>
              </a:extLst>
            </p:cNvPr>
            <p:cNvSpPr/>
            <p:nvPr/>
          </p:nvSpPr>
          <p:spPr>
            <a:xfrm rot="7273829">
              <a:off x="4589651" y="4892845"/>
              <a:ext cx="122092" cy="107628"/>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01" name="ZoneTexte 100">
            <a:extLst>
              <a:ext uri="{FF2B5EF4-FFF2-40B4-BE49-F238E27FC236}">
                <a16:creationId xmlns:a16="http://schemas.microsoft.com/office/drawing/2014/main" id="{1779516D-F3D9-C90A-FB65-63A97657FB1B}"/>
              </a:ext>
            </a:extLst>
          </p:cNvPr>
          <p:cNvSpPr txBox="1"/>
          <p:nvPr/>
        </p:nvSpPr>
        <p:spPr>
          <a:xfrm>
            <a:off x="6382166" y="3758491"/>
            <a:ext cx="5258579" cy="584775"/>
          </a:xfrm>
          <a:prstGeom prst="rect">
            <a:avLst/>
          </a:prstGeom>
          <a:noFill/>
        </p:spPr>
        <p:txBody>
          <a:bodyPr wrap="square" rtlCol="0">
            <a:spAutoFit/>
          </a:bodyPr>
          <a:lstStyle/>
          <a:p>
            <a:pPr algn="just"/>
            <a:r>
              <a:rPr lang="fr-FR" sz="1600" dirty="0"/>
              <a:t>Des échanges très majoritairement tournés vers l’extérieur (90% des exportations totales)</a:t>
            </a:r>
          </a:p>
        </p:txBody>
      </p:sp>
      <p:sp>
        <p:nvSpPr>
          <p:cNvPr id="102" name="ZoneTexte 101">
            <a:extLst>
              <a:ext uri="{FF2B5EF4-FFF2-40B4-BE49-F238E27FC236}">
                <a16:creationId xmlns:a16="http://schemas.microsoft.com/office/drawing/2014/main" id="{CD1F5B29-6A63-30B5-68F4-2780B0FBF11D}"/>
              </a:ext>
            </a:extLst>
          </p:cNvPr>
          <p:cNvSpPr txBox="1"/>
          <p:nvPr/>
        </p:nvSpPr>
        <p:spPr>
          <a:xfrm>
            <a:off x="6359780" y="5310874"/>
            <a:ext cx="5228970" cy="584775"/>
          </a:xfrm>
          <a:prstGeom prst="rect">
            <a:avLst/>
          </a:prstGeom>
          <a:noFill/>
        </p:spPr>
        <p:txBody>
          <a:bodyPr wrap="square" rtlCol="0">
            <a:spAutoFit/>
          </a:bodyPr>
          <a:lstStyle/>
          <a:p>
            <a:pPr algn="just"/>
            <a:r>
              <a:rPr lang="fr-FR" sz="1600" dirty="0"/>
              <a:t>Etat qui concentre les trois quarts des ressources humaines et économiques du bloc </a:t>
            </a:r>
          </a:p>
        </p:txBody>
      </p:sp>
      <p:sp>
        <p:nvSpPr>
          <p:cNvPr id="103" name="ZoneTexte 102">
            <a:extLst>
              <a:ext uri="{FF2B5EF4-FFF2-40B4-BE49-F238E27FC236}">
                <a16:creationId xmlns:a16="http://schemas.microsoft.com/office/drawing/2014/main" id="{825201D0-E340-1452-8298-CCAC573CFA18}"/>
              </a:ext>
            </a:extLst>
          </p:cNvPr>
          <p:cNvSpPr txBox="1"/>
          <p:nvPr/>
        </p:nvSpPr>
        <p:spPr>
          <a:xfrm>
            <a:off x="6359780" y="5946849"/>
            <a:ext cx="5258579" cy="338554"/>
          </a:xfrm>
          <a:prstGeom prst="rect">
            <a:avLst/>
          </a:prstGeom>
          <a:noFill/>
        </p:spPr>
        <p:txBody>
          <a:bodyPr wrap="square" rtlCol="0">
            <a:spAutoFit/>
          </a:bodyPr>
          <a:lstStyle/>
          <a:p>
            <a:pPr algn="just"/>
            <a:r>
              <a:rPr lang="fr-FR" sz="1600" dirty="0"/>
              <a:t>Des rivalités politiques entre Etats membres</a:t>
            </a:r>
          </a:p>
        </p:txBody>
      </p:sp>
      <p:sp>
        <p:nvSpPr>
          <p:cNvPr id="104" name="ZoneTexte 103">
            <a:extLst>
              <a:ext uri="{FF2B5EF4-FFF2-40B4-BE49-F238E27FC236}">
                <a16:creationId xmlns:a16="http://schemas.microsoft.com/office/drawing/2014/main" id="{AB62ECC4-5E5C-2827-AB49-3BC1A23029E8}"/>
              </a:ext>
            </a:extLst>
          </p:cNvPr>
          <p:cNvSpPr txBox="1"/>
          <p:nvPr/>
        </p:nvSpPr>
        <p:spPr>
          <a:xfrm>
            <a:off x="6359780" y="4891861"/>
            <a:ext cx="5258579" cy="338554"/>
          </a:xfrm>
          <a:prstGeom prst="rect">
            <a:avLst/>
          </a:prstGeom>
          <a:noFill/>
        </p:spPr>
        <p:txBody>
          <a:bodyPr wrap="square" rtlCol="0">
            <a:spAutoFit/>
          </a:bodyPr>
          <a:lstStyle/>
          <a:p>
            <a:pPr algn="just"/>
            <a:r>
              <a:rPr lang="fr-FR" sz="1600" dirty="0"/>
              <a:t>Etat suspendu de l’organisation du Mercosur depuis 2016</a:t>
            </a:r>
          </a:p>
        </p:txBody>
      </p:sp>
      <p:sp>
        <p:nvSpPr>
          <p:cNvPr id="105" name="Rectangle 104">
            <a:extLst>
              <a:ext uri="{FF2B5EF4-FFF2-40B4-BE49-F238E27FC236}">
                <a16:creationId xmlns:a16="http://schemas.microsoft.com/office/drawing/2014/main" id="{842165F2-D310-9A5E-9326-30F8117E35F8}"/>
              </a:ext>
            </a:extLst>
          </p:cNvPr>
          <p:cNvSpPr/>
          <p:nvPr/>
        </p:nvSpPr>
        <p:spPr>
          <a:xfrm>
            <a:off x="6057877" y="4945638"/>
            <a:ext cx="273745" cy="230999"/>
          </a:xfrm>
          <a:prstGeom prst="rect">
            <a:avLst/>
          </a:prstGeom>
          <a:solidFill>
            <a:srgbClr val="FF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6" name="Éclair 105">
            <a:extLst>
              <a:ext uri="{FF2B5EF4-FFF2-40B4-BE49-F238E27FC236}">
                <a16:creationId xmlns:a16="http://schemas.microsoft.com/office/drawing/2014/main" id="{7045A8F6-034F-0535-C5F3-33791793E692}"/>
              </a:ext>
            </a:extLst>
          </p:cNvPr>
          <p:cNvSpPr/>
          <p:nvPr/>
        </p:nvSpPr>
        <p:spPr>
          <a:xfrm>
            <a:off x="6127835" y="5843772"/>
            <a:ext cx="204462" cy="338554"/>
          </a:xfrm>
          <a:prstGeom prst="lightningBolt">
            <a:avLst/>
          </a:prstGeom>
          <a:solidFill>
            <a:srgbClr val="FFFF00"/>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7" name="Groupe 106">
            <a:extLst>
              <a:ext uri="{FF2B5EF4-FFF2-40B4-BE49-F238E27FC236}">
                <a16:creationId xmlns:a16="http://schemas.microsoft.com/office/drawing/2014/main" id="{04CE8735-EAB6-F02B-5B12-786CBF46E476}"/>
              </a:ext>
            </a:extLst>
          </p:cNvPr>
          <p:cNvGrpSpPr/>
          <p:nvPr/>
        </p:nvGrpSpPr>
        <p:grpSpPr>
          <a:xfrm>
            <a:off x="6064816" y="5372262"/>
            <a:ext cx="280158" cy="234668"/>
            <a:chOff x="6074781" y="5480929"/>
            <a:chExt cx="280158" cy="234668"/>
          </a:xfrm>
        </p:grpSpPr>
        <p:sp>
          <p:nvSpPr>
            <p:cNvPr id="108" name="Rectangle 107">
              <a:extLst>
                <a:ext uri="{FF2B5EF4-FFF2-40B4-BE49-F238E27FC236}">
                  <a16:creationId xmlns:a16="http://schemas.microsoft.com/office/drawing/2014/main" id="{7D991A93-17E1-66A8-70FF-69B7686B52C1}"/>
                </a:ext>
              </a:extLst>
            </p:cNvPr>
            <p:cNvSpPr/>
            <p:nvPr/>
          </p:nvSpPr>
          <p:spPr>
            <a:xfrm>
              <a:off x="6074781" y="5480929"/>
              <a:ext cx="273745" cy="230999"/>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9" name="Connecteur droit 108">
              <a:extLst>
                <a:ext uri="{FF2B5EF4-FFF2-40B4-BE49-F238E27FC236}">
                  <a16:creationId xmlns:a16="http://schemas.microsoft.com/office/drawing/2014/main" id="{7E160C7C-F1F0-088D-1C1D-CF0255481AF1}"/>
                </a:ext>
              </a:extLst>
            </p:cNvPr>
            <p:cNvCxnSpPr>
              <a:endCxn id="108" idx="0"/>
            </p:cNvCxnSpPr>
            <p:nvPr/>
          </p:nvCxnSpPr>
          <p:spPr>
            <a:xfrm flipV="1">
              <a:off x="6074781" y="5480929"/>
              <a:ext cx="97419" cy="81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Connecteur droit 109">
              <a:extLst>
                <a:ext uri="{FF2B5EF4-FFF2-40B4-BE49-F238E27FC236}">
                  <a16:creationId xmlns:a16="http://schemas.microsoft.com/office/drawing/2014/main" id="{12ECED45-717D-15DD-75F5-3241E3494C1A}"/>
                </a:ext>
              </a:extLst>
            </p:cNvPr>
            <p:cNvCxnSpPr>
              <a:cxnSpLocks/>
            </p:cNvCxnSpPr>
            <p:nvPr/>
          </p:nvCxnSpPr>
          <p:spPr>
            <a:xfrm flipV="1">
              <a:off x="6074781" y="5487525"/>
              <a:ext cx="165250" cy="1329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Connecteur droit 110">
              <a:extLst>
                <a:ext uri="{FF2B5EF4-FFF2-40B4-BE49-F238E27FC236}">
                  <a16:creationId xmlns:a16="http://schemas.microsoft.com/office/drawing/2014/main" id="{9040EEB2-BB70-AE35-E7BF-549E70B63A2B}"/>
                </a:ext>
              </a:extLst>
            </p:cNvPr>
            <p:cNvCxnSpPr>
              <a:cxnSpLocks/>
            </p:cNvCxnSpPr>
            <p:nvPr/>
          </p:nvCxnSpPr>
          <p:spPr>
            <a:xfrm flipV="1">
              <a:off x="6077242" y="5480929"/>
              <a:ext cx="248087" cy="2019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Connecteur droit 111">
              <a:extLst>
                <a:ext uri="{FF2B5EF4-FFF2-40B4-BE49-F238E27FC236}">
                  <a16:creationId xmlns:a16="http://schemas.microsoft.com/office/drawing/2014/main" id="{B46AEB2C-222D-41EE-41B2-FF5EAE50C32C}"/>
                </a:ext>
              </a:extLst>
            </p:cNvPr>
            <p:cNvCxnSpPr>
              <a:cxnSpLocks/>
            </p:cNvCxnSpPr>
            <p:nvPr/>
          </p:nvCxnSpPr>
          <p:spPr>
            <a:xfrm flipV="1">
              <a:off x="6135775" y="5521764"/>
              <a:ext cx="219164" cy="191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onnecteur droit 112">
              <a:extLst>
                <a:ext uri="{FF2B5EF4-FFF2-40B4-BE49-F238E27FC236}">
                  <a16:creationId xmlns:a16="http://schemas.microsoft.com/office/drawing/2014/main" id="{2E759CAB-BF1D-6C4F-5768-9A7F069B506F}"/>
                </a:ext>
              </a:extLst>
            </p:cNvPr>
            <p:cNvCxnSpPr>
              <a:cxnSpLocks/>
              <a:endCxn id="108" idx="3"/>
            </p:cNvCxnSpPr>
            <p:nvPr/>
          </p:nvCxnSpPr>
          <p:spPr>
            <a:xfrm flipV="1">
              <a:off x="6215747" y="5596429"/>
              <a:ext cx="132779" cy="119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Éclair 12">
            <a:extLst>
              <a:ext uri="{FF2B5EF4-FFF2-40B4-BE49-F238E27FC236}">
                <a16:creationId xmlns:a16="http://schemas.microsoft.com/office/drawing/2014/main" id="{80C8652D-FFA3-13E6-D228-7C193AD13115}"/>
              </a:ext>
            </a:extLst>
          </p:cNvPr>
          <p:cNvSpPr/>
          <p:nvPr/>
        </p:nvSpPr>
        <p:spPr>
          <a:xfrm>
            <a:off x="3823138" y="4134419"/>
            <a:ext cx="204462" cy="338554"/>
          </a:xfrm>
          <a:prstGeom prst="lightningBolt">
            <a:avLst/>
          </a:prstGeom>
          <a:solidFill>
            <a:srgbClr val="FFFF00"/>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6" name="Groupe 15">
            <a:extLst>
              <a:ext uri="{FF2B5EF4-FFF2-40B4-BE49-F238E27FC236}">
                <a16:creationId xmlns:a16="http://schemas.microsoft.com/office/drawing/2014/main" id="{24B0D750-ABB5-9B3E-59BC-C9CF8B969E08}"/>
              </a:ext>
            </a:extLst>
          </p:cNvPr>
          <p:cNvGrpSpPr/>
          <p:nvPr/>
        </p:nvGrpSpPr>
        <p:grpSpPr>
          <a:xfrm>
            <a:off x="1149804" y="3246439"/>
            <a:ext cx="1322055" cy="4470122"/>
            <a:chOff x="1149804" y="3246439"/>
            <a:chExt cx="1322055" cy="4470122"/>
          </a:xfrm>
        </p:grpSpPr>
        <p:sp>
          <p:nvSpPr>
            <p:cNvPr id="17" name="Arc 16">
              <a:extLst>
                <a:ext uri="{FF2B5EF4-FFF2-40B4-BE49-F238E27FC236}">
                  <a16:creationId xmlns:a16="http://schemas.microsoft.com/office/drawing/2014/main" id="{0E1FE7C2-0D5A-12B5-33E4-619C2B5D8840}"/>
                </a:ext>
              </a:extLst>
            </p:cNvPr>
            <p:cNvSpPr/>
            <p:nvPr/>
          </p:nvSpPr>
          <p:spPr>
            <a:xfrm rot="21215861">
              <a:off x="1149804" y="3246439"/>
              <a:ext cx="1322055" cy="4470122"/>
            </a:xfrm>
            <a:prstGeom prst="arc">
              <a:avLst>
                <a:gd name="adj1" fmla="val 16267206"/>
                <a:gd name="adj2" fmla="val 0"/>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Triangle isocèle 18">
              <a:extLst>
                <a:ext uri="{FF2B5EF4-FFF2-40B4-BE49-F238E27FC236}">
                  <a16:creationId xmlns:a16="http://schemas.microsoft.com/office/drawing/2014/main" id="{93A41344-43C0-7716-FBCB-242EE91EF8DC}"/>
                </a:ext>
              </a:extLst>
            </p:cNvPr>
            <p:cNvSpPr/>
            <p:nvPr/>
          </p:nvSpPr>
          <p:spPr>
            <a:xfrm rot="13184643">
              <a:off x="1616912" y="3339486"/>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isocèle 19">
              <a:extLst>
                <a:ext uri="{FF2B5EF4-FFF2-40B4-BE49-F238E27FC236}">
                  <a16:creationId xmlns:a16="http://schemas.microsoft.com/office/drawing/2014/main" id="{42D883EE-E29B-EF54-4EE1-2CB2D33ECBD7}"/>
                </a:ext>
              </a:extLst>
            </p:cNvPr>
            <p:cNvSpPr/>
            <p:nvPr/>
          </p:nvSpPr>
          <p:spPr>
            <a:xfrm rot="14168087">
              <a:off x="1767049" y="3492690"/>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isocèle 20">
              <a:extLst>
                <a:ext uri="{FF2B5EF4-FFF2-40B4-BE49-F238E27FC236}">
                  <a16:creationId xmlns:a16="http://schemas.microsoft.com/office/drawing/2014/main" id="{2D75B37F-6A9D-F9E6-CA7A-2D6529269BF4}"/>
                </a:ext>
              </a:extLst>
            </p:cNvPr>
            <p:cNvSpPr/>
            <p:nvPr/>
          </p:nvSpPr>
          <p:spPr>
            <a:xfrm rot="14168087">
              <a:off x="1880215" y="3680657"/>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riangle isocèle 21">
              <a:extLst>
                <a:ext uri="{FF2B5EF4-FFF2-40B4-BE49-F238E27FC236}">
                  <a16:creationId xmlns:a16="http://schemas.microsoft.com/office/drawing/2014/main" id="{36AF677C-9DA8-DD7C-7BBC-C63F1240827B}"/>
                </a:ext>
              </a:extLst>
            </p:cNvPr>
            <p:cNvSpPr/>
            <p:nvPr/>
          </p:nvSpPr>
          <p:spPr>
            <a:xfrm rot="14833932">
              <a:off x="1962181" y="3877471"/>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Triangle isocèle 41">
              <a:extLst>
                <a:ext uri="{FF2B5EF4-FFF2-40B4-BE49-F238E27FC236}">
                  <a16:creationId xmlns:a16="http://schemas.microsoft.com/office/drawing/2014/main" id="{7F982CD4-3FDB-BEF6-A48F-CABA4ACC8D48}"/>
                </a:ext>
              </a:extLst>
            </p:cNvPr>
            <p:cNvSpPr/>
            <p:nvPr/>
          </p:nvSpPr>
          <p:spPr>
            <a:xfrm rot="15045749">
              <a:off x="2048713" y="4102599"/>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Triangle isocèle 53">
              <a:extLst>
                <a:ext uri="{FF2B5EF4-FFF2-40B4-BE49-F238E27FC236}">
                  <a16:creationId xmlns:a16="http://schemas.microsoft.com/office/drawing/2014/main" id="{C29DD05D-3287-B6DC-91F6-93BF64DC82C9}"/>
                </a:ext>
              </a:extLst>
            </p:cNvPr>
            <p:cNvSpPr/>
            <p:nvPr/>
          </p:nvSpPr>
          <p:spPr>
            <a:xfrm rot="15045749">
              <a:off x="2115984" y="4332501"/>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Triangle isocèle 55">
              <a:extLst>
                <a:ext uri="{FF2B5EF4-FFF2-40B4-BE49-F238E27FC236}">
                  <a16:creationId xmlns:a16="http://schemas.microsoft.com/office/drawing/2014/main" id="{FD304B05-0D2F-61D4-4B51-AE16F86CFB8E}"/>
                </a:ext>
              </a:extLst>
            </p:cNvPr>
            <p:cNvSpPr/>
            <p:nvPr/>
          </p:nvSpPr>
          <p:spPr>
            <a:xfrm rot="15494300">
              <a:off x="2181309" y="4553093"/>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Triangle isocèle 57">
              <a:extLst>
                <a:ext uri="{FF2B5EF4-FFF2-40B4-BE49-F238E27FC236}">
                  <a16:creationId xmlns:a16="http://schemas.microsoft.com/office/drawing/2014/main" id="{5F4019DC-CF11-5D9E-A005-120E15CAD571}"/>
                </a:ext>
              </a:extLst>
            </p:cNvPr>
            <p:cNvSpPr/>
            <p:nvPr/>
          </p:nvSpPr>
          <p:spPr>
            <a:xfrm rot="15648333">
              <a:off x="2246630" y="4781678"/>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Triangle isocèle 61">
              <a:extLst>
                <a:ext uri="{FF2B5EF4-FFF2-40B4-BE49-F238E27FC236}">
                  <a16:creationId xmlns:a16="http://schemas.microsoft.com/office/drawing/2014/main" id="{B0A710AE-B3E1-C27F-A415-33D7C881DC57}"/>
                </a:ext>
              </a:extLst>
            </p:cNvPr>
            <p:cNvSpPr/>
            <p:nvPr/>
          </p:nvSpPr>
          <p:spPr>
            <a:xfrm rot="15648333">
              <a:off x="2270155" y="4990511"/>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Triangle isocèle 62">
              <a:extLst>
                <a:ext uri="{FF2B5EF4-FFF2-40B4-BE49-F238E27FC236}">
                  <a16:creationId xmlns:a16="http://schemas.microsoft.com/office/drawing/2014/main" id="{91A285B9-15A4-FE65-726B-2784A1ADFC33}"/>
                </a:ext>
              </a:extLst>
            </p:cNvPr>
            <p:cNvSpPr/>
            <p:nvPr/>
          </p:nvSpPr>
          <p:spPr>
            <a:xfrm rot="15648333">
              <a:off x="2303662" y="5199344"/>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4" name="Groupe 63">
            <a:extLst>
              <a:ext uri="{FF2B5EF4-FFF2-40B4-BE49-F238E27FC236}">
                <a16:creationId xmlns:a16="http://schemas.microsoft.com/office/drawing/2014/main" id="{E65689F8-3B18-53D5-21E5-F34A2DAB3D68}"/>
              </a:ext>
            </a:extLst>
          </p:cNvPr>
          <p:cNvGrpSpPr/>
          <p:nvPr/>
        </p:nvGrpSpPr>
        <p:grpSpPr>
          <a:xfrm>
            <a:off x="4027600" y="4775806"/>
            <a:ext cx="729533" cy="1125953"/>
            <a:chOff x="4081818" y="4676358"/>
            <a:chExt cx="729533" cy="1125953"/>
          </a:xfrm>
        </p:grpSpPr>
        <p:cxnSp>
          <p:nvCxnSpPr>
            <p:cNvPr id="66" name="Connecteur droit 65">
              <a:extLst>
                <a:ext uri="{FF2B5EF4-FFF2-40B4-BE49-F238E27FC236}">
                  <a16:creationId xmlns:a16="http://schemas.microsoft.com/office/drawing/2014/main" id="{F705341D-0695-0FD8-9B99-A7894467C2BA}"/>
                </a:ext>
              </a:extLst>
            </p:cNvPr>
            <p:cNvCxnSpPr>
              <a:cxnSpLocks/>
            </p:cNvCxnSpPr>
            <p:nvPr/>
          </p:nvCxnSpPr>
          <p:spPr>
            <a:xfrm flipV="1">
              <a:off x="4081818" y="4676358"/>
              <a:ext cx="655211" cy="1125953"/>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67" name="Triangle isocèle 66">
              <a:extLst>
                <a:ext uri="{FF2B5EF4-FFF2-40B4-BE49-F238E27FC236}">
                  <a16:creationId xmlns:a16="http://schemas.microsoft.com/office/drawing/2014/main" id="{0DAA95F6-8D2F-8369-3654-7BAA68C70DD3}"/>
                </a:ext>
              </a:extLst>
            </p:cNvPr>
            <p:cNvSpPr/>
            <p:nvPr/>
          </p:nvSpPr>
          <p:spPr>
            <a:xfrm rot="7273829">
              <a:off x="4676259" y="4768761"/>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Triangle isocèle 79">
              <a:extLst>
                <a:ext uri="{FF2B5EF4-FFF2-40B4-BE49-F238E27FC236}">
                  <a16:creationId xmlns:a16="http://schemas.microsoft.com/office/drawing/2014/main" id="{01DC09E8-179A-654A-7B4B-D58C9643D5AF}"/>
                </a:ext>
              </a:extLst>
            </p:cNvPr>
            <p:cNvSpPr/>
            <p:nvPr/>
          </p:nvSpPr>
          <p:spPr>
            <a:xfrm rot="7273829">
              <a:off x="4566808" y="4950759"/>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Triangle isocèle 80">
              <a:extLst>
                <a:ext uri="{FF2B5EF4-FFF2-40B4-BE49-F238E27FC236}">
                  <a16:creationId xmlns:a16="http://schemas.microsoft.com/office/drawing/2014/main" id="{CC7BDDEF-ECBE-E3CE-CAAB-30B2707F4AD2}"/>
                </a:ext>
              </a:extLst>
            </p:cNvPr>
            <p:cNvSpPr/>
            <p:nvPr/>
          </p:nvSpPr>
          <p:spPr>
            <a:xfrm rot="7273829">
              <a:off x="4460711" y="5127398"/>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Triangle isocèle 81">
              <a:extLst>
                <a:ext uri="{FF2B5EF4-FFF2-40B4-BE49-F238E27FC236}">
                  <a16:creationId xmlns:a16="http://schemas.microsoft.com/office/drawing/2014/main" id="{3A1D7C5D-E120-F88B-F5E5-3A7827450A66}"/>
                </a:ext>
              </a:extLst>
            </p:cNvPr>
            <p:cNvSpPr/>
            <p:nvPr/>
          </p:nvSpPr>
          <p:spPr>
            <a:xfrm rot="7273829">
              <a:off x="4345966" y="5308600"/>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Triangle isocèle 82">
              <a:extLst>
                <a:ext uri="{FF2B5EF4-FFF2-40B4-BE49-F238E27FC236}">
                  <a16:creationId xmlns:a16="http://schemas.microsoft.com/office/drawing/2014/main" id="{2A9EC8F9-B49F-8E22-197D-BEB4B1AF661E}"/>
                </a:ext>
              </a:extLst>
            </p:cNvPr>
            <p:cNvSpPr/>
            <p:nvPr/>
          </p:nvSpPr>
          <p:spPr>
            <a:xfrm rot="7273829">
              <a:off x="4242254" y="5482170"/>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Triangle isocèle 83">
              <a:extLst>
                <a:ext uri="{FF2B5EF4-FFF2-40B4-BE49-F238E27FC236}">
                  <a16:creationId xmlns:a16="http://schemas.microsoft.com/office/drawing/2014/main" id="{2A8EE015-9DFB-256C-476E-DCFF141FB40B}"/>
                </a:ext>
              </a:extLst>
            </p:cNvPr>
            <p:cNvSpPr/>
            <p:nvPr/>
          </p:nvSpPr>
          <p:spPr>
            <a:xfrm rot="7273829">
              <a:off x="4141502" y="5641789"/>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5" name="Ellipse 34">
            <a:extLst>
              <a:ext uri="{FF2B5EF4-FFF2-40B4-BE49-F238E27FC236}">
                <a16:creationId xmlns:a16="http://schemas.microsoft.com/office/drawing/2014/main" id="{239B6915-72F5-92B7-1F3A-5F4754949AB1}"/>
              </a:ext>
            </a:extLst>
          </p:cNvPr>
          <p:cNvSpPr/>
          <p:nvPr/>
        </p:nvSpPr>
        <p:spPr>
          <a:xfrm rot="20875020">
            <a:off x="1750320" y="325362"/>
            <a:ext cx="4140839" cy="6252992"/>
          </a:xfrm>
          <a:custGeom>
            <a:avLst/>
            <a:gdLst>
              <a:gd name="connsiteX0" fmla="*/ 0 w 4413923"/>
              <a:gd name="connsiteY0" fmla="*/ 3058305 h 6116610"/>
              <a:gd name="connsiteX1" fmla="*/ 2206962 w 4413923"/>
              <a:gd name="connsiteY1" fmla="*/ 0 h 6116610"/>
              <a:gd name="connsiteX2" fmla="*/ 4413924 w 4413923"/>
              <a:gd name="connsiteY2" fmla="*/ 3058305 h 6116610"/>
              <a:gd name="connsiteX3" fmla="*/ 2206962 w 4413923"/>
              <a:gd name="connsiteY3" fmla="*/ 6116610 h 6116610"/>
              <a:gd name="connsiteX4" fmla="*/ 0 w 4413923"/>
              <a:gd name="connsiteY4" fmla="*/ 3058305 h 6116610"/>
              <a:gd name="connsiteX0" fmla="*/ 19 w 4413943"/>
              <a:gd name="connsiteY0" fmla="*/ 3058305 h 6164326"/>
              <a:gd name="connsiteX1" fmla="*/ 2206981 w 4413943"/>
              <a:gd name="connsiteY1" fmla="*/ 0 h 6164326"/>
              <a:gd name="connsiteX2" fmla="*/ 4413943 w 4413943"/>
              <a:gd name="connsiteY2" fmla="*/ 3058305 h 6164326"/>
              <a:gd name="connsiteX3" fmla="*/ 2237870 w 4413943"/>
              <a:gd name="connsiteY3" fmla="*/ 6164326 h 6164326"/>
              <a:gd name="connsiteX4" fmla="*/ 19 w 4413943"/>
              <a:gd name="connsiteY4" fmla="*/ 3058305 h 6164326"/>
              <a:gd name="connsiteX0" fmla="*/ 19 w 4413943"/>
              <a:gd name="connsiteY0" fmla="*/ 3058305 h 6203677"/>
              <a:gd name="connsiteX1" fmla="*/ 2206981 w 4413943"/>
              <a:gd name="connsiteY1" fmla="*/ 0 h 6203677"/>
              <a:gd name="connsiteX2" fmla="*/ 4413943 w 4413943"/>
              <a:gd name="connsiteY2" fmla="*/ 3058305 h 6203677"/>
              <a:gd name="connsiteX3" fmla="*/ 2237870 w 4413943"/>
              <a:gd name="connsiteY3" fmla="*/ 6164326 h 6203677"/>
              <a:gd name="connsiteX4" fmla="*/ 19 w 4413943"/>
              <a:gd name="connsiteY4" fmla="*/ 3058305 h 6203677"/>
              <a:gd name="connsiteX0" fmla="*/ 19 w 4413943"/>
              <a:gd name="connsiteY0" fmla="*/ 3058305 h 6241774"/>
              <a:gd name="connsiteX1" fmla="*/ 2206981 w 4413943"/>
              <a:gd name="connsiteY1" fmla="*/ 0 h 6241774"/>
              <a:gd name="connsiteX2" fmla="*/ 4413943 w 4413943"/>
              <a:gd name="connsiteY2" fmla="*/ 3058305 h 6241774"/>
              <a:gd name="connsiteX3" fmla="*/ 2237870 w 4413943"/>
              <a:gd name="connsiteY3" fmla="*/ 6164326 h 6241774"/>
              <a:gd name="connsiteX4" fmla="*/ 19 w 4413943"/>
              <a:gd name="connsiteY4" fmla="*/ 3058305 h 6241774"/>
              <a:gd name="connsiteX0" fmla="*/ 14 w 4693029"/>
              <a:gd name="connsiteY0" fmla="*/ 3097504 h 6214246"/>
              <a:gd name="connsiteX1" fmla="*/ 2206976 w 4693029"/>
              <a:gd name="connsiteY1" fmla="*/ 39199 h 6214246"/>
              <a:gd name="connsiteX2" fmla="*/ 4693029 w 4693029"/>
              <a:gd name="connsiteY2" fmla="*/ 1985783 h 6214246"/>
              <a:gd name="connsiteX3" fmla="*/ 2237865 w 4693029"/>
              <a:gd name="connsiteY3" fmla="*/ 6203525 h 6214246"/>
              <a:gd name="connsiteX4" fmla="*/ 14 w 4693029"/>
              <a:gd name="connsiteY4" fmla="*/ 3097504 h 6214246"/>
              <a:gd name="connsiteX0" fmla="*/ 24 w 3995470"/>
              <a:gd name="connsiteY0" fmla="*/ 2952157 h 6204474"/>
              <a:gd name="connsiteX1" fmla="*/ 1509417 w 3995470"/>
              <a:gd name="connsiteY1" fmla="*/ 32251 h 6204474"/>
              <a:gd name="connsiteX2" fmla="*/ 3995470 w 3995470"/>
              <a:gd name="connsiteY2" fmla="*/ 1978835 h 6204474"/>
              <a:gd name="connsiteX3" fmla="*/ 1540306 w 3995470"/>
              <a:gd name="connsiteY3" fmla="*/ 6196577 h 6204474"/>
              <a:gd name="connsiteX4" fmla="*/ 24 w 3995470"/>
              <a:gd name="connsiteY4" fmla="*/ 2952157 h 6204474"/>
              <a:gd name="connsiteX0" fmla="*/ 226124 w 4221570"/>
              <a:gd name="connsiteY0" fmla="*/ 2991499 h 6243837"/>
              <a:gd name="connsiteX1" fmla="*/ 439270 w 4221570"/>
              <a:gd name="connsiteY1" fmla="*/ 30452 h 6243837"/>
              <a:gd name="connsiteX2" fmla="*/ 4221570 w 4221570"/>
              <a:gd name="connsiteY2" fmla="*/ 2018177 h 6243837"/>
              <a:gd name="connsiteX3" fmla="*/ 1766406 w 4221570"/>
              <a:gd name="connsiteY3" fmla="*/ 6235919 h 6243837"/>
              <a:gd name="connsiteX4" fmla="*/ 226124 w 4221570"/>
              <a:gd name="connsiteY4" fmla="*/ 2991499 h 6243837"/>
              <a:gd name="connsiteX0" fmla="*/ 82729 w 4078175"/>
              <a:gd name="connsiteY0" fmla="*/ 2983495 h 6235829"/>
              <a:gd name="connsiteX1" fmla="*/ 622920 w 4078175"/>
              <a:gd name="connsiteY1" fmla="*/ 30803 h 6235829"/>
              <a:gd name="connsiteX2" fmla="*/ 4078175 w 4078175"/>
              <a:gd name="connsiteY2" fmla="*/ 2010173 h 6235829"/>
              <a:gd name="connsiteX3" fmla="*/ 1623011 w 4078175"/>
              <a:gd name="connsiteY3" fmla="*/ 6227915 h 6235829"/>
              <a:gd name="connsiteX4" fmla="*/ 82729 w 4078175"/>
              <a:gd name="connsiteY4" fmla="*/ 2983495 h 6235829"/>
              <a:gd name="connsiteX0" fmla="*/ 57471 w 4052917"/>
              <a:gd name="connsiteY0" fmla="*/ 2914584 h 6166880"/>
              <a:gd name="connsiteX1" fmla="*/ 695228 w 4052917"/>
              <a:gd name="connsiteY1" fmla="*/ 34157 h 6166880"/>
              <a:gd name="connsiteX2" fmla="*/ 4052917 w 4052917"/>
              <a:gd name="connsiteY2" fmla="*/ 1941262 h 6166880"/>
              <a:gd name="connsiteX3" fmla="*/ 1597753 w 4052917"/>
              <a:gd name="connsiteY3" fmla="*/ 6159004 h 6166880"/>
              <a:gd name="connsiteX4" fmla="*/ 57471 w 4052917"/>
              <a:gd name="connsiteY4" fmla="*/ 2914584 h 6166880"/>
              <a:gd name="connsiteX0" fmla="*/ 66400 w 4061846"/>
              <a:gd name="connsiteY0" fmla="*/ 3020542 h 6272896"/>
              <a:gd name="connsiteX1" fmla="*/ 666237 w 4061846"/>
              <a:gd name="connsiteY1" fmla="*/ 29238 h 6272896"/>
              <a:gd name="connsiteX2" fmla="*/ 4061846 w 4061846"/>
              <a:gd name="connsiteY2" fmla="*/ 2047220 h 6272896"/>
              <a:gd name="connsiteX3" fmla="*/ 1606682 w 4061846"/>
              <a:gd name="connsiteY3" fmla="*/ 6264962 h 6272896"/>
              <a:gd name="connsiteX4" fmla="*/ 66400 w 4061846"/>
              <a:gd name="connsiteY4" fmla="*/ 3020542 h 6272896"/>
              <a:gd name="connsiteX0" fmla="*/ 66049 w 4061495"/>
              <a:gd name="connsiteY0" fmla="*/ 2980820 h 6233152"/>
              <a:gd name="connsiteX1" fmla="*/ 667298 w 4061495"/>
              <a:gd name="connsiteY1" fmla="*/ 30922 h 6233152"/>
              <a:gd name="connsiteX2" fmla="*/ 4061495 w 4061495"/>
              <a:gd name="connsiteY2" fmla="*/ 2007498 h 6233152"/>
              <a:gd name="connsiteX3" fmla="*/ 1606331 w 4061495"/>
              <a:gd name="connsiteY3" fmla="*/ 6225240 h 6233152"/>
              <a:gd name="connsiteX4" fmla="*/ 66049 w 4061495"/>
              <a:gd name="connsiteY4" fmla="*/ 2980820 h 6233152"/>
              <a:gd name="connsiteX0" fmla="*/ 69121 w 4064567"/>
              <a:gd name="connsiteY0" fmla="*/ 2966109 h 6218441"/>
              <a:gd name="connsiteX1" fmla="*/ 670370 w 4064567"/>
              <a:gd name="connsiteY1" fmla="*/ 16211 h 6218441"/>
              <a:gd name="connsiteX2" fmla="*/ 4064567 w 4064567"/>
              <a:gd name="connsiteY2" fmla="*/ 1992787 h 6218441"/>
              <a:gd name="connsiteX3" fmla="*/ 1609403 w 4064567"/>
              <a:gd name="connsiteY3" fmla="*/ 6210529 h 6218441"/>
              <a:gd name="connsiteX4" fmla="*/ 69121 w 4064567"/>
              <a:gd name="connsiteY4" fmla="*/ 2966109 h 6218441"/>
              <a:gd name="connsiteX0" fmla="*/ 45850 w 4219512"/>
              <a:gd name="connsiteY0" fmla="*/ 3199608 h 6247950"/>
              <a:gd name="connsiteX1" fmla="*/ 825315 w 4219512"/>
              <a:gd name="connsiteY1" fmla="*/ 41237 h 6247950"/>
              <a:gd name="connsiteX2" fmla="*/ 4219512 w 4219512"/>
              <a:gd name="connsiteY2" fmla="*/ 2017813 h 6247950"/>
              <a:gd name="connsiteX3" fmla="*/ 1764348 w 4219512"/>
              <a:gd name="connsiteY3" fmla="*/ 6235555 h 6247950"/>
              <a:gd name="connsiteX4" fmla="*/ 45850 w 4219512"/>
              <a:gd name="connsiteY4" fmla="*/ 3199608 h 6247950"/>
              <a:gd name="connsiteX0" fmla="*/ 31379 w 4205041"/>
              <a:gd name="connsiteY0" fmla="*/ 3199608 h 6250590"/>
              <a:gd name="connsiteX1" fmla="*/ 810844 w 4205041"/>
              <a:gd name="connsiteY1" fmla="*/ 41237 h 6250590"/>
              <a:gd name="connsiteX2" fmla="*/ 4205041 w 4205041"/>
              <a:gd name="connsiteY2" fmla="*/ 2017813 h 6250590"/>
              <a:gd name="connsiteX3" fmla="*/ 1749877 w 4205041"/>
              <a:gd name="connsiteY3" fmla="*/ 6235555 h 6250590"/>
              <a:gd name="connsiteX4" fmla="*/ 31379 w 4205041"/>
              <a:gd name="connsiteY4" fmla="*/ 3199608 h 6250590"/>
              <a:gd name="connsiteX0" fmla="*/ 31379 w 4314568"/>
              <a:gd name="connsiteY0" fmla="*/ 3176901 h 6240555"/>
              <a:gd name="connsiteX1" fmla="*/ 810844 w 4314568"/>
              <a:gd name="connsiteY1" fmla="*/ 18530 h 6240555"/>
              <a:gd name="connsiteX2" fmla="*/ 4205041 w 4314568"/>
              <a:gd name="connsiteY2" fmla="*/ 1995106 h 6240555"/>
              <a:gd name="connsiteX3" fmla="*/ 3325105 w 4314568"/>
              <a:gd name="connsiteY3" fmla="*/ 4530378 h 6240555"/>
              <a:gd name="connsiteX4" fmla="*/ 1749877 w 4314568"/>
              <a:gd name="connsiteY4" fmla="*/ 6212848 h 6240555"/>
              <a:gd name="connsiteX5" fmla="*/ 31379 w 4314568"/>
              <a:gd name="connsiteY5" fmla="*/ 3176901 h 6240555"/>
              <a:gd name="connsiteX0" fmla="*/ 31379 w 4284566"/>
              <a:gd name="connsiteY0" fmla="*/ 3176901 h 6229841"/>
              <a:gd name="connsiteX1" fmla="*/ 810844 w 4284566"/>
              <a:gd name="connsiteY1" fmla="*/ 18530 h 6229841"/>
              <a:gd name="connsiteX2" fmla="*/ 4205041 w 4284566"/>
              <a:gd name="connsiteY2" fmla="*/ 1995106 h 6229841"/>
              <a:gd name="connsiteX3" fmla="*/ 2861163 w 4284566"/>
              <a:gd name="connsiteY3" fmla="*/ 4297474 h 6229841"/>
              <a:gd name="connsiteX4" fmla="*/ 1749877 w 4284566"/>
              <a:gd name="connsiteY4" fmla="*/ 6212848 h 6229841"/>
              <a:gd name="connsiteX5" fmla="*/ 31379 w 4284566"/>
              <a:gd name="connsiteY5" fmla="*/ 3176901 h 6229841"/>
              <a:gd name="connsiteX0" fmla="*/ 31379 w 4285882"/>
              <a:gd name="connsiteY0" fmla="*/ 3176901 h 6229841"/>
              <a:gd name="connsiteX1" fmla="*/ 810844 w 4285882"/>
              <a:gd name="connsiteY1" fmla="*/ 18530 h 6229841"/>
              <a:gd name="connsiteX2" fmla="*/ 4205041 w 4285882"/>
              <a:gd name="connsiteY2" fmla="*/ 1995106 h 6229841"/>
              <a:gd name="connsiteX3" fmla="*/ 2861163 w 4285882"/>
              <a:gd name="connsiteY3" fmla="*/ 4297474 h 6229841"/>
              <a:gd name="connsiteX4" fmla="*/ 1749877 w 4285882"/>
              <a:gd name="connsiteY4" fmla="*/ 6212848 h 6229841"/>
              <a:gd name="connsiteX5" fmla="*/ 31379 w 4285882"/>
              <a:gd name="connsiteY5" fmla="*/ 3176901 h 6229841"/>
              <a:gd name="connsiteX0" fmla="*/ 31379 w 4279795"/>
              <a:gd name="connsiteY0" fmla="*/ 3176901 h 6231961"/>
              <a:gd name="connsiteX1" fmla="*/ 810844 w 4279795"/>
              <a:gd name="connsiteY1" fmla="*/ 18530 h 6231961"/>
              <a:gd name="connsiteX2" fmla="*/ 4205041 w 4279795"/>
              <a:gd name="connsiteY2" fmla="*/ 1995106 h 6231961"/>
              <a:gd name="connsiteX3" fmla="*/ 2726427 w 4279795"/>
              <a:gd name="connsiteY3" fmla="*/ 4350839 h 6231961"/>
              <a:gd name="connsiteX4" fmla="*/ 1749877 w 4279795"/>
              <a:gd name="connsiteY4" fmla="*/ 6212848 h 6231961"/>
              <a:gd name="connsiteX5" fmla="*/ 31379 w 4279795"/>
              <a:gd name="connsiteY5" fmla="*/ 3176901 h 6231961"/>
              <a:gd name="connsiteX0" fmla="*/ 31379 w 4280991"/>
              <a:gd name="connsiteY0" fmla="*/ 3176901 h 6231961"/>
              <a:gd name="connsiteX1" fmla="*/ 810844 w 4280991"/>
              <a:gd name="connsiteY1" fmla="*/ 18530 h 6231961"/>
              <a:gd name="connsiteX2" fmla="*/ 4205041 w 4280991"/>
              <a:gd name="connsiteY2" fmla="*/ 1995106 h 6231961"/>
              <a:gd name="connsiteX3" fmla="*/ 2726427 w 4280991"/>
              <a:gd name="connsiteY3" fmla="*/ 4350839 h 6231961"/>
              <a:gd name="connsiteX4" fmla="*/ 1749877 w 4280991"/>
              <a:gd name="connsiteY4" fmla="*/ 6212848 h 6231961"/>
              <a:gd name="connsiteX5" fmla="*/ 31379 w 4280991"/>
              <a:gd name="connsiteY5" fmla="*/ 3176901 h 6231961"/>
              <a:gd name="connsiteX0" fmla="*/ 31379 w 4283995"/>
              <a:gd name="connsiteY0" fmla="*/ 3175639 h 6230699"/>
              <a:gd name="connsiteX1" fmla="*/ 810844 w 4283995"/>
              <a:gd name="connsiteY1" fmla="*/ 17268 h 6230699"/>
              <a:gd name="connsiteX2" fmla="*/ 4205041 w 4283995"/>
              <a:gd name="connsiteY2" fmla="*/ 1993844 h 6230699"/>
              <a:gd name="connsiteX3" fmla="*/ 3165569 w 4283995"/>
              <a:gd name="connsiteY3" fmla="*/ 3818420 h 6230699"/>
              <a:gd name="connsiteX4" fmla="*/ 2726427 w 4283995"/>
              <a:gd name="connsiteY4" fmla="*/ 4349577 h 6230699"/>
              <a:gd name="connsiteX5" fmla="*/ 1749877 w 4283995"/>
              <a:gd name="connsiteY5" fmla="*/ 6211586 h 6230699"/>
              <a:gd name="connsiteX6" fmla="*/ 31379 w 4283995"/>
              <a:gd name="connsiteY6" fmla="*/ 3175639 h 6230699"/>
              <a:gd name="connsiteX0" fmla="*/ 31379 w 4306374"/>
              <a:gd name="connsiteY0" fmla="*/ 3175639 h 6230699"/>
              <a:gd name="connsiteX1" fmla="*/ 810844 w 4306374"/>
              <a:gd name="connsiteY1" fmla="*/ 17268 h 6230699"/>
              <a:gd name="connsiteX2" fmla="*/ 4205041 w 4306374"/>
              <a:gd name="connsiteY2" fmla="*/ 1993844 h 6230699"/>
              <a:gd name="connsiteX3" fmla="*/ 3165569 w 4306374"/>
              <a:gd name="connsiteY3" fmla="*/ 3818420 h 6230699"/>
              <a:gd name="connsiteX4" fmla="*/ 2726427 w 4306374"/>
              <a:gd name="connsiteY4" fmla="*/ 4349577 h 6230699"/>
              <a:gd name="connsiteX5" fmla="*/ 1749877 w 4306374"/>
              <a:gd name="connsiteY5" fmla="*/ 6211586 h 6230699"/>
              <a:gd name="connsiteX6" fmla="*/ 31379 w 4306374"/>
              <a:gd name="connsiteY6" fmla="*/ 3175639 h 6230699"/>
              <a:gd name="connsiteX0" fmla="*/ 31379 w 4309918"/>
              <a:gd name="connsiteY0" fmla="*/ 3175639 h 6230699"/>
              <a:gd name="connsiteX1" fmla="*/ 810844 w 4309918"/>
              <a:gd name="connsiteY1" fmla="*/ 17268 h 6230699"/>
              <a:gd name="connsiteX2" fmla="*/ 4205041 w 4309918"/>
              <a:gd name="connsiteY2" fmla="*/ 1993844 h 6230699"/>
              <a:gd name="connsiteX3" fmla="*/ 3165569 w 4309918"/>
              <a:gd name="connsiteY3" fmla="*/ 3818420 h 6230699"/>
              <a:gd name="connsiteX4" fmla="*/ 2726427 w 4309918"/>
              <a:gd name="connsiteY4" fmla="*/ 4349577 h 6230699"/>
              <a:gd name="connsiteX5" fmla="*/ 1749877 w 4309918"/>
              <a:gd name="connsiteY5" fmla="*/ 6211586 h 6230699"/>
              <a:gd name="connsiteX6" fmla="*/ 31379 w 4309918"/>
              <a:gd name="connsiteY6" fmla="*/ 3175639 h 6230699"/>
              <a:gd name="connsiteX0" fmla="*/ 31079 w 4288018"/>
              <a:gd name="connsiteY0" fmla="*/ 3178559 h 6233619"/>
              <a:gd name="connsiteX1" fmla="*/ 810544 w 4288018"/>
              <a:gd name="connsiteY1" fmla="*/ 20188 h 6233619"/>
              <a:gd name="connsiteX2" fmla="*/ 4180950 w 4288018"/>
              <a:gd name="connsiteY2" fmla="*/ 1921042 h 6233619"/>
              <a:gd name="connsiteX3" fmla="*/ 3165269 w 4288018"/>
              <a:gd name="connsiteY3" fmla="*/ 3821340 h 6233619"/>
              <a:gd name="connsiteX4" fmla="*/ 2726127 w 4288018"/>
              <a:gd name="connsiteY4" fmla="*/ 4352497 h 6233619"/>
              <a:gd name="connsiteX5" fmla="*/ 1749577 w 4288018"/>
              <a:gd name="connsiteY5" fmla="*/ 6214506 h 6233619"/>
              <a:gd name="connsiteX6" fmla="*/ 31079 w 4288018"/>
              <a:gd name="connsiteY6" fmla="*/ 3178559 h 6233619"/>
              <a:gd name="connsiteX0" fmla="*/ 31079 w 4239756"/>
              <a:gd name="connsiteY0" fmla="*/ 3194724 h 6249784"/>
              <a:gd name="connsiteX1" fmla="*/ 810544 w 4239756"/>
              <a:gd name="connsiteY1" fmla="*/ 36353 h 6249784"/>
              <a:gd name="connsiteX2" fmla="*/ 3757160 w 4239756"/>
              <a:gd name="connsiteY2" fmla="*/ 1506380 h 6249784"/>
              <a:gd name="connsiteX3" fmla="*/ 4180950 w 4239756"/>
              <a:gd name="connsiteY3" fmla="*/ 1937207 h 6249784"/>
              <a:gd name="connsiteX4" fmla="*/ 3165269 w 4239756"/>
              <a:gd name="connsiteY4" fmla="*/ 3837505 h 6249784"/>
              <a:gd name="connsiteX5" fmla="*/ 2726127 w 4239756"/>
              <a:gd name="connsiteY5" fmla="*/ 4368662 h 6249784"/>
              <a:gd name="connsiteX6" fmla="*/ 1749577 w 4239756"/>
              <a:gd name="connsiteY6" fmla="*/ 6230671 h 6249784"/>
              <a:gd name="connsiteX7" fmla="*/ 31079 w 4239756"/>
              <a:gd name="connsiteY7" fmla="*/ 3194724 h 6249784"/>
              <a:gd name="connsiteX0" fmla="*/ 27164 w 4259051"/>
              <a:gd name="connsiteY0" fmla="*/ 3186338 h 6241398"/>
              <a:gd name="connsiteX1" fmla="*/ 806629 w 4259051"/>
              <a:gd name="connsiteY1" fmla="*/ 27967 h 6241398"/>
              <a:gd name="connsiteX2" fmla="*/ 3829361 w 4259051"/>
              <a:gd name="connsiteY2" fmla="*/ 1655628 h 6241398"/>
              <a:gd name="connsiteX3" fmla="*/ 4177035 w 4259051"/>
              <a:gd name="connsiteY3" fmla="*/ 1928821 h 6241398"/>
              <a:gd name="connsiteX4" fmla="*/ 3161354 w 4259051"/>
              <a:gd name="connsiteY4" fmla="*/ 3829119 h 6241398"/>
              <a:gd name="connsiteX5" fmla="*/ 2722212 w 4259051"/>
              <a:gd name="connsiteY5" fmla="*/ 4360276 h 6241398"/>
              <a:gd name="connsiteX6" fmla="*/ 1745662 w 4259051"/>
              <a:gd name="connsiteY6" fmla="*/ 6222285 h 6241398"/>
              <a:gd name="connsiteX7" fmla="*/ 27164 w 4259051"/>
              <a:gd name="connsiteY7" fmla="*/ 3186338 h 6241398"/>
              <a:gd name="connsiteX0" fmla="*/ 27164 w 4340090"/>
              <a:gd name="connsiteY0" fmla="*/ 3186338 h 6241398"/>
              <a:gd name="connsiteX1" fmla="*/ 806629 w 4340090"/>
              <a:gd name="connsiteY1" fmla="*/ 27967 h 6241398"/>
              <a:gd name="connsiteX2" fmla="*/ 3829361 w 4340090"/>
              <a:gd name="connsiteY2" fmla="*/ 1655628 h 6241398"/>
              <a:gd name="connsiteX3" fmla="*/ 4289888 w 4340090"/>
              <a:gd name="connsiteY3" fmla="*/ 2336344 h 6241398"/>
              <a:gd name="connsiteX4" fmla="*/ 3161354 w 4340090"/>
              <a:gd name="connsiteY4" fmla="*/ 3829119 h 6241398"/>
              <a:gd name="connsiteX5" fmla="*/ 2722212 w 4340090"/>
              <a:gd name="connsiteY5" fmla="*/ 4360276 h 6241398"/>
              <a:gd name="connsiteX6" fmla="*/ 1745662 w 4340090"/>
              <a:gd name="connsiteY6" fmla="*/ 6222285 h 6241398"/>
              <a:gd name="connsiteX7" fmla="*/ 27164 w 4340090"/>
              <a:gd name="connsiteY7" fmla="*/ 3186338 h 6241398"/>
              <a:gd name="connsiteX0" fmla="*/ 10727 w 4323653"/>
              <a:gd name="connsiteY0" fmla="*/ 3052453 h 6107513"/>
              <a:gd name="connsiteX1" fmla="*/ 1139389 w 4323653"/>
              <a:gd name="connsiteY1" fmla="*/ 30318 h 6107513"/>
              <a:gd name="connsiteX2" fmla="*/ 3812924 w 4323653"/>
              <a:gd name="connsiteY2" fmla="*/ 1521743 h 6107513"/>
              <a:gd name="connsiteX3" fmla="*/ 4273451 w 4323653"/>
              <a:gd name="connsiteY3" fmla="*/ 2202459 h 6107513"/>
              <a:gd name="connsiteX4" fmla="*/ 3144917 w 4323653"/>
              <a:gd name="connsiteY4" fmla="*/ 3695234 h 6107513"/>
              <a:gd name="connsiteX5" fmla="*/ 2705775 w 4323653"/>
              <a:gd name="connsiteY5" fmla="*/ 4226391 h 6107513"/>
              <a:gd name="connsiteX6" fmla="*/ 1729225 w 4323653"/>
              <a:gd name="connsiteY6" fmla="*/ 6088400 h 6107513"/>
              <a:gd name="connsiteX7" fmla="*/ 10727 w 4323653"/>
              <a:gd name="connsiteY7" fmla="*/ 3052453 h 6107513"/>
              <a:gd name="connsiteX0" fmla="*/ 10727 w 4323653"/>
              <a:gd name="connsiteY0" fmla="*/ 3052453 h 6117387"/>
              <a:gd name="connsiteX1" fmla="*/ 1139389 w 4323653"/>
              <a:gd name="connsiteY1" fmla="*/ 30318 h 6117387"/>
              <a:gd name="connsiteX2" fmla="*/ 3812924 w 4323653"/>
              <a:gd name="connsiteY2" fmla="*/ 1521743 h 6117387"/>
              <a:gd name="connsiteX3" fmla="*/ 4273451 w 4323653"/>
              <a:gd name="connsiteY3" fmla="*/ 2202459 h 6117387"/>
              <a:gd name="connsiteX4" fmla="*/ 3144917 w 4323653"/>
              <a:gd name="connsiteY4" fmla="*/ 3695234 h 6117387"/>
              <a:gd name="connsiteX5" fmla="*/ 2705775 w 4323653"/>
              <a:gd name="connsiteY5" fmla="*/ 4226391 h 6117387"/>
              <a:gd name="connsiteX6" fmla="*/ 1729225 w 4323653"/>
              <a:gd name="connsiteY6" fmla="*/ 6088400 h 6117387"/>
              <a:gd name="connsiteX7" fmla="*/ 917745 w 4323653"/>
              <a:gd name="connsiteY7" fmla="*/ 5197837 h 6117387"/>
              <a:gd name="connsiteX8" fmla="*/ 10727 w 4323653"/>
              <a:gd name="connsiteY8" fmla="*/ 3052453 h 6117387"/>
              <a:gd name="connsiteX0" fmla="*/ 10727 w 4323653"/>
              <a:gd name="connsiteY0" fmla="*/ 3052453 h 6117387"/>
              <a:gd name="connsiteX1" fmla="*/ 1139389 w 4323653"/>
              <a:gd name="connsiteY1" fmla="*/ 30318 h 6117387"/>
              <a:gd name="connsiteX2" fmla="*/ 3812924 w 4323653"/>
              <a:gd name="connsiteY2" fmla="*/ 1521743 h 6117387"/>
              <a:gd name="connsiteX3" fmla="*/ 4273451 w 4323653"/>
              <a:gd name="connsiteY3" fmla="*/ 2202459 h 6117387"/>
              <a:gd name="connsiteX4" fmla="*/ 3144917 w 4323653"/>
              <a:gd name="connsiteY4" fmla="*/ 3695234 h 6117387"/>
              <a:gd name="connsiteX5" fmla="*/ 2705775 w 4323653"/>
              <a:gd name="connsiteY5" fmla="*/ 4226391 h 6117387"/>
              <a:gd name="connsiteX6" fmla="*/ 2234313 w 4323653"/>
              <a:gd name="connsiteY6" fmla="*/ 5463296 h 6117387"/>
              <a:gd name="connsiteX7" fmla="*/ 1729225 w 4323653"/>
              <a:gd name="connsiteY7" fmla="*/ 6088400 h 6117387"/>
              <a:gd name="connsiteX8" fmla="*/ 917745 w 4323653"/>
              <a:gd name="connsiteY8" fmla="*/ 5197837 h 6117387"/>
              <a:gd name="connsiteX9" fmla="*/ 10727 w 4323653"/>
              <a:gd name="connsiteY9" fmla="*/ 3052453 h 6117387"/>
              <a:gd name="connsiteX0" fmla="*/ 10727 w 4323653"/>
              <a:gd name="connsiteY0" fmla="*/ 3052453 h 6091231"/>
              <a:gd name="connsiteX1" fmla="*/ 1139389 w 4323653"/>
              <a:gd name="connsiteY1" fmla="*/ 30318 h 6091231"/>
              <a:gd name="connsiteX2" fmla="*/ 3812924 w 4323653"/>
              <a:gd name="connsiteY2" fmla="*/ 1521743 h 6091231"/>
              <a:gd name="connsiteX3" fmla="*/ 4273451 w 4323653"/>
              <a:gd name="connsiteY3" fmla="*/ 2202459 h 6091231"/>
              <a:gd name="connsiteX4" fmla="*/ 3144917 w 4323653"/>
              <a:gd name="connsiteY4" fmla="*/ 3695234 h 6091231"/>
              <a:gd name="connsiteX5" fmla="*/ 2705775 w 4323653"/>
              <a:gd name="connsiteY5" fmla="*/ 4226391 h 6091231"/>
              <a:gd name="connsiteX6" fmla="*/ 2150752 w 4323653"/>
              <a:gd name="connsiteY6" fmla="*/ 5435089 h 6091231"/>
              <a:gd name="connsiteX7" fmla="*/ 1729225 w 4323653"/>
              <a:gd name="connsiteY7" fmla="*/ 6088400 h 6091231"/>
              <a:gd name="connsiteX8" fmla="*/ 917745 w 4323653"/>
              <a:gd name="connsiteY8" fmla="*/ 5197837 h 6091231"/>
              <a:gd name="connsiteX9" fmla="*/ 10727 w 4323653"/>
              <a:gd name="connsiteY9" fmla="*/ 3052453 h 6091231"/>
              <a:gd name="connsiteX0" fmla="*/ 10727 w 4323653"/>
              <a:gd name="connsiteY0" fmla="*/ 3052453 h 6091277"/>
              <a:gd name="connsiteX1" fmla="*/ 1139389 w 4323653"/>
              <a:gd name="connsiteY1" fmla="*/ 30318 h 6091277"/>
              <a:gd name="connsiteX2" fmla="*/ 3812924 w 4323653"/>
              <a:gd name="connsiteY2" fmla="*/ 1521743 h 6091277"/>
              <a:gd name="connsiteX3" fmla="*/ 4273451 w 4323653"/>
              <a:gd name="connsiteY3" fmla="*/ 2202459 h 6091277"/>
              <a:gd name="connsiteX4" fmla="*/ 3144917 w 4323653"/>
              <a:gd name="connsiteY4" fmla="*/ 3695234 h 6091277"/>
              <a:gd name="connsiteX5" fmla="*/ 2705775 w 4323653"/>
              <a:gd name="connsiteY5" fmla="*/ 4226391 h 6091277"/>
              <a:gd name="connsiteX6" fmla="*/ 2150752 w 4323653"/>
              <a:gd name="connsiteY6" fmla="*/ 5435089 h 6091277"/>
              <a:gd name="connsiteX7" fmla="*/ 1729225 w 4323653"/>
              <a:gd name="connsiteY7" fmla="*/ 6088400 h 6091277"/>
              <a:gd name="connsiteX8" fmla="*/ 917745 w 4323653"/>
              <a:gd name="connsiteY8" fmla="*/ 5197837 h 6091277"/>
              <a:gd name="connsiteX9" fmla="*/ 10727 w 4323653"/>
              <a:gd name="connsiteY9" fmla="*/ 3052453 h 6091277"/>
              <a:gd name="connsiteX0" fmla="*/ 10727 w 4300470"/>
              <a:gd name="connsiteY0" fmla="*/ 3052453 h 6091277"/>
              <a:gd name="connsiteX1" fmla="*/ 1139389 w 4300470"/>
              <a:gd name="connsiteY1" fmla="*/ 30318 h 6091277"/>
              <a:gd name="connsiteX2" fmla="*/ 3812924 w 4300470"/>
              <a:gd name="connsiteY2" fmla="*/ 1521743 h 6091277"/>
              <a:gd name="connsiteX3" fmla="*/ 4273451 w 4300470"/>
              <a:gd name="connsiteY3" fmla="*/ 2202459 h 6091277"/>
              <a:gd name="connsiteX4" fmla="*/ 3537753 w 4300470"/>
              <a:gd name="connsiteY4" fmla="*/ 3460510 h 6091277"/>
              <a:gd name="connsiteX5" fmla="*/ 3144917 w 4300470"/>
              <a:gd name="connsiteY5" fmla="*/ 3695234 h 6091277"/>
              <a:gd name="connsiteX6" fmla="*/ 2705775 w 4300470"/>
              <a:gd name="connsiteY6" fmla="*/ 4226391 h 6091277"/>
              <a:gd name="connsiteX7" fmla="*/ 2150752 w 4300470"/>
              <a:gd name="connsiteY7" fmla="*/ 5435089 h 6091277"/>
              <a:gd name="connsiteX8" fmla="*/ 1729225 w 4300470"/>
              <a:gd name="connsiteY8" fmla="*/ 6088400 h 6091277"/>
              <a:gd name="connsiteX9" fmla="*/ 917745 w 4300470"/>
              <a:gd name="connsiteY9" fmla="*/ 5197837 h 6091277"/>
              <a:gd name="connsiteX10" fmla="*/ 10727 w 4300470"/>
              <a:gd name="connsiteY10" fmla="*/ 3052453 h 6091277"/>
              <a:gd name="connsiteX0" fmla="*/ 10727 w 4300470"/>
              <a:gd name="connsiteY0" fmla="*/ 3052453 h 6091277"/>
              <a:gd name="connsiteX1" fmla="*/ 1139389 w 4300470"/>
              <a:gd name="connsiteY1" fmla="*/ 30318 h 6091277"/>
              <a:gd name="connsiteX2" fmla="*/ 3812924 w 4300470"/>
              <a:gd name="connsiteY2" fmla="*/ 1521743 h 6091277"/>
              <a:gd name="connsiteX3" fmla="*/ 4273451 w 4300470"/>
              <a:gd name="connsiteY3" fmla="*/ 2202459 h 6091277"/>
              <a:gd name="connsiteX4" fmla="*/ 3584120 w 4300470"/>
              <a:gd name="connsiteY4" fmla="*/ 3479062 h 6091277"/>
              <a:gd name="connsiteX5" fmla="*/ 3144917 w 4300470"/>
              <a:gd name="connsiteY5" fmla="*/ 3695234 h 6091277"/>
              <a:gd name="connsiteX6" fmla="*/ 2705775 w 4300470"/>
              <a:gd name="connsiteY6" fmla="*/ 4226391 h 6091277"/>
              <a:gd name="connsiteX7" fmla="*/ 2150752 w 4300470"/>
              <a:gd name="connsiteY7" fmla="*/ 5435089 h 6091277"/>
              <a:gd name="connsiteX8" fmla="*/ 1729225 w 4300470"/>
              <a:gd name="connsiteY8" fmla="*/ 6088400 h 6091277"/>
              <a:gd name="connsiteX9" fmla="*/ 917745 w 4300470"/>
              <a:gd name="connsiteY9" fmla="*/ 5197837 h 6091277"/>
              <a:gd name="connsiteX10" fmla="*/ 10727 w 4300470"/>
              <a:gd name="connsiteY10" fmla="*/ 3052453 h 6091277"/>
              <a:gd name="connsiteX0" fmla="*/ 118693 w 4408436"/>
              <a:gd name="connsiteY0" fmla="*/ 3032418 h 6071242"/>
              <a:gd name="connsiteX1" fmla="*/ 128577 w 4408436"/>
              <a:gd name="connsiteY1" fmla="*/ 2336619 h 6071242"/>
              <a:gd name="connsiteX2" fmla="*/ 1247355 w 4408436"/>
              <a:gd name="connsiteY2" fmla="*/ 10283 h 6071242"/>
              <a:gd name="connsiteX3" fmla="*/ 3920890 w 4408436"/>
              <a:gd name="connsiteY3" fmla="*/ 1501708 h 6071242"/>
              <a:gd name="connsiteX4" fmla="*/ 4381417 w 4408436"/>
              <a:gd name="connsiteY4" fmla="*/ 2182424 h 6071242"/>
              <a:gd name="connsiteX5" fmla="*/ 3692086 w 4408436"/>
              <a:gd name="connsiteY5" fmla="*/ 3459027 h 6071242"/>
              <a:gd name="connsiteX6" fmla="*/ 3252883 w 4408436"/>
              <a:gd name="connsiteY6" fmla="*/ 3675199 h 6071242"/>
              <a:gd name="connsiteX7" fmla="*/ 2813741 w 4408436"/>
              <a:gd name="connsiteY7" fmla="*/ 4206356 h 6071242"/>
              <a:gd name="connsiteX8" fmla="*/ 2258718 w 4408436"/>
              <a:gd name="connsiteY8" fmla="*/ 5415054 h 6071242"/>
              <a:gd name="connsiteX9" fmla="*/ 1837191 w 4408436"/>
              <a:gd name="connsiteY9" fmla="*/ 6068365 h 6071242"/>
              <a:gd name="connsiteX10" fmla="*/ 1025711 w 4408436"/>
              <a:gd name="connsiteY10" fmla="*/ 5177802 h 6071242"/>
              <a:gd name="connsiteX11" fmla="*/ 118693 w 4408436"/>
              <a:gd name="connsiteY11" fmla="*/ 3032418 h 6071242"/>
              <a:gd name="connsiteX0" fmla="*/ 118693 w 4408436"/>
              <a:gd name="connsiteY0" fmla="*/ 3032418 h 6071242"/>
              <a:gd name="connsiteX1" fmla="*/ 128577 w 4408436"/>
              <a:gd name="connsiteY1" fmla="*/ 2336619 h 6071242"/>
              <a:gd name="connsiteX2" fmla="*/ 1247355 w 4408436"/>
              <a:gd name="connsiteY2" fmla="*/ 10283 h 6071242"/>
              <a:gd name="connsiteX3" fmla="*/ 3920890 w 4408436"/>
              <a:gd name="connsiteY3" fmla="*/ 1501708 h 6071242"/>
              <a:gd name="connsiteX4" fmla="*/ 4381417 w 4408436"/>
              <a:gd name="connsiteY4" fmla="*/ 2182424 h 6071242"/>
              <a:gd name="connsiteX5" fmla="*/ 3692086 w 4408436"/>
              <a:gd name="connsiteY5" fmla="*/ 3459027 h 6071242"/>
              <a:gd name="connsiteX6" fmla="*/ 3252883 w 4408436"/>
              <a:gd name="connsiteY6" fmla="*/ 3675199 h 6071242"/>
              <a:gd name="connsiteX7" fmla="*/ 2813741 w 4408436"/>
              <a:gd name="connsiteY7" fmla="*/ 4206356 h 6071242"/>
              <a:gd name="connsiteX8" fmla="*/ 2258718 w 4408436"/>
              <a:gd name="connsiteY8" fmla="*/ 5415054 h 6071242"/>
              <a:gd name="connsiteX9" fmla="*/ 1837191 w 4408436"/>
              <a:gd name="connsiteY9" fmla="*/ 6068365 h 6071242"/>
              <a:gd name="connsiteX10" fmla="*/ 1025711 w 4408436"/>
              <a:gd name="connsiteY10" fmla="*/ 5177802 h 6071242"/>
              <a:gd name="connsiteX11" fmla="*/ 118693 w 4408436"/>
              <a:gd name="connsiteY11" fmla="*/ 3032418 h 6071242"/>
              <a:gd name="connsiteX0" fmla="*/ 118693 w 4408436"/>
              <a:gd name="connsiteY0" fmla="*/ 3024192 h 6063016"/>
              <a:gd name="connsiteX1" fmla="*/ 128577 w 4408436"/>
              <a:gd name="connsiteY1" fmla="*/ 2328393 h 6063016"/>
              <a:gd name="connsiteX2" fmla="*/ 426687 w 4408436"/>
              <a:gd name="connsiteY2" fmla="*/ 1196607 h 6063016"/>
              <a:gd name="connsiteX3" fmla="*/ 1247355 w 4408436"/>
              <a:gd name="connsiteY3" fmla="*/ 2057 h 6063016"/>
              <a:gd name="connsiteX4" fmla="*/ 3920890 w 4408436"/>
              <a:gd name="connsiteY4" fmla="*/ 1493482 h 6063016"/>
              <a:gd name="connsiteX5" fmla="*/ 4381417 w 4408436"/>
              <a:gd name="connsiteY5" fmla="*/ 2174198 h 6063016"/>
              <a:gd name="connsiteX6" fmla="*/ 3692086 w 4408436"/>
              <a:gd name="connsiteY6" fmla="*/ 3450801 h 6063016"/>
              <a:gd name="connsiteX7" fmla="*/ 3252883 w 4408436"/>
              <a:gd name="connsiteY7" fmla="*/ 3666973 h 6063016"/>
              <a:gd name="connsiteX8" fmla="*/ 2813741 w 4408436"/>
              <a:gd name="connsiteY8" fmla="*/ 4198130 h 6063016"/>
              <a:gd name="connsiteX9" fmla="*/ 2258718 w 4408436"/>
              <a:gd name="connsiteY9" fmla="*/ 5406828 h 6063016"/>
              <a:gd name="connsiteX10" fmla="*/ 1837191 w 4408436"/>
              <a:gd name="connsiteY10" fmla="*/ 6060139 h 6063016"/>
              <a:gd name="connsiteX11" fmla="*/ 1025711 w 4408436"/>
              <a:gd name="connsiteY11" fmla="*/ 5169576 h 6063016"/>
              <a:gd name="connsiteX12" fmla="*/ 118693 w 4408436"/>
              <a:gd name="connsiteY12" fmla="*/ 3024192 h 6063016"/>
              <a:gd name="connsiteX0" fmla="*/ 30374 w 4320117"/>
              <a:gd name="connsiteY0" fmla="*/ 3024192 h 6063016"/>
              <a:gd name="connsiteX1" fmla="*/ 462791 w 4320117"/>
              <a:gd name="connsiteY1" fmla="*/ 1771977 h 6063016"/>
              <a:gd name="connsiteX2" fmla="*/ 338368 w 4320117"/>
              <a:gd name="connsiteY2" fmla="*/ 1196607 h 6063016"/>
              <a:gd name="connsiteX3" fmla="*/ 1159036 w 4320117"/>
              <a:gd name="connsiteY3" fmla="*/ 2057 h 6063016"/>
              <a:gd name="connsiteX4" fmla="*/ 3832571 w 4320117"/>
              <a:gd name="connsiteY4" fmla="*/ 1493482 h 6063016"/>
              <a:gd name="connsiteX5" fmla="*/ 4293098 w 4320117"/>
              <a:gd name="connsiteY5" fmla="*/ 2174198 h 6063016"/>
              <a:gd name="connsiteX6" fmla="*/ 3603767 w 4320117"/>
              <a:gd name="connsiteY6" fmla="*/ 3450801 h 6063016"/>
              <a:gd name="connsiteX7" fmla="*/ 3164564 w 4320117"/>
              <a:gd name="connsiteY7" fmla="*/ 3666973 h 6063016"/>
              <a:gd name="connsiteX8" fmla="*/ 2725422 w 4320117"/>
              <a:gd name="connsiteY8" fmla="*/ 4198130 h 6063016"/>
              <a:gd name="connsiteX9" fmla="*/ 2170399 w 4320117"/>
              <a:gd name="connsiteY9" fmla="*/ 5406828 h 6063016"/>
              <a:gd name="connsiteX10" fmla="*/ 1748872 w 4320117"/>
              <a:gd name="connsiteY10" fmla="*/ 6060139 h 6063016"/>
              <a:gd name="connsiteX11" fmla="*/ 937392 w 4320117"/>
              <a:gd name="connsiteY11" fmla="*/ 5169576 h 6063016"/>
              <a:gd name="connsiteX12" fmla="*/ 30374 w 4320117"/>
              <a:gd name="connsiteY12" fmla="*/ 3024192 h 6063016"/>
              <a:gd name="connsiteX0" fmla="*/ 615277 w 4034899"/>
              <a:gd name="connsiteY0" fmla="*/ 2863990 h 6063016"/>
              <a:gd name="connsiteX1" fmla="*/ 177573 w 4034899"/>
              <a:gd name="connsiteY1" fmla="*/ 1771977 h 6063016"/>
              <a:gd name="connsiteX2" fmla="*/ 53150 w 4034899"/>
              <a:gd name="connsiteY2" fmla="*/ 1196607 h 6063016"/>
              <a:gd name="connsiteX3" fmla="*/ 873818 w 4034899"/>
              <a:gd name="connsiteY3" fmla="*/ 2057 h 6063016"/>
              <a:gd name="connsiteX4" fmla="*/ 3547353 w 4034899"/>
              <a:gd name="connsiteY4" fmla="*/ 1493482 h 6063016"/>
              <a:gd name="connsiteX5" fmla="*/ 4007880 w 4034899"/>
              <a:gd name="connsiteY5" fmla="*/ 2174198 h 6063016"/>
              <a:gd name="connsiteX6" fmla="*/ 3318549 w 4034899"/>
              <a:gd name="connsiteY6" fmla="*/ 3450801 h 6063016"/>
              <a:gd name="connsiteX7" fmla="*/ 2879346 w 4034899"/>
              <a:gd name="connsiteY7" fmla="*/ 3666973 h 6063016"/>
              <a:gd name="connsiteX8" fmla="*/ 2440204 w 4034899"/>
              <a:gd name="connsiteY8" fmla="*/ 4198130 h 6063016"/>
              <a:gd name="connsiteX9" fmla="*/ 1885181 w 4034899"/>
              <a:gd name="connsiteY9" fmla="*/ 5406828 h 6063016"/>
              <a:gd name="connsiteX10" fmla="*/ 1463654 w 4034899"/>
              <a:gd name="connsiteY10" fmla="*/ 6060139 h 6063016"/>
              <a:gd name="connsiteX11" fmla="*/ 652174 w 4034899"/>
              <a:gd name="connsiteY11" fmla="*/ 5169576 h 6063016"/>
              <a:gd name="connsiteX12" fmla="*/ 615277 w 4034899"/>
              <a:gd name="connsiteY12" fmla="*/ 2863990 h 6063016"/>
              <a:gd name="connsiteX0" fmla="*/ 615277 w 4034899"/>
              <a:gd name="connsiteY0" fmla="*/ 2863990 h 6064760"/>
              <a:gd name="connsiteX1" fmla="*/ 177573 w 4034899"/>
              <a:gd name="connsiteY1" fmla="*/ 1771977 h 6064760"/>
              <a:gd name="connsiteX2" fmla="*/ 53150 w 4034899"/>
              <a:gd name="connsiteY2" fmla="*/ 1196607 h 6064760"/>
              <a:gd name="connsiteX3" fmla="*/ 873818 w 4034899"/>
              <a:gd name="connsiteY3" fmla="*/ 2057 h 6064760"/>
              <a:gd name="connsiteX4" fmla="*/ 3547353 w 4034899"/>
              <a:gd name="connsiteY4" fmla="*/ 1493482 h 6064760"/>
              <a:gd name="connsiteX5" fmla="*/ 4007880 w 4034899"/>
              <a:gd name="connsiteY5" fmla="*/ 2174198 h 6064760"/>
              <a:gd name="connsiteX6" fmla="*/ 3318549 w 4034899"/>
              <a:gd name="connsiteY6" fmla="*/ 3450801 h 6064760"/>
              <a:gd name="connsiteX7" fmla="*/ 2879346 w 4034899"/>
              <a:gd name="connsiteY7" fmla="*/ 3666973 h 6064760"/>
              <a:gd name="connsiteX8" fmla="*/ 2440204 w 4034899"/>
              <a:gd name="connsiteY8" fmla="*/ 4198130 h 6064760"/>
              <a:gd name="connsiteX9" fmla="*/ 1783079 w 4034899"/>
              <a:gd name="connsiteY9" fmla="*/ 5564146 h 6064760"/>
              <a:gd name="connsiteX10" fmla="*/ 1463654 w 4034899"/>
              <a:gd name="connsiteY10" fmla="*/ 6060139 h 6064760"/>
              <a:gd name="connsiteX11" fmla="*/ 652174 w 4034899"/>
              <a:gd name="connsiteY11" fmla="*/ 5169576 h 6064760"/>
              <a:gd name="connsiteX12" fmla="*/ 615277 w 4034899"/>
              <a:gd name="connsiteY12" fmla="*/ 2863990 h 6064760"/>
              <a:gd name="connsiteX0" fmla="*/ 615277 w 4034899"/>
              <a:gd name="connsiteY0" fmla="*/ 2863990 h 6064760"/>
              <a:gd name="connsiteX1" fmla="*/ 177573 w 4034899"/>
              <a:gd name="connsiteY1" fmla="*/ 1771977 h 6064760"/>
              <a:gd name="connsiteX2" fmla="*/ 53150 w 4034899"/>
              <a:gd name="connsiteY2" fmla="*/ 1196607 h 6064760"/>
              <a:gd name="connsiteX3" fmla="*/ 873818 w 4034899"/>
              <a:gd name="connsiteY3" fmla="*/ 2057 h 6064760"/>
              <a:gd name="connsiteX4" fmla="*/ 3547353 w 4034899"/>
              <a:gd name="connsiteY4" fmla="*/ 1493482 h 6064760"/>
              <a:gd name="connsiteX5" fmla="*/ 4007880 w 4034899"/>
              <a:gd name="connsiteY5" fmla="*/ 2174198 h 6064760"/>
              <a:gd name="connsiteX6" fmla="*/ 3318549 w 4034899"/>
              <a:gd name="connsiteY6" fmla="*/ 3450801 h 6064760"/>
              <a:gd name="connsiteX7" fmla="*/ 2879346 w 4034899"/>
              <a:gd name="connsiteY7" fmla="*/ 3666973 h 6064760"/>
              <a:gd name="connsiteX8" fmla="*/ 2440204 w 4034899"/>
              <a:gd name="connsiteY8" fmla="*/ 4198130 h 6064760"/>
              <a:gd name="connsiteX9" fmla="*/ 1783079 w 4034899"/>
              <a:gd name="connsiteY9" fmla="*/ 5564146 h 6064760"/>
              <a:gd name="connsiteX10" fmla="*/ 1463654 w 4034899"/>
              <a:gd name="connsiteY10" fmla="*/ 6060139 h 6064760"/>
              <a:gd name="connsiteX11" fmla="*/ 652174 w 4034899"/>
              <a:gd name="connsiteY11" fmla="*/ 5169576 h 6064760"/>
              <a:gd name="connsiteX12" fmla="*/ 615277 w 4034899"/>
              <a:gd name="connsiteY12" fmla="*/ 2863990 h 6064760"/>
              <a:gd name="connsiteX0" fmla="*/ 615277 w 4034899"/>
              <a:gd name="connsiteY0" fmla="*/ 2863990 h 6070836"/>
              <a:gd name="connsiteX1" fmla="*/ 177573 w 4034899"/>
              <a:gd name="connsiteY1" fmla="*/ 1771977 h 6070836"/>
              <a:gd name="connsiteX2" fmla="*/ 53150 w 4034899"/>
              <a:gd name="connsiteY2" fmla="*/ 1196607 h 6070836"/>
              <a:gd name="connsiteX3" fmla="*/ 873818 w 4034899"/>
              <a:gd name="connsiteY3" fmla="*/ 2057 h 6070836"/>
              <a:gd name="connsiteX4" fmla="*/ 3547353 w 4034899"/>
              <a:gd name="connsiteY4" fmla="*/ 1493482 h 6070836"/>
              <a:gd name="connsiteX5" fmla="*/ 4007880 w 4034899"/>
              <a:gd name="connsiteY5" fmla="*/ 2174198 h 6070836"/>
              <a:gd name="connsiteX6" fmla="*/ 3318549 w 4034899"/>
              <a:gd name="connsiteY6" fmla="*/ 3450801 h 6070836"/>
              <a:gd name="connsiteX7" fmla="*/ 2879346 w 4034899"/>
              <a:gd name="connsiteY7" fmla="*/ 3666973 h 6070836"/>
              <a:gd name="connsiteX8" fmla="*/ 2440204 w 4034899"/>
              <a:gd name="connsiteY8" fmla="*/ 4198130 h 6070836"/>
              <a:gd name="connsiteX9" fmla="*/ 1783079 w 4034899"/>
              <a:gd name="connsiteY9" fmla="*/ 5564146 h 6070836"/>
              <a:gd name="connsiteX10" fmla="*/ 1463654 w 4034899"/>
              <a:gd name="connsiteY10" fmla="*/ 6060139 h 6070836"/>
              <a:gd name="connsiteX11" fmla="*/ 652174 w 4034899"/>
              <a:gd name="connsiteY11" fmla="*/ 5169576 h 6070836"/>
              <a:gd name="connsiteX12" fmla="*/ 615277 w 4034899"/>
              <a:gd name="connsiteY12" fmla="*/ 2863990 h 6070836"/>
              <a:gd name="connsiteX0" fmla="*/ 615277 w 4034899"/>
              <a:gd name="connsiteY0" fmla="*/ 2863990 h 6085571"/>
              <a:gd name="connsiteX1" fmla="*/ 177573 w 4034899"/>
              <a:gd name="connsiteY1" fmla="*/ 1771977 h 6085571"/>
              <a:gd name="connsiteX2" fmla="*/ 53150 w 4034899"/>
              <a:gd name="connsiteY2" fmla="*/ 1196607 h 6085571"/>
              <a:gd name="connsiteX3" fmla="*/ 873818 w 4034899"/>
              <a:gd name="connsiteY3" fmla="*/ 2057 h 6085571"/>
              <a:gd name="connsiteX4" fmla="*/ 3547353 w 4034899"/>
              <a:gd name="connsiteY4" fmla="*/ 1493482 h 6085571"/>
              <a:gd name="connsiteX5" fmla="*/ 4007880 w 4034899"/>
              <a:gd name="connsiteY5" fmla="*/ 2174198 h 6085571"/>
              <a:gd name="connsiteX6" fmla="*/ 3318549 w 4034899"/>
              <a:gd name="connsiteY6" fmla="*/ 3450801 h 6085571"/>
              <a:gd name="connsiteX7" fmla="*/ 2879346 w 4034899"/>
              <a:gd name="connsiteY7" fmla="*/ 3666973 h 6085571"/>
              <a:gd name="connsiteX8" fmla="*/ 2440204 w 4034899"/>
              <a:gd name="connsiteY8" fmla="*/ 4198130 h 6085571"/>
              <a:gd name="connsiteX9" fmla="*/ 1730690 w 4034899"/>
              <a:gd name="connsiteY9" fmla="*/ 5672428 h 6085571"/>
              <a:gd name="connsiteX10" fmla="*/ 1463654 w 4034899"/>
              <a:gd name="connsiteY10" fmla="*/ 6060139 h 6085571"/>
              <a:gd name="connsiteX11" fmla="*/ 652174 w 4034899"/>
              <a:gd name="connsiteY11" fmla="*/ 5169576 h 6085571"/>
              <a:gd name="connsiteX12" fmla="*/ 615277 w 4034899"/>
              <a:gd name="connsiteY12" fmla="*/ 2863990 h 6085571"/>
              <a:gd name="connsiteX0" fmla="*/ 615277 w 4013572"/>
              <a:gd name="connsiteY0" fmla="*/ 2891963 h 6113544"/>
              <a:gd name="connsiteX1" fmla="*/ 177573 w 4013572"/>
              <a:gd name="connsiteY1" fmla="*/ 1799950 h 6113544"/>
              <a:gd name="connsiteX2" fmla="*/ 53150 w 4013572"/>
              <a:gd name="connsiteY2" fmla="*/ 1224580 h 6113544"/>
              <a:gd name="connsiteX3" fmla="*/ 873818 w 4013572"/>
              <a:gd name="connsiteY3" fmla="*/ 30030 h 6113544"/>
              <a:gd name="connsiteX4" fmla="*/ 2399382 w 4013572"/>
              <a:gd name="connsiteY4" fmla="*/ 457353 h 6113544"/>
              <a:gd name="connsiteX5" fmla="*/ 3547353 w 4013572"/>
              <a:gd name="connsiteY5" fmla="*/ 1521455 h 6113544"/>
              <a:gd name="connsiteX6" fmla="*/ 4007880 w 4013572"/>
              <a:gd name="connsiteY6" fmla="*/ 2202171 h 6113544"/>
              <a:gd name="connsiteX7" fmla="*/ 3318549 w 4013572"/>
              <a:gd name="connsiteY7" fmla="*/ 3478774 h 6113544"/>
              <a:gd name="connsiteX8" fmla="*/ 2879346 w 4013572"/>
              <a:gd name="connsiteY8" fmla="*/ 3694946 h 6113544"/>
              <a:gd name="connsiteX9" fmla="*/ 2440204 w 4013572"/>
              <a:gd name="connsiteY9" fmla="*/ 4226103 h 6113544"/>
              <a:gd name="connsiteX10" fmla="*/ 1730690 w 4013572"/>
              <a:gd name="connsiteY10" fmla="*/ 5700401 h 6113544"/>
              <a:gd name="connsiteX11" fmla="*/ 1463654 w 4013572"/>
              <a:gd name="connsiteY11" fmla="*/ 6088112 h 6113544"/>
              <a:gd name="connsiteX12" fmla="*/ 652174 w 4013572"/>
              <a:gd name="connsiteY12" fmla="*/ 5197549 h 6113544"/>
              <a:gd name="connsiteX13" fmla="*/ 615277 w 4013572"/>
              <a:gd name="connsiteY13" fmla="*/ 2891963 h 6113544"/>
              <a:gd name="connsiteX0" fmla="*/ 615277 w 4011992"/>
              <a:gd name="connsiteY0" fmla="*/ 2888814 h 6110395"/>
              <a:gd name="connsiteX1" fmla="*/ 177573 w 4011992"/>
              <a:gd name="connsiteY1" fmla="*/ 1796801 h 6110395"/>
              <a:gd name="connsiteX2" fmla="*/ 53150 w 4011992"/>
              <a:gd name="connsiteY2" fmla="*/ 1221431 h 6110395"/>
              <a:gd name="connsiteX3" fmla="*/ 873818 w 4011992"/>
              <a:gd name="connsiteY3" fmla="*/ 26881 h 6110395"/>
              <a:gd name="connsiteX4" fmla="*/ 2399382 w 4011992"/>
              <a:gd name="connsiteY4" fmla="*/ 454204 h 6110395"/>
              <a:gd name="connsiteX5" fmla="*/ 3066790 w 4011992"/>
              <a:gd name="connsiteY5" fmla="*/ 1346780 h 6110395"/>
              <a:gd name="connsiteX6" fmla="*/ 3547353 w 4011992"/>
              <a:gd name="connsiteY6" fmla="*/ 1518306 h 6110395"/>
              <a:gd name="connsiteX7" fmla="*/ 4007880 w 4011992"/>
              <a:gd name="connsiteY7" fmla="*/ 2199022 h 6110395"/>
              <a:gd name="connsiteX8" fmla="*/ 3318549 w 4011992"/>
              <a:gd name="connsiteY8" fmla="*/ 3475625 h 6110395"/>
              <a:gd name="connsiteX9" fmla="*/ 2879346 w 4011992"/>
              <a:gd name="connsiteY9" fmla="*/ 3691797 h 6110395"/>
              <a:gd name="connsiteX10" fmla="*/ 2440204 w 4011992"/>
              <a:gd name="connsiteY10" fmla="*/ 4222954 h 6110395"/>
              <a:gd name="connsiteX11" fmla="*/ 1730690 w 4011992"/>
              <a:gd name="connsiteY11" fmla="*/ 5697252 h 6110395"/>
              <a:gd name="connsiteX12" fmla="*/ 1463654 w 4011992"/>
              <a:gd name="connsiteY12" fmla="*/ 6084963 h 6110395"/>
              <a:gd name="connsiteX13" fmla="*/ 652174 w 4011992"/>
              <a:gd name="connsiteY13" fmla="*/ 5194400 h 6110395"/>
              <a:gd name="connsiteX14" fmla="*/ 615277 w 4011992"/>
              <a:gd name="connsiteY14" fmla="*/ 2888814 h 6110395"/>
              <a:gd name="connsiteX0" fmla="*/ 615277 w 4008133"/>
              <a:gd name="connsiteY0" fmla="*/ 2888814 h 6110395"/>
              <a:gd name="connsiteX1" fmla="*/ 177573 w 4008133"/>
              <a:gd name="connsiteY1" fmla="*/ 1796801 h 6110395"/>
              <a:gd name="connsiteX2" fmla="*/ 53150 w 4008133"/>
              <a:gd name="connsiteY2" fmla="*/ 1221431 h 6110395"/>
              <a:gd name="connsiteX3" fmla="*/ 873818 w 4008133"/>
              <a:gd name="connsiteY3" fmla="*/ 26881 h 6110395"/>
              <a:gd name="connsiteX4" fmla="*/ 2399382 w 4008133"/>
              <a:gd name="connsiteY4" fmla="*/ 454204 h 6110395"/>
              <a:gd name="connsiteX5" fmla="*/ 3066790 w 4008133"/>
              <a:gd name="connsiteY5" fmla="*/ 1346780 h 6110395"/>
              <a:gd name="connsiteX6" fmla="*/ 3394848 w 4008133"/>
              <a:gd name="connsiteY6" fmla="*/ 1634779 h 6110395"/>
              <a:gd name="connsiteX7" fmla="*/ 4007880 w 4008133"/>
              <a:gd name="connsiteY7" fmla="*/ 2199022 h 6110395"/>
              <a:gd name="connsiteX8" fmla="*/ 3318549 w 4008133"/>
              <a:gd name="connsiteY8" fmla="*/ 3475625 h 6110395"/>
              <a:gd name="connsiteX9" fmla="*/ 2879346 w 4008133"/>
              <a:gd name="connsiteY9" fmla="*/ 3691797 h 6110395"/>
              <a:gd name="connsiteX10" fmla="*/ 2440204 w 4008133"/>
              <a:gd name="connsiteY10" fmla="*/ 4222954 h 6110395"/>
              <a:gd name="connsiteX11" fmla="*/ 1730690 w 4008133"/>
              <a:gd name="connsiteY11" fmla="*/ 5697252 h 6110395"/>
              <a:gd name="connsiteX12" fmla="*/ 1463654 w 4008133"/>
              <a:gd name="connsiteY12" fmla="*/ 6084963 h 6110395"/>
              <a:gd name="connsiteX13" fmla="*/ 652174 w 4008133"/>
              <a:gd name="connsiteY13" fmla="*/ 5194400 h 6110395"/>
              <a:gd name="connsiteX14" fmla="*/ 615277 w 4008133"/>
              <a:gd name="connsiteY14" fmla="*/ 2888814 h 6110395"/>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399382 w 4008133"/>
              <a:gd name="connsiteY5" fmla="*/ 477553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401494 w 4008133"/>
              <a:gd name="connsiteY5" fmla="*/ 611995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401494 w 4008133"/>
              <a:gd name="connsiteY5" fmla="*/ 611995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473759 w 4008133"/>
              <a:gd name="connsiteY5" fmla="*/ 751351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08133" h="6133744">
                <a:moveTo>
                  <a:pt x="615277" y="2912163"/>
                </a:moveTo>
                <a:cubicBezTo>
                  <a:pt x="474256" y="2390624"/>
                  <a:pt x="-10537" y="2323839"/>
                  <a:pt x="177573" y="1820150"/>
                </a:cubicBezTo>
                <a:cubicBezTo>
                  <a:pt x="235292" y="1531894"/>
                  <a:pt x="-133313" y="1632503"/>
                  <a:pt x="53150" y="1244780"/>
                </a:cubicBezTo>
                <a:cubicBezTo>
                  <a:pt x="239613" y="857057"/>
                  <a:pt x="576356" y="216307"/>
                  <a:pt x="873818" y="50230"/>
                </a:cubicBezTo>
                <a:cubicBezTo>
                  <a:pt x="1171280" y="-115847"/>
                  <a:pt x="1583664" y="177097"/>
                  <a:pt x="1837925" y="248317"/>
                </a:cubicBezTo>
                <a:cubicBezTo>
                  <a:pt x="2092186" y="319537"/>
                  <a:pt x="2344692" y="735413"/>
                  <a:pt x="2473759" y="751351"/>
                </a:cubicBezTo>
                <a:cubicBezTo>
                  <a:pt x="2602826" y="767289"/>
                  <a:pt x="2913275" y="1219000"/>
                  <a:pt x="3066790" y="1370129"/>
                </a:cubicBezTo>
                <a:cubicBezTo>
                  <a:pt x="3220305" y="1521258"/>
                  <a:pt x="3238000" y="1516088"/>
                  <a:pt x="3394848" y="1658128"/>
                </a:cubicBezTo>
                <a:cubicBezTo>
                  <a:pt x="3551696" y="1800168"/>
                  <a:pt x="4020597" y="1915563"/>
                  <a:pt x="4007880" y="2222371"/>
                </a:cubicBezTo>
                <a:cubicBezTo>
                  <a:pt x="3995164" y="2529179"/>
                  <a:pt x="3506638" y="3250178"/>
                  <a:pt x="3318549" y="3498974"/>
                </a:cubicBezTo>
                <a:cubicBezTo>
                  <a:pt x="3130460" y="3747770"/>
                  <a:pt x="3018009" y="3587499"/>
                  <a:pt x="2879346" y="3715146"/>
                </a:cubicBezTo>
                <a:cubicBezTo>
                  <a:pt x="2632910" y="4107768"/>
                  <a:pt x="2676153" y="3847442"/>
                  <a:pt x="2440204" y="4246303"/>
                </a:cubicBezTo>
                <a:cubicBezTo>
                  <a:pt x="2288437" y="4540980"/>
                  <a:pt x="1121375" y="5292624"/>
                  <a:pt x="1730690" y="5720601"/>
                </a:cubicBezTo>
                <a:cubicBezTo>
                  <a:pt x="1640041" y="6205997"/>
                  <a:pt x="1669155" y="6147854"/>
                  <a:pt x="1463654" y="6108312"/>
                </a:cubicBezTo>
                <a:cubicBezTo>
                  <a:pt x="1258153" y="6068770"/>
                  <a:pt x="793570" y="5750441"/>
                  <a:pt x="652174" y="5217749"/>
                </a:cubicBezTo>
                <a:cubicBezTo>
                  <a:pt x="510778" y="4685058"/>
                  <a:pt x="578336" y="3773416"/>
                  <a:pt x="615277" y="2912163"/>
                </a:cubicBezTo>
                <a:close/>
              </a:path>
            </a:pathLst>
          </a:cu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22" name="Groupe 121">
            <a:extLst>
              <a:ext uri="{FF2B5EF4-FFF2-40B4-BE49-F238E27FC236}">
                <a16:creationId xmlns:a16="http://schemas.microsoft.com/office/drawing/2014/main" id="{9C3F9BCE-8315-B8E8-0FD5-A57F114D7A40}"/>
              </a:ext>
            </a:extLst>
          </p:cNvPr>
          <p:cNvGrpSpPr/>
          <p:nvPr/>
        </p:nvGrpSpPr>
        <p:grpSpPr>
          <a:xfrm>
            <a:off x="1777942" y="589164"/>
            <a:ext cx="2719687" cy="1187811"/>
            <a:chOff x="1777942" y="589164"/>
            <a:chExt cx="2719687" cy="1187811"/>
          </a:xfrm>
        </p:grpSpPr>
        <p:sp>
          <p:nvSpPr>
            <p:cNvPr id="116" name="Arc 115">
              <a:extLst>
                <a:ext uri="{FF2B5EF4-FFF2-40B4-BE49-F238E27FC236}">
                  <a16:creationId xmlns:a16="http://schemas.microsoft.com/office/drawing/2014/main" id="{6C4BD92B-59ED-A468-880F-04190FEFCEA1}"/>
                </a:ext>
              </a:extLst>
            </p:cNvPr>
            <p:cNvSpPr/>
            <p:nvPr/>
          </p:nvSpPr>
          <p:spPr>
            <a:xfrm rot="1207148">
              <a:off x="1777942" y="617664"/>
              <a:ext cx="2719687" cy="1159311"/>
            </a:xfrm>
            <a:prstGeom prst="arc">
              <a:avLst>
                <a:gd name="adj1" fmla="val 16200000"/>
                <a:gd name="adj2" fmla="val 19831826"/>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8" name="Triangle isocèle 117">
              <a:extLst>
                <a:ext uri="{FF2B5EF4-FFF2-40B4-BE49-F238E27FC236}">
                  <a16:creationId xmlns:a16="http://schemas.microsoft.com/office/drawing/2014/main" id="{6D96A7B9-8B22-2EA1-9343-1D034EC276C1}"/>
                </a:ext>
              </a:extLst>
            </p:cNvPr>
            <p:cNvSpPr/>
            <p:nvPr/>
          </p:nvSpPr>
          <p:spPr>
            <a:xfrm rot="1404546">
              <a:off x="3443604" y="589164"/>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Triangle isocèle 118">
              <a:extLst>
                <a:ext uri="{FF2B5EF4-FFF2-40B4-BE49-F238E27FC236}">
                  <a16:creationId xmlns:a16="http://schemas.microsoft.com/office/drawing/2014/main" id="{DA3CE0F9-491F-E6F2-809C-006A0DE66877}"/>
                </a:ext>
              </a:extLst>
            </p:cNvPr>
            <p:cNvSpPr/>
            <p:nvPr/>
          </p:nvSpPr>
          <p:spPr>
            <a:xfrm rot="1404546">
              <a:off x="3605733" y="647583"/>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Triangle isocèle 119">
              <a:extLst>
                <a:ext uri="{FF2B5EF4-FFF2-40B4-BE49-F238E27FC236}">
                  <a16:creationId xmlns:a16="http://schemas.microsoft.com/office/drawing/2014/main" id="{297DD737-34DD-0FE2-5619-F30A800F3BC2}"/>
                </a:ext>
              </a:extLst>
            </p:cNvPr>
            <p:cNvSpPr/>
            <p:nvPr/>
          </p:nvSpPr>
          <p:spPr>
            <a:xfrm rot="1763725">
              <a:off x="3766588" y="720682"/>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Triangle isocèle 120">
              <a:extLst>
                <a:ext uri="{FF2B5EF4-FFF2-40B4-BE49-F238E27FC236}">
                  <a16:creationId xmlns:a16="http://schemas.microsoft.com/office/drawing/2014/main" id="{71045171-2559-81F5-251C-BCEC417559B2}"/>
                </a:ext>
              </a:extLst>
            </p:cNvPr>
            <p:cNvSpPr/>
            <p:nvPr/>
          </p:nvSpPr>
          <p:spPr>
            <a:xfrm rot="2020930">
              <a:off x="3925363" y="829479"/>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3" name="Flèche : droite 122">
            <a:extLst>
              <a:ext uri="{FF2B5EF4-FFF2-40B4-BE49-F238E27FC236}">
                <a16:creationId xmlns:a16="http://schemas.microsoft.com/office/drawing/2014/main" id="{F433CBDC-218C-290D-563A-D0EE15FA896F}"/>
              </a:ext>
            </a:extLst>
          </p:cNvPr>
          <p:cNvSpPr/>
          <p:nvPr/>
        </p:nvSpPr>
        <p:spPr>
          <a:xfrm>
            <a:off x="5000355" y="3735604"/>
            <a:ext cx="633971" cy="637494"/>
          </a:xfrm>
          <a:prstGeom prst="rightArrow">
            <a:avLst/>
          </a:prstGeom>
          <a:solidFill>
            <a:schemeClr val="accent6">
              <a:lumMod val="75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4" name="Flèche : droite 123">
            <a:extLst>
              <a:ext uri="{FF2B5EF4-FFF2-40B4-BE49-F238E27FC236}">
                <a16:creationId xmlns:a16="http://schemas.microsoft.com/office/drawing/2014/main" id="{500EA360-A17D-570F-32C5-8D7BBBE15E8F}"/>
              </a:ext>
            </a:extLst>
          </p:cNvPr>
          <p:cNvSpPr/>
          <p:nvPr/>
        </p:nvSpPr>
        <p:spPr>
          <a:xfrm rot="10800000">
            <a:off x="894868" y="2400160"/>
            <a:ext cx="633971" cy="637494"/>
          </a:xfrm>
          <a:prstGeom prst="rightArrow">
            <a:avLst/>
          </a:prstGeom>
          <a:solidFill>
            <a:schemeClr val="accent6">
              <a:lumMod val="75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a:extLst>
              <a:ext uri="{FF2B5EF4-FFF2-40B4-BE49-F238E27FC236}">
                <a16:creationId xmlns:a16="http://schemas.microsoft.com/office/drawing/2014/main" id="{A2FC99CF-40F2-2E81-4873-24CA7B0BD141}"/>
              </a:ext>
            </a:extLst>
          </p:cNvPr>
          <p:cNvSpPr txBox="1"/>
          <p:nvPr/>
        </p:nvSpPr>
        <p:spPr>
          <a:xfrm>
            <a:off x="2900640" y="4225117"/>
            <a:ext cx="914033" cy="276999"/>
          </a:xfrm>
          <a:prstGeom prst="rect">
            <a:avLst/>
          </a:prstGeom>
          <a:noFill/>
        </p:spPr>
        <p:txBody>
          <a:bodyPr wrap="none" rtlCol="0">
            <a:spAutoFit/>
          </a:bodyPr>
          <a:lstStyle/>
          <a:p>
            <a:r>
              <a:rPr lang="fr-FR" sz="1200" dirty="0">
                <a:latin typeface="Tw Cen MT" panose="020B0602020104020603" pitchFamily="34" charset="0"/>
              </a:rPr>
              <a:t>ARGENTINE</a:t>
            </a:r>
            <a:endParaRPr lang="fr-FR" sz="1400" dirty="0">
              <a:latin typeface="Tw Cen MT" panose="020B0602020104020603" pitchFamily="34" charset="0"/>
            </a:endParaRPr>
          </a:p>
        </p:txBody>
      </p:sp>
      <p:sp>
        <p:nvSpPr>
          <p:cNvPr id="85" name="ZoneTexte 84">
            <a:extLst>
              <a:ext uri="{FF2B5EF4-FFF2-40B4-BE49-F238E27FC236}">
                <a16:creationId xmlns:a16="http://schemas.microsoft.com/office/drawing/2014/main" id="{31C737A9-806A-EE86-6054-95BC213FFD4E}"/>
              </a:ext>
            </a:extLst>
          </p:cNvPr>
          <p:cNvSpPr txBox="1"/>
          <p:nvPr/>
        </p:nvSpPr>
        <p:spPr>
          <a:xfrm>
            <a:off x="2388236" y="3683001"/>
            <a:ext cx="497252" cy="276999"/>
          </a:xfrm>
          <a:prstGeom prst="rect">
            <a:avLst/>
          </a:prstGeom>
          <a:noFill/>
        </p:spPr>
        <p:txBody>
          <a:bodyPr wrap="none" rtlCol="0">
            <a:spAutoFit/>
          </a:bodyPr>
          <a:lstStyle/>
          <a:p>
            <a:r>
              <a:rPr lang="fr-FR" sz="1200" dirty="0">
                <a:latin typeface="Tw Cen MT" panose="020B0602020104020603" pitchFamily="34" charset="0"/>
              </a:rPr>
              <a:t>CHILI</a:t>
            </a:r>
          </a:p>
        </p:txBody>
      </p:sp>
      <p:sp>
        <p:nvSpPr>
          <p:cNvPr id="86" name="ZoneTexte 85">
            <a:extLst>
              <a:ext uri="{FF2B5EF4-FFF2-40B4-BE49-F238E27FC236}">
                <a16:creationId xmlns:a16="http://schemas.microsoft.com/office/drawing/2014/main" id="{1A927467-2A71-4FEC-1934-7A16934EE033}"/>
              </a:ext>
            </a:extLst>
          </p:cNvPr>
          <p:cNvSpPr txBox="1"/>
          <p:nvPr/>
        </p:nvSpPr>
        <p:spPr>
          <a:xfrm>
            <a:off x="3327739" y="3475156"/>
            <a:ext cx="887807" cy="276999"/>
          </a:xfrm>
          <a:prstGeom prst="rect">
            <a:avLst/>
          </a:prstGeom>
          <a:noFill/>
        </p:spPr>
        <p:txBody>
          <a:bodyPr wrap="none" rtlCol="0">
            <a:spAutoFit/>
          </a:bodyPr>
          <a:lstStyle/>
          <a:p>
            <a:r>
              <a:rPr lang="fr-FR" sz="1200" dirty="0">
                <a:latin typeface="Tw Cen MT" panose="020B0602020104020603" pitchFamily="34" charset="0"/>
              </a:rPr>
              <a:t>PARAGUAY</a:t>
            </a:r>
          </a:p>
        </p:txBody>
      </p:sp>
      <p:sp>
        <p:nvSpPr>
          <p:cNvPr id="114" name="ZoneTexte 113">
            <a:extLst>
              <a:ext uri="{FF2B5EF4-FFF2-40B4-BE49-F238E27FC236}">
                <a16:creationId xmlns:a16="http://schemas.microsoft.com/office/drawing/2014/main" id="{4F602C9A-00FA-90F2-D817-73882291E870}"/>
              </a:ext>
            </a:extLst>
          </p:cNvPr>
          <p:cNvSpPr txBox="1"/>
          <p:nvPr/>
        </p:nvSpPr>
        <p:spPr>
          <a:xfrm>
            <a:off x="4342117" y="2831473"/>
            <a:ext cx="575799" cy="276999"/>
          </a:xfrm>
          <a:prstGeom prst="rect">
            <a:avLst/>
          </a:prstGeom>
          <a:noFill/>
        </p:spPr>
        <p:txBody>
          <a:bodyPr wrap="none" rtlCol="0">
            <a:spAutoFit/>
          </a:bodyPr>
          <a:lstStyle/>
          <a:p>
            <a:r>
              <a:rPr lang="fr-FR" sz="1200" dirty="0">
                <a:latin typeface="Tw Cen MT" panose="020B0602020104020603" pitchFamily="34" charset="0"/>
              </a:rPr>
              <a:t>BRESIL</a:t>
            </a:r>
          </a:p>
        </p:txBody>
      </p:sp>
      <p:sp>
        <p:nvSpPr>
          <p:cNvPr id="117" name="ZoneTexte 116">
            <a:extLst>
              <a:ext uri="{FF2B5EF4-FFF2-40B4-BE49-F238E27FC236}">
                <a16:creationId xmlns:a16="http://schemas.microsoft.com/office/drawing/2014/main" id="{DDE682DF-F98E-54B8-3589-D5E8D9EE3594}"/>
              </a:ext>
            </a:extLst>
          </p:cNvPr>
          <p:cNvSpPr txBox="1"/>
          <p:nvPr/>
        </p:nvSpPr>
        <p:spPr>
          <a:xfrm>
            <a:off x="2799974" y="3054004"/>
            <a:ext cx="667170" cy="276999"/>
          </a:xfrm>
          <a:prstGeom prst="rect">
            <a:avLst/>
          </a:prstGeom>
          <a:noFill/>
        </p:spPr>
        <p:txBody>
          <a:bodyPr wrap="none" rtlCol="0">
            <a:spAutoFit/>
          </a:bodyPr>
          <a:lstStyle/>
          <a:p>
            <a:r>
              <a:rPr lang="fr-FR" sz="1200" dirty="0">
                <a:latin typeface="Tw Cen MT" panose="020B0602020104020603" pitchFamily="34" charset="0"/>
              </a:rPr>
              <a:t>BOLIVIE</a:t>
            </a:r>
          </a:p>
        </p:txBody>
      </p:sp>
      <p:sp>
        <p:nvSpPr>
          <p:cNvPr id="125" name="ZoneTexte 124">
            <a:extLst>
              <a:ext uri="{FF2B5EF4-FFF2-40B4-BE49-F238E27FC236}">
                <a16:creationId xmlns:a16="http://schemas.microsoft.com/office/drawing/2014/main" id="{2AF83CE4-3060-0E8B-A0AB-94A5ECC47C22}"/>
              </a:ext>
            </a:extLst>
          </p:cNvPr>
          <p:cNvSpPr txBox="1"/>
          <p:nvPr/>
        </p:nvSpPr>
        <p:spPr>
          <a:xfrm>
            <a:off x="1970443" y="2663574"/>
            <a:ext cx="617477" cy="276999"/>
          </a:xfrm>
          <a:prstGeom prst="rect">
            <a:avLst/>
          </a:prstGeom>
          <a:noFill/>
        </p:spPr>
        <p:txBody>
          <a:bodyPr wrap="none" rtlCol="0">
            <a:spAutoFit/>
          </a:bodyPr>
          <a:lstStyle/>
          <a:p>
            <a:r>
              <a:rPr lang="fr-FR" sz="1200" dirty="0">
                <a:latin typeface="Tw Cen MT" panose="020B0602020104020603" pitchFamily="34" charset="0"/>
              </a:rPr>
              <a:t>PEROU</a:t>
            </a:r>
          </a:p>
        </p:txBody>
      </p:sp>
      <p:sp>
        <p:nvSpPr>
          <p:cNvPr id="126" name="ZoneTexte 125">
            <a:extLst>
              <a:ext uri="{FF2B5EF4-FFF2-40B4-BE49-F238E27FC236}">
                <a16:creationId xmlns:a16="http://schemas.microsoft.com/office/drawing/2014/main" id="{4E2A3C13-D411-C0A4-48E7-68935A16B64D}"/>
              </a:ext>
            </a:extLst>
          </p:cNvPr>
          <p:cNvSpPr txBox="1"/>
          <p:nvPr/>
        </p:nvSpPr>
        <p:spPr>
          <a:xfrm>
            <a:off x="1256198" y="1633031"/>
            <a:ext cx="853439" cy="276999"/>
          </a:xfrm>
          <a:prstGeom prst="rect">
            <a:avLst/>
          </a:prstGeom>
          <a:noFill/>
        </p:spPr>
        <p:txBody>
          <a:bodyPr wrap="none" rtlCol="0">
            <a:spAutoFit/>
          </a:bodyPr>
          <a:lstStyle/>
          <a:p>
            <a:r>
              <a:rPr lang="fr-FR" sz="1200" dirty="0">
                <a:latin typeface="Tw Cen MT" panose="020B0602020104020603" pitchFamily="34" charset="0"/>
              </a:rPr>
              <a:t>EQUATEUR</a:t>
            </a:r>
          </a:p>
        </p:txBody>
      </p:sp>
      <p:sp>
        <p:nvSpPr>
          <p:cNvPr id="127" name="ZoneTexte 126">
            <a:extLst>
              <a:ext uri="{FF2B5EF4-FFF2-40B4-BE49-F238E27FC236}">
                <a16:creationId xmlns:a16="http://schemas.microsoft.com/office/drawing/2014/main" id="{339ED93A-1E3D-F552-2466-ED267664B86A}"/>
              </a:ext>
            </a:extLst>
          </p:cNvPr>
          <p:cNvSpPr txBox="1"/>
          <p:nvPr/>
        </p:nvSpPr>
        <p:spPr>
          <a:xfrm>
            <a:off x="1865732" y="1241426"/>
            <a:ext cx="869277" cy="276999"/>
          </a:xfrm>
          <a:prstGeom prst="rect">
            <a:avLst/>
          </a:prstGeom>
          <a:noFill/>
        </p:spPr>
        <p:txBody>
          <a:bodyPr wrap="none" rtlCol="0">
            <a:spAutoFit/>
          </a:bodyPr>
          <a:lstStyle/>
          <a:p>
            <a:r>
              <a:rPr lang="fr-FR" sz="1200" dirty="0">
                <a:latin typeface="Tw Cen MT" panose="020B0602020104020603" pitchFamily="34" charset="0"/>
              </a:rPr>
              <a:t>COLOMBIE</a:t>
            </a:r>
          </a:p>
        </p:txBody>
      </p:sp>
      <p:sp>
        <p:nvSpPr>
          <p:cNvPr id="128" name="ZoneTexte 127">
            <a:extLst>
              <a:ext uri="{FF2B5EF4-FFF2-40B4-BE49-F238E27FC236}">
                <a16:creationId xmlns:a16="http://schemas.microsoft.com/office/drawing/2014/main" id="{3398FF77-4482-56CC-3A2D-54E6B20DB041}"/>
              </a:ext>
            </a:extLst>
          </p:cNvPr>
          <p:cNvSpPr txBox="1"/>
          <p:nvPr/>
        </p:nvSpPr>
        <p:spPr>
          <a:xfrm>
            <a:off x="4777900" y="586446"/>
            <a:ext cx="923907" cy="276999"/>
          </a:xfrm>
          <a:prstGeom prst="rect">
            <a:avLst/>
          </a:prstGeom>
          <a:noFill/>
        </p:spPr>
        <p:txBody>
          <a:bodyPr wrap="none" rtlCol="0">
            <a:spAutoFit/>
          </a:bodyPr>
          <a:lstStyle/>
          <a:p>
            <a:r>
              <a:rPr lang="fr-FR" sz="1200" dirty="0">
                <a:latin typeface="Tw Cen MT" panose="020B0602020104020603" pitchFamily="34" charset="0"/>
              </a:rPr>
              <a:t>1. GUYANA</a:t>
            </a:r>
          </a:p>
        </p:txBody>
      </p:sp>
      <p:sp>
        <p:nvSpPr>
          <p:cNvPr id="129" name="ZoneTexte 128">
            <a:extLst>
              <a:ext uri="{FF2B5EF4-FFF2-40B4-BE49-F238E27FC236}">
                <a16:creationId xmlns:a16="http://schemas.microsoft.com/office/drawing/2014/main" id="{8A1B47A1-02C2-C06B-5DE7-F995B4A0D218}"/>
              </a:ext>
            </a:extLst>
          </p:cNvPr>
          <p:cNvSpPr txBox="1"/>
          <p:nvPr/>
        </p:nvSpPr>
        <p:spPr>
          <a:xfrm>
            <a:off x="4724419" y="792509"/>
            <a:ext cx="1007007" cy="276999"/>
          </a:xfrm>
          <a:prstGeom prst="rect">
            <a:avLst/>
          </a:prstGeom>
          <a:noFill/>
        </p:spPr>
        <p:txBody>
          <a:bodyPr wrap="none" rtlCol="0">
            <a:spAutoFit/>
          </a:bodyPr>
          <a:lstStyle/>
          <a:p>
            <a:r>
              <a:rPr lang="fr-FR" sz="1200" dirty="0">
                <a:latin typeface="Tw Cen MT" panose="020B0602020104020603" pitchFamily="34" charset="0"/>
              </a:rPr>
              <a:t>2. SURINAME</a:t>
            </a:r>
          </a:p>
        </p:txBody>
      </p:sp>
      <p:sp>
        <p:nvSpPr>
          <p:cNvPr id="130" name="ZoneTexte 129">
            <a:extLst>
              <a:ext uri="{FF2B5EF4-FFF2-40B4-BE49-F238E27FC236}">
                <a16:creationId xmlns:a16="http://schemas.microsoft.com/office/drawing/2014/main" id="{5D9CC691-67CB-ED4F-31B8-1845758208B5}"/>
              </a:ext>
            </a:extLst>
          </p:cNvPr>
          <p:cNvSpPr txBox="1"/>
          <p:nvPr/>
        </p:nvSpPr>
        <p:spPr>
          <a:xfrm>
            <a:off x="3368767" y="1075397"/>
            <a:ext cx="269626" cy="276999"/>
          </a:xfrm>
          <a:prstGeom prst="rect">
            <a:avLst/>
          </a:prstGeom>
          <a:noFill/>
        </p:spPr>
        <p:txBody>
          <a:bodyPr wrap="none" rtlCol="0">
            <a:spAutoFit/>
          </a:bodyPr>
          <a:lstStyle/>
          <a:p>
            <a:r>
              <a:rPr lang="fr-FR" sz="1200" dirty="0">
                <a:latin typeface="Tw Cen MT" panose="020B0602020104020603" pitchFamily="34" charset="0"/>
              </a:rPr>
              <a:t>1</a:t>
            </a:r>
          </a:p>
        </p:txBody>
      </p:sp>
      <p:sp>
        <p:nvSpPr>
          <p:cNvPr id="132" name="ZoneTexte 131">
            <a:extLst>
              <a:ext uri="{FF2B5EF4-FFF2-40B4-BE49-F238E27FC236}">
                <a16:creationId xmlns:a16="http://schemas.microsoft.com/office/drawing/2014/main" id="{EEA33FF5-CB63-9182-DBB5-4DC685D9717E}"/>
              </a:ext>
            </a:extLst>
          </p:cNvPr>
          <p:cNvSpPr txBox="1"/>
          <p:nvPr/>
        </p:nvSpPr>
        <p:spPr>
          <a:xfrm>
            <a:off x="3638115" y="1195654"/>
            <a:ext cx="269626" cy="276999"/>
          </a:xfrm>
          <a:prstGeom prst="rect">
            <a:avLst/>
          </a:prstGeom>
          <a:noFill/>
        </p:spPr>
        <p:txBody>
          <a:bodyPr wrap="none" rtlCol="0">
            <a:spAutoFit/>
          </a:bodyPr>
          <a:lstStyle/>
          <a:p>
            <a:r>
              <a:rPr lang="fr-FR" sz="1200" dirty="0">
                <a:latin typeface="Tw Cen MT" panose="020B0602020104020603" pitchFamily="34" charset="0"/>
              </a:rPr>
              <a:t>2</a:t>
            </a:r>
          </a:p>
        </p:txBody>
      </p:sp>
      <p:sp>
        <p:nvSpPr>
          <p:cNvPr id="131" name="ZoneTexte 130">
            <a:extLst>
              <a:ext uri="{FF2B5EF4-FFF2-40B4-BE49-F238E27FC236}">
                <a16:creationId xmlns:a16="http://schemas.microsoft.com/office/drawing/2014/main" id="{7A27E859-E449-2EEA-D054-83F9C50B3D28}"/>
              </a:ext>
            </a:extLst>
          </p:cNvPr>
          <p:cNvSpPr txBox="1"/>
          <p:nvPr/>
        </p:nvSpPr>
        <p:spPr>
          <a:xfrm>
            <a:off x="2469277" y="852252"/>
            <a:ext cx="904415" cy="276999"/>
          </a:xfrm>
          <a:prstGeom prst="rect">
            <a:avLst/>
          </a:prstGeom>
          <a:noFill/>
        </p:spPr>
        <p:txBody>
          <a:bodyPr wrap="none" rtlCol="0">
            <a:spAutoFit/>
          </a:bodyPr>
          <a:lstStyle/>
          <a:p>
            <a:r>
              <a:rPr lang="fr-FR" sz="1200" dirty="0">
                <a:latin typeface="Tw Cen MT" panose="020B0602020104020603" pitchFamily="34" charset="0"/>
              </a:rPr>
              <a:t>VENEZUELA</a:t>
            </a:r>
          </a:p>
        </p:txBody>
      </p:sp>
      <p:sp>
        <p:nvSpPr>
          <p:cNvPr id="133" name="ZoneTexte 132">
            <a:extLst>
              <a:ext uri="{FF2B5EF4-FFF2-40B4-BE49-F238E27FC236}">
                <a16:creationId xmlns:a16="http://schemas.microsoft.com/office/drawing/2014/main" id="{C0A3290F-D9E5-E8E3-00D0-BA5C7B77BF25}"/>
              </a:ext>
            </a:extLst>
          </p:cNvPr>
          <p:cNvSpPr txBox="1"/>
          <p:nvPr/>
        </p:nvSpPr>
        <p:spPr>
          <a:xfrm>
            <a:off x="4034769" y="1106003"/>
            <a:ext cx="1313565" cy="276999"/>
          </a:xfrm>
          <a:prstGeom prst="rect">
            <a:avLst/>
          </a:prstGeom>
          <a:noFill/>
        </p:spPr>
        <p:txBody>
          <a:bodyPr wrap="none" rtlCol="0">
            <a:spAutoFit/>
          </a:bodyPr>
          <a:lstStyle/>
          <a:p>
            <a:r>
              <a:rPr lang="fr-FR" sz="1200" dirty="0">
                <a:latin typeface="Tw Cen MT" panose="020B0602020104020603" pitchFamily="34" charset="0"/>
              </a:rPr>
              <a:t>Guyane française</a:t>
            </a:r>
          </a:p>
        </p:txBody>
      </p:sp>
      <p:sp>
        <p:nvSpPr>
          <p:cNvPr id="134" name="ZoneTexte 133">
            <a:extLst>
              <a:ext uri="{FF2B5EF4-FFF2-40B4-BE49-F238E27FC236}">
                <a16:creationId xmlns:a16="http://schemas.microsoft.com/office/drawing/2014/main" id="{53EF30E1-9A12-E764-CCF8-39AE8893ADAD}"/>
              </a:ext>
            </a:extLst>
          </p:cNvPr>
          <p:cNvSpPr txBox="1"/>
          <p:nvPr/>
        </p:nvSpPr>
        <p:spPr>
          <a:xfrm>
            <a:off x="4201423" y="6117764"/>
            <a:ext cx="1053622" cy="276999"/>
          </a:xfrm>
          <a:prstGeom prst="rect">
            <a:avLst/>
          </a:prstGeom>
          <a:noFill/>
        </p:spPr>
        <p:txBody>
          <a:bodyPr wrap="none" rtlCol="0">
            <a:spAutoFit/>
          </a:bodyPr>
          <a:lstStyle/>
          <a:p>
            <a:r>
              <a:rPr lang="fr-FR" sz="1200" dirty="0" err="1">
                <a:latin typeface="Tw Cen MT" panose="020B0602020104020603" pitchFamily="34" charset="0"/>
              </a:rPr>
              <a:t>Falklands</a:t>
            </a:r>
            <a:r>
              <a:rPr lang="fr-FR" sz="1200" dirty="0">
                <a:latin typeface="Tw Cen MT" panose="020B0602020104020603" pitchFamily="34" charset="0"/>
              </a:rPr>
              <a:t> (RU)</a:t>
            </a:r>
          </a:p>
        </p:txBody>
      </p:sp>
      <p:sp>
        <p:nvSpPr>
          <p:cNvPr id="135" name="ZoneTexte 134">
            <a:extLst>
              <a:ext uri="{FF2B5EF4-FFF2-40B4-BE49-F238E27FC236}">
                <a16:creationId xmlns:a16="http://schemas.microsoft.com/office/drawing/2014/main" id="{67833FC2-45B3-2BC1-461F-AC11A3E8BCFB}"/>
              </a:ext>
            </a:extLst>
          </p:cNvPr>
          <p:cNvSpPr txBox="1"/>
          <p:nvPr/>
        </p:nvSpPr>
        <p:spPr>
          <a:xfrm>
            <a:off x="597440" y="4965263"/>
            <a:ext cx="1559338" cy="307777"/>
          </a:xfrm>
          <a:prstGeom prst="rect">
            <a:avLst/>
          </a:prstGeom>
          <a:noFill/>
        </p:spPr>
        <p:txBody>
          <a:bodyPr wrap="square" rtlCol="0">
            <a:spAutoFit/>
          </a:bodyPr>
          <a:lstStyle/>
          <a:p>
            <a:r>
              <a:rPr lang="fr-FR" sz="1400" dirty="0">
                <a:solidFill>
                  <a:srgbClr val="0070C0"/>
                </a:solidFill>
                <a:latin typeface="Tw Cen MT" panose="020B0602020104020603" pitchFamily="34" charset="0"/>
              </a:rPr>
              <a:t>OCEAN PACIFIQUE</a:t>
            </a:r>
          </a:p>
        </p:txBody>
      </p:sp>
      <p:sp>
        <p:nvSpPr>
          <p:cNvPr id="136" name="ZoneTexte 135">
            <a:extLst>
              <a:ext uri="{FF2B5EF4-FFF2-40B4-BE49-F238E27FC236}">
                <a16:creationId xmlns:a16="http://schemas.microsoft.com/office/drawing/2014/main" id="{357C57B0-191E-F033-0D4D-1A868654CC24}"/>
              </a:ext>
            </a:extLst>
          </p:cNvPr>
          <p:cNvSpPr txBox="1"/>
          <p:nvPr/>
        </p:nvSpPr>
        <p:spPr>
          <a:xfrm>
            <a:off x="4567260" y="5337630"/>
            <a:ext cx="1105495" cy="523220"/>
          </a:xfrm>
          <a:prstGeom prst="rect">
            <a:avLst/>
          </a:prstGeom>
          <a:noFill/>
        </p:spPr>
        <p:txBody>
          <a:bodyPr wrap="none" rtlCol="0">
            <a:spAutoFit/>
          </a:bodyPr>
          <a:lstStyle/>
          <a:p>
            <a:pPr algn="ctr"/>
            <a:r>
              <a:rPr lang="fr-FR" sz="1400" dirty="0">
                <a:solidFill>
                  <a:srgbClr val="0070C0"/>
                </a:solidFill>
                <a:latin typeface="Tw Cen MT" panose="020B0602020104020603" pitchFamily="34" charset="0"/>
              </a:rPr>
              <a:t>OCEAN </a:t>
            </a:r>
          </a:p>
          <a:p>
            <a:pPr algn="ctr"/>
            <a:r>
              <a:rPr lang="fr-FR" sz="1400" dirty="0">
                <a:solidFill>
                  <a:srgbClr val="0070C0"/>
                </a:solidFill>
                <a:latin typeface="Tw Cen MT" panose="020B0602020104020603" pitchFamily="34" charset="0"/>
              </a:rPr>
              <a:t>ATLANTIQUE</a:t>
            </a:r>
          </a:p>
        </p:txBody>
      </p:sp>
      <p:sp>
        <p:nvSpPr>
          <p:cNvPr id="137" name="ZoneTexte 136">
            <a:extLst>
              <a:ext uri="{FF2B5EF4-FFF2-40B4-BE49-F238E27FC236}">
                <a16:creationId xmlns:a16="http://schemas.microsoft.com/office/drawing/2014/main" id="{8D853543-5AB8-9524-617F-F77DDCB1C1B0}"/>
              </a:ext>
            </a:extLst>
          </p:cNvPr>
          <p:cNvSpPr txBox="1"/>
          <p:nvPr/>
        </p:nvSpPr>
        <p:spPr>
          <a:xfrm>
            <a:off x="644781" y="-38100"/>
            <a:ext cx="11209388"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b="1" u="sng" dirty="0">
                <a:solidFill>
                  <a:srgbClr val="FF0000"/>
                </a:solidFill>
                <a:latin typeface="Century Gothic" panose="020B0502020202020204" pitchFamily="34" charset="0"/>
              </a:rPr>
              <a:t>Etape 7</a:t>
            </a:r>
            <a:r>
              <a:rPr lang="fr-FR" b="1" dirty="0">
                <a:solidFill>
                  <a:srgbClr val="FF0000"/>
                </a:solidFill>
                <a:latin typeface="Century Gothic" panose="020B0502020202020204" pitchFamily="34" charset="0"/>
              </a:rPr>
              <a:t> : N’oubliez pas de donner un titre au croquis</a:t>
            </a:r>
            <a:endParaRPr lang="fr-FR" b="1" dirty="0">
              <a:solidFill>
                <a:srgbClr val="FF0000"/>
              </a:solidFill>
            </a:endParaRPr>
          </a:p>
        </p:txBody>
      </p:sp>
    </p:spTree>
    <p:extLst>
      <p:ext uri="{BB962C8B-B14F-4D97-AF65-F5344CB8AC3E}">
        <p14:creationId xmlns:p14="http://schemas.microsoft.com/office/powerpoint/2010/main" val="300470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7"/>
                                        </p:tgtEl>
                                        <p:attrNameLst>
                                          <p:attrName>style.visibility</p:attrName>
                                        </p:attrNameLst>
                                      </p:cBhvr>
                                      <p:to>
                                        <p:strVal val="visible"/>
                                      </p:to>
                                    </p:set>
                                    <p:animEffect transition="in" filter="wipe(left)">
                                      <p:cBhvr>
                                        <p:cTn id="7"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C0E35EF-7AD3-FDE0-877C-1AF583FB4721}"/>
            </a:ext>
          </a:extLst>
        </p:cNvPr>
        <p:cNvGrpSpPr/>
        <p:nvPr/>
      </p:nvGrpSpPr>
      <p:grpSpPr>
        <a:xfrm>
          <a:off x="0" y="0"/>
          <a:ext cx="0" cy="0"/>
          <a:chOff x="0" y="0"/>
          <a:chExt cx="0" cy="0"/>
        </a:xfrm>
      </p:grpSpPr>
      <p:pic>
        <p:nvPicPr>
          <p:cNvPr id="137" name="Image 136">
            <a:extLst>
              <a:ext uri="{FF2B5EF4-FFF2-40B4-BE49-F238E27FC236}">
                <a16:creationId xmlns:a16="http://schemas.microsoft.com/office/drawing/2014/main" id="{102BC2E6-C6AF-6832-155E-062CB54721E2}"/>
              </a:ext>
            </a:extLst>
          </p:cNvPr>
          <p:cNvPicPr>
            <a:picLocks noChangeAspect="1"/>
          </p:cNvPicPr>
          <p:nvPr/>
        </p:nvPicPr>
        <p:blipFill>
          <a:blip r:embed="rId3"/>
          <a:stretch>
            <a:fillRect/>
          </a:stretch>
        </p:blipFill>
        <p:spPr>
          <a:xfrm>
            <a:off x="0" y="0"/>
            <a:ext cx="12192000" cy="6869690"/>
          </a:xfrm>
          <a:prstGeom prst="rect">
            <a:avLst/>
          </a:prstGeom>
        </p:spPr>
      </p:pic>
      <p:sp>
        <p:nvSpPr>
          <p:cNvPr id="2" name="Rectangle 1">
            <a:extLst>
              <a:ext uri="{FF2B5EF4-FFF2-40B4-BE49-F238E27FC236}">
                <a16:creationId xmlns:a16="http://schemas.microsoft.com/office/drawing/2014/main" id="{EEB5C9D8-8A2D-EA8F-C262-8311A9344450}"/>
              </a:ext>
            </a:extLst>
          </p:cNvPr>
          <p:cNvSpPr/>
          <p:nvPr/>
        </p:nvSpPr>
        <p:spPr>
          <a:xfrm>
            <a:off x="0" y="-42083"/>
            <a:ext cx="12192000" cy="6885384"/>
          </a:xfrm>
          <a:prstGeom prst="rect">
            <a:avLst/>
          </a:prstGeom>
          <a:solidFill>
            <a:schemeClr val="bg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a:solidFill>
                  <a:schemeClr val="tx2"/>
                </a:solidFill>
                <a:latin typeface="Tw Cen MT" pitchFamily="34" charset="0"/>
              </a:rPr>
              <a:t> </a:t>
            </a:r>
          </a:p>
          <a:p>
            <a:pPr algn="just">
              <a:buFont typeface="Wingdings" pitchFamily="2" charset="2"/>
              <a:buChar char="q"/>
            </a:pPr>
            <a:endParaRPr lang="fr-FR" b="1" dirty="0">
              <a:solidFill>
                <a:schemeClr val="tx2"/>
              </a:solidFill>
              <a:latin typeface="Tw Cen MT" pitchFamily="34" charset="0"/>
            </a:endParaRPr>
          </a:p>
          <a:p>
            <a:pPr algn="ctr"/>
            <a:endParaRPr lang="fr-FR" dirty="0">
              <a:solidFill>
                <a:schemeClr val="tx2"/>
              </a:solidFill>
            </a:endParaRPr>
          </a:p>
        </p:txBody>
      </p:sp>
      <p:grpSp>
        <p:nvGrpSpPr>
          <p:cNvPr id="4" name="Groupe 3">
            <a:extLst>
              <a:ext uri="{FF2B5EF4-FFF2-40B4-BE49-F238E27FC236}">
                <a16:creationId xmlns:a16="http://schemas.microsoft.com/office/drawing/2014/main" id="{767D2F08-F25B-D85D-547C-AEF7F4B9ABFD}"/>
              </a:ext>
            </a:extLst>
          </p:cNvPr>
          <p:cNvGrpSpPr/>
          <p:nvPr/>
        </p:nvGrpSpPr>
        <p:grpSpPr>
          <a:xfrm>
            <a:off x="644781" y="569101"/>
            <a:ext cx="5040608" cy="6089110"/>
            <a:chOff x="0" y="67447"/>
            <a:chExt cx="3296644" cy="4353394"/>
          </a:xfrm>
        </p:grpSpPr>
        <p:pic>
          <p:nvPicPr>
            <p:cNvPr id="8" name="Image 7">
              <a:extLst>
                <a:ext uri="{FF2B5EF4-FFF2-40B4-BE49-F238E27FC236}">
                  <a16:creationId xmlns:a16="http://schemas.microsoft.com/office/drawing/2014/main" id="{5A0A155D-F076-268A-B79C-968EF88E4F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447"/>
              <a:ext cx="3296644" cy="4353394"/>
            </a:xfrm>
            <a:prstGeom prst="rect">
              <a:avLst/>
            </a:prstGeom>
            <a:ln w="6350">
              <a:solidFill>
                <a:schemeClr val="tx1"/>
              </a:solidFill>
            </a:ln>
          </p:spPr>
        </p:pic>
        <p:sp>
          <p:nvSpPr>
            <p:cNvPr id="9" name="Forme libre : forme 8">
              <a:extLst>
                <a:ext uri="{FF2B5EF4-FFF2-40B4-BE49-F238E27FC236}">
                  <a16:creationId xmlns:a16="http://schemas.microsoft.com/office/drawing/2014/main" id="{717EE5EE-4FC3-6D8F-C010-89D0FE2B9B3B}"/>
                </a:ext>
              </a:extLst>
            </p:cNvPr>
            <p:cNvSpPr/>
            <p:nvPr/>
          </p:nvSpPr>
          <p:spPr>
            <a:xfrm>
              <a:off x="55659" y="1765189"/>
              <a:ext cx="1232452" cy="2274073"/>
            </a:xfrm>
            <a:custGeom>
              <a:avLst/>
              <a:gdLst>
                <a:gd name="connsiteX0" fmla="*/ 0 w 1232452"/>
                <a:gd name="connsiteY0" fmla="*/ 23854 h 2274073"/>
                <a:gd name="connsiteX1" fmla="*/ 15902 w 1232452"/>
                <a:gd name="connsiteY1" fmla="*/ 2274073 h 2274073"/>
                <a:gd name="connsiteX2" fmla="*/ 866692 w 1232452"/>
                <a:gd name="connsiteY2" fmla="*/ 2242268 h 2274073"/>
                <a:gd name="connsiteX3" fmla="*/ 1057523 w 1232452"/>
                <a:gd name="connsiteY3" fmla="*/ 1860605 h 2274073"/>
                <a:gd name="connsiteX4" fmla="*/ 946205 w 1232452"/>
                <a:gd name="connsiteY4" fmla="*/ 1319917 h 2274073"/>
                <a:gd name="connsiteX5" fmla="*/ 1224501 w 1232452"/>
                <a:gd name="connsiteY5" fmla="*/ 1208598 h 2274073"/>
                <a:gd name="connsiteX6" fmla="*/ 1232452 w 1232452"/>
                <a:gd name="connsiteY6" fmla="*/ 962108 h 2274073"/>
                <a:gd name="connsiteX7" fmla="*/ 954156 w 1232452"/>
                <a:gd name="connsiteY7" fmla="*/ 818984 h 2274073"/>
                <a:gd name="connsiteX8" fmla="*/ 914400 w 1232452"/>
                <a:gd name="connsiteY8" fmla="*/ 103367 h 2274073"/>
                <a:gd name="connsiteX9" fmla="*/ 246490 w 1232452"/>
                <a:gd name="connsiteY9" fmla="*/ 0 h 2274073"/>
                <a:gd name="connsiteX10" fmla="*/ 0 w 1232452"/>
                <a:gd name="connsiteY10" fmla="*/ 23854 h 227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2452" h="2274073">
                  <a:moveTo>
                    <a:pt x="0" y="23854"/>
                  </a:moveTo>
                  <a:lnTo>
                    <a:pt x="15902" y="2274073"/>
                  </a:lnTo>
                  <a:lnTo>
                    <a:pt x="866692" y="2242268"/>
                  </a:lnTo>
                  <a:lnTo>
                    <a:pt x="1057523" y="1860605"/>
                  </a:lnTo>
                  <a:lnTo>
                    <a:pt x="946205" y="1319917"/>
                  </a:lnTo>
                  <a:lnTo>
                    <a:pt x="1224501" y="1208598"/>
                  </a:lnTo>
                  <a:lnTo>
                    <a:pt x="1232452" y="962108"/>
                  </a:lnTo>
                  <a:lnTo>
                    <a:pt x="954156" y="818984"/>
                  </a:lnTo>
                  <a:lnTo>
                    <a:pt x="914400" y="103367"/>
                  </a:lnTo>
                  <a:lnTo>
                    <a:pt x="246490" y="0"/>
                  </a:lnTo>
                  <a:lnTo>
                    <a:pt x="0" y="23854"/>
                  </a:lnTo>
                  <a:close/>
                </a:path>
              </a:pathLst>
            </a:cu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grpSp>
      <p:sp>
        <p:nvSpPr>
          <p:cNvPr id="5" name="Rectangle 4">
            <a:extLst>
              <a:ext uri="{FF2B5EF4-FFF2-40B4-BE49-F238E27FC236}">
                <a16:creationId xmlns:a16="http://schemas.microsoft.com/office/drawing/2014/main" id="{A4DB62C8-EE61-FD52-8D37-B54B7BA8E5DF}"/>
              </a:ext>
            </a:extLst>
          </p:cNvPr>
          <p:cNvSpPr/>
          <p:nvPr/>
        </p:nvSpPr>
        <p:spPr>
          <a:xfrm>
            <a:off x="5714999" y="569101"/>
            <a:ext cx="6139170" cy="6097131"/>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Zone de texte 6">
            <a:extLst>
              <a:ext uri="{FF2B5EF4-FFF2-40B4-BE49-F238E27FC236}">
                <a16:creationId xmlns:a16="http://schemas.microsoft.com/office/drawing/2014/main" id="{7BCD7114-4200-C529-7A21-4AAD03B7D500}"/>
              </a:ext>
            </a:extLst>
          </p:cNvPr>
          <p:cNvSpPr txBox="1"/>
          <p:nvPr/>
        </p:nvSpPr>
        <p:spPr>
          <a:xfrm>
            <a:off x="623378" y="221029"/>
            <a:ext cx="10965371" cy="3781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Titre</a:t>
            </a:r>
            <a:r>
              <a:rPr lang="fr-FR" sz="1400" b="1" dirty="0">
                <a:effectLst/>
                <a:latin typeface="Century Gothic" panose="020B0502020202020204" pitchFamily="34" charset="0"/>
                <a:ea typeface="Calibri" panose="020F0502020204030204" pitchFamily="34" charset="0"/>
                <a:cs typeface="Times New Roman" panose="02020603050405020304" pitchFamily="18" charset="0"/>
              </a:rPr>
              <a:t> :  </a:t>
            </a: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48FFB947-43C6-E25E-9546-94C820711872}"/>
              </a:ext>
            </a:extLst>
          </p:cNvPr>
          <p:cNvSpPr txBox="1"/>
          <p:nvPr/>
        </p:nvSpPr>
        <p:spPr>
          <a:xfrm>
            <a:off x="5732761" y="599180"/>
            <a:ext cx="4022255"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1-</a:t>
            </a:r>
            <a:r>
              <a:rPr lang="fr-FR" sz="1600" b="1" dirty="0">
                <a:latin typeface="Century Gothic" panose="020B0502020202020204" pitchFamily="34" charset="0"/>
              </a:rPr>
              <a:t> Un processus d’intégration régionale</a:t>
            </a:r>
          </a:p>
        </p:txBody>
      </p:sp>
      <p:sp>
        <p:nvSpPr>
          <p:cNvPr id="11" name="ZoneTexte 10">
            <a:extLst>
              <a:ext uri="{FF2B5EF4-FFF2-40B4-BE49-F238E27FC236}">
                <a16:creationId xmlns:a16="http://schemas.microsoft.com/office/drawing/2014/main" id="{691E2F91-DB82-57F7-DA08-E22B6C23AD54}"/>
              </a:ext>
            </a:extLst>
          </p:cNvPr>
          <p:cNvSpPr txBox="1"/>
          <p:nvPr/>
        </p:nvSpPr>
        <p:spPr>
          <a:xfrm>
            <a:off x="5763241" y="2133600"/>
            <a:ext cx="6146234"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2-</a:t>
            </a:r>
            <a:r>
              <a:rPr lang="fr-FR" sz="1600" b="1" dirty="0">
                <a:latin typeface="Century Gothic" panose="020B0502020202020204" pitchFamily="34" charset="0"/>
              </a:rPr>
              <a:t> Une association de coopération économique dynamique</a:t>
            </a:r>
          </a:p>
        </p:txBody>
      </p:sp>
      <p:sp>
        <p:nvSpPr>
          <p:cNvPr id="12" name="ZoneTexte 11">
            <a:extLst>
              <a:ext uri="{FF2B5EF4-FFF2-40B4-BE49-F238E27FC236}">
                <a16:creationId xmlns:a16="http://schemas.microsoft.com/office/drawing/2014/main" id="{0D50D5FD-EE15-F93E-9826-A796AD6D3406}"/>
              </a:ext>
            </a:extLst>
          </p:cNvPr>
          <p:cNvSpPr txBox="1"/>
          <p:nvPr/>
        </p:nvSpPr>
        <p:spPr>
          <a:xfrm>
            <a:off x="5789743" y="4419600"/>
            <a:ext cx="4514377"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3-</a:t>
            </a:r>
            <a:r>
              <a:rPr lang="fr-FR" sz="1600" b="1" dirty="0">
                <a:latin typeface="Century Gothic" panose="020B0502020202020204" pitchFamily="34" charset="0"/>
              </a:rPr>
              <a:t> Des déséquilibres et des tensions internes</a:t>
            </a:r>
          </a:p>
        </p:txBody>
      </p:sp>
      <p:grpSp>
        <p:nvGrpSpPr>
          <p:cNvPr id="34" name="Groupe 33">
            <a:extLst>
              <a:ext uri="{FF2B5EF4-FFF2-40B4-BE49-F238E27FC236}">
                <a16:creationId xmlns:a16="http://schemas.microsoft.com/office/drawing/2014/main" id="{EDD07C70-D52C-28AB-A753-BE335F8A0A4A}"/>
              </a:ext>
            </a:extLst>
          </p:cNvPr>
          <p:cNvGrpSpPr/>
          <p:nvPr/>
        </p:nvGrpSpPr>
        <p:grpSpPr>
          <a:xfrm>
            <a:off x="2216728" y="1246908"/>
            <a:ext cx="3422072" cy="3330535"/>
            <a:chOff x="2216728" y="1246908"/>
            <a:chExt cx="3422072" cy="3330535"/>
          </a:xfrm>
        </p:grpSpPr>
        <p:grpSp>
          <p:nvGrpSpPr>
            <p:cNvPr id="32" name="Groupe 31">
              <a:extLst>
                <a:ext uri="{FF2B5EF4-FFF2-40B4-BE49-F238E27FC236}">
                  <a16:creationId xmlns:a16="http://schemas.microsoft.com/office/drawing/2014/main" id="{32F57A6A-CCDA-352F-36F5-4B1BB7287DAB}"/>
                </a:ext>
              </a:extLst>
            </p:cNvPr>
            <p:cNvGrpSpPr/>
            <p:nvPr/>
          </p:nvGrpSpPr>
          <p:grpSpPr>
            <a:xfrm>
              <a:off x="2216728" y="1246908"/>
              <a:ext cx="3422072" cy="3330535"/>
              <a:chOff x="2216728" y="1246908"/>
              <a:chExt cx="3422072" cy="3330535"/>
            </a:xfrm>
          </p:grpSpPr>
          <p:grpSp>
            <p:nvGrpSpPr>
              <p:cNvPr id="30" name="Groupe 29">
                <a:extLst>
                  <a:ext uri="{FF2B5EF4-FFF2-40B4-BE49-F238E27FC236}">
                    <a16:creationId xmlns:a16="http://schemas.microsoft.com/office/drawing/2014/main" id="{D42AC782-E21E-B454-CF39-52047DF3D629}"/>
                  </a:ext>
                </a:extLst>
              </p:cNvPr>
              <p:cNvGrpSpPr/>
              <p:nvPr/>
            </p:nvGrpSpPr>
            <p:grpSpPr>
              <a:xfrm>
                <a:off x="2216728" y="1246908"/>
                <a:ext cx="3422072" cy="3330535"/>
                <a:chOff x="2216728" y="1246908"/>
                <a:chExt cx="3422072" cy="3330535"/>
              </a:xfrm>
            </p:grpSpPr>
            <p:grpSp>
              <p:nvGrpSpPr>
                <p:cNvPr id="28" name="Groupe 27">
                  <a:extLst>
                    <a:ext uri="{FF2B5EF4-FFF2-40B4-BE49-F238E27FC236}">
                      <a16:creationId xmlns:a16="http://schemas.microsoft.com/office/drawing/2014/main" id="{D4506A2D-24E2-B563-9E4F-C40EABCD99B2}"/>
                    </a:ext>
                  </a:extLst>
                </p:cNvPr>
                <p:cNvGrpSpPr/>
                <p:nvPr/>
              </p:nvGrpSpPr>
              <p:grpSpPr>
                <a:xfrm>
                  <a:off x="2216728" y="1246908"/>
                  <a:ext cx="3422072" cy="3330535"/>
                  <a:chOff x="2216728" y="1246908"/>
                  <a:chExt cx="3422072" cy="3330535"/>
                </a:xfrm>
                <a:solidFill>
                  <a:schemeClr val="accent1"/>
                </a:solidFill>
              </p:grpSpPr>
              <p:sp>
                <p:nvSpPr>
                  <p:cNvPr id="25" name="Forme libre : forme 24">
                    <a:extLst>
                      <a:ext uri="{FF2B5EF4-FFF2-40B4-BE49-F238E27FC236}">
                        <a16:creationId xmlns:a16="http://schemas.microsoft.com/office/drawing/2014/main" id="{11AD45B1-DA7D-BEF1-45C4-D1345264829D}"/>
                      </a:ext>
                    </a:extLst>
                  </p:cNvPr>
                  <p:cNvSpPr/>
                  <p:nvPr/>
                </p:nvSpPr>
                <p:spPr>
                  <a:xfrm>
                    <a:off x="2216728" y="1246908"/>
                    <a:ext cx="1497456" cy="2097479"/>
                  </a:xfrm>
                  <a:custGeom>
                    <a:avLst/>
                    <a:gdLst>
                      <a:gd name="connsiteX0" fmla="*/ 1468582 w 1496291"/>
                      <a:gd name="connsiteY0" fmla="*/ 270164 h 2130136"/>
                      <a:gd name="connsiteX1" fmla="*/ 1468582 w 1496291"/>
                      <a:gd name="connsiteY1" fmla="*/ 270164 h 2130136"/>
                      <a:gd name="connsiteX2" fmla="*/ 1420091 w 1496291"/>
                      <a:gd name="connsiteY2" fmla="*/ 290946 h 2130136"/>
                      <a:gd name="connsiteX3" fmla="*/ 1406237 w 1496291"/>
                      <a:gd name="connsiteY3" fmla="*/ 297873 h 2130136"/>
                      <a:gd name="connsiteX4" fmla="*/ 1392382 w 1496291"/>
                      <a:gd name="connsiteY4" fmla="*/ 301336 h 2130136"/>
                      <a:gd name="connsiteX5" fmla="*/ 1354282 w 1496291"/>
                      <a:gd name="connsiteY5" fmla="*/ 311727 h 2130136"/>
                      <a:gd name="connsiteX6" fmla="*/ 1305791 w 1496291"/>
                      <a:gd name="connsiteY6" fmla="*/ 315191 h 2130136"/>
                      <a:gd name="connsiteX7" fmla="*/ 1246909 w 1496291"/>
                      <a:gd name="connsiteY7" fmla="*/ 315191 h 2130136"/>
                      <a:gd name="connsiteX8" fmla="*/ 1229591 w 1496291"/>
                      <a:gd name="connsiteY8" fmla="*/ 308264 h 2130136"/>
                      <a:gd name="connsiteX9" fmla="*/ 1208809 w 1496291"/>
                      <a:gd name="connsiteY9" fmla="*/ 290946 h 2130136"/>
                      <a:gd name="connsiteX10" fmla="*/ 1201882 w 1496291"/>
                      <a:gd name="connsiteY10" fmla="*/ 284018 h 2130136"/>
                      <a:gd name="connsiteX11" fmla="*/ 1184564 w 1496291"/>
                      <a:gd name="connsiteY11" fmla="*/ 259773 h 2130136"/>
                      <a:gd name="connsiteX12" fmla="*/ 1174173 w 1496291"/>
                      <a:gd name="connsiteY12" fmla="*/ 238991 h 2130136"/>
                      <a:gd name="connsiteX13" fmla="*/ 1167246 w 1496291"/>
                      <a:gd name="connsiteY13" fmla="*/ 225136 h 2130136"/>
                      <a:gd name="connsiteX14" fmla="*/ 1170709 w 1496291"/>
                      <a:gd name="connsiteY14" fmla="*/ 152400 h 2130136"/>
                      <a:gd name="connsiteX15" fmla="*/ 1174173 w 1496291"/>
                      <a:gd name="connsiteY15" fmla="*/ 128155 h 2130136"/>
                      <a:gd name="connsiteX16" fmla="*/ 1181100 w 1496291"/>
                      <a:gd name="connsiteY16" fmla="*/ 107373 h 2130136"/>
                      <a:gd name="connsiteX17" fmla="*/ 1177637 w 1496291"/>
                      <a:gd name="connsiteY17" fmla="*/ 20782 h 2130136"/>
                      <a:gd name="connsiteX18" fmla="*/ 1153391 w 1496291"/>
                      <a:gd name="connsiteY18" fmla="*/ 17318 h 2130136"/>
                      <a:gd name="connsiteX19" fmla="*/ 1132609 w 1496291"/>
                      <a:gd name="connsiteY19" fmla="*/ 0 h 2130136"/>
                      <a:gd name="connsiteX20" fmla="*/ 910937 w 1496291"/>
                      <a:gd name="connsiteY20" fmla="*/ 96982 h 2130136"/>
                      <a:gd name="connsiteX21" fmla="*/ 820882 w 1496291"/>
                      <a:gd name="connsiteY21" fmla="*/ 83127 h 2130136"/>
                      <a:gd name="connsiteX22" fmla="*/ 800100 w 1496291"/>
                      <a:gd name="connsiteY22" fmla="*/ 90055 h 2130136"/>
                      <a:gd name="connsiteX23" fmla="*/ 789709 w 1496291"/>
                      <a:gd name="connsiteY23" fmla="*/ 117764 h 2130136"/>
                      <a:gd name="connsiteX24" fmla="*/ 807028 w 1496291"/>
                      <a:gd name="connsiteY24" fmla="*/ 183573 h 2130136"/>
                      <a:gd name="connsiteX25" fmla="*/ 834737 w 1496291"/>
                      <a:gd name="connsiteY25" fmla="*/ 252846 h 2130136"/>
                      <a:gd name="connsiteX26" fmla="*/ 817418 w 1496291"/>
                      <a:gd name="connsiteY26" fmla="*/ 301336 h 2130136"/>
                      <a:gd name="connsiteX27" fmla="*/ 633846 w 1496291"/>
                      <a:gd name="connsiteY27" fmla="*/ 370609 h 2130136"/>
                      <a:gd name="connsiteX28" fmla="*/ 540328 w 1496291"/>
                      <a:gd name="connsiteY28" fmla="*/ 256309 h 2130136"/>
                      <a:gd name="connsiteX29" fmla="*/ 526473 w 1496291"/>
                      <a:gd name="connsiteY29" fmla="*/ 235527 h 2130136"/>
                      <a:gd name="connsiteX30" fmla="*/ 488373 w 1496291"/>
                      <a:gd name="connsiteY30" fmla="*/ 277091 h 2130136"/>
                      <a:gd name="connsiteX31" fmla="*/ 415637 w 1496291"/>
                      <a:gd name="connsiteY31" fmla="*/ 277091 h 2130136"/>
                      <a:gd name="connsiteX32" fmla="*/ 381000 w 1496291"/>
                      <a:gd name="connsiteY32" fmla="*/ 263236 h 2130136"/>
                      <a:gd name="connsiteX33" fmla="*/ 356755 w 1496291"/>
                      <a:gd name="connsiteY33" fmla="*/ 284018 h 2130136"/>
                      <a:gd name="connsiteX34" fmla="*/ 339437 w 1496291"/>
                      <a:gd name="connsiteY34" fmla="*/ 301336 h 2130136"/>
                      <a:gd name="connsiteX35" fmla="*/ 363682 w 1496291"/>
                      <a:gd name="connsiteY35" fmla="*/ 408709 h 2130136"/>
                      <a:gd name="connsiteX36" fmla="*/ 332509 w 1496291"/>
                      <a:gd name="connsiteY36" fmla="*/ 446809 h 2130136"/>
                      <a:gd name="connsiteX37" fmla="*/ 335973 w 1496291"/>
                      <a:gd name="connsiteY37" fmla="*/ 516082 h 2130136"/>
                      <a:gd name="connsiteX38" fmla="*/ 374073 w 1496291"/>
                      <a:gd name="connsiteY38" fmla="*/ 602673 h 2130136"/>
                      <a:gd name="connsiteX39" fmla="*/ 360218 w 1496291"/>
                      <a:gd name="connsiteY39" fmla="*/ 682336 h 2130136"/>
                      <a:gd name="connsiteX40" fmla="*/ 339437 w 1496291"/>
                      <a:gd name="connsiteY40" fmla="*/ 762000 h 2130136"/>
                      <a:gd name="connsiteX41" fmla="*/ 329046 w 1496291"/>
                      <a:gd name="connsiteY41" fmla="*/ 820882 h 2130136"/>
                      <a:gd name="connsiteX42" fmla="*/ 294409 w 1496291"/>
                      <a:gd name="connsiteY42" fmla="*/ 820882 h 2130136"/>
                      <a:gd name="connsiteX43" fmla="*/ 263237 w 1496291"/>
                      <a:gd name="connsiteY43" fmla="*/ 796636 h 2130136"/>
                      <a:gd name="connsiteX44" fmla="*/ 76200 w 1496291"/>
                      <a:gd name="connsiteY44" fmla="*/ 872836 h 2130136"/>
                      <a:gd name="connsiteX45" fmla="*/ 31173 w 1496291"/>
                      <a:gd name="connsiteY45" fmla="*/ 980209 h 2130136"/>
                      <a:gd name="connsiteX46" fmla="*/ 0 w 1496291"/>
                      <a:gd name="connsiteY46" fmla="*/ 1046018 h 2130136"/>
                      <a:gd name="connsiteX47" fmla="*/ 10391 w 1496291"/>
                      <a:gd name="connsiteY47" fmla="*/ 1084118 h 2130136"/>
                      <a:gd name="connsiteX48" fmla="*/ 27709 w 1496291"/>
                      <a:gd name="connsiteY48" fmla="*/ 1201882 h 2130136"/>
                      <a:gd name="connsiteX49" fmla="*/ 176646 w 1496291"/>
                      <a:gd name="connsiteY49" fmla="*/ 1302327 h 2130136"/>
                      <a:gd name="connsiteX50" fmla="*/ 228600 w 1496291"/>
                      <a:gd name="connsiteY50" fmla="*/ 1281546 h 2130136"/>
                      <a:gd name="connsiteX51" fmla="*/ 266700 w 1496291"/>
                      <a:gd name="connsiteY51" fmla="*/ 1285009 h 2130136"/>
                      <a:gd name="connsiteX52" fmla="*/ 297873 w 1496291"/>
                      <a:gd name="connsiteY52" fmla="*/ 1340427 h 2130136"/>
                      <a:gd name="connsiteX53" fmla="*/ 408709 w 1496291"/>
                      <a:gd name="connsiteY53" fmla="*/ 1420091 h 2130136"/>
                      <a:gd name="connsiteX54" fmla="*/ 689264 w 1496291"/>
                      <a:gd name="connsiteY54" fmla="*/ 1291936 h 2130136"/>
                      <a:gd name="connsiteX55" fmla="*/ 720437 w 1496291"/>
                      <a:gd name="connsiteY55" fmla="*/ 1309255 h 2130136"/>
                      <a:gd name="connsiteX56" fmla="*/ 730828 w 1496291"/>
                      <a:gd name="connsiteY56" fmla="*/ 1361209 h 2130136"/>
                      <a:gd name="connsiteX57" fmla="*/ 741218 w 1496291"/>
                      <a:gd name="connsiteY57" fmla="*/ 1395846 h 2130136"/>
                      <a:gd name="connsiteX58" fmla="*/ 775855 w 1496291"/>
                      <a:gd name="connsiteY58" fmla="*/ 1440873 h 2130136"/>
                      <a:gd name="connsiteX59" fmla="*/ 813955 w 1496291"/>
                      <a:gd name="connsiteY59" fmla="*/ 1499755 h 2130136"/>
                      <a:gd name="connsiteX60" fmla="*/ 838200 w 1496291"/>
                      <a:gd name="connsiteY60" fmla="*/ 1530927 h 2130136"/>
                      <a:gd name="connsiteX61" fmla="*/ 921328 w 1496291"/>
                      <a:gd name="connsiteY61" fmla="*/ 1558636 h 2130136"/>
                      <a:gd name="connsiteX62" fmla="*/ 1042555 w 1496291"/>
                      <a:gd name="connsiteY62" fmla="*/ 1600200 h 2130136"/>
                      <a:gd name="connsiteX63" fmla="*/ 1125682 w 1496291"/>
                      <a:gd name="connsiteY63" fmla="*/ 1631373 h 2130136"/>
                      <a:gd name="connsiteX64" fmla="*/ 1208809 w 1496291"/>
                      <a:gd name="connsiteY64" fmla="*/ 1707573 h 2130136"/>
                      <a:gd name="connsiteX65" fmla="*/ 1246909 w 1496291"/>
                      <a:gd name="connsiteY65" fmla="*/ 1794164 h 2130136"/>
                      <a:gd name="connsiteX66" fmla="*/ 1250373 w 1496291"/>
                      <a:gd name="connsiteY66" fmla="*/ 1804555 h 2130136"/>
                      <a:gd name="connsiteX67" fmla="*/ 1319646 w 1496291"/>
                      <a:gd name="connsiteY67" fmla="*/ 1842655 h 2130136"/>
                      <a:gd name="connsiteX68" fmla="*/ 1371600 w 1496291"/>
                      <a:gd name="connsiteY68" fmla="*/ 1866900 h 2130136"/>
                      <a:gd name="connsiteX69" fmla="*/ 1413164 w 1496291"/>
                      <a:gd name="connsiteY69" fmla="*/ 1891146 h 2130136"/>
                      <a:gd name="connsiteX70" fmla="*/ 1472046 w 1496291"/>
                      <a:gd name="connsiteY70" fmla="*/ 1988127 h 2130136"/>
                      <a:gd name="connsiteX71" fmla="*/ 1496291 w 1496291"/>
                      <a:gd name="connsiteY71" fmla="*/ 2060864 h 2130136"/>
                      <a:gd name="connsiteX72" fmla="*/ 1430482 w 1496291"/>
                      <a:gd name="connsiteY72" fmla="*/ 2130136 h 2130136"/>
                      <a:gd name="connsiteX0" fmla="*/ 1468582 w 1497456"/>
                      <a:gd name="connsiteY0" fmla="*/ 270164 h 2097479"/>
                      <a:gd name="connsiteX1" fmla="*/ 1468582 w 1497456"/>
                      <a:gd name="connsiteY1" fmla="*/ 270164 h 2097479"/>
                      <a:gd name="connsiteX2" fmla="*/ 1420091 w 1497456"/>
                      <a:gd name="connsiteY2" fmla="*/ 290946 h 2097479"/>
                      <a:gd name="connsiteX3" fmla="*/ 1406237 w 1497456"/>
                      <a:gd name="connsiteY3" fmla="*/ 297873 h 2097479"/>
                      <a:gd name="connsiteX4" fmla="*/ 1392382 w 1497456"/>
                      <a:gd name="connsiteY4" fmla="*/ 301336 h 2097479"/>
                      <a:gd name="connsiteX5" fmla="*/ 1354282 w 1497456"/>
                      <a:gd name="connsiteY5" fmla="*/ 311727 h 2097479"/>
                      <a:gd name="connsiteX6" fmla="*/ 1305791 w 1497456"/>
                      <a:gd name="connsiteY6" fmla="*/ 315191 h 2097479"/>
                      <a:gd name="connsiteX7" fmla="*/ 1246909 w 1497456"/>
                      <a:gd name="connsiteY7" fmla="*/ 315191 h 2097479"/>
                      <a:gd name="connsiteX8" fmla="*/ 1229591 w 1497456"/>
                      <a:gd name="connsiteY8" fmla="*/ 308264 h 2097479"/>
                      <a:gd name="connsiteX9" fmla="*/ 1208809 w 1497456"/>
                      <a:gd name="connsiteY9" fmla="*/ 290946 h 2097479"/>
                      <a:gd name="connsiteX10" fmla="*/ 1201882 w 1497456"/>
                      <a:gd name="connsiteY10" fmla="*/ 284018 h 2097479"/>
                      <a:gd name="connsiteX11" fmla="*/ 1184564 w 1497456"/>
                      <a:gd name="connsiteY11" fmla="*/ 259773 h 2097479"/>
                      <a:gd name="connsiteX12" fmla="*/ 1174173 w 1497456"/>
                      <a:gd name="connsiteY12" fmla="*/ 238991 h 2097479"/>
                      <a:gd name="connsiteX13" fmla="*/ 1167246 w 1497456"/>
                      <a:gd name="connsiteY13" fmla="*/ 225136 h 2097479"/>
                      <a:gd name="connsiteX14" fmla="*/ 1170709 w 1497456"/>
                      <a:gd name="connsiteY14" fmla="*/ 152400 h 2097479"/>
                      <a:gd name="connsiteX15" fmla="*/ 1174173 w 1497456"/>
                      <a:gd name="connsiteY15" fmla="*/ 128155 h 2097479"/>
                      <a:gd name="connsiteX16" fmla="*/ 1181100 w 1497456"/>
                      <a:gd name="connsiteY16" fmla="*/ 107373 h 2097479"/>
                      <a:gd name="connsiteX17" fmla="*/ 1177637 w 1497456"/>
                      <a:gd name="connsiteY17" fmla="*/ 20782 h 2097479"/>
                      <a:gd name="connsiteX18" fmla="*/ 1153391 w 1497456"/>
                      <a:gd name="connsiteY18" fmla="*/ 17318 h 2097479"/>
                      <a:gd name="connsiteX19" fmla="*/ 1132609 w 1497456"/>
                      <a:gd name="connsiteY19" fmla="*/ 0 h 2097479"/>
                      <a:gd name="connsiteX20" fmla="*/ 910937 w 1497456"/>
                      <a:gd name="connsiteY20" fmla="*/ 96982 h 2097479"/>
                      <a:gd name="connsiteX21" fmla="*/ 820882 w 1497456"/>
                      <a:gd name="connsiteY21" fmla="*/ 83127 h 2097479"/>
                      <a:gd name="connsiteX22" fmla="*/ 800100 w 1497456"/>
                      <a:gd name="connsiteY22" fmla="*/ 90055 h 2097479"/>
                      <a:gd name="connsiteX23" fmla="*/ 789709 w 1497456"/>
                      <a:gd name="connsiteY23" fmla="*/ 117764 h 2097479"/>
                      <a:gd name="connsiteX24" fmla="*/ 807028 w 1497456"/>
                      <a:gd name="connsiteY24" fmla="*/ 183573 h 2097479"/>
                      <a:gd name="connsiteX25" fmla="*/ 834737 w 1497456"/>
                      <a:gd name="connsiteY25" fmla="*/ 252846 h 2097479"/>
                      <a:gd name="connsiteX26" fmla="*/ 817418 w 1497456"/>
                      <a:gd name="connsiteY26" fmla="*/ 301336 h 2097479"/>
                      <a:gd name="connsiteX27" fmla="*/ 633846 w 1497456"/>
                      <a:gd name="connsiteY27" fmla="*/ 370609 h 2097479"/>
                      <a:gd name="connsiteX28" fmla="*/ 540328 w 1497456"/>
                      <a:gd name="connsiteY28" fmla="*/ 256309 h 2097479"/>
                      <a:gd name="connsiteX29" fmla="*/ 526473 w 1497456"/>
                      <a:gd name="connsiteY29" fmla="*/ 235527 h 2097479"/>
                      <a:gd name="connsiteX30" fmla="*/ 488373 w 1497456"/>
                      <a:gd name="connsiteY30" fmla="*/ 277091 h 2097479"/>
                      <a:gd name="connsiteX31" fmla="*/ 415637 w 1497456"/>
                      <a:gd name="connsiteY31" fmla="*/ 277091 h 2097479"/>
                      <a:gd name="connsiteX32" fmla="*/ 381000 w 1497456"/>
                      <a:gd name="connsiteY32" fmla="*/ 263236 h 2097479"/>
                      <a:gd name="connsiteX33" fmla="*/ 356755 w 1497456"/>
                      <a:gd name="connsiteY33" fmla="*/ 284018 h 2097479"/>
                      <a:gd name="connsiteX34" fmla="*/ 339437 w 1497456"/>
                      <a:gd name="connsiteY34" fmla="*/ 301336 h 2097479"/>
                      <a:gd name="connsiteX35" fmla="*/ 363682 w 1497456"/>
                      <a:gd name="connsiteY35" fmla="*/ 408709 h 2097479"/>
                      <a:gd name="connsiteX36" fmla="*/ 332509 w 1497456"/>
                      <a:gd name="connsiteY36" fmla="*/ 446809 h 2097479"/>
                      <a:gd name="connsiteX37" fmla="*/ 335973 w 1497456"/>
                      <a:gd name="connsiteY37" fmla="*/ 516082 h 2097479"/>
                      <a:gd name="connsiteX38" fmla="*/ 374073 w 1497456"/>
                      <a:gd name="connsiteY38" fmla="*/ 602673 h 2097479"/>
                      <a:gd name="connsiteX39" fmla="*/ 360218 w 1497456"/>
                      <a:gd name="connsiteY39" fmla="*/ 682336 h 2097479"/>
                      <a:gd name="connsiteX40" fmla="*/ 339437 w 1497456"/>
                      <a:gd name="connsiteY40" fmla="*/ 762000 h 2097479"/>
                      <a:gd name="connsiteX41" fmla="*/ 329046 w 1497456"/>
                      <a:gd name="connsiteY41" fmla="*/ 820882 h 2097479"/>
                      <a:gd name="connsiteX42" fmla="*/ 294409 w 1497456"/>
                      <a:gd name="connsiteY42" fmla="*/ 820882 h 2097479"/>
                      <a:gd name="connsiteX43" fmla="*/ 263237 w 1497456"/>
                      <a:gd name="connsiteY43" fmla="*/ 796636 h 2097479"/>
                      <a:gd name="connsiteX44" fmla="*/ 76200 w 1497456"/>
                      <a:gd name="connsiteY44" fmla="*/ 872836 h 2097479"/>
                      <a:gd name="connsiteX45" fmla="*/ 31173 w 1497456"/>
                      <a:gd name="connsiteY45" fmla="*/ 980209 h 2097479"/>
                      <a:gd name="connsiteX46" fmla="*/ 0 w 1497456"/>
                      <a:gd name="connsiteY46" fmla="*/ 1046018 h 2097479"/>
                      <a:gd name="connsiteX47" fmla="*/ 10391 w 1497456"/>
                      <a:gd name="connsiteY47" fmla="*/ 1084118 h 2097479"/>
                      <a:gd name="connsiteX48" fmla="*/ 27709 w 1497456"/>
                      <a:gd name="connsiteY48" fmla="*/ 1201882 h 2097479"/>
                      <a:gd name="connsiteX49" fmla="*/ 176646 w 1497456"/>
                      <a:gd name="connsiteY49" fmla="*/ 1302327 h 2097479"/>
                      <a:gd name="connsiteX50" fmla="*/ 228600 w 1497456"/>
                      <a:gd name="connsiteY50" fmla="*/ 1281546 h 2097479"/>
                      <a:gd name="connsiteX51" fmla="*/ 266700 w 1497456"/>
                      <a:gd name="connsiteY51" fmla="*/ 1285009 h 2097479"/>
                      <a:gd name="connsiteX52" fmla="*/ 297873 w 1497456"/>
                      <a:gd name="connsiteY52" fmla="*/ 1340427 h 2097479"/>
                      <a:gd name="connsiteX53" fmla="*/ 408709 w 1497456"/>
                      <a:gd name="connsiteY53" fmla="*/ 1420091 h 2097479"/>
                      <a:gd name="connsiteX54" fmla="*/ 689264 w 1497456"/>
                      <a:gd name="connsiteY54" fmla="*/ 1291936 h 2097479"/>
                      <a:gd name="connsiteX55" fmla="*/ 720437 w 1497456"/>
                      <a:gd name="connsiteY55" fmla="*/ 1309255 h 2097479"/>
                      <a:gd name="connsiteX56" fmla="*/ 730828 w 1497456"/>
                      <a:gd name="connsiteY56" fmla="*/ 1361209 h 2097479"/>
                      <a:gd name="connsiteX57" fmla="*/ 741218 w 1497456"/>
                      <a:gd name="connsiteY57" fmla="*/ 1395846 h 2097479"/>
                      <a:gd name="connsiteX58" fmla="*/ 775855 w 1497456"/>
                      <a:gd name="connsiteY58" fmla="*/ 1440873 h 2097479"/>
                      <a:gd name="connsiteX59" fmla="*/ 813955 w 1497456"/>
                      <a:gd name="connsiteY59" fmla="*/ 1499755 h 2097479"/>
                      <a:gd name="connsiteX60" fmla="*/ 838200 w 1497456"/>
                      <a:gd name="connsiteY60" fmla="*/ 1530927 h 2097479"/>
                      <a:gd name="connsiteX61" fmla="*/ 921328 w 1497456"/>
                      <a:gd name="connsiteY61" fmla="*/ 1558636 h 2097479"/>
                      <a:gd name="connsiteX62" fmla="*/ 1042555 w 1497456"/>
                      <a:gd name="connsiteY62" fmla="*/ 1600200 h 2097479"/>
                      <a:gd name="connsiteX63" fmla="*/ 1125682 w 1497456"/>
                      <a:gd name="connsiteY63" fmla="*/ 1631373 h 2097479"/>
                      <a:gd name="connsiteX64" fmla="*/ 1208809 w 1497456"/>
                      <a:gd name="connsiteY64" fmla="*/ 1707573 h 2097479"/>
                      <a:gd name="connsiteX65" fmla="*/ 1246909 w 1497456"/>
                      <a:gd name="connsiteY65" fmla="*/ 1794164 h 2097479"/>
                      <a:gd name="connsiteX66" fmla="*/ 1250373 w 1497456"/>
                      <a:gd name="connsiteY66" fmla="*/ 1804555 h 2097479"/>
                      <a:gd name="connsiteX67" fmla="*/ 1319646 w 1497456"/>
                      <a:gd name="connsiteY67" fmla="*/ 1842655 h 2097479"/>
                      <a:gd name="connsiteX68" fmla="*/ 1371600 w 1497456"/>
                      <a:gd name="connsiteY68" fmla="*/ 1866900 h 2097479"/>
                      <a:gd name="connsiteX69" fmla="*/ 1413164 w 1497456"/>
                      <a:gd name="connsiteY69" fmla="*/ 1891146 h 2097479"/>
                      <a:gd name="connsiteX70" fmla="*/ 1472046 w 1497456"/>
                      <a:gd name="connsiteY70" fmla="*/ 1988127 h 2097479"/>
                      <a:gd name="connsiteX71" fmla="*/ 1496291 w 1497456"/>
                      <a:gd name="connsiteY71" fmla="*/ 2060864 h 2097479"/>
                      <a:gd name="connsiteX72" fmla="*/ 1490353 w 1497456"/>
                      <a:gd name="connsiteY72" fmla="*/ 2097479 h 20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497456" h="2097479">
                        <a:moveTo>
                          <a:pt x="1468582" y="270164"/>
                        </a:moveTo>
                        <a:lnTo>
                          <a:pt x="1468582" y="270164"/>
                        </a:lnTo>
                        <a:cubicBezTo>
                          <a:pt x="1397161" y="309842"/>
                          <a:pt x="1466449" y="275493"/>
                          <a:pt x="1420091" y="290946"/>
                        </a:cubicBezTo>
                        <a:cubicBezTo>
                          <a:pt x="1415193" y="292579"/>
                          <a:pt x="1411071" y="296060"/>
                          <a:pt x="1406237" y="297873"/>
                        </a:cubicBezTo>
                        <a:cubicBezTo>
                          <a:pt x="1401780" y="299544"/>
                          <a:pt x="1396942" y="299968"/>
                          <a:pt x="1392382" y="301336"/>
                        </a:cubicBezTo>
                        <a:cubicBezTo>
                          <a:pt x="1376263" y="306172"/>
                          <a:pt x="1370498" y="310020"/>
                          <a:pt x="1354282" y="311727"/>
                        </a:cubicBezTo>
                        <a:cubicBezTo>
                          <a:pt x="1338166" y="313423"/>
                          <a:pt x="1321955" y="314036"/>
                          <a:pt x="1305791" y="315191"/>
                        </a:cubicBezTo>
                        <a:cubicBezTo>
                          <a:pt x="1280722" y="321459"/>
                          <a:pt x="1285964" y="321700"/>
                          <a:pt x="1246909" y="315191"/>
                        </a:cubicBezTo>
                        <a:cubicBezTo>
                          <a:pt x="1240776" y="314169"/>
                          <a:pt x="1235364" y="310573"/>
                          <a:pt x="1229591" y="308264"/>
                        </a:cubicBezTo>
                        <a:cubicBezTo>
                          <a:pt x="1213925" y="292596"/>
                          <a:pt x="1233510" y="311530"/>
                          <a:pt x="1208809" y="290946"/>
                        </a:cubicBezTo>
                        <a:cubicBezTo>
                          <a:pt x="1206300" y="288855"/>
                          <a:pt x="1204191" y="286327"/>
                          <a:pt x="1201882" y="284018"/>
                        </a:cubicBezTo>
                        <a:cubicBezTo>
                          <a:pt x="1195253" y="244246"/>
                          <a:pt x="1206846" y="274628"/>
                          <a:pt x="1184564" y="259773"/>
                        </a:cubicBezTo>
                        <a:cubicBezTo>
                          <a:pt x="1177909" y="255336"/>
                          <a:pt x="1176939" y="245444"/>
                          <a:pt x="1174173" y="238991"/>
                        </a:cubicBezTo>
                        <a:cubicBezTo>
                          <a:pt x="1172139" y="234245"/>
                          <a:pt x="1169555" y="229754"/>
                          <a:pt x="1167246" y="225136"/>
                        </a:cubicBezTo>
                        <a:cubicBezTo>
                          <a:pt x="1168400" y="200891"/>
                          <a:pt x="1168980" y="176611"/>
                          <a:pt x="1170709" y="152400"/>
                        </a:cubicBezTo>
                        <a:cubicBezTo>
                          <a:pt x="1171291" y="144257"/>
                          <a:pt x="1172337" y="136110"/>
                          <a:pt x="1174173" y="128155"/>
                        </a:cubicBezTo>
                        <a:cubicBezTo>
                          <a:pt x="1175815" y="121040"/>
                          <a:pt x="1181100" y="107373"/>
                          <a:pt x="1181100" y="107373"/>
                        </a:cubicBezTo>
                        <a:cubicBezTo>
                          <a:pt x="1179946" y="78509"/>
                          <a:pt x="1186132" y="48391"/>
                          <a:pt x="1177637" y="20782"/>
                        </a:cubicBezTo>
                        <a:cubicBezTo>
                          <a:pt x="1175236" y="12979"/>
                          <a:pt x="1161011" y="20249"/>
                          <a:pt x="1153391" y="17318"/>
                        </a:cubicBezTo>
                        <a:cubicBezTo>
                          <a:pt x="1131648" y="8956"/>
                          <a:pt x="1132609" y="10939"/>
                          <a:pt x="1132609" y="0"/>
                        </a:cubicBezTo>
                        <a:lnTo>
                          <a:pt x="910937" y="96982"/>
                        </a:lnTo>
                        <a:lnTo>
                          <a:pt x="820882" y="83127"/>
                        </a:lnTo>
                        <a:lnTo>
                          <a:pt x="800100" y="90055"/>
                        </a:lnTo>
                        <a:lnTo>
                          <a:pt x="789709" y="117764"/>
                        </a:lnTo>
                        <a:lnTo>
                          <a:pt x="807028" y="183573"/>
                        </a:lnTo>
                        <a:lnTo>
                          <a:pt x="834737" y="252846"/>
                        </a:lnTo>
                        <a:lnTo>
                          <a:pt x="817418" y="301336"/>
                        </a:lnTo>
                        <a:lnTo>
                          <a:pt x="633846" y="370609"/>
                        </a:lnTo>
                        <a:lnTo>
                          <a:pt x="540328" y="256309"/>
                        </a:lnTo>
                        <a:lnTo>
                          <a:pt x="526473" y="235527"/>
                        </a:lnTo>
                        <a:lnTo>
                          <a:pt x="488373" y="277091"/>
                        </a:lnTo>
                        <a:lnTo>
                          <a:pt x="415637" y="277091"/>
                        </a:lnTo>
                        <a:lnTo>
                          <a:pt x="381000" y="263236"/>
                        </a:lnTo>
                        <a:lnTo>
                          <a:pt x="356755" y="284018"/>
                        </a:lnTo>
                        <a:lnTo>
                          <a:pt x="339437" y="301336"/>
                        </a:lnTo>
                        <a:lnTo>
                          <a:pt x="363682" y="408709"/>
                        </a:lnTo>
                        <a:lnTo>
                          <a:pt x="332509" y="446809"/>
                        </a:lnTo>
                        <a:lnTo>
                          <a:pt x="335973" y="516082"/>
                        </a:lnTo>
                        <a:lnTo>
                          <a:pt x="374073" y="602673"/>
                        </a:lnTo>
                        <a:lnTo>
                          <a:pt x="360218" y="682336"/>
                        </a:lnTo>
                        <a:lnTo>
                          <a:pt x="339437" y="762000"/>
                        </a:lnTo>
                        <a:lnTo>
                          <a:pt x="329046" y="820882"/>
                        </a:lnTo>
                        <a:lnTo>
                          <a:pt x="294409" y="820882"/>
                        </a:lnTo>
                        <a:lnTo>
                          <a:pt x="263237" y="796636"/>
                        </a:lnTo>
                        <a:lnTo>
                          <a:pt x="76200" y="872836"/>
                        </a:lnTo>
                        <a:lnTo>
                          <a:pt x="31173" y="980209"/>
                        </a:lnTo>
                        <a:lnTo>
                          <a:pt x="0" y="1046018"/>
                        </a:lnTo>
                        <a:lnTo>
                          <a:pt x="10391" y="1084118"/>
                        </a:lnTo>
                        <a:lnTo>
                          <a:pt x="27709" y="1201882"/>
                        </a:lnTo>
                        <a:lnTo>
                          <a:pt x="176646" y="1302327"/>
                        </a:lnTo>
                        <a:lnTo>
                          <a:pt x="228600" y="1281546"/>
                        </a:lnTo>
                        <a:lnTo>
                          <a:pt x="266700" y="1285009"/>
                        </a:lnTo>
                        <a:lnTo>
                          <a:pt x="297873" y="1340427"/>
                        </a:lnTo>
                        <a:lnTo>
                          <a:pt x="408709" y="1420091"/>
                        </a:lnTo>
                        <a:lnTo>
                          <a:pt x="689264" y="1291936"/>
                        </a:lnTo>
                        <a:lnTo>
                          <a:pt x="720437" y="1309255"/>
                        </a:lnTo>
                        <a:lnTo>
                          <a:pt x="730828" y="1361209"/>
                        </a:lnTo>
                        <a:lnTo>
                          <a:pt x="741218" y="1395846"/>
                        </a:lnTo>
                        <a:lnTo>
                          <a:pt x="775855" y="1440873"/>
                        </a:lnTo>
                        <a:lnTo>
                          <a:pt x="813955" y="1499755"/>
                        </a:lnTo>
                        <a:lnTo>
                          <a:pt x="838200" y="1530927"/>
                        </a:lnTo>
                        <a:lnTo>
                          <a:pt x="921328" y="1558636"/>
                        </a:lnTo>
                        <a:lnTo>
                          <a:pt x="1042555" y="1600200"/>
                        </a:lnTo>
                        <a:lnTo>
                          <a:pt x="1125682" y="1631373"/>
                        </a:lnTo>
                        <a:lnTo>
                          <a:pt x="1208809" y="1707573"/>
                        </a:lnTo>
                        <a:lnTo>
                          <a:pt x="1246909" y="1794164"/>
                        </a:lnTo>
                        <a:lnTo>
                          <a:pt x="1250373" y="1804555"/>
                        </a:lnTo>
                        <a:lnTo>
                          <a:pt x="1319646" y="1842655"/>
                        </a:lnTo>
                        <a:lnTo>
                          <a:pt x="1371600" y="1866900"/>
                        </a:lnTo>
                        <a:lnTo>
                          <a:pt x="1413164" y="1891146"/>
                        </a:lnTo>
                        <a:lnTo>
                          <a:pt x="1472046" y="1988127"/>
                        </a:lnTo>
                        <a:lnTo>
                          <a:pt x="1496291" y="2060864"/>
                        </a:lnTo>
                        <a:cubicBezTo>
                          <a:pt x="1474355" y="2083955"/>
                          <a:pt x="1512289" y="2074388"/>
                          <a:pt x="1490353" y="2097479"/>
                        </a:cubicBezTo>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orme libre : forme 26">
                    <a:extLst>
                      <a:ext uri="{FF2B5EF4-FFF2-40B4-BE49-F238E27FC236}">
                        <a16:creationId xmlns:a16="http://schemas.microsoft.com/office/drawing/2014/main" id="{B28E87CD-4E5F-FD2B-0886-6D3AE91E7F63}"/>
                      </a:ext>
                    </a:extLst>
                  </p:cNvPr>
                  <p:cNvSpPr/>
                  <p:nvPr/>
                </p:nvSpPr>
                <p:spPr>
                  <a:xfrm>
                    <a:off x="3641271" y="1344386"/>
                    <a:ext cx="1997529" cy="3233057"/>
                  </a:xfrm>
                  <a:custGeom>
                    <a:avLst/>
                    <a:gdLst>
                      <a:gd name="connsiteX0" fmla="*/ 65315 w 1997529"/>
                      <a:gd name="connsiteY0" fmla="*/ 1959428 h 3233057"/>
                      <a:gd name="connsiteX1" fmla="*/ 21772 w 1997529"/>
                      <a:gd name="connsiteY1" fmla="*/ 2035628 h 3233057"/>
                      <a:gd name="connsiteX2" fmla="*/ 0 w 1997529"/>
                      <a:gd name="connsiteY2" fmla="*/ 2051957 h 3233057"/>
                      <a:gd name="connsiteX3" fmla="*/ 54429 w 1997529"/>
                      <a:gd name="connsiteY3" fmla="*/ 2144485 h 3233057"/>
                      <a:gd name="connsiteX4" fmla="*/ 87086 w 1997529"/>
                      <a:gd name="connsiteY4" fmla="*/ 2209800 h 3233057"/>
                      <a:gd name="connsiteX5" fmla="*/ 81643 w 1997529"/>
                      <a:gd name="connsiteY5" fmla="*/ 2242457 h 3233057"/>
                      <a:gd name="connsiteX6" fmla="*/ 146958 w 1997529"/>
                      <a:gd name="connsiteY6" fmla="*/ 2334985 h 3233057"/>
                      <a:gd name="connsiteX7" fmla="*/ 157843 w 1997529"/>
                      <a:gd name="connsiteY7" fmla="*/ 2318657 h 3233057"/>
                      <a:gd name="connsiteX8" fmla="*/ 234043 w 1997529"/>
                      <a:gd name="connsiteY8" fmla="*/ 2362200 h 3233057"/>
                      <a:gd name="connsiteX9" fmla="*/ 310243 w 1997529"/>
                      <a:gd name="connsiteY9" fmla="*/ 2389414 h 3233057"/>
                      <a:gd name="connsiteX10" fmla="*/ 402772 w 1997529"/>
                      <a:gd name="connsiteY10" fmla="*/ 2454728 h 3233057"/>
                      <a:gd name="connsiteX11" fmla="*/ 419100 w 1997529"/>
                      <a:gd name="connsiteY11" fmla="*/ 2552700 h 3233057"/>
                      <a:gd name="connsiteX12" fmla="*/ 462643 w 1997529"/>
                      <a:gd name="connsiteY12" fmla="*/ 2574471 h 3233057"/>
                      <a:gd name="connsiteX13" fmla="*/ 489858 w 1997529"/>
                      <a:gd name="connsiteY13" fmla="*/ 2639785 h 3233057"/>
                      <a:gd name="connsiteX14" fmla="*/ 489858 w 1997529"/>
                      <a:gd name="connsiteY14" fmla="*/ 2715985 h 3233057"/>
                      <a:gd name="connsiteX15" fmla="*/ 478972 w 1997529"/>
                      <a:gd name="connsiteY15" fmla="*/ 2743200 h 3233057"/>
                      <a:gd name="connsiteX16" fmla="*/ 446315 w 1997529"/>
                      <a:gd name="connsiteY16" fmla="*/ 2781300 h 3233057"/>
                      <a:gd name="connsiteX17" fmla="*/ 402772 w 1997529"/>
                      <a:gd name="connsiteY17" fmla="*/ 2824843 h 3233057"/>
                      <a:gd name="connsiteX18" fmla="*/ 370115 w 1997529"/>
                      <a:gd name="connsiteY18" fmla="*/ 2846614 h 3233057"/>
                      <a:gd name="connsiteX19" fmla="*/ 266700 w 1997529"/>
                      <a:gd name="connsiteY19" fmla="*/ 2901043 h 3233057"/>
                      <a:gd name="connsiteX20" fmla="*/ 272143 w 1997529"/>
                      <a:gd name="connsiteY20" fmla="*/ 2922814 h 3233057"/>
                      <a:gd name="connsiteX21" fmla="*/ 288472 w 1997529"/>
                      <a:gd name="connsiteY21" fmla="*/ 2966357 h 3233057"/>
                      <a:gd name="connsiteX22" fmla="*/ 321129 w 1997529"/>
                      <a:gd name="connsiteY22" fmla="*/ 3009900 h 3233057"/>
                      <a:gd name="connsiteX23" fmla="*/ 370115 w 1997529"/>
                      <a:gd name="connsiteY23" fmla="*/ 3042557 h 3233057"/>
                      <a:gd name="connsiteX24" fmla="*/ 473529 w 1997529"/>
                      <a:gd name="connsiteY24" fmla="*/ 3069771 h 3233057"/>
                      <a:gd name="connsiteX25" fmla="*/ 533400 w 1997529"/>
                      <a:gd name="connsiteY25" fmla="*/ 3113314 h 3233057"/>
                      <a:gd name="connsiteX26" fmla="*/ 571500 w 1997529"/>
                      <a:gd name="connsiteY26" fmla="*/ 3156857 h 3233057"/>
                      <a:gd name="connsiteX27" fmla="*/ 615043 w 1997529"/>
                      <a:gd name="connsiteY27" fmla="*/ 3194957 h 3233057"/>
                      <a:gd name="connsiteX28" fmla="*/ 658586 w 1997529"/>
                      <a:gd name="connsiteY28" fmla="*/ 3233057 h 3233057"/>
                      <a:gd name="connsiteX29" fmla="*/ 685800 w 1997529"/>
                      <a:gd name="connsiteY29" fmla="*/ 3227614 h 3233057"/>
                      <a:gd name="connsiteX30" fmla="*/ 849086 w 1997529"/>
                      <a:gd name="connsiteY30" fmla="*/ 3020785 h 3233057"/>
                      <a:gd name="connsiteX31" fmla="*/ 838200 w 1997529"/>
                      <a:gd name="connsiteY31" fmla="*/ 2960914 h 3233057"/>
                      <a:gd name="connsiteX32" fmla="*/ 919843 w 1997529"/>
                      <a:gd name="connsiteY32" fmla="*/ 2775857 h 3233057"/>
                      <a:gd name="connsiteX33" fmla="*/ 947058 w 1997529"/>
                      <a:gd name="connsiteY33" fmla="*/ 2721428 h 3233057"/>
                      <a:gd name="connsiteX34" fmla="*/ 903515 w 1997529"/>
                      <a:gd name="connsiteY34" fmla="*/ 2618014 h 3233057"/>
                      <a:gd name="connsiteX35" fmla="*/ 914400 w 1997529"/>
                      <a:gd name="connsiteY35" fmla="*/ 2569028 h 3233057"/>
                      <a:gd name="connsiteX36" fmla="*/ 952500 w 1997529"/>
                      <a:gd name="connsiteY36" fmla="*/ 2509157 h 3233057"/>
                      <a:gd name="connsiteX37" fmla="*/ 1083129 w 1997529"/>
                      <a:gd name="connsiteY37" fmla="*/ 2438400 h 3233057"/>
                      <a:gd name="connsiteX38" fmla="*/ 1257300 w 1997529"/>
                      <a:gd name="connsiteY38" fmla="*/ 2378528 h 3233057"/>
                      <a:gd name="connsiteX39" fmla="*/ 1273629 w 1997529"/>
                      <a:gd name="connsiteY39" fmla="*/ 2356757 h 3233057"/>
                      <a:gd name="connsiteX40" fmla="*/ 1382486 w 1997529"/>
                      <a:gd name="connsiteY40" fmla="*/ 2351314 h 3233057"/>
                      <a:gd name="connsiteX41" fmla="*/ 1464129 w 1997529"/>
                      <a:gd name="connsiteY41" fmla="*/ 2324100 h 3233057"/>
                      <a:gd name="connsiteX42" fmla="*/ 1502229 w 1997529"/>
                      <a:gd name="connsiteY42" fmla="*/ 2264228 h 3233057"/>
                      <a:gd name="connsiteX43" fmla="*/ 1572986 w 1997529"/>
                      <a:gd name="connsiteY43" fmla="*/ 2166257 h 3233057"/>
                      <a:gd name="connsiteX44" fmla="*/ 1627415 w 1997529"/>
                      <a:gd name="connsiteY44" fmla="*/ 2008414 h 3233057"/>
                      <a:gd name="connsiteX45" fmla="*/ 1638300 w 1997529"/>
                      <a:gd name="connsiteY45" fmla="*/ 1888671 h 3233057"/>
                      <a:gd name="connsiteX46" fmla="*/ 1638300 w 1997529"/>
                      <a:gd name="connsiteY46" fmla="*/ 1839685 h 3233057"/>
                      <a:gd name="connsiteX47" fmla="*/ 1654629 w 1997529"/>
                      <a:gd name="connsiteY47" fmla="*/ 1779814 h 3233057"/>
                      <a:gd name="connsiteX48" fmla="*/ 1654629 w 1997529"/>
                      <a:gd name="connsiteY48" fmla="*/ 1698171 h 3233057"/>
                      <a:gd name="connsiteX49" fmla="*/ 1649186 w 1997529"/>
                      <a:gd name="connsiteY49" fmla="*/ 1621971 h 3233057"/>
                      <a:gd name="connsiteX50" fmla="*/ 1632858 w 1997529"/>
                      <a:gd name="connsiteY50" fmla="*/ 1556657 h 3233057"/>
                      <a:gd name="connsiteX51" fmla="*/ 1660072 w 1997529"/>
                      <a:gd name="connsiteY51" fmla="*/ 1480457 h 3233057"/>
                      <a:gd name="connsiteX52" fmla="*/ 1725386 w 1997529"/>
                      <a:gd name="connsiteY52" fmla="*/ 1404257 h 3233057"/>
                      <a:gd name="connsiteX53" fmla="*/ 1779815 w 1997529"/>
                      <a:gd name="connsiteY53" fmla="*/ 1360714 h 3233057"/>
                      <a:gd name="connsiteX54" fmla="*/ 1845129 w 1997529"/>
                      <a:gd name="connsiteY54" fmla="*/ 1257300 h 3233057"/>
                      <a:gd name="connsiteX55" fmla="*/ 1894115 w 1997529"/>
                      <a:gd name="connsiteY55" fmla="*/ 1213757 h 3233057"/>
                      <a:gd name="connsiteX56" fmla="*/ 1932215 w 1997529"/>
                      <a:gd name="connsiteY56" fmla="*/ 1148443 h 3233057"/>
                      <a:gd name="connsiteX57" fmla="*/ 1981200 w 1997529"/>
                      <a:gd name="connsiteY57" fmla="*/ 1066800 h 3233057"/>
                      <a:gd name="connsiteX58" fmla="*/ 1997529 w 1997529"/>
                      <a:gd name="connsiteY58" fmla="*/ 985157 h 3233057"/>
                      <a:gd name="connsiteX59" fmla="*/ 1997529 w 1997529"/>
                      <a:gd name="connsiteY59" fmla="*/ 919843 h 3233057"/>
                      <a:gd name="connsiteX60" fmla="*/ 1953986 w 1997529"/>
                      <a:gd name="connsiteY60" fmla="*/ 838200 h 3233057"/>
                      <a:gd name="connsiteX61" fmla="*/ 1845129 w 1997529"/>
                      <a:gd name="connsiteY61" fmla="*/ 789214 h 3233057"/>
                      <a:gd name="connsiteX62" fmla="*/ 1736272 w 1997529"/>
                      <a:gd name="connsiteY62" fmla="*/ 729343 h 3233057"/>
                      <a:gd name="connsiteX63" fmla="*/ 1670958 w 1997529"/>
                      <a:gd name="connsiteY63" fmla="*/ 707571 h 3233057"/>
                      <a:gd name="connsiteX64" fmla="*/ 1605643 w 1997529"/>
                      <a:gd name="connsiteY64" fmla="*/ 658585 h 3233057"/>
                      <a:gd name="connsiteX65" fmla="*/ 1578429 w 1997529"/>
                      <a:gd name="connsiteY65" fmla="*/ 625928 h 3233057"/>
                      <a:gd name="connsiteX66" fmla="*/ 1496786 w 1997529"/>
                      <a:gd name="connsiteY66" fmla="*/ 609600 h 3233057"/>
                      <a:gd name="connsiteX67" fmla="*/ 1366158 w 1997529"/>
                      <a:gd name="connsiteY67" fmla="*/ 587828 h 3233057"/>
                      <a:gd name="connsiteX68" fmla="*/ 1300843 w 1997529"/>
                      <a:gd name="connsiteY68" fmla="*/ 582385 h 3233057"/>
                      <a:gd name="connsiteX69" fmla="*/ 1181100 w 1997529"/>
                      <a:gd name="connsiteY69" fmla="*/ 604157 h 3233057"/>
                      <a:gd name="connsiteX70" fmla="*/ 1115786 w 1997529"/>
                      <a:gd name="connsiteY70" fmla="*/ 620485 h 3233057"/>
                      <a:gd name="connsiteX71" fmla="*/ 1099458 w 1997529"/>
                      <a:gd name="connsiteY71" fmla="*/ 544285 h 3233057"/>
                      <a:gd name="connsiteX72" fmla="*/ 1099458 w 1997529"/>
                      <a:gd name="connsiteY72" fmla="*/ 506185 h 3233057"/>
                      <a:gd name="connsiteX73" fmla="*/ 1050472 w 1997529"/>
                      <a:gd name="connsiteY73" fmla="*/ 473528 h 3233057"/>
                      <a:gd name="connsiteX74" fmla="*/ 963386 w 1997529"/>
                      <a:gd name="connsiteY74" fmla="*/ 435428 h 3233057"/>
                      <a:gd name="connsiteX75" fmla="*/ 936172 w 1997529"/>
                      <a:gd name="connsiteY75" fmla="*/ 408214 h 3233057"/>
                      <a:gd name="connsiteX76" fmla="*/ 903515 w 1997529"/>
                      <a:gd name="connsiteY76" fmla="*/ 408214 h 3233057"/>
                      <a:gd name="connsiteX77" fmla="*/ 849086 w 1997529"/>
                      <a:gd name="connsiteY77" fmla="*/ 446314 h 3233057"/>
                      <a:gd name="connsiteX78" fmla="*/ 778329 w 1997529"/>
                      <a:gd name="connsiteY78" fmla="*/ 506185 h 3233057"/>
                      <a:gd name="connsiteX79" fmla="*/ 751115 w 1997529"/>
                      <a:gd name="connsiteY79" fmla="*/ 533400 h 3233057"/>
                      <a:gd name="connsiteX80" fmla="*/ 685800 w 1997529"/>
                      <a:gd name="connsiteY80" fmla="*/ 538843 h 3233057"/>
                      <a:gd name="connsiteX81" fmla="*/ 620486 w 1997529"/>
                      <a:gd name="connsiteY81" fmla="*/ 511628 h 3233057"/>
                      <a:gd name="connsiteX82" fmla="*/ 560615 w 1997529"/>
                      <a:gd name="connsiteY82" fmla="*/ 484414 h 3233057"/>
                      <a:gd name="connsiteX83" fmla="*/ 522515 w 1997529"/>
                      <a:gd name="connsiteY83" fmla="*/ 468085 h 3233057"/>
                      <a:gd name="connsiteX84" fmla="*/ 457200 w 1997529"/>
                      <a:gd name="connsiteY84" fmla="*/ 473528 h 3233057"/>
                      <a:gd name="connsiteX85" fmla="*/ 440872 w 1997529"/>
                      <a:gd name="connsiteY85" fmla="*/ 473528 h 3233057"/>
                      <a:gd name="connsiteX86" fmla="*/ 451758 w 1997529"/>
                      <a:gd name="connsiteY86" fmla="*/ 424543 h 3233057"/>
                      <a:gd name="connsiteX87" fmla="*/ 500743 w 1997529"/>
                      <a:gd name="connsiteY87" fmla="*/ 370114 h 3233057"/>
                      <a:gd name="connsiteX88" fmla="*/ 625929 w 1997529"/>
                      <a:gd name="connsiteY88" fmla="*/ 217714 h 3233057"/>
                      <a:gd name="connsiteX89" fmla="*/ 576943 w 1997529"/>
                      <a:gd name="connsiteY89" fmla="*/ 136071 h 3233057"/>
                      <a:gd name="connsiteX90" fmla="*/ 566058 w 1997529"/>
                      <a:gd name="connsiteY90" fmla="*/ 81643 h 3233057"/>
                      <a:gd name="connsiteX91" fmla="*/ 538843 w 1997529"/>
                      <a:gd name="connsiteY91" fmla="*/ 27214 h 3233057"/>
                      <a:gd name="connsiteX92" fmla="*/ 517072 w 1997529"/>
                      <a:gd name="connsiteY92" fmla="*/ 0 h 3233057"/>
                      <a:gd name="connsiteX93" fmla="*/ 468086 w 1997529"/>
                      <a:gd name="connsiteY93" fmla="*/ 32657 h 3233057"/>
                      <a:gd name="connsiteX94" fmla="*/ 413658 w 1997529"/>
                      <a:gd name="connsiteY94" fmla="*/ 81643 h 3233057"/>
                      <a:gd name="connsiteX95" fmla="*/ 413658 w 1997529"/>
                      <a:gd name="connsiteY95" fmla="*/ 125185 h 3233057"/>
                      <a:gd name="connsiteX96" fmla="*/ 381000 w 1997529"/>
                      <a:gd name="connsiteY96" fmla="*/ 152400 h 3233057"/>
                      <a:gd name="connsiteX97" fmla="*/ 304800 w 1997529"/>
                      <a:gd name="connsiteY97" fmla="*/ 157843 h 3233057"/>
                      <a:gd name="connsiteX98" fmla="*/ 244929 w 1997529"/>
                      <a:gd name="connsiteY98" fmla="*/ 136071 h 3233057"/>
                      <a:gd name="connsiteX99" fmla="*/ 190500 w 1997529"/>
                      <a:gd name="connsiteY99" fmla="*/ 130628 h 3233057"/>
                      <a:gd name="connsiteX100" fmla="*/ 141515 w 1997529"/>
                      <a:gd name="connsiteY100" fmla="*/ 141514 h 3233057"/>
                      <a:gd name="connsiteX101" fmla="*/ 92529 w 1997529"/>
                      <a:gd name="connsiteY101" fmla="*/ 163285 h 3233057"/>
                      <a:gd name="connsiteX102" fmla="*/ 38100 w 1997529"/>
                      <a:gd name="connsiteY102" fmla="*/ 185057 h 3233057"/>
                      <a:gd name="connsiteX103" fmla="*/ 65315 w 1997529"/>
                      <a:gd name="connsiteY103" fmla="*/ 1959428 h 32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997529" h="3233057">
                        <a:moveTo>
                          <a:pt x="65315" y="1959428"/>
                        </a:moveTo>
                        <a:lnTo>
                          <a:pt x="21772" y="2035628"/>
                        </a:lnTo>
                        <a:lnTo>
                          <a:pt x="0" y="2051957"/>
                        </a:lnTo>
                        <a:lnTo>
                          <a:pt x="54429" y="2144485"/>
                        </a:lnTo>
                        <a:lnTo>
                          <a:pt x="87086" y="2209800"/>
                        </a:lnTo>
                        <a:lnTo>
                          <a:pt x="81643" y="2242457"/>
                        </a:lnTo>
                        <a:lnTo>
                          <a:pt x="146958" y="2334985"/>
                        </a:lnTo>
                        <a:lnTo>
                          <a:pt x="157843" y="2318657"/>
                        </a:lnTo>
                        <a:lnTo>
                          <a:pt x="234043" y="2362200"/>
                        </a:lnTo>
                        <a:lnTo>
                          <a:pt x="310243" y="2389414"/>
                        </a:lnTo>
                        <a:lnTo>
                          <a:pt x="402772" y="2454728"/>
                        </a:lnTo>
                        <a:lnTo>
                          <a:pt x="419100" y="2552700"/>
                        </a:lnTo>
                        <a:lnTo>
                          <a:pt x="462643" y="2574471"/>
                        </a:lnTo>
                        <a:lnTo>
                          <a:pt x="489858" y="2639785"/>
                        </a:lnTo>
                        <a:lnTo>
                          <a:pt x="489858" y="2715985"/>
                        </a:lnTo>
                        <a:lnTo>
                          <a:pt x="478972" y="2743200"/>
                        </a:lnTo>
                        <a:lnTo>
                          <a:pt x="446315" y="2781300"/>
                        </a:lnTo>
                        <a:lnTo>
                          <a:pt x="402772" y="2824843"/>
                        </a:lnTo>
                        <a:lnTo>
                          <a:pt x="370115" y="2846614"/>
                        </a:lnTo>
                        <a:lnTo>
                          <a:pt x="266700" y="2901043"/>
                        </a:lnTo>
                        <a:lnTo>
                          <a:pt x="272143" y="2922814"/>
                        </a:lnTo>
                        <a:lnTo>
                          <a:pt x="288472" y="2966357"/>
                        </a:lnTo>
                        <a:lnTo>
                          <a:pt x="321129" y="3009900"/>
                        </a:lnTo>
                        <a:lnTo>
                          <a:pt x="370115" y="3042557"/>
                        </a:lnTo>
                        <a:lnTo>
                          <a:pt x="473529" y="3069771"/>
                        </a:lnTo>
                        <a:lnTo>
                          <a:pt x="533400" y="3113314"/>
                        </a:lnTo>
                        <a:lnTo>
                          <a:pt x="571500" y="3156857"/>
                        </a:lnTo>
                        <a:lnTo>
                          <a:pt x="615043" y="3194957"/>
                        </a:lnTo>
                        <a:lnTo>
                          <a:pt x="658586" y="3233057"/>
                        </a:lnTo>
                        <a:lnTo>
                          <a:pt x="685800" y="3227614"/>
                        </a:lnTo>
                        <a:lnTo>
                          <a:pt x="849086" y="3020785"/>
                        </a:lnTo>
                        <a:lnTo>
                          <a:pt x="838200" y="2960914"/>
                        </a:lnTo>
                        <a:lnTo>
                          <a:pt x="919843" y="2775857"/>
                        </a:lnTo>
                        <a:lnTo>
                          <a:pt x="947058" y="2721428"/>
                        </a:lnTo>
                        <a:lnTo>
                          <a:pt x="903515" y="2618014"/>
                        </a:lnTo>
                        <a:lnTo>
                          <a:pt x="914400" y="2569028"/>
                        </a:lnTo>
                        <a:lnTo>
                          <a:pt x="952500" y="2509157"/>
                        </a:lnTo>
                        <a:lnTo>
                          <a:pt x="1083129" y="2438400"/>
                        </a:lnTo>
                        <a:lnTo>
                          <a:pt x="1257300" y="2378528"/>
                        </a:lnTo>
                        <a:lnTo>
                          <a:pt x="1273629" y="2356757"/>
                        </a:lnTo>
                        <a:lnTo>
                          <a:pt x="1382486" y="2351314"/>
                        </a:lnTo>
                        <a:lnTo>
                          <a:pt x="1464129" y="2324100"/>
                        </a:lnTo>
                        <a:lnTo>
                          <a:pt x="1502229" y="2264228"/>
                        </a:lnTo>
                        <a:lnTo>
                          <a:pt x="1572986" y="2166257"/>
                        </a:lnTo>
                        <a:lnTo>
                          <a:pt x="1627415" y="2008414"/>
                        </a:lnTo>
                        <a:lnTo>
                          <a:pt x="1638300" y="1888671"/>
                        </a:lnTo>
                        <a:lnTo>
                          <a:pt x="1638300" y="1839685"/>
                        </a:lnTo>
                        <a:lnTo>
                          <a:pt x="1654629" y="1779814"/>
                        </a:lnTo>
                        <a:lnTo>
                          <a:pt x="1654629" y="1698171"/>
                        </a:lnTo>
                        <a:lnTo>
                          <a:pt x="1649186" y="1621971"/>
                        </a:lnTo>
                        <a:lnTo>
                          <a:pt x="1632858" y="1556657"/>
                        </a:lnTo>
                        <a:lnTo>
                          <a:pt x="1660072" y="1480457"/>
                        </a:lnTo>
                        <a:lnTo>
                          <a:pt x="1725386" y="1404257"/>
                        </a:lnTo>
                        <a:lnTo>
                          <a:pt x="1779815" y="1360714"/>
                        </a:lnTo>
                        <a:lnTo>
                          <a:pt x="1845129" y="1257300"/>
                        </a:lnTo>
                        <a:lnTo>
                          <a:pt x="1894115" y="1213757"/>
                        </a:lnTo>
                        <a:lnTo>
                          <a:pt x="1932215" y="1148443"/>
                        </a:lnTo>
                        <a:lnTo>
                          <a:pt x="1981200" y="1066800"/>
                        </a:lnTo>
                        <a:lnTo>
                          <a:pt x="1997529" y="985157"/>
                        </a:lnTo>
                        <a:lnTo>
                          <a:pt x="1997529" y="919843"/>
                        </a:lnTo>
                        <a:lnTo>
                          <a:pt x="1953986" y="838200"/>
                        </a:lnTo>
                        <a:lnTo>
                          <a:pt x="1845129" y="789214"/>
                        </a:lnTo>
                        <a:lnTo>
                          <a:pt x="1736272" y="729343"/>
                        </a:lnTo>
                        <a:lnTo>
                          <a:pt x="1670958" y="707571"/>
                        </a:lnTo>
                        <a:lnTo>
                          <a:pt x="1605643" y="658585"/>
                        </a:lnTo>
                        <a:lnTo>
                          <a:pt x="1578429" y="625928"/>
                        </a:lnTo>
                        <a:lnTo>
                          <a:pt x="1496786" y="609600"/>
                        </a:lnTo>
                        <a:lnTo>
                          <a:pt x="1366158" y="587828"/>
                        </a:lnTo>
                        <a:lnTo>
                          <a:pt x="1300843" y="582385"/>
                        </a:lnTo>
                        <a:lnTo>
                          <a:pt x="1181100" y="604157"/>
                        </a:lnTo>
                        <a:lnTo>
                          <a:pt x="1115786" y="620485"/>
                        </a:lnTo>
                        <a:lnTo>
                          <a:pt x="1099458" y="544285"/>
                        </a:lnTo>
                        <a:lnTo>
                          <a:pt x="1099458" y="506185"/>
                        </a:lnTo>
                        <a:lnTo>
                          <a:pt x="1050472" y="473528"/>
                        </a:lnTo>
                        <a:lnTo>
                          <a:pt x="963386" y="435428"/>
                        </a:lnTo>
                        <a:lnTo>
                          <a:pt x="936172" y="408214"/>
                        </a:lnTo>
                        <a:lnTo>
                          <a:pt x="903515" y="408214"/>
                        </a:lnTo>
                        <a:lnTo>
                          <a:pt x="849086" y="446314"/>
                        </a:lnTo>
                        <a:lnTo>
                          <a:pt x="778329" y="506185"/>
                        </a:lnTo>
                        <a:lnTo>
                          <a:pt x="751115" y="533400"/>
                        </a:lnTo>
                        <a:lnTo>
                          <a:pt x="685800" y="538843"/>
                        </a:lnTo>
                        <a:lnTo>
                          <a:pt x="620486" y="511628"/>
                        </a:lnTo>
                        <a:lnTo>
                          <a:pt x="560615" y="484414"/>
                        </a:lnTo>
                        <a:lnTo>
                          <a:pt x="522515" y="468085"/>
                        </a:lnTo>
                        <a:lnTo>
                          <a:pt x="457200" y="473528"/>
                        </a:lnTo>
                        <a:lnTo>
                          <a:pt x="440872" y="473528"/>
                        </a:lnTo>
                        <a:lnTo>
                          <a:pt x="451758" y="424543"/>
                        </a:lnTo>
                        <a:lnTo>
                          <a:pt x="500743" y="370114"/>
                        </a:lnTo>
                        <a:lnTo>
                          <a:pt x="625929" y="217714"/>
                        </a:lnTo>
                        <a:lnTo>
                          <a:pt x="576943" y="136071"/>
                        </a:lnTo>
                        <a:lnTo>
                          <a:pt x="566058" y="81643"/>
                        </a:lnTo>
                        <a:lnTo>
                          <a:pt x="538843" y="27214"/>
                        </a:lnTo>
                        <a:lnTo>
                          <a:pt x="517072" y="0"/>
                        </a:lnTo>
                        <a:lnTo>
                          <a:pt x="468086" y="32657"/>
                        </a:lnTo>
                        <a:lnTo>
                          <a:pt x="413658" y="81643"/>
                        </a:lnTo>
                        <a:lnTo>
                          <a:pt x="413658" y="125185"/>
                        </a:lnTo>
                        <a:lnTo>
                          <a:pt x="381000" y="152400"/>
                        </a:lnTo>
                        <a:lnTo>
                          <a:pt x="304800" y="157843"/>
                        </a:lnTo>
                        <a:lnTo>
                          <a:pt x="244929" y="136071"/>
                        </a:lnTo>
                        <a:lnTo>
                          <a:pt x="190500" y="130628"/>
                        </a:lnTo>
                        <a:lnTo>
                          <a:pt x="141515" y="141514"/>
                        </a:lnTo>
                        <a:lnTo>
                          <a:pt x="92529" y="163285"/>
                        </a:lnTo>
                        <a:lnTo>
                          <a:pt x="38100" y="185057"/>
                        </a:lnTo>
                        <a:lnTo>
                          <a:pt x="65315" y="1959428"/>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9" name="Rectangle 28">
                  <a:extLst>
                    <a:ext uri="{FF2B5EF4-FFF2-40B4-BE49-F238E27FC236}">
                      <a16:creationId xmlns:a16="http://schemas.microsoft.com/office/drawing/2014/main" id="{480E7B62-6A15-8733-D722-70A240EFF02E}"/>
                    </a:ext>
                  </a:extLst>
                </p:cNvPr>
                <p:cNvSpPr/>
                <p:nvPr/>
              </p:nvSpPr>
              <p:spPr>
                <a:xfrm>
                  <a:off x="3641271" y="1600200"/>
                  <a:ext cx="121155" cy="148477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1" name="Ellipse 30">
                <a:extLst>
                  <a:ext uri="{FF2B5EF4-FFF2-40B4-BE49-F238E27FC236}">
                    <a16:creationId xmlns:a16="http://schemas.microsoft.com/office/drawing/2014/main" id="{DC0A1909-1584-954E-71F7-A05500B95D89}"/>
                  </a:ext>
                </a:extLst>
              </p:cNvPr>
              <p:cNvSpPr/>
              <p:nvPr/>
            </p:nvSpPr>
            <p:spPr>
              <a:xfrm>
                <a:off x="3657586" y="3048000"/>
                <a:ext cx="228614" cy="214045"/>
              </a:xfrm>
              <a:custGeom>
                <a:avLst/>
                <a:gdLst>
                  <a:gd name="connsiteX0" fmla="*/ 0 w 228600"/>
                  <a:gd name="connsiteY0" fmla="*/ 76200 h 152400"/>
                  <a:gd name="connsiteX1" fmla="*/ 114300 w 228600"/>
                  <a:gd name="connsiteY1" fmla="*/ 0 h 152400"/>
                  <a:gd name="connsiteX2" fmla="*/ 228600 w 228600"/>
                  <a:gd name="connsiteY2" fmla="*/ 76200 h 152400"/>
                  <a:gd name="connsiteX3" fmla="*/ 114300 w 228600"/>
                  <a:gd name="connsiteY3" fmla="*/ 152400 h 152400"/>
                  <a:gd name="connsiteX4" fmla="*/ 0 w 228600"/>
                  <a:gd name="connsiteY4" fmla="*/ 76200 h 152400"/>
                  <a:gd name="connsiteX0" fmla="*/ 14 w 228614"/>
                  <a:gd name="connsiteY0" fmla="*/ 76200 h 214045"/>
                  <a:gd name="connsiteX1" fmla="*/ 114314 w 228614"/>
                  <a:gd name="connsiteY1" fmla="*/ 0 h 214045"/>
                  <a:gd name="connsiteX2" fmla="*/ 228614 w 228614"/>
                  <a:gd name="connsiteY2" fmla="*/ 76200 h 214045"/>
                  <a:gd name="connsiteX3" fmla="*/ 120479 w 228614"/>
                  <a:gd name="connsiteY3" fmla="*/ 214045 h 214045"/>
                  <a:gd name="connsiteX4" fmla="*/ 14 w 228614"/>
                  <a:gd name="connsiteY4" fmla="*/ 76200 h 214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14" h="214045">
                    <a:moveTo>
                      <a:pt x="14" y="76200"/>
                    </a:moveTo>
                    <a:cubicBezTo>
                      <a:pt x="-1013" y="40526"/>
                      <a:pt x="51188" y="0"/>
                      <a:pt x="114314" y="0"/>
                    </a:cubicBezTo>
                    <a:cubicBezTo>
                      <a:pt x="177440" y="0"/>
                      <a:pt x="228614" y="34116"/>
                      <a:pt x="228614" y="76200"/>
                    </a:cubicBezTo>
                    <a:cubicBezTo>
                      <a:pt x="228614" y="118284"/>
                      <a:pt x="183605" y="214045"/>
                      <a:pt x="120479" y="214045"/>
                    </a:cubicBezTo>
                    <a:cubicBezTo>
                      <a:pt x="57353" y="214045"/>
                      <a:pt x="1041" y="111874"/>
                      <a:pt x="14" y="76200"/>
                    </a:cubicBezTo>
                    <a:close/>
                  </a:path>
                </a:pathLst>
              </a:cu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3" name="Rectangle : coins arrondis 32">
              <a:extLst>
                <a:ext uri="{FF2B5EF4-FFF2-40B4-BE49-F238E27FC236}">
                  <a16:creationId xmlns:a16="http://schemas.microsoft.com/office/drawing/2014/main" id="{A77C1610-16C1-D666-8A0C-70DF984480DD}"/>
                </a:ext>
              </a:extLst>
            </p:cNvPr>
            <p:cNvSpPr/>
            <p:nvPr/>
          </p:nvSpPr>
          <p:spPr>
            <a:xfrm rot="20442434">
              <a:off x="3606143" y="1550590"/>
              <a:ext cx="168729" cy="45719"/>
            </a:xfrm>
            <a:prstGeom prst="round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4" name="Forme libre : forme 43">
            <a:extLst>
              <a:ext uri="{FF2B5EF4-FFF2-40B4-BE49-F238E27FC236}">
                <a16:creationId xmlns:a16="http://schemas.microsoft.com/office/drawing/2014/main" id="{CDAFC228-48C1-46D9-2533-767872489D95}"/>
              </a:ext>
            </a:extLst>
          </p:cNvPr>
          <p:cNvSpPr/>
          <p:nvPr/>
        </p:nvSpPr>
        <p:spPr>
          <a:xfrm>
            <a:off x="2624952" y="2547231"/>
            <a:ext cx="1085780" cy="1155772"/>
          </a:xfrm>
          <a:custGeom>
            <a:avLst/>
            <a:gdLst>
              <a:gd name="connsiteX0" fmla="*/ 0 w 1034980"/>
              <a:gd name="connsiteY0" fmla="*/ 150869 h 1155704"/>
              <a:gd name="connsiteX1" fmla="*/ 0 w 1034980"/>
              <a:gd name="connsiteY1" fmla="*/ 150869 h 1155704"/>
              <a:gd name="connsiteX2" fmla="*/ 60290 w 1034980"/>
              <a:gd name="connsiteY2" fmla="*/ 221207 h 1155704"/>
              <a:gd name="connsiteX3" fmla="*/ 70338 w 1034980"/>
              <a:gd name="connsiteY3" fmla="*/ 301594 h 1155704"/>
              <a:gd name="connsiteX4" fmla="*/ 50242 w 1034980"/>
              <a:gd name="connsiteY4" fmla="*/ 402077 h 1155704"/>
              <a:gd name="connsiteX5" fmla="*/ 60290 w 1034980"/>
              <a:gd name="connsiteY5" fmla="*/ 542754 h 1155704"/>
              <a:gd name="connsiteX6" fmla="*/ 80387 w 1034980"/>
              <a:gd name="connsiteY6" fmla="*/ 572899 h 1155704"/>
              <a:gd name="connsiteX7" fmla="*/ 90435 w 1034980"/>
              <a:gd name="connsiteY7" fmla="*/ 623141 h 1155704"/>
              <a:gd name="connsiteX8" fmla="*/ 80387 w 1034980"/>
              <a:gd name="connsiteY8" fmla="*/ 653286 h 1155704"/>
              <a:gd name="connsiteX9" fmla="*/ 50242 w 1034980"/>
              <a:gd name="connsiteY9" fmla="*/ 673383 h 1155704"/>
              <a:gd name="connsiteX10" fmla="*/ 60290 w 1034980"/>
              <a:gd name="connsiteY10" fmla="*/ 743721 h 1155704"/>
              <a:gd name="connsiteX11" fmla="*/ 90435 w 1034980"/>
              <a:gd name="connsiteY11" fmla="*/ 804011 h 1155704"/>
              <a:gd name="connsiteX12" fmla="*/ 120580 w 1034980"/>
              <a:gd name="connsiteY12" fmla="*/ 834157 h 1155704"/>
              <a:gd name="connsiteX13" fmla="*/ 140677 w 1034980"/>
              <a:gd name="connsiteY13" fmla="*/ 874350 h 1155704"/>
              <a:gd name="connsiteX14" fmla="*/ 150725 w 1034980"/>
              <a:gd name="connsiteY14" fmla="*/ 914543 h 1155704"/>
              <a:gd name="connsiteX15" fmla="*/ 170822 w 1034980"/>
              <a:gd name="connsiteY15" fmla="*/ 974833 h 1155704"/>
              <a:gd name="connsiteX16" fmla="*/ 180870 w 1034980"/>
              <a:gd name="connsiteY16" fmla="*/ 1004978 h 1155704"/>
              <a:gd name="connsiteX17" fmla="*/ 190918 w 1034980"/>
              <a:gd name="connsiteY17" fmla="*/ 1035124 h 1155704"/>
              <a:gd name="connsiteX18" fmla="*/ 221064 w 1034980"/>
              <a:gd name="connsiteY18" fmla="*/ 1055220 h 1155704"/>
              <a:gd name="connsiteX19" fmla="*/ 281354 w 1034980"/>
              <a:gd name="connsiteY19" fmla="*/ 1155704 h 1155704"/>
              <a:gd name="connsiteX20" fmla="*/ 361740 w 1034980"/>
              <a:gd name="connsiteY20" fmla="*/ 1115510 h 1155704"/>
              <a:gd name="connsiteX21" fmla="*/ 422031 w 1034980"/>
              <a:gd name="connsiteY21" fmla="*/ 1075317 h 1155704"/>
              <a:gd name="connsiteX22" fmla="*/ 622998 w 1034980"/>
              <a:gd name="connsiteY22" fmla="*/ 1075317 h 1155704"/>
              <a:gd name="connsiteX23" fmla="*/ 643094 w 1034980"/>
              <a:gd name="connsiteY23" fmla="*/ 1045172 h 1155704"/>
              <a:gd name="connsiteX24" fmla="*/ 713433 w 1034980"/>
              <a:gd name="connsiteY24" fmla="*/ 1015027 h 1155704"/>
              <a:gd name="connsiteX25" fmla="*/ 753626 w 1034980"/>
              <a:gd name="connsiteY25" fmla="*/ 874350 h 1155704"/>
              <a:gd name="connsiteX26" fmla="*/ 783771 w 1034980"/>
              <a:gd name="connsiteY26" fmla="*/ 844205 h 1155704"/>
              <a:gd name="connsiteX27" fmla="*/ 823965 w 1034980"/>
              <a:gd name="connsiteY27" fmla="*/ 814060 h 1155704"/>
              <a:gd name="connsiteX28" fmla="*/ 854110 w 1034980"/>
              <a:gd name="connsiteY28" fmla="*/ 804011 h 1155704"/>
              <a:gd name="connsiteX29" fmla="*/ 904351 w 1034980"/>
              <a:gd name="connsiteY29" fmla="*/ 814060 h 1155704"/>
              <a:gd name="connsiteX30" fmla="*/ 934496 w 1034980"/>
              <a:gd name="connsiteY30" fmla="*/ 824108 h 1155704"/>
              <a:gd name="connsiteX31" fmla="*/ 974690 w 1034980"/>
              <a:gd name="connsiteY31" fmla="*/ 834157 h 1155704"/>
              <a:gd name="connsiteX32" fmla="*/ 1004835 w 1034980"/>
              <a:gd name="connsiteY32" fmla="*/ 824108 h 1155704"/>
              <a:gd name="connsiteX33" fmla="*/ 1034980 w 1034980"/>
              <a:gd name="connsiteY33" fmla="*/ 723625 h 1155704"/>
              <a:gd name="connsiteX34" fmla="*/ 994787 w 1034980"/>
              <a:gd name="connsiteY34" fmla="*/ 613093 h 1155704"/>
              <a:gd name="connsiteX35" fmla="*/ 974690 w 1034980"/>
              <a:gd name="connsiteY35" fmla="*/ 572899 h 1155704"/>
              <a:gd name="connsiteX36" fmla="*/ 934496 w 1034980"/>
              <a:gd name="connsiteY36" fmla="*/ 542754 h 1155704"/>
              <a:gd name="connsiteX37" fmla="*/ 874206 w 1034980"/>
              <a:gd name="connsiteY37" fmla="*/ 522658 h 1155704"/>
              <a:gd name="connsiteX38" fmla="*/ 813916 w 1034980"/>
              <a:gd name="connsiteY38" fmla="*/ 462367 h 1155704"/>
              <a:gd name="connsiteX39" fmla="*/ 783771 w 1034980"/>
              <a:gd name="connsiteY39" fmla="*/ 432222 h 1155704"/>
              <a:gd name="connsiteX40" fmla="*/ 763675 w 1034980"/>
              <a:gd name="connsiteY40" fmla="*/ 402077 h 1155704"/>
              <a:gd name="connsiteX41" fmla="*/ 693336 w 1034980"/>
              <a:gd name="connsiteY41" fmla="*/ 361884 h 1155704"/>
              <a:gd name="connsiteX42" fmla="*/ 653143 w 1034980"/>
              <a:gd name="connsiteY42" fmla="*/ 331739 h 1155704"/>
              <a:gd name="connsiteX43" fmla="*/ 542611 w 1034980"/>
              <a:gd name="connsiteY43" fmla="*/ 301594 h 1155704"/>
              <a:gd name="connsiteX44" fmla="*/ 532562 w 1034980"/>
              <a:gd name="connsiteY44" fmla="*/ 271449 h 1155704"/>
              <a:gd name="connsiteX45" fmla="*/ 442127 w 1034980"/>
              <a:gd name="connsiteY45" fmla="*/ 241304 h 1155704"/>
              <a:gd name="connsiteX46" fmla="*/ 411982 w 1034980"/>
              <a:gd name="connsiteY46" fmla="*/ 221207 h 1155704"/>
              <a:gd name="connsiteX47" fmla="*/ 401934 w 1034980"/>
              <a:gd name="connsiteY47" fmla="*/ 191062 h 1155704"/>
              <a:gd name="connsiteX48" fmla="*/ 361740 w 1034980"/>
              <a:gd name="connsiteY48" fmla="*/ 120724 h 1155704"/>
              <a:gd name="connsiteX49" fmla="*/ 331595 w 1034980"/>
              <a:gd name="connsiteY49" fmla="*/ 50385 h 1155704"/>
              <a:gd name="connsiteX50" fmla="*/ 301450 w 1034980"/>
              <a:gd name="connsiteY50" fmla="*/ 30288 h 1155704"/>
              <a:gd name="connsiteX51" fmla="*/ 291402 w 1034980"/>
              <a:gd name="connsiteY51" fmla="*/ 143 h 1155704"/>
              <a:gd name="connsiteX52" fmla="*/ 200967 w 1034980"/>
              <a:gd name="connsiteY52" fmla="*/ 20240 h 1155704"/>
              <a:gd name="connsiteX53" fmla="*/ 150725 w 1034980"/>
              <a:gd name="connsiteY53" fmla="*/ 30288 h 1155704"/>
              <a:gd name="connsiteX54" fmla="*/ 10048 w 1034980"/>
              <a:gd name="connsiteY54" fmla="*/ 70482 h 1155704"/>
              <a:gd name="connsiteX55" fmla="*/ 0 w 1034980"/>
              <a:gd name="connsiteY55" fmla="*/ 100627 h 1155704"/>
              <a:gd name="connsiteX56" fmla="*/ 0 w 1034980"/>
              <a:gd name="connsiteY56" fmla="*/ 150869 h 1155704"/>
              <a:gd name="connsiteX0" fmla="*/ 0 w 1034980"/>
              <a:gd name="connsiteY0" fmla="*/ 150978 h 1155813"/>
              <a:gd name="connsiteX1" fmla="*/ 0 w 1034980"/>
              <a:gd name="connsiteY1" fmla="*/ 150978 h 1155813"/>
              <a:gd name="connsiteX2" fmla="*/ 60290 w 1034980"/>
              <a:gd name="connsiteY2" fmla="*/ 221316 h 1155813"/>
              <a:gd name="connsiteX3" fmla="*/ 70338 w 1034980"/>
              <a:gd name="connsiteY3" fmla="*/ 301703 h 1155813"/>
              <a:gd name="connsiteX4" fmla="*/ 50242 w 1034980"/>
              <a:gd name="connsiteY4" fmla="*/ 402186 h 1155813"/>
              <a:gd name="connsiteX5" fmla="*/ 60290 w 1034980"/>
              <a:gd name="connsiteY5" fmla="*/ 542863 h 1155813"/>
              <a:gd name="connsiteX6" fmla="*/ 80387 w 1034980"/>
              <a:gd name="connsiteY6" fmla="*/ 573008 h 1155813"/>
              <a:gd name="connsiteX7" fmla="*/ 90435 w 1034980"/>
              <a:gd name="connsiteY7" fmla="*/ 623250 h 1155813"/>
              <a:gd name="connsiteX8" fmla="*/ 80387 w 1034980"/>
              <a:gd name="connsiteY8" fmla="*/ 653395 h 1155813"/>
              <a:gd name="connsiteX9" fmla="*/ 50242 w 1034980"/>
              <a:gd name="connsiteY9" fmla="*/ 673492 h 1155813"/>
              <a:gd name="connsiteX10" fmla="*/ 60290 w 1034980"/>
              <a:gd name="connsiteY10" fmla="*/ 743830 h 1155813"/>
              <a:gd name="connsiteX11" fmla="*/ 90435 w 1034980"/>
              <a:gd name="connsiteY11" fmla="*/ 804120 h 1155813"/>
              <a:gd name="connsiteX12" fmla="*/ 120580 w 1034980"/>
              <a:gd name="connsiteY12" fmla="*/ 834266 h 1155813"/>
              <a:gd name="connsiteX13" fmla="*/ 140677 w 1034980"/>
              <a:gd name="connsiteY13" fmla="*/ 874459 h 1155813"/>
              <a:gd name="connsiteX14" fmla="*/ 150725 w 1034980"/>
              <a:gd name="connsiteY14" fmla="*/ 914652 h 1155813"/>
              <a:gd name="connsiteX15" fmla="*/ 170822 w 1034980"/>
              <a:gd name="connsiteY15" fmla="*/ 974942 h 1155813"/>
              <a:gd name="connsiteX16" fmla="*/ 180870 w 1034980"/>
              <a:gd name="connsiteY16" fmla="*/ 1005087 h 1155813"/>
              <a:gd name="connsiteX17" fmla="*/ 190918 w 1034980"/>
              <a:gd name="connsiteY17" fmla="*/ 1035233 h 1155813"/>
              <a:gd name="connsiteX18" fmla="*/ 221064 w 1034980"/>
              <a:gd name="connsiteY18" fmla="*/ 1055329 h 1155813"/>
              <a:gd name="connsiteX19" fmla="*/ 281354 w 1034980"/>
              <a:gd name="connsiteY19" fmla="*/ 1155813 h 1155813"/>
              <a:gd name="connsiteX20" fmla="*/ 361740 w 1034980"/>
              <a:gd name="connsiteY20" fmla="*/ 1115619 h 1155813"/>
              <a:gd name="connsiteX21" fmla="*/ 422031 w 1034980"/>
              <a:gd name="connsiteY21" fmla="*/ 1075426 h 1155813"/>
              <a:gd name="connsiteX22" fmla="*/ 622998 w 1034980"/>
              <a:gd name="connsiteY22" fmla="*/ 1075426 h 1155813"/>
              <a:gd name="connsiteX23" fmla="*/ 643094 w 1034980"/>
              <a:gd name="connsiteY23" fmla="*/ 1045281 h 1155813"/>
              <a:gd name="connsiteX24" fmla="*/ 713433 w 1034980"/>
              <a:gd name="connsiteY24" fmla="*/ 1015136 h 1155813"/>
              <a:gd name="connsiteX25" fmla="*/ 753626 w 1034980"/>
              <a:gd name="connsiteY25" fmla="*/ 874459 h 1155813"/>
              <a:gd name="connsiteX26" fmla="*/ 783771 w 1034980"/>
              <a:gd name="connsiteY26" fmla="*/ 844314 h 1155813"/>
              <a:gd name="connsiteX27" fmla="*/ 823965 w 1034980"/>
              <a:gd name="connsiteY27" fmla="*/ 814169 h 1155813"/>
              <a:gd name="connsiteX28" fmla="*/ 854110 w 1034980"/>
              <a:gd name="connsiteY28" fmla="*/ 804120 h 1155813"/>
              <a:gd name="connsiteX29" fmla="*/ 904351 w 1034980"/>
              <a:gd name="connsiteY29" fmla="*/ 814169 h 1155813"/>
              <a:gd name="connsiteX30" fmla="*/ 934496 w 1034980"/>
              <a:gd name="connsiteY30" fmla="*/ 824217 h 1155813"/>
              <a:gd name="connsiteX31" fmla="*/ 974690 w 1034980"/>
              <a:gd name="connsiteY31" fmla="*/ 834266 h 1155813"/>
              <a:gd name="connsiteX32" fmla="*/ 1004835 w 1034980"/>
              <a:gd name="connsiteY32" fmla="*/ 824217 h 1155813"/>
              <a:gd name="connsiteX33" fmla="*/ 1034980 w 1034980"/>
              <a:gd name="connsiteY33" fmla="*/ 723734 h 1155813"/>
              <a:gd name="connsiteX34" fmla="*/ 994787 w 1034980"/>
              <a:gd name="connsiteY34" fmla="*/ 613202 h 1155813"/>
              <a:gd name="connsiteX35" fmla="*/ 974690 w 1034980"/>
              <a:gd name="connsiteY35" fmla="*/ 573008 h 1155813"/>
              <a:gd name="connsiteX36" fmla="*/ 934496 w 1034980"/>
              <a:gd name="connsiteY36" fmla="*/ 542863 h 1155813"/>
              <a:gd name="connsiteX37" fmla="*/ 874206 w 1034980"/>
              <a:gd name="connsiteY37" fmla="*/ 522767 h 1155813"/>
              <a:gd name="connsiteX38" fmla="*/ 813916 w 1034980"/>
              <a:gd name="connsiteY38" fmla="*/ 462476 h 1155813"/>
              <a:gd name="connsiteX39" fmla="*/ 783771 w 1034980"/>
              <a:gd name="connsiteY39" fmla="*/ 432331 h 1155813"/>
              <a:gd name="connsiteX40" fmla="*/ 763675 w 1034980"/>
              <a:gd name="connsiteY40" fmla="*/ 402186 h 1155813"/>
              <a:gd name="connsiteX41" fmla="*/ 693336 w 1034980"/>
              <a:gd name="connsiteY41" fmla="*/ 361993 h 1155813"/>
              <a:gd name="connsiteX42" fmla="*/ 653143 w 1034980"/>
              <a:gd name="connsiteY42" fmla="*/ 331848 h 1155813"/>
              <a:gd name="connsiteX43" fmla="*/ 542611 w 1034980"/>
              <a:gd name="connsiteY43" fmla="*/ 301703 h 1155813"/>
              <a:gd name="connsiteX44" fmla="*/ 532562 w 1034980"/>
              <a:gd name="connsiteY44" fmla="*/ 271558 h 1155813"/>
              <a:gd name="connsiteX45" fmla="*/ 442127 w 1034980"/>
              <a:gd name="connsiteY45" fmla="*/ 241413 h 1155813"/>
              <a:gd name="connsiteX46" fmla="*/ 411982 w 1034980"/>
              <a:gd name="connsiteY46" fmla="*/ 221316 h 1155813"/>
              <a:gd name="connsiteX47" fmla="*/ 401934 w 1034980"/>
              <a:gd name="connsiteY47" fmla="*/ 191171 h 1155813"/>
              <a:gd name="connsiteX48" fmla="*/ 361740 w 1034980"/>
              <a:gd name="connsiteY48" fmla="*/ 120833 h 1155813"/>
              <a:gd name="connsiteX49" fmla="*/ 331595 w 1034980"/>
              <a:gd name="connsiteY49" fmla="*/ 50494 h 1155813"/>
              <a:gd name="connsiteX50" fmla="*/ 301450 w 1034980"/>
              <a:gd name="connsiteY50" fmla="*/ 30397 h 1155813"/>
              <a:gd name="connsiteX51" fmla="*/ 291402 w 1034980"/>
              <a:gd name="connsiteY51" fmla="*/ 252 h 1155813"/>
              <a:gd name="connsiteX52" fmla="*/ 200967 w 1034980"/>
              <a:gd name="connsiteY52" fmla="*/ 20349 h 1155813"/>
              <a:gd name="connsiteX53" fmla="*/ 150725 w 1034980"/>
              <a:gd name="connsiteY53" fmla="*/ 70590 h 1155813"/>
              <a:gd name="connsiteX54" fmla="*/ 10048 w 1034980"/>
              <a:gd name="connsiteY54" fmla="*/ 70591 h 1155813"/>
              <a:gd name="connsiteX55" fmla="*/ 0 w 1034980"/>
              <a:gd name="connsiteY55" fmla="*/ 100736 h 1155813"/>
              <a:gd name="connsiteX56" fmla="*/ 0 w 10349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04835 w 1085780"/>
              <a:gd name="connsiteY32" fmla="*/ 82421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32562 w 1085780"/>
              <a:gd name="connsiteY44" fmla="*/ 27155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32562 w 1085780"/>
              <a:gd name="connsiteY44" fmla="*/ 27155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53143 w 1085780"/>
              <a:gd name="connsiteY42" fmla="*/ 331848 h 1155813"/>
              <a:gd name="connsiteX43" fmla="*/ 542611 w 1085780"/>
              <a:gd name="connsiteY43" fmla="*/ 30170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68383 w 1085780"/>
              <a:gd name="connsiteY42" fmla="*/ 321688 h 1155813"/>
              <a:gd name="connsiteX43" fmla="*/ 542611 w 1085780"/>
              <a:gd name="connsiteY43" fmla="*/ 30170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693336 w 1085780"/>
              <a:gd name="connsiteY41" fmla="*/ 36199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40218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783771 w 1085780"/>
              <a:gd name="connsiteY39" fmla="*/ 432331 h 1155813"/>
              <a:gd name="connsiteX40" fmla="*/ 763675 w 1085780"/>
              <a:gd name="connsiteY40" fmla="*/ 38694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78 h 1155813"/>
              <a:gd name="connsiteX1" fmla="*/ 0 w 1085780"/>
              <a:gd name="connsiteY1" fmla="*/ 150978 h 1155813"/>
              <a:gd name="connsiteX2" fmla="*/ 60290 w 1085780"/>
              <a:gd name="connsiteY2" fmla="*/ 221316 h 1155813"/>
              <a:gd name="connsiteX3" fmla="*/ 70338 w 1085780"/>
              <a:gd name="connsiteY3" fmla="*/ 301703 h 1155813"/>
              <a:gd name="connsiteX4" fmla="*/ 50242 w 1085780"/>
              <a:gd name="connsiteY4" fmla="*/ 402186 h 1155813"/>
              <a:gd name="connsiteX5" fmla="*/ 60290 w 1085780"/>
              <a:gd name="connsiteY5" fmla="*/ 542863 h 1155813"/>
              <a:gd name="connsiteX6" fmla="*/ 80387 w 1085780"/>
              <a:gd name="connsiteY6" fmla="*/ 573008 h 1155813"/>
              <a:gd name="connsiteX7" fmla="*/ 90435 w 1085780"/>
              <a:gd name="connsiteY7" fmla="*/ 623250 h 1155813"/>
              <a:gd name="connsiteX8" fmla="*/ 80387 w 1085780"/>
              <a:gd name="connsiteY8" fmla="*/ 653395 h 1155813"/>
              <a:gd name="connsiteX9" fmla="*/ 50242 w 1085780"/>
              <a:gd name="connsiteY9" fmla="*/ 673492 h 1155813"/>
              <a:gd name="connsiteX10" fmla="*/ 60290 w 1085780"/>
              <a:gd name="connsiteY10" fmla="*/ 743830 h 1155813"/>
              <a:gd name="connsiteX11" fmla="*/ 90435 w 1085780"/>
              <a:gd name="connsiteY11" fmla="*/ 804120 h 1155813"/>
              <a:gd name="connsiteX12" fmla="*/ 120580 w 1085780"/>
              <a:gd name="connsiteY12" fmla="*/ 834266 h 1155813"/>
              <a:gd name="connsiteX13" fmla="*/ 140677 w 1085780"/>
              <a:gd name="connsiteY13" fmla="*/ 874459 h 1155813"/>
              <a:gd name="connsiteX14" fmla="*/ 150725 w 1085780"/>
              <a:gd name="connsiteY14" fmla="*/ 914652 h 1155813"/>
              <a:gd name="connsiteX15" fmla="*/ 170822 w 1085780"/>
              <a:gd name="connsiteY15" fmla="*/ 974942 h 1155813"/>
              <a:gd name="connsiteX16" fmla="*/ 180870 w 1085780"/>
              <a:gd name="connsiteY16" fmla="*/ 1005087 h 1155813"/>
              <a:gd name="connsiteX17" fmla="*/ 190918 w 1085780"/>
              <a:gd name="connsiteY17" fmla="*/ 1035233 h 1155813"/>
              <a:gd name="connsiteX18" fmla="*/ 221064 w 1085780"/>
              <a:gd name="connsiteY18" fmla="*/ 1055329 h 1155813"/>
              <a:gd name="connsiteX19" fmla="*/ 281354 w 1085780"/>
              <a:gd name="connsiteY19" fmla="*/ 1155813 h 1155813"/>
              <a:gd name="connsiteX20" fmla="*/ 361740 w 1085780"/>
              <a:gd name="connsiteY20" fmla="*/ 1115619 h 1155813"/>
              <a:gd name="connsiteX21" fmla="*/ 422031 w 1085780"/>
              <a:gd name="connsiteY21" fmla="*/ 1075426 h 1155813"/>
              <a:gd name="connsiteX22" fmla="*/ 622998 w 1085780"/>
              <a:gd name="connsiteY22" fmla="*/ 1075426 h 1155813"/>
              <a:gd name="connsiteX23" fmla="*/ 643094 w 1085780"/>
              <a:gd name="connsiteY23" fmla="*/ 1045281 h 1155813"/>
              <a:gd name="connsiteX24" fmla="*/ 713433 w 1085780"/>
              <a:gd name="connsiteY24" fmla="*/ 1015136 h 1155813"/>
              <a:gd name="connsiteX25" fmla="*/ 753626 w 1085780"/>
              <a:gd name="connsiteY25" fmla="*/ 874459 h 1155813"/>
              <a:gd name="connsiteX26" fmla="*/ 783771 w 1085780"/>
              <a:gd name="connsiteY26" fmla="*/ 844314 h 1155813"/>
              <a:gd name="connsiteX27" fmla="*/ 823965 w 1085780"/>
              <a:gd name="connsiteY27" fmla="*/ 814169 h 1155813"/>
              <a:gd name="connsiteX28" fmla="*/ 854110 w 1085780"/>
              <a:gd name="connsiteY28" fmla="*/ 804120 h 1155813"/>
              <a:gd name="connsiteX29" fmla="*/ 904351 w 1085780"/>
              <a:gd name="connsiteY29" fmla="*/ 814169 h 1155813"/>
              <a:gd name="connsiteX30" fmla="*/ 934496 w 1085780"/>
              <a:gd name="connsiteY30" fmla="*/ 824217 h 1155813"/>
              <a:gd name="connsiteX31" fmla="*/ 974690 w 1085780"/>
              <a:gd name="connsiteY31" fmla="*/ 834266 h 1155813"/>
              <a:gd name="connsiteX32" fmla="*/ 1025155 w 1085780"/>
              <a:gd name="connsiteY32" fmla="*/ 839457 h 1155813"/>
              <a:gd name="connsiteX33" fmla="*/ 1085780 w 1085780"/>
              <a:gd name="connsiteY33" fmla="*/ 733894 h 1155813"/>
              <a:gd name="connsiteX34" fmla="*/ 994787 w 1085780"/>
              <a:gd name="connsiteY34" fmla="*/ 613202 h 1155813"/>
              <a:gd name="connsiteX35" fmla="*/ 974690 w 1085780"/>
              <a:gd name="connsiteY35" fmla="*/ 573008 h 1155813"/>
              <a:gd name="connsiteX36" fmla="*/ 934496 w 1085780"/>
              <a:gd name="connsiteY36" fmla="*/ 542863 h 1155813"/>
              <a:gd name="connsiteX37" fmla="*/ 874206 w 1085780"/>
              <a:gd name="connsiteY37" fmla="*/ 522767 h 1155813"/>
              <a:gd name="connsiteX38" fmla="*/ 813916 w 1085780"/>
              <a:gd name="connsiteY38" fmla="*/ 462476 h 1155813"/>
              <a:gd name="connsiteX39" fmla="*/ 804091 w 1085780"/>
              <a:gd name="connsiteY39" fmla="*/ 422171 h 1155813"/>
              <a:gd name="connsiteX40" fmla="*/ 763675 w 1085780"/>
              <a:gd name="connsiteY40" fmla="*/ 386946 h 1155813"/>
              <a:gd name="connsiteX41" fmla="*/ 703496 w 1085780"/>
              <a:gd name="connsiteY41" fmla="*/ 331513 h 1155813"/>
              <a:gd name="connsiteX42" fmla="*/ 668383 w 1085780"/>
              <a:gd name="connsiteY42" fmla="*/ 321688 h 1155813"/>
              <a:gd name="connsiteX43" fmla="*/ 578171 w 1085780"/>
              <a:gd name="connsiteY43" fmla="*/ 286463 h 1155813"/>
              <a:gd name="connsiteX44" fmla="*/ 547802 w 1085780"/>
              <a:gd name="connsiteY44" fmla="*/ 266478 h 1155813"/>
              <a:gd name="connsiteX45" fmla="*/ 442127 w 1085780"/>
              <a:gd name="connsiteY45" fmla="*/ 241413 h 1155813"/>
              <a:gd name="connsiteX46" fmla="*/ 411982 w 1085780"/>
              <a:gd name="connsiteY46" fmla="*/ 221316 h 1155813"/>
              <a:gd name="connsiteX47" fmla="*/ 401934 w 1085780"/>
              <a:gd name="connsiteY47" fmla="*/ 191171 h 1155813"/>
              <a:gd name="connsiteX48" fmla="*/ 361740 w 1085780"/>
              <a:gd name="connsiteY48" fmla="*/ 120833 h 1155813"/>
              <a:gd name="connsiteX49" fmla="*/ 331595 w 1085780"/>
              <a:gd name="connsiteY49" fmla="*/ 50494 h 1155813"/>
              <a:gd name="connsiteX50" fmla="*/ 301450 w 1085780"/>
              <a:gd name="connsiteY50" fmla="*/ 30397 h 1155813"/>
              <a:gd name="connsiteX51" fmla="*/ 291402 w 1085780"/>
              <a:gd name="connsiteY51" fmla="*/ 252 h 1155813"/>
              <a:gd name="connsiteX52" fmla="*/ 200967 w 1085780"/>
              <a:gd name="connsiteY52" fmla="*/ 20349 h 1155813"/>
              <a:gd name="connsiteX53" fmla="*/ 150725 w 1085780"/>
              <a:gd name="connsiteY53" fmla="*/ 70590 h 1155813"/>
              <a:gd name="connsiteX54" fmla="*/ 10048 w 1085780"/>
              <a:gd name="connsiteY54" fmla="*/ 70591 h 1155813"/>
              <a:gd name="connsiteX55" fmla="*/ 0 w 1085780"/>
              <a:gd name="connsiteY55" fmla="*/ 100736 h 1155813"/>
              <a:gd name="connsiteX56" fmla="*/ 0 w 1085780"/>
              <a:gd name="connsiteY56" fmla="*/ 150978 h 1155813"/>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83771 w 1085780"/>
              <a:gd name="connsiteY26" fmla="*/ 844273 h 1155772"/>
              <a:gd name="connsiteX27" fmla="*/ 823965 w 1085780"/>
              <a:gd name="connsiteY27" fmla="*/ 814128 h 1155772"/>
              <a:gd name="connsiteX28" fmla="*/ 854110 w 1085780"/>
              <a:gd name="connsiteY28" fmla="*/ 80407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23965 w 1085780"/>
              <a:gd name="connsiteY27" fmla="*/ 814128 h 1155772"/>
              <a:gd name="connsiteX28" fmla="*/ 854110 w 1085780"/>
              <a:gd name="connsiteY28" fmla="*/ 80407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23965 w 1085780"/>
              <a:gd name="connsiteY27" fmla="*/ 81412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53626 w 1085780"/>
              <a:gd name="connsiteY25" fmla="*/ 874418 h 1155772"/>
              <a:gd name="connsiteX26" fmla="*/ 799011 w 1085780"/>
              <a:gd name="connsiteY26" fmla="*/ 859513 h 1155772"/>
              <a:gd name="connsiteX27" fmla="*/ 834125 w 1085780"/>
              <a:gd name="connsiteY27" fmla="*/ 82936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 name="connsiteX0" fmla="*/ 0 w 1085780"/>
              <a:gd name="connsiteY0" fmla="*/ 150937 h 1155772"/>
              <a:gd name="connsiteX1" fmla="*/ 0 w 1085780"/>
              <a:gd name="connsiteY1" fmla="*/ 150937 h 1155772"/>
              <a:gd name="connsiteX2" fmla="*/ 60290 w 1085780"/>
              <a:gd name="connsiteY2" fmla="*/ 221275 h 1155772"/>
              <a:gd name="connsiteX3" fmla="*/ 70338 w 1085780"/>
              <a:gd name="connsiteY3" fmla="*/ 301662 h 1155772"/>
              <a:gd name="connsiteX4" fmla="*/ 50242 w 1085780"/>
              <a:gd name="connsiteY4" fmla="*/ 402145 h 1155772"/>
              <a:gd name="connsiteX5" fmla="*/ 60290 w 1085780"/>
              <a:gd name="connsiteY5" fmla="*/ 542822 h 1155772"/>
              <a:gd name="connsiteX6" fmla="*/ 80387 w 1085780"/>
              <a:gd name="connsiteY6" fmla="*/ 572967 h 1155772"/>
              <a:gd name="connsiteX7" fmla="*/ 90435 w 1085780"/>
              <a:gd name="connsiteY7" fmla="*/ 623209 h 1155772"/>
              <a:gd name="connsiteX8" fmla="*/ 80387 w 1085780"/>
              <a:gd name="connsiteY8" fmla="*/ 653354 h 1155772"/>
              <a:gd name="connsiteX9" fmla="*/ 50242 w 1085780"/>
              <a:gd name="connsiteY9" fmla="*/ 673451 h 1155772"/>
              <a:gd name="connsiteX10" fmla="*/ 60290 w 1085780"/>
              <a:gd name="connsiteY10" fmla="*/ 743789 h 1155772"/>
              <a:gd name="connsiteX11" fmla="*/ 90435 w 1085780"/>
              <a:gd name="connsiteY11" fmla="*/ 804079 h 1155772"/>
              <a:gd name="connsiteX12" fmla="*/ 120580 w 1085780"/>
              <a:gd name="connsiteY12" fmla="*/ 834225 h 1155772"/>
              <a:gd name="connsiteX13" fmla="*/ 140677 w 1085780"/>
              <a:gd name="connsiteY13" fmla="*/ 874418 h 1155772"/>
              <a:gd name="connsiteX14" fmla="*/ 150725 w 1085780"/>
              <a:gd name="connsiteY14" fmla="*/ 914611 h 1155772"/>
              <a:gd name="connsiteX15" fmla="*/ 170822 w 1085780"/>
              <a:gd name="connsiteY15" fmla="*/ 974901 h 1155772"/>
              <a:gd name="connsiteX16" fmla="*/ 180870 w 1085780"/>
              <a:gd name="connsiteY16" fmla="*/ 1005046 h 1155772"/>
              <a:gd name="connsiteX17" fmla="*/ 190918 w 1085780"/>
              <a:gd name="connsiteY17" fmla="*/ 1035192 h 1155772"/>
              <a:gd name="connsiteX18" fmla="*/ 221064 w 1085780"/>
              <a:gd name="connsiteY18" fmla="*/ 1055288 h 1155772"/>
              <a:gd name="connsiteX19" fmla="*/ 281354 w 1085780"/>
              <a:gd name="connsiteY19" fmla="*/ 1155772 h 1155772"/>
              <a:gd name="connsiteX20" fmla="*/ 361740 w 1085780"/>
              <a:gd name="connsiteY20" fmla="*/ 1115578 h 1155772"/>
              <a:gd name="connsiteX21" fmla="*/ 422031 w 1085780"/>
              <a:gd name="connsiteY21" fmla="*/ 1075385 h 1155772"/>
              <a:gd name="connsiteX22" fmla="*/ 622998 w 1085780"/>
              <a:gd name="connsiteY22" fmla="*/ 1075385 h 1155772"/>
              <a:gd name="connsiteX23" fmla="*/ 643094 w 1085780"/>
              <a:gd name="connsiteY23" fmla="*/ 1045240 h 1155772"/>
              <a:gd name="connsiteX24" fmla="*/ 713433 w 1085780"/>
              <a:gd name="connsiteY24" fmla="*/ 1015095 h 1155772"/>
              <a:gd name="connsiteX25" fmla="*/ 763786 w 1085780"/>
              <a:gd name="connsiteY25" fmla="*/ 889658 h 1155772"/>
              <a:gd name="connsiteX26" fmla="*/ 799011 w 1085780"/>
              <a:gd name="connsiteY26" fmla="*/ 859513 h 1155772"/>
              <a:gd name="connsiteX27" fmla="*/ 834125 w 1085780"/>
              <a:gd name="connsiteY27" fmla="*/ 829368 h 1155772"/>
              <a:gd name="connsiteX28" fmla="*/ 864270 w 1085780"/>
              <a:gd name="connsiteY28" fmla="*/ 819319 h 1155772"/>
              <a:gd name="connsiteX29" fmla="*/ 904351 w 1085780"/>
              <a:gd name="connsiteY29" fmla="*/ 814128 h 1155772"/>
              <a:gd name="connsiteX30" fmla="*/ 934496 w 1085780"/>
              <a:gd name="connsiteY30" fmla="*/ 824176 h 1155772"/>
              <a:gd name="connsiteX31" fmla="*/ 974690 w 1085780"/>
              <a:gd name="connsiteY31" fmla="*/ 834225 h 1155772"/>
              <a:gd name="connsiteX32" fmla="*/ 1025155 w 1085780"/>
              <a:gd name="connsiteY32" fmla="*/ 839416 h 1155772"/>
              <a:gd name="connsiteX33" fmla="*/ 1085780 w 1085780"/>
              <a:gd name="connsiteY33" fmla="*/ 733853 h 1155772"/>
              <a:gd name="connsiteX34" fmla="*/ 994787 w 1085780"/>
              <a:gd name="connsiteY34" fmla="*/ 613161 h 1155772"/>
              <a:gd name="connsiteX35" fmla="*/ 974690 w 1085780"/>
              <a:gd name="connsiteY35" fmla="*/ 572967 h 1155772"/>
              <a:gd name="connsiteX36" fmla="*/ 934496 w 1085780"/>
              <a:gd name="connsiteY36" fmla="*/ 542822 h 1155772"/>
              <a:gd name="connsiteX37" fmla="*/ 874206 w 1085780"/>
              <a:gd name="connsiteY37" fmla="*/ 522726 h 1155772"/>
              <a:gd name="connsiteX38" fmla="*/ 813916 w 1085780"/>
              <a:gd name="connsiteY38" fmla="*/ 462435 h 1155772"/>
              <a:gd name="connsiteX39" fmla="*/ 804091 w 1085780"/>
              <a:gd name="connsiteY39" fmla="*/ 422130 h 1155772"/>
              <a:gd name="connsiteX40" fmla="*/ 763675 w 1085780"/>
              <a:gd name="connsiteY40" fmla="*/ 386905 h 1155772"/>
              <a:gd name="connsiteX41" fmla="*/ 703496 w 1085780"/>
              <a:gd name="connsiteY41" fmla="*/ 331472 h 1155772"/>
              <a:gd name="connsiteX42" fmla="*/ 668383 w 1085780"/>
              <a:gd name="connsiteY42" fmla="*/ 321647 h 1155772"/>
              <a:gd name="connsiteX43" fmla="*/ 578171 w 1085780"/>
              <a:gd name="connsiteY43" fmla="*/ 286422 h 1155772"/>
              <a:gd name="connsiteX44" fmla="*/ 547802 w 1085780"/>
              <a:gd name="connsiteY44" fmla="*/ 266437 h 1155772"/>
              <a:gd name="connsiteX45" fmla="*/ 442127 w 1085780"/>
              <a:gd name="connsiteY45" fmla="*/ 241372 h 1155772"/>
              <a:gd name="connsiteX46" fmla="*/ 411982 w 1085780"/>
              <a:gd name="connsiteY46" fmla="*/ 221275 h 1155772"/>
              <a:gd name="connsiteX47" fmla="*/ 401934 w 1085780"/>
              <a:gd name="connsiteY47" fmla="*/ 191130 h 1155772"/>
              <a:gd name="connsiteX48" fmla="*/ 361740 w 1085780"/>
              <a:gd name="connsiteY48" fmla="*/ 120792 h 1155772"/>
              <a:gd name="connsiteX49" fmla="*/ 331595 w 1085780"/>
              <a:gd name="connsiteY49" fmla="*/ 50453 h 1155772"/>
              <a:gd name="connsiteX50" fmla="*/ 301450 w 1085780"/>
              <a:gd name="connsiteY50" fmla="*/ 30356 h 1155772"/>
              <a:gd name="connsiteX51" fmla="*/ 291402 w 1085780"/>
              <a:gd name="connsiteY51" fmla="*/ 211 h 1155772"/>
              <a:gd name="connsiteX52" fmla="*/ 200967 w 1085780"/>
              <a:gd name="connsiteY52" fmla="*/ 20308 h 1155772"/>
              <a:gd name="connsiteX53" fmla="*/ 150725 w 1085780"/>
              <a:gd name="connsiteY53" fmla="*/ 55309 h 1155772"/>
              <a:gd name="connsiteX54" fmla="*/ 10048 w 1085780"/>
              <a:gd name="connsiteY54" fmla="*/ 70550 h 1155772"/>
              <a:gd name="connsiteX55" fmla="*/ 0 w 1085780"/>
              <a:gd name="connsiteY55" fmla="*/ 100695 h 1155772"/>
              <a:gd name="connsiteX56" fmla="*/ 0 w 1085780"/>
              <a:gd name="connsiteY56" fmla="*/ 150937 h 115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085780" h="1155772">
                <a:moveTo>
                  <a:pt x="0" y="150937"/>
                </a:moveTo>
                <a:lnTo>
                  <a:pt x="0" y="150937"/>
                </a:lnTo>
                <a:cubicBezTo>
                  <a:pt x="20097" y="174383"/>
                  <a:pt x="47231" y="193292"/>
                  <a:pt x="60290" y="221275"/>
                </a:cubicBezTo>
                <a:cubicBezTo>
                  <a:pt x="71710" y="245746"/>
                  <a:pt x="70338" y="274658"/>
                  <a:pt x="70338" y="301662"/>
                </a:cubicBezTo>
                <a:cubicBezTo>
                  <a:pt x="70338" y="347847"/>
                  <a:pt x="62616" y="365022"/>
                  <a:pt x="50242" y="402145"/>
                </a:cubicBezTo>
                <a:cubicBezTo>
                  <a:pt x="53591" y="449037"/>
                  <a:pt x="52120" y="496526"/>
                  <a:pt x="60290" y="542822"/>
                </a:cubicBezTo>
                <a:cubicBezTo>
                  <a:pt x="62389" y="554715"/>
                  <a:pt x="76147" y="561659"/>
                  <a:pt x="80387" y="572967"/>
                </a:cubicBezTo>
                <a:cubicBezTo>
                  <a:pt x="86384" y="588959"/>
                  <a:pt x="87086" y="606462"/>
                  <a:pt x="90435" y="623209"/>
                </a:cubicBezTo>
                <a:cubicBezTo>
                  <a:pt x="87086" y="633257"/>
                  <a:pt x="87004" y="645083"/>
                  <a:pt x="80387" y="653354"/>
                </a:cubicBezTo>
                <a:cubicBezTo>
                  <a:pt x="72843" y="662784"/>
                  <a:pt x="52862" y="661662"/>
                  <a:pt x="50242" y="673451"/>
                </a:cubicBezTo>
                <a:cubicBezTo>
                  <a:pt x="45104" y="696571"/>
                  <a:pt x="55645" y="720565"/>
                  <a:pt x="60290" y="743789"/>
                </a:cubicBezTo>
                <a:cubicBezTo>
                  <a:pt x="65061" y="767642"/>
                  <a:pt x="74834" y="785358"/>
                  <a:pt x="90435" y="804079"/>
                </a:cubicBezTo>
                <a:cubicBezTo>
                  <a:pt x="99532" y="814996"/>
                  <a:pt x="112320" y="822661"/>
                  <a:pt x="120580" y="834225"/>
                </a:cubicBezTo>
                <a:cubicBezTo>
                  <a:pt x="129286" y="846414"/>
                  <a:pt x="133978" y="861020"/>
                  <a:pt x="140677" y="874418"/>
                </a:cubicBezTo>
                <a:cubicBezTo>
                  <a:pt x="144026" y="887816"/>
                  <a:pt x="146757" y="901383"/>
                  <a:pt x="150725" y="914611"/>
                </a:cubicBezTo>
                <a:cubicBezTo>
                  <a:pt x="156812" y="934901"/>
                  <a:pt x="164123" y="954804"/>
                  <a:pt x="170822" y="974901"/>
                </a:cubicBezTo>
                <a:lnTo>
                  <a:pt x="180870" y="1005046"/>
                </a:lnTo>
                <a:cubicBezTo>
                  <a:pt x="184219" y="1015095"/>
                  <a:pt x="182105" y="1029317"/>
                  <a:pt x="190918" y="1035192"/>
                </a:cubicBezTo>
                <a:lnTo>
                  <a:pt x="221064" y="1055288"/>
                </a:lnTo>
                <a:cubicBezTo>
                  <a:pt x="269566" y="1128042"/>
                  <a:pt x="250455" y="1093975"/>
                  <a:pt x="281354" y="1155772"/>
                </a:cubicBezTo>
                <a:cubicBezTo>
                  <a:pt x="400299" y="1135946"/>
                  <a:pt x="302636" y="1167293"/>
                  <a:pt x="361740" y="1115578"/>
                </a:cubicBezTo>
                <a:cubicBezTo>
                  <a:pt x="379917" y="1099673"/>
                  <a:pt x="422031" y="1075385"/>
                  <a:pt x="422031" y="1075385"/>
                </a:cubicBezTo>
                <a:cubicBezTo>
                  <a:pt x="496892" y="1100338"/>
                  <a:pt x="492202" y="1102921"/>
                  <a:pt x="622998" y="1075385"/>
                </a:cubicBezTo>
                <a:cubicBezTo>
                  <a:pt x="634815" y="1072897"/>
                  <a:pt x="634555" y="1053779"/>
                  <a:pt x="643094" y="1045240"/>
                </a:cubicBezTo>
                <a:cubicBezTo>
                  <a:pt x="666225" y="1022108"/>
                  <a:pt x="682684" y="1022782"/>
                  <a:pt x="713433" y="1015095"/>
                </a:cubicBezTo>
                <a:cubicBezTo>
                  <a:pt x="723024" y="967138"/>
                  <a:pt x="749523" y="915588"/>
                  <a:pt x="763786" y="889658"/>
                </a:cubicBezTo>
                <a:cubicBezTo>
                  <a:pt x="778049" y="863728"/>
                  <a:pt x="787288" y="869561"/>
                  <a:pt x="799011" y="859513"/>
                </a:cubicBezTo>
                <a:cubicBezTo>
                  <a:pt x="810734" y="849465"/>
                  <a:pt x="823249" y="836067"/>
                  <a:pt x="834125" y="829368"/>
                </a:cubicBezTo>
                <a:cubicBezTo>
                  <a:pt x="845001" y="822669"/>
                  <a:pt x="854222" y="822669"/>
                  <a:pt x="864270" y="819319"/>
                </a:cubicBezTo>
                <a:cubicBezTo>
                  <a:pt x="881017" y="822669"/>
                  <a:pt x="892647" y="813319"/>
                  <a:pt x="904351" y="814128"/>
                </a:cubicBezTo>
                <a:cubicBezTo>
                  <a:pt x="916055" y="814937"/>
                  <a:pt x="924312" y="821266"/>
                  <a:pt x="934496" y="824176"/>
                </a:cubicBezTo>
                <a:cubicBezTo>
                  <a:pt x="947775" y="827970"/>
                  <a:pt x="961292" y="830875"/>
                  <a:pt x="974690" y="834225"/>
                </a:cubicBezTo>
                <a:cubicBezTo>
                  <a:pt x="984738" y="830875"/>
                  <a:pt x="1006640" y="856145"/>
                  <a:pt x="1025155" y="839416"/>
                </a:cubicBezTo>
                <a:cubicBezTo>
                  <a:pt x="1043670" y="822687"/>
                  <a:pt x="1081214" y="761247"/>
                  <a:pt x="1085780" y="733853"/>
                </a:cubicBezTo>
                <a:cubicBezTo>
                  <a:pt x="1070266" y="625251"/>
                  <a:pt x="1013302" y="639975"/>
                  <a:pt x="994787" y="613161"/>
                </a:cubicBezTo>
                <a:cubicBezTo>
                  <a:pt x="976272" y="586347"/>
                  <a:pt x="984439" y="584340"/>
                  <a:pt x="974690" y="572967"/>
                </a:cubicBezTo>
                <a:cubicBezTo>
                  <a:pt x="963791" y="560251"/>
                  <a:pt x="949475" y="550312"/>
                  <a:pt x="934496" y="542822"/>
                </a:cubicBezTo>
                <a:cubicBezTo>
                  <a:pt x="915549" y="533349"/>
                  <a:pt x="874206" y="522726"/>
                  <a:pt x="874206" y="522726"/>
                </a:cubicBezTo>
                <a:cubicBezTo>
                  <a:pt x="821138" y="487347"/>
                  <a:pt x="825602" y="479201"/>
                  <a:pt x="813916" y="462435"/>
                </a:cubicBezTo>
                <a:cubicBezTo>
                  <a:pt x="802230" y="445669"/>
                  <a:pt x="812464" y="434718"/>
                  <a:pt x="804091" y="422130"/>
                </a:cubicBezTo>
                <a:cubicBezTo>
                  <a:pt x="795718" y="409542"/>
                  <a:pt x="780441" y="402015"/>
                  <a:pt x="763675" y="386905"/>
                </a:cubicBezTo>
                <a:cubicBezTo>
                  <a:pt x="746909" y="371795"/>
                  <a:pt x="737986" y="342968"/>
                  <a:pt x="703496" y="331472"/>
                </a:cubicBezTo>
                <a:cubicBezTo>
                  <a:pt x="690098" y="321424"/>
                  <a:pt x="689270" y="329155"/>
                  <a:pt x="668383" y="321647"/>
                </a:cubicBezTo>
                <a:cubicBezTo>
                  <a:pt x="647496" y="314139"/>
                  <a:pt x="614926" y="293773"/>
                  <a:pt x="578171" y="286422"/>
                </a:cubicBezTo>
                <a:cubicBezTo>
                  <a:pt x="574821" y="276374"/>
                  <a:pt x="570476" y="273945"/>
                  <a:pt x="547802" y="266437"/>
                </a:cubicBezTo>
                <a:cubicBezTo>
                  <a:pt x="525128" y="258929"/>
                  <a:pt x="464764" y="248899"/>
                  <a:pt x="442127" y="241372"/>
                </a:cubicBezTo>
                <a:cubicBezTo>
                  <a:pt x="419490" y="233845"/>
                  <a:pt x="419526" y="230705"/>
                  <a:pt x="411982" y="221275"/>
                </a:cubicBezTo>
                <a:cubicBezTo>
                  <a:pt x="405365" y="213004"/>
                  <a:pt x="406671" y="200604"/>
                  <a:pt x="401934" y="191130"/>
                </a:cubicBezTo>
                <a:cubicBezTo>
                  <a:pt x="351480" y="90222"/>
                  <a:pt x="414585" y="244098"/>
                  <a:pt x="361740" y="120792"/>
                </a:cubicBezTo>
                <a:cubicBezTo>
                  <a:pt x="350652" y="94919"/>
                  <a:pt x="351202" y="73981"/>
                  <a:pt x="331595" y="50453"/>
                </a:cubicBezTo>
                <a:cubicBezTo>
                  <a:pt x="323864" y="41175"/>
                  <a:pt x="311498" y="37055"/>
                  <a:pt x="301450" y="30356"/>
                </a:cubicBezTo>
                <a:cubicBezTo>
                  <a:pt x="298101" y="20308"/>
                  <a:pt x="301450" y="3560"/>
                  <a:pt x="291402" y="211"/>
                </a:cubicBezTo>
                <a:cubicBezTo>
                  <a:pt x="285343" y="-1809"/>
                  <a:pt x="224413" y="11125"/>
                  <a:pt x="200967" y="20308"/>
                </a:cubicBezTo>
                <a:cubicBezTo>
                  <a:pt x="177521" y="29491"/>
                  <a:pt x="167147" y="50617"/>
                  <a:pt x="150725" y="55309"/>
                </a:cubicBezTo>
                <a:cubicBezTo>
                  <a:pt x="-15170" y="102707"/>
                  <a:pt x="123299" y="47899"/>
                  <a:pt x="10048" y="70550"/>
                </a:cubicBezTo>
                <a:cubicBezTo>
                  <a:pt x="6699" y="80598"/>
                  <a:pt x="0" y="90103"/>
                  <a:pt x="0" y="100695"/>
                </a:cubicBezTo>
                <a:lnTo>
                  <a:pt x="0" y="150937"/>
                </a:lnTo>
                <a:close/>
              </a:path>
            </a:pathLst>
          </a:custGeom>
          <a:solidFill>
            <a:srgbClr val="00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5" name="Forme libre : forme 44">
            <a:extLst>
              <a:ext uri="{FF2B5EF4-FFF2-40B4-BE49-F238E27FC236}">
                <a16:creationId xmlns:a16="http://schemas.microsoft.com/office/drawing/2014/main" id="{1BD1AD13-A428-8898-AB48-205669D79E70}"/>
              </a:ext>
            </a:extLst>
          </p:cNvPr>
          <p:cNvSpPr/>
          <p:nvPr/>
        </p:nvSpPr>
        <p:spPr>
          <a:xfrm>
            <a:off x="3291210" y="3353906"/>
            <a:ext cx="759628" cy="727276"/>
          </a:xfrm>
          <a:custGeom>
            <a:avLst/>
            <a:gdLst>
              <a:gd name="connsiteX0" fmla="*/ 111446 w 759628"/>
              <a:gd name="connsiteY0" fmla="*/ 63661 h 727276"/>
              <a:gd name="connsiteX1" fmla="*/ 111446 w 759628"/>
              <a:gd name="connsiteY1" fmla="*/ 63661 h 727276"/>
              <a:gd name="connsiteX2" fmla="*/ 94084 w 759628"/>
              <a:gd name="connsiteY2" fmla="*/ 81023 h 727276"/>
              <a:gd name="connsiteX3" fmla="*/ 88297 w 759628"/>
              <a:gd name="connsiteY3" fmla="*/ 90669 h 727276"/>
              <a:gd name="connsiteX4" fmla="*/ 82509 w 759628"/>
              <a:gd name="connsiteY4" fmla="*/ 98385 h 727276"/>
              <a:gd name="connsiteX5" fmla="*/ 78651 w 759628"/>
              <a:gd name="connsiteY5" fmla="*/ 113818 h 727276"/>
              <a:gd name="connsiteX6" fmla="*/ 74793 w 759628"/>
              <a:gd name="connsiteY6" fmla="*/ 125393 h 727276"/>
              <a:gd name="connsiteX7" fmla="*/ 72864 w 759628"/>
              <a:gd name="connsiteY7" fmla="*/ 131180 h 727276"/>
              <a:gd name="connsiteX8" fmla="*/ 69006 w 759628"/>
              <a:gd name="connsiteY8" fmla="*/ 150471 h 727276"/>
              <a:gd name="connsiteX9" fmla="*/ 67076 w 759628"/>
              <a:gd name="connsiteY9" fmla="*/ 158188 h 727276"/>
              <a:gd name="connsiteX10" fmla="*/ 63218 w 759628"/>
              <a:gd name="connsiteY10" fmla="*/ 163975 h 727276"/>
              <a:gd name="connsiteX11" fmla="*/ 59360 w 759628"/>
              <a:gd name="connsiteY11" fmla="*/ 181337 h 727276"/>
              <a:gd name="connsiteX12" fmla="*/ 49714 w 759628"/>
              <a:gd name="connsiteY12" fmla="*/ 190983 h 727276"/>
              <a:gd name="connsiteX13" fmla="*/ 40069 w 759628"/>
              <a:gd name="connsiteY13" fmla="*/ 202557 h 727276"/>
              <a:gd name="connsiteX14" fmla="*/ 26565 w 759628"/>
              <a:gd name="connsiteY14" fmla="*/ 206416 h 727276"/>
              <a:gd name="connsiteX15" fmla="*/ 11132 w 759628"/>
              <a:gd name="connsiteY15" fmla="*/ 210274 h 727276"/>
              <a:gd name="connsiteX16" fmla="*/ 5345 w 759628"/>
              <a:gd name="connsiteY16" fmla="*/ 214132 h 727276"/>
              <a:gd name="connsiteX17" fmla="*/ 3416 w 759628"/>
              <a:gd name="connsiteY17" fmla="*/ 275864 h 727276"/>
              <a:gd name="connsiteX18" fmla="*/ 7274 w 759628"/>
              <a:gd name="connsiteY18" fmla="*/ 281651 h 727276"/>
              <a:gd name="connsiteX19" fmla="*/ 14990 w 759628"/>
              <a:gd name="connsiteY19" fmla="*/ 293226 h 727276"/>
              <a:gd name="connsiteX20" fmla="*/ 22707 w 759628"/>
              <a:gd name="connsiteY20" fmla="*/ 304800 h 727276"/>
              <a:gd name="connsiteX21" fmla="*/ 34282 w 759628"/>
              <a:gd name="connsiteY21" fmla="*/ 318304 h 727276"/>
              <a:gd name="connsiteX22" fmla="*/ 41998 w 759628"/>
              <a:gd name="connsiteY22" fmla="*/ 327950 h 727276"/>
              <a:gd name="connsiteX23" fmla="*/ 49714 w 759628"/>
              <a:gd name="connsiteY23" fmla="*/ 333737 h 727276"/>
              <a:gd name="connsiteX24" fmla="*/ 53573 w 759628"/>
              <a:gd name="connsiteY24" fmla="*/ 339524 h 727276"/>
              <a:gd name="connsiteX25" fmla="*/ 59360 w 759628"/>
              <a:gd name="connsiteY25" fmla="*/ 343383 h 727276"/>
              <a:gd name="connsiteX26" fmla="*/ 69006 w 759628"/>
              <a:gd name="connsiteY26" fmla="*/ 353028 h 727276"/>
              <a:gd name="connsiteX27" fmla="*/ 82509 w 759628"/>
              <a:gd name="connsiteY27" fmla="*/ 360745 h 727276"/>
              <a:gd name="connsiteX28" fmla="*/ 88297 w 759628"/>
              <a:gd name="connsiteY28" fmla="*/ 362674 h 727276"/>
              <a:gd name="connsiteX29" fmla="*/ 105659 w 759628"/>
              <a:gd name="connsiteY29" fmla="*/ 368461 h 727276"/>
              <a:gd name="connsiteX30" fmla="*/ 117233 w 759628"/>
              <a:gd name="connsiteY30" fmla="*/ 376178 h 727276"/>
              <a:gd name="connsiteX31" fmla="*/ 123021 w 759628"/>
              <a:gd name="connsiteY31" fmla="*/ 381965 h 727276"/>
              <a:gd name="connsiteX32" fmla="*/ 134595 w 759628"/>
              <a:gd name="connsiteY32" fmla="*/ 385823 h 727276"/>
              <a:gd name="connsiteX33" fmla="*/ 142312 w 759628"/>
              <a:gd name="connsiteY33" fmla="*/ 389681 h 727276"/>
              <a:gd name="connsiteX34" fmla="*/ 150028 w 759628"/>
              <a:gd name="connsiteY34" fmla="*/ 395469 h 727276"/>
              <a:gd name="connsiteX35" fmla="*/ 155816 w 759628"/>
              <a:gd name="connsiteY35" fmla="*/ 397398 h 727276"/>
              <a:gd name="connsiteX36" fmla="*/ 175107 w 759628"/>
              <a:gd name="connsiteY36" fmla="*/ 403185 h 727276"/>
              <a:gd name="connsiteX37" fmla="*/ 186682 w 759628"/>
              <a:gd name="connsiteY37" fmla="*/ 407043 h 727276"/>
              <a:gd name="connsiteX38" fmla="*/ 190540 w 759628"/>
              <a:gd name="connsiteY38" fmla="*/ 410902 h 727276"/>
              <a:gd name="connsiteX39" fmla="*/ 196327 w 759628"/>
              <a:gd name="connsiteY39" fmla="*/ 412831 h 727276"/>
              <a:gd name="connsiteX40" fmla="*/ 207902 w 759628"/>
              <a:gd name="connsiteY40" fmla="*/ 420547 h 727276"/>
              <a:gd name="connsiteX41" fmla="*/ 229122 w 759628"/>
              <a:gd name="connsiteY41" fmla="*/ 430193 h 727276"/>
              <a:gd name="connsiteX42" fmla="*/ 248413 w 759628"/>
              <a:gd name="connsiteY42" fmla="*/ 439838 h 727276"/>
              <a:gd name="connsiteX43" fmla="*/ 258059 w 759628"/>
              <a:gd name="connsiteY43" fmla="*/ 441767 h 727276"/>
              <a:gd name="connsiteX44" fmla="*/ 269633 w 759628"/>
              <a:gd name="connsiteY44" fmla="*/ 449484 h 727276"/>
              <a:gd name="connsiteX45" fmla="*/ 292783 w 759628"/>
              <a:gd name="connsiteY45" fmla="*/ 455271 h 727276"/>
              <a:gd name="connsiteX46" fmla="*/ 300499 w 759628"/>
              <a:gd name="connsiteY46" fmla="*/ 459129 h 727276"/>
              <a:gd name="connsiteX47" fmla="*/ 306287 w 759628"/>
              <a:gd name="connsiteY47" fmla="*/ 461059 h 727276"/>
              <a:gd name="connsiteX48" fmla="*/ 312074 w 759628"/>
              <a:gd name="connsiteY48" fmla="*/ 464917 h 727276"/>
              <a:gd name="connsiteX49" fmla="*/ 317861 w 759628"/>
              <a:gd name="connsiteY49" fmla="*/ 466846 h 727276"/>
              <a:gd name="connsiteX50" fmla="*/ 325578 w 759628"/>
              <a:gd name="connsiteY50" fmla="*/ 470704 h 727276"/>
              <a:gd name="connsiteX51" fmla="*/ 331365 w 759628"/>
              <a:gd name="connsiteY51" fmla="*/ 472633 h 727276"/>
              <a:gd name="connsiteX52" fmla="*/ 337152 w 759628"/>
              <a:gd name="connsiteY52" fmla="*/ 476491 h 727276"/>
              <a:gd name="connsiteX53" fmla="*/ 350656 w 759628"/>
              <a:gd name="connsiteY53" fmla="*/ 482279 h 727276"/>
              <a:gd name="connsiteX54" fmla="*/ 356444 w 759628"/>
              <a:gd name="connsiteY54" fmla="*/ 488066 h 727276"/>
              <a:gd name="connsiteX55" fmla="*/ 371876 w 759628"/>
              <a:gd name="connsiteY55" fmla="*/ 499641 h 727276"/>
              <a:gd name="connsiteX56" fmla="*/ 377664 w 759628"/>
              <a:gd name="connsiteY56" fmla="*/ 501570 h 727276"/>
              <a:gd name="connsiteX57" fmla="*/ 383451 w 759628"/>
              <a:gd name="connsiteY57" fmla="*/ 505428 h 727276"/>
              <a:gd name="connsiteX58" fmla="*/ 391168 w 759628"/>
              <a:gd name="connsiteY58" fmla="*/ 511216 h 727276"/>
              <a:gd name="connsiteX59" fmla="*/ 402742 w 759628"/>
              <a:gd name="connsiteY59" fmla="*/ 515074 h 727276"/>
              <a:gd name="connsiteX60" fmla="*/ 418175 w 759628"/>
              <a:gd name="connsiteY60" fmla="*/ 518932 h 727276"/>
              <a:gd name="connsiteX61" fmla="*/ 425892 w 759628"/>
              <a:gd name="connsiteY61" fmla="*/ 520861 h 727276"/>
              <a:gd name="connsiteX62" fmla="*/ 433608 w 759628"/>
              <a:gd name="connsiteY62" fmla="*/ 524719 h 727276"/>
              <a:gd name="connsiteX63" fmla="*/ 441325 w 759628"/>
              <a:gd name="connsiteY63" fmla="*/ 526648 h 727276"/>
              <a:gd name="connsiteX64" fmla="*/ 458687 w 759628"/>
              <a:gd name="connsiteY64" fmla="*/ 536294 h 727276"/>
              <a:gd name="connsiteX65" fmla="*/ 470261 w 759628"/>
              <a:gd name="connsiteY65" fmla="*/ 547869 h 727276"/>
              <a:gd name="connsiteX66" fmla="*/ 474119 w 759628"/>
              <a:gd name="connsiteY66" fmla="*/ 561372 h 727276"/>
              <a:gd name="connsiteX67" fmla="*/ 470261 w 759628"/>
              <a:gd name="connsiteY67" fmla="*/ 578735 h 727276"/>
              <a:gd name="connsiteX68" fmla="*/ 468332 w 759628"/>
              <a:gd name="connsiteY68" fmla="*/ 592238 h 727276"/>
              <a:gd name="connsiteX69" fmla="*/ 462545 w 759628"/>
              <a:gd name="connsiteY69" fmla="*/ 598026 h 727276"/>
              <a:gd name="connsiteX70" fmla="*/ 460616 w 759628"/>
              <a:gd name="connsiteY70" fmla="*/ 613459 h 727276"/>
              <a:gd name="connsiteX71" fmla="*/ 458687 w 759628"/>
              <a:gd name="connsiteY71" fmla="*/ 626962 h 727276"/>
              <a:gd name="connsiteX72" fmla="*/ 454828 w 759628"/>
              <a:gd name="connsiteY72" fmla="*/ 636608 h 727276"/>
              <a:gd name="connsiteX73" fmla="*/ 452899 w 759628"/>
              <a:gd name="connsiteY73" fmla="*/ 644324 h 727276"/>
              <a:gd name="connsiteX74" fmla="*/ 449041 w 759628"/>
              <a:gd name="connsiteY74" fmla="*/ 655899 h 727276"/>
              <a:gd name="connsiteX75" fmla="*/ 447112 w 759628"/>
              <a:gd name="connsiteY75" fmla="*/ 661686 h 727276"/>
              <a:gd name="connsiteX76" fmla="*/ 443254 w 759628"/>
              <a:gd name="connsiteY76" fmla="*/ 675190 h 727276"/>
              <a:gd name="connsiteX77" fmla="*/ 447112 w 759628"/>
              <a:gd name="connsiteY77" fmla="*/ 694481 h 727276"/>
              <a:gd name="connsiteX78" fmla="*/ 450970 w 759628"/>
              <a:gd name="connsiteY78" fmla="*/ 700269 h 727276"/>
              <a:gd name="connsiteX79" fmla="*/ 452899 w 759628"/>
              <a:gd name="connsiteY79" fmla="*/ 706056 h 727276"/>
              <a:gd name="connsiteX80" fmla="*/ 468332 w 759628"/>
              <a:gd name="connsiteY80" fmla="*/ 715702 h 727276"/>
              <a:gd name="connsiteX81" fmla="*/ 485694 w 759628"/>
              <a:gd name="connsiteY81" fmla="*/ 717631 h 727276"/>
              <a:gd name="connsiteX82" fmla="*/ 501127 w 759628"/>
              <a:gd name="connsiteY82" fmla="*/ 719560 h 727276"/>
              <a:gd name="connsiteX83" fmla="*/ 516560 w 759628"/>
              <a:gd name="connsiteY83" fmla="*/ 717631 h 727276"/>
              <a:gd name="connsiteX84" fmla="*/ 535851 w 759628"/>
              <a:gd name="connsiteY84" fmla="*/ 721489 h 727276"/>
              <a:gd name="connsiteX85" fmla="*/ 541638 w 759628"/>
              <a:gd name="connsiteY85" fmla="*/ 725347 h 727276"/>
              <a:gd name="connsiteX86" fmla="*/ 557071 w 759628"/>
              <a:gd name="connsiteY86" fmla="*/ 727276 h 727276"/>
              <a:gd name="connsiteX87" fmla="*/ 584079 w 759628"/>
              <a:gd name="connsiteY87" fmla="*/ 723418 h 727276"/>
              <a:gd name="connsiteX88" fmla="*/ 593725 w 759628"/>
              <a:gd name="connsiteY88" fmla="*/ 721489 h 727276"/>
              <a:gd name="connsiteX89" fmla="*/ 622661 w 759628"/>
              <a:gd name="connsiteY89" fmla="*/ 717631 h 727276"/>
              <a:gd name="connsiteX90" fmla="*/ 624590 w 759628"/>
              <a:gd name="connsiteY90" fmla="*/ 707985 h 727276"/>
              <a:gd name="connsiteX91" fmla="*/ 651598 w 759628"/>
              <a:gd name="connsiteY91" fmla="*/ 702198 h 727276"/>
              <a:gd name="connsiteX92" fmla="*/ 670889 w 759628"/>
              <a:gd name="connsiteY92" fmla="*/ 696410 h 727276"/>
              <a:gd name="connsiteX93" fmla="*/ 680535 w 759628"/>
              <a:gd name="connsiteY93" fmla="*/ 690623 h 727276"/>
              <a:gd name="connsiteX94" fmla="*/ 699826 w 759628"/>
              <a:gd name="connsiteY94" fmla="*/ 684836 h 727276"/>
              <a:gd name="connsiteX95" fmla="*/ 705613 w 759628"/>
              <a:gd name="connsiteY95" fmla="*/ 680978 h 727276"/>
              <a:gd name="connsiteX96" fmla="*/ 713330 w 759628"/>
              <a:gd name="connsiteY96" fmla="*/ 673261 h 727276"/>
              <a:gd name="connsiteX97" fmla="*/ 719117 w 759628"/>
              <a:gd name="connsiteY97" fmla="*/ 661686 h 727276"/>
              <a:gd name="connsiteX98" fmla="*/ 722975 w 759628"/>
              <a:gd name="connsiteY98" fmla="*/ 653970 h 727276"/>
              <a:gd name="connsiteX99" fmla="*/ 728763 w 759628"/>
              <a:gd name="connsiteY99" fmla="*/ 650112 h 727276"/>
              <a:gd name="connsiteX100" fmla="*/ 734550 w 759628"/>
              <a:gd name="connsiteY100" fmla="*/ 632750 h 727276"/>
              <a:gd name="connsiteX101" fmla="*/ 736479 w 759628"/>
              <a:gd name="connsiteY101" fmla="*/ 626962 h 727276"/>
              <a:gd name="connsiteX102" fmla="*/ 738408 w 759628"/>
              <a:gd name="connsiteY102" fmla="*/ 607671 h 727276"/>
              <a:gd name="connsiteX103" fmla="*/ 742266 w 759628"/>
              <a:gd name="connsiteY103" fmla="*/ 601884 h 727276"/>
              <a:gd name="connsiteX104" fmla="*/ 746125 w 759628"/>
              <a:gd name="connsiteY104" fmla="*/ 592238 h 727276"/>
              <a:gd name="connsiteX105" fmla="*/ 748054 w 759628"/>
              <a:gd name="connsiteY105" fmla="*/ 582593 h 727276"/>
              <a:gd name="connsiteX106" fmla="*/ 751912 w 759628"/>
              <a:gd name="connsiteY106" fmla="*/ 572947 h 727276"/>
              <a:gd name="connsiteX107" fmla="*/ 753841 w 759628"/>
              <a:gd name="connsiteY107" fmla="*/ 559443 h 727276"/>
              <a:gd name="connsiteX108" fmla="*/ 755770 w 759628"/>
              <a:gd name="connsiteY108" fmla="*/ 551727 h 727276"/>
              <a:gd name="connsiteX109" fmla="*/ 757699 w 759628"/>
              <a:gd name="connsiteY109" fmla="*/ 528578 h 727276"/>
              <a:gd name="connsiteX110" fmla="*/ 759628 w 759628"/>
              <a:gd name="connsiteY110" fmla="*/ 518932 h 727276"/>
              <a:gd name="connsiteX111" fmla="*/ 757699 w 759628"/>
              <a:gd name="connsiteY111" fmla="*/ 453342 h 727276"/>
              <a:gd name="connsiteX112" fmla="*/ 753841 w 759628"/>
              <a:gd name="connsiteY112" fmla="*/ 447555 h 727276"/>
              <a:gd name="connsiteX113" fmla="*/ 748054 w 759628"/>
              <a:gd name="connsiteY113" fmla="*/ 443697 h 727276"/>
              <a:gd name="connsiteX114" fmla="*/ 744195 w 759628"/>
              <a:gd name="connsiteY114" fmla="*/ 439838 h 727276"/>
              <a:gd name="connsiteX115" fmla="*/ 734550 w 759628"/>
              <a:gd name="connsiteY115" fmla="*/ 437909 h 727276"/>
              <a:gd name="connsiteX116" fmla="*/ 728763 w 759628"/>
              <a:gd name="connsiteY116" fmla="*/ 435980 h 727276"/>
              <a:gd name="connsiteX117" fmla="*/ 721046 w 759628"/>
              <a:gd name="connsiteY117" fmla="*/ 434051 h 727276"/>
              <a:gd name="connsiteX118" fmla="*/ 715259 w 759628"/>
              <a:gd name="connsiteY118" fmla="*/ 428264 h 727276"/>
              <a:gd name="connsiteX119" fmla="*/ 709471 w 759628"/>
              <a:gd name="connsiteY119" fmla="*/ 424405 h 727276"/>
              <a:gd name="connsiteX120" fmla="*/ 705613 w 759628"/>
              <a:gd name="connsiteY120" fmla="*/ 416689 h 727276"/>
              <a:gd name="connsiteX121" fmla="*/ 697897 w 759628"/>
              <a:gd name="connsiteY121" fmla="*/ 407043 h 727276"/>
              <a:gd name="connsiteX122" fmla="*/ 694038 w 759628"/>
              <a:gd name="connsiteY122" fmla="*/ 403185 h 727276"/>
              <a:gd name="connsiteX123" fmla="*/ 684393 w 759628"/>
              <a:gd name="connsiteY123" fmla="*/ 399327 h 727276"/>
              <a:gd name="connsiteX124" fmla="*/ 676676 w 759628"/>
              <a:gd name="connsiteY124" fmla="*/ 395469 h 727276"/>
              <a:gd name="connsiteX125" fmla="*/ 655456 w 759628"/>
              <a:gd name="connsiteY125" fmla="*/ 383894 h 727276"/>
              <a:gd name="connsiteX126" fmla="*/ 641952 w 759628"/>
              <a:gd name="connsiteY126" fmla="*/ 380036 h 727276"/>
              <a:gd name="connsiteX127" fmla="*/ 632307 w 759628"/>
              <a:gd name="connsiteY127" fmla="*/ 376178 h 727276"/>
              <a:gd name="connsiteX128" fmla="*/ 626519 w 759628"/>
              <a:gd name="connsiteY128" fmla="*/ 372319 h 727276"/>
              <a:gd name="connsiteX129" fmla="*/ 620732 w 759628"/>
              <a:gd name="connsiteY129" fmla="*/ 370390 h 727276"/>
              <a:gd name="connsiteX130" fmla="*/ 611087 w 759628"/>
              <a:gd name="connsiteY130" fmla="*/ 366532 h 727276"/>
              <a:gd name="connsiteX131" fmla="*/ 601441 w 759628"/>
              <a:gd name="connsiteY131" fmla="*/ 360745 h 727276"/>
              <a:gd name="connsiteX132" fmla="*/ 589866 w 759628"/>
              <a:gd name="connsiteY132" fmla="*/ 356886 h 727276"/>
              <a:gd name="connsiteX133" fmla="*/ 584079 w 759628"/>
              <a:gd name="connsiteY133" fmla="*/ 354957 h 727276"/>
              <a:gd name="connsiteX134" fmla="*/ 568646 w 759628"/>
              <a:gd name="connsiteY134" fmla="*/ 345312 h 727276"/>
              <a:gd name="connsiteX135" fmla="*/ 549355 w 759628"/>
              <a:gd name="connsiteY135" fmla="*/ 337595 h 727276"/>
              <a:gd name="connsiteX136" fmla="*/ 537780 w 759628"/>
              <a:gd name="connsiteY136" fmla="*/ 335666 h 727276"/>
              <a:gd name="connsiteX137" fmla="*/ 531993 w 759628"/>
              <a:gd name="connsiteY137" fmla="*/ 331808 h 727276"/>
              <a:gd name="connsiteX138" fmla="*/ 522347 w 759628"/>
              <a:gd name="connsiteY138" fmla="*/ 324091 h 727276"/>
              <a:gd name="connsiteX139" fmla="*/ 516560 w 759628"/>
              <a:gd name="connsiteY139" fmla="*/ 322162 h 727276"/>
              <a:gd name="connsiteX140" fmla="*/ 497269 w 759628"/>
              <a:gd name="connsiteY140" fmla="*/ 316375 h 727276"/>
              <a:gd name="connsiteX141" fmla="*/ 489552 w 759628"/>
              <a:gd name="connsiteY141" fmla="*/ 310588 h 727276"/>
              <a:gd name="connsiteX142" fmla="*/ 483765 w 759628"/>
              <a:gd name="connsiteY142" fmla="*/ 302871 h 727276"/>
              <a:gd name="connsiteX143" fmla="*/ 476049 w 759628"/>
              <a:gd name="connsiteY143" fmla="*/ 300942 h 727276"/>
              <a:gd name="connsiteX144" fmla="*/ 470261 w 759628"/>
              <a:gd name="connsiteY144" fmla="*/ 293226 h 727276"/>
              <a:gd name="connsiteX145" fmla="*/ 464474 w 759628"/>
              <a:gd name="connsiteY145" fmla="*/ 287438 h 727276"/>
              <a:gd name="connsiteX146" fmla="*/ 460616 w 759628"/>
              <a:gd name="connsiteY146" fmla="*/ 279722 h 727276"/>
              <a:gd name="connsiteX147" fmla="*/ 449041 w 759628"/>
              <a:gd name="connsiteY147" fmla="*/ 268147 h 727276"/>
              <a:gd name="connsiteX148" fmla="*/ 441325 w 759628"/>
              <a:gd name="connsiteY148" fmla="*/ 254643 h 727276"/>
              <a:gd name="connsiteX149" fmla="*/ 437466 w 759628"/>
              <a:gd name="connsiteY149" fmla="*/ 248856 h 727276"/>
              <a:gd name="connsiteX150" fmla="*/ 435537 w 759628"/>
              <a:gd name="connsiteY150" fmla="*/ 243069 h 727276"/>
              <a:gd name="connsiteX151" fmla="*/ 431679 w 759628"/>
              <a:gd name="connsiteY151" fmla="*/ 235352 h 727276"/>
              <a:gd name="connsiteX152" fmla="*/ 429750 w 759628"/>
              <a:gd name="connsiteY152" fmla="*/ 225707 h 727276"/>
              <a:gd name="connsiteX153" fmla="*/ 425892 w 759628"/>
              <a:gd name="connsiteY153" fmla="*/ 214132 h 727276"/>
              <a:gd name="connsiteX154" fmla="*/ 423963 w 759628"/>
              <a:gd name="connsiteY154" fmla="*/ 175550 h 727276"/>
              <a:gd name="connsiteX155" fmla="*/ 420104 w 759628"/>
              <a:gd name="connsiteY155" fmla="*/ 158188 h 727276"/>
              <a:gd name="connsiteX156" fmla="*/ 416246 w 759628"/>
              <a:gd name="connsiteY156" fmla="*/ 146613 h 727276"/>
              <a:gd name="connsiteX157" fmla="*/ 408530 w 759628"/>
              <a:gd name="connsiteY157" fmla="*/ 131180 h 727276"/>
              <a:gd name="connsiteX158" fmla="*/ 402742 w 759628"/>
              <a:gd name="connsiteY158" fmla="*/ 115747 h 727276"/>
              <a:gd name="connsiteX159" fmla="*/ 396955 w 759628"/>
              <a:gd name="connsiteY159" fmla="*/ 98385 h 727276"/>
              <a:gd name="connsiteX160" fmla="*/ 393097 w 759628"/>
              <a:gd name="connsiteY160" fmla="*/ 92598 h 727276"/>
              <a:gd name="connsiteX161" fmla="*/ 389238 w 759628"/>
              <a:gd name="connsiteY161" fmla="*/ 82952 h 727276"/>
              <a:gd name="connsiteX162" fmla="*/ 385380 w 759628"/>
              <a:gd name="connsiteY162" fmla="*/ 69448 h 727276"/>
              <a:gd name="connsiteX163" fmla="*/ 377664 w 759628"/>
              <a:gd name="connsiteY163" fmla="*/ 57874 h 727276"/>
              <a:gd name="connsiteX164" fmla="*/ 375735 w 759628"/>
              <a:gd name="connsiteY164" fmla="*/ 52086 h 727276"/>
              <a:gd name="connsiteX165" fmla="*/ 362231 w 759628"/>
              <a:gd name="connsiteY165" fmla="*/ 42441 h 727276"/>
              <a:gd name="connsiteX166" fmla="*/ 354514 w 759628"/>
              <a:gd name="connsiteY166" fmla="*/ 40512 h 727276"/>
              <a:gd name="connsiteX167" fmla="*/ 342940 w 759628"/>
              <a:gd name="connsiteY167" fmla="*/ 36654 h 727276"/>
              <a:gd name="connsiteX168" fmla="*/ 331365 w 759628"/>
              <a:gd name="connsiteY168" fmla="*/ 30866 h 727276"/>
              <a:gd name="connsiteX169" fmla="*/ 215618 w 759628"/>
              <a:gd name="connsiteY169" fmla="*/ 0 h 727276"/>
              <a:gd name="connsiteX170" fmla="*/ 111446 w 759628"/>
              <a:gd name="connsiteY170" fmla="*/ 63661 h 72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59628" h="727276">
                <a:moveTo>
                  <a:pt x="111446" y="63661"/>
                </a:moveTo>
                <a:lnTo>
                  <a:pt x="111446" y="63661"/>
                </a:lnTo>
                <a:cubicBezTo>
                  <a:pt x="105659" y="69448"/>
                  <a:pt x="99410" y="74809"/>
                  <a:pt x="94084" y="81023"/>
                </a:cubicBezTo>
                <a:cubicBezTo>
                  <a:pt x="91644" y="83870"/>
                  <a:pt x="90377" y="87549"/>
                  <a:pt x="88297" y="90669"/>
                </a:cubicBezTo>
                <a:cubicBezTo>
                  <a:pt x="86513" y="93344"/>
                  <a:pt x="84438" y="95813"/>
                  <a:pt x="82509" y="98385"/>
                </a:cubicBezTo>
                <a:cubicBezTo>
                  <a:pt x="76657" y="115940"/>
                  <a:pt x="85632" y="88217"/>
                  <a:pt x="78651" y="113818"/>
                </a:cubicBezTo>
                <a:cubicBezTo>
                  <a:pt x="77581" y="117742"/>
                  <a:pt x="76079" y="121535"/>
                  <a:pt x="74793" y="125393"/>
                </a:cubicBezTo>
                <a:lnTo>
                  <a:pt x="72864" y="131180"/>
                </a:lnTo>
                <a:cubicBezTo>
                  <a:pt x="69574" y="154214"/>
                  <a:pt x="72853" y="137009"/>
                  <a:pt x="69006" y="150471"/>
                </a:cubicBezTo>
                <a:cubicBezTo>
                  <a:pt x="68277" y="153021"/>
                  <a:pt x="68121" y="155751"/>
                  <a:pt x="67076" y="158188"/>
                </a:cubicBezTo>
                <a:cubicBezTo>
                  <a:pt x="66163" y="160319"/>
                  <a:pt x="64504" y="162046"/>
                  <a:pt x="63218" y="163975"/>
                </a:cubicBezTo>
                <a:cubicBezTo>
                  <a:pt x="63176" y="164187"/>
                  <a:pt x="60139" y="180169"/>
                  <a:pt x="59360" y="181337"/>
                </a:cubicBezTo>
                <a:cubicBezTo>
                  <a:pt x="56838" y="185120"/>
                  <a:pt x="52236" y="187200"/>
                  <a:pt x="49714" y="190983"/>
                </a:cubicBezTo>
                <a:cubicBezTo>
                  <a:pt x="47498" y="194307"/>
                  <a:pt x="43782" y="200700"/>
                  <a:pt x="40069" y="202557"/>
                </a:cubicBezTo>
                <a:cubicBezTo>
                  <a:pt x="35882" y="204651"/>
                  <a:pt x="31088" y="205210"/>
                  <a:pt x="26565" y="206416"/>
                </a:cubicBezTo>
                <a:cubicBezTo>
                  <a:pt x="21441" y="207782"/>
                  <a:pt x="11132" y="210274"/>
                  <a:pt x="11132" y="210274"/>
                </a:cubicBezTo>
                <a:cubicBezTo>
                  <a:pt x="9203" y="211560"/>
                  <a:pt x="6692" y="212245"/>
                  <a:pt x="5345" y="214132"/>
                </a:cubicBezTo>
                <a:cubicBezTo>
                  <a:pt x="-5348" y="229104"/>
                  <a:pt x="3283" y="274530"/>
                  <a:pt x="3416" y="275864"/>
                </a:cubicBezTo>
                <a:cubicBezTo>
                  <a:pt x="3647" y="278171"/>
                  <a:pt x="6237" y="279577"/>
                  <a:pt x="7274" y="281651"/>
                </a:cubicBezTo>
                <a:cubicBezTo>
                  <a:pt x="16126" y="299356"/>
                  <a:pt x="-367" y="273482"/>
                  <a:pt x="14990" y="293226"/>
                </a:cubicBezTo>
                <a:cubicBezTo>
                  <a:pt x="17837" y="296886"/>
                  <a:pt x="22707" y="304800"/>
                  <a:pt x="22707" y="304800"/>
                </a:cubicBezTo>
                <a:cubicBezTo>
                  <a:pt x="26493" y="316159"/>
                  <a:pt x="21925" y="305948"/>
                  <a:pt x="34282" y="318304"/>
                </a:cubicBezTo>
                <a:cubicBezTo>
                  <a:pt x="46745" y="330767"/>
                  <a:pt x="30541" y="318401"/>
                  <a:pt x="41998" y="327950"/>
                </a:cubicBezTo>
                <a:cubicBezTo>
                  <a:pt x="44468" y="330008"/>
                  <a:pt x="47441" y="331464"/>
                  <a:pt x="49714" y="333737"/>
                </a:cubicBezTo>
                <a:cubicBezTo>
                  <a:pt x="51354" y="335376"/>
                  <a:pt x="51934" y="337885"/>
                  <a:pt x="53573" y="339524"/>
                </a:cubicBezTo>
                <a:cubicBezTo>
                  <a:pt x="55212" y="341163"/>
                  <a:pt x="57615" y="341856"/>
                  <a:pt x="59360" y="343383"/>
                </a:cubicBezTo>
                <a:cubicBezTo>
                  <a:pt x="62782" y="346377"/>
                  <a:pt x="65223" y="350506"/>
                  <a:pt x="69006" y="353028"/>
                </a:cubicBezTo>
                <a:cubicBezTo>
                  <a:pt x="74815" y="356901"/>
                  <a:pt x="75660" y="357810"/>
                  <a:pt x="82509" y="360745"/>
                </a:cubicBezTo>
                <a:cubicBezTo>
                  <a:pt x="84378" y="361546"/>
                  <a:pt x="86393" y="361960"/>
                  <a:pt x="88297" y="362674"/>
                </a:cubicBezTo>
                <a:cubicBezTo>
                  <a:pt x="102827" y="368123"/>
                  <a:pt x="92727" y="365228"/>
                  <a:pt x="105659" y="368461"/>
                </a:cubicBezTo>
                <a:cubicBezTo>
                  <a:pt x="109517" y="371033"/>
                  <a:pt x="113954" y="372899"/>
                  <a:pt x="117233" y="376178"/>
                </a:cubicBezTo>
                <a:cubicBezTo>
                  <a:pt x="119162" y="378107"/>
                  <a:pt x="120636" y="380640"/>
                  <a:pt x="123021" y="381965"/>
                </a:cubicBezTo>
                <a:cubicBezTo>
                  <a:pt x="126576" y="383940"/>
                  <a:pt x="130958" y="384005"/>
                  <a:pt x="134595" y="385823"/>
                </a:cubicBezTo>
                <a:cubicBezTo>
                  <a:pt x="137167" y="387109"/>
                  <a:pt x="139873" y="388157"/>
                  <a:pt x="142312" y="389681"/>
                </a:cubicBezTo>
                <a:cubicBezTo>
                  <a:pt x="145038" y="391385"/>
                  <a:pt x="147236" y="393874"/>
                  <a:pt x="150028" y="395469"/>
                </a:cubicBezTo>
                <a:cubicBezTo>
                  <a:pt x="151794" y="396478"/>
                  <a:pt x="153947" y="396597"/>
                  <a:pt x="155816" y="397398"/>
                </a:cubicBezTo>
                <a:cubicBezTo>
                  <a:pt x="170091" y="403515"/>
                  <a:pt x="156533" y="400090"/>
                  <a:pt x="175107" y="403185"/>
                </a:cubicBezTo>
                <a:cubicBezTo>
                  <a:pt x="178965" y="404471"/>
                  <a:pt x="183807" y="404167"/>
                  <a:pt x="186682" y="407043"/>
                </a:cubicBezTo>
                <a:cubicBezTo>
                  <a:pt x="187968" y="408329"/>
                  <a:pt x="188980" y="409966"/>
                  <a:pt x="190540" y="410902"/>
                </a:cubicBezTo>
                <a:cubicBezTo>
                  <a:pt x="192283" y="411948"/>
                  <a:pt x="194550" y="411844"/>
                  <a:pt x="196327" y="412831"/>
                </a:cubicBezTo>
                <a:cubicBezTo>
                  <a:pt x="200381" y="415083"/>
                  <a:pt x="207902" y="420547"/>
                  <a:pt x="207902" y="420547"/>
                </a:cubicBezTo>
                <a:cubicBezTo>
                  <a:pt x="217907" y="433889"/>
                  <a:pt x="208712" y="425483"/>
                  <a:pt x="229122" y="430193"/>
                </a:cubicBezTo>
                <a:cubicBezTo>
                  <a:pt x="242895" y="433371"/>
                  <a:pt x="235100" y="434513"/>
                  <a:pt x="248413" y="439838"/>
                </a:cubicBezTo>
                <a:cubicBezTo>
                  <a:pt x="251457" y="441056"/>
                  <a:pt x="254844" y="441124"/>
                  <a:pt x="258059" y="441767"/>
                </a:cubicBezTo>
                <a:cubicBezTo>
                  <a:pt x="261917" y="444339"/>
                  <a:pt x="265234" y="448018"/>
                  <a:pt x="269633" y="449484"/>
                </a:cubicBezTo>
                <a:cubicBezTo>
                  <a:pt x="284919" y="454579"/>
                  <a:pt x="277196" y="452673"/>
                  <a:pt x="292783" y="455271"/>
                </a:cubicBezTo>
                <a:cubicBezTo>
                  <a:pt x="295355" y="456557"/>
                  <a:pt x="297856" y="457996"/>
                  <a:pt x="300499" y="459129"/>
                </a:cubicBezTo>
                <a:cubicBezTo>
                  <a:pt x="302368" y="459930"/>
                  <a:pt x="304468" y="460149"/>
                  <a:pt x="306287" y="461059"/>
                </a:cubicBezTo>
                <a:cubicBezTo>
                  <a:pt x="308361" y="462096"/>
                  <a:pt x="310000" y="463880"/>
                  <a:pt x="312074" y="464917"/>
                </a:cubicBezTo>
                <a:cubicBezTo>
                  <a:pt x="313893" y="465826"/>
                  <a:pt x="315992" y="466045"/>
                  <a:pt x="317861" y="466846"/>
                </a:cubicBezTo>
                <a:cubicBezTo>
                  <a:pt x="320504" y="467979"/>
                  <a:pt x="322935" y="469571"/>
                  <a:pt x="325578" y="470704"/>
                </a:cubicBezTo>
                <a:cubicBezTo>
                  <a:pt x="327447" y="471505"/>
                  <a:pt x="329546" y="471724"/>
                  <a:pt x="331365" y="472633"/>
                </a:cubicBezTo>
                <a:cubicBezTo>
                  <a:pt x="333439" y="473670"/>
                  <a:pt x="335078" y="475454"/>
                  <a:pt x="337152" y="476491"/>
                </a:cubicBezTo>
                <a:cubicBezTo>
                  <a:pt x="345546" y="480689"/>
                  <a:pt x="341293" y="475591"/>
                  <a:pt x="350656" y="482279"/>
                </a:cubicBezTo>
                <a:cubicBezTo>
                  <a:pt x="352876" y="483865"/>
                  <a:pt x="354391" y="486269"/>
                  <a:pt x="356444" y="488066"/>
                </a:cubicBezTo>
                <a:cubicBezTo>
                  <a:pt x="358339" y="489724"/>
                  <a:pt x="368046" y="497726"/>
                  <a:pt x="371876" y="499641"/>
                </a:cubicBezTo>
                <a:cubicBezTo>
                  <a:pt x="373695" y="500550"/>
                  <a:pt x="375735" y="500927"/>
                  <a:pt x="377664" y="501570"/>
                </a:cubicBezTo>
                <a:cubicBezTo>
                  <a:pt x="379593" y="502856"/>
                  <a:pt x="381564" y="504080"/>
                  <a:pt x="383451" y="505428"/>
                </a:cubicBezTo>
                <a:cubicBezTo>
                  <a:pt x="386068" y="507297"/>
                  <a:pt x="388292" y="509778"/>
                  <a:pt x="391168" y="511216"/>
                </a:cubicBezTo>
                <a:cubicBezTo>
                  <a:pt x="394805" y="513035"/>
                  <a:pt x="398797" y="514088"/>
                  <a:pt x="402742" y="515074"/>
                </a:cubicBezTo>
                <a:lnTo>
                  <a:pt x="418175" y="518932"/>
                </a:lnTo>
                <a:lnTo>
                  <a:pt x="425892" y="520861"/>
                </a:lnTo>
                <a:cubicBezTo>
                  <a:pt x="428464" y="522147"/>
                  <a:pt x="430915" y="523709"/>
                  <a:pt x="433608" y="524719"/>
                </a:cubicBezTo>
                <a:cubicBezTo>
                  <a:pt x="436091" y="525650"/>
                  <a:pt x="438776" y="525919"/>
                  <a:pt x="441325" y="526648"/>
                </a:cubicBezTo>
                <a:cubicBezTo>
                  <a:pt x="448114" y="528588"/>
                  <a:pt x="453166" y="530773"/>
                  <a:pt x="458687" y="536294"/>
                </a:cubicBezTo>
                <a:lnTo>
                  <a:pt x="470261" y="547869"/>
                </a:lnTo>
                <a:cubicBezTo>
                  <a:pt x="471171" y="550598"/>
                  <a:pt x="474119" y="558950"/>
                  <a:pt x="474119" y="561372"/>
                </a:cubicBezTo>
                <a:cubicBezTo>
                  <a:pt x="474119" y="568162"/>
                  <a:pt x="472250" y="572767"/>
                  <a:pt x="470261" y="578735"/>
                </a:cubicBezTo>
                <a:cubicBezTo>
                  <a:pt x="469618" y="583236"/>
                  <a:pt x="470021" y="588016"/>
                  <a:pt x="468332" y="592238"/>
                </a:cubicBezTo>
                <a:cubicBezTo>
                  <a:pt x="467319" y="594771"/>
                  <a:pt x="463477" y="595462"/>
                  <a:pt x="462545" y="598026"/>
                </a:cubicBezTo>
                <a:cubicBezTo>
                  <a:pt x="460773" y="602898"/>
                  <a:pt x="461301" y="608320"/>
                  <a:pt x="460616" y="613459"/>
                </a:cubicBezTo>
                <a:cubicBezTo>
                  <a:pt x="460015" y="617966"/>
                  <a:pt x="459790" y="622551"/>
                  <a:pt x="458687" y="626962"/>
                </a:cubicBezTo>
                <a:cubicBezTo>
                  <a:pt x="457847" y="630322"/>
                  <a:pt x="455923" y="633323"/>
                  <a:pt x="454828" y="636608"/>
                </a:cubicBezTo>
                <a:cubicBezTo>
                  <a:pt x="453990" y="639123"/>
                  <a:pt x="453661" y="641785"/>
                  <a:pt x="452899" y="644324"/>
                </a:cubicBezTo>
                <a:cubicBezTo>
                  <a:pt x="451730" y="648220"/>
                  <a:pt x="450327" y="652041"/>
                  <a:pt x="449041" y="655899"/>
                </a:cubicBezTo>
                <a:cubicBezTo>
                  <a:pt x="448398" y="657828"/>
                  <a:pt x="447605" y="659713"/>
                  <a:pt x="447112" y="661686"/>
                </a:cubicBezTo>
                <a:cubicBezTo>
                  <a:pt x="444690" y="671376"/>
                  <a:pt x="446021" y="666888"/>
                  <a:pt x="443254" y="675190"/>
                </a:cubicBezTo>
                <a:cubicBezTo>
                  <a:pt x="443965" y="680168"/>
                  <a:pt x="444418" y="689093"/>
                  <a:pt x="447112" y="694481"/>
                </a:cubicBezTo>
                <a:cubicBezTo>
                  <a:pt x="448149" y="696555"/>
                  <a:pt x="449933" y="698195"/>
                  <a:pt x="450970" y="700269"/>
                </a:cubicBezTo>
                <a:cubicBezTo>
                  <a:pt x="451879" y="702088"/>
                  <a:pt x="451597" y="704494"/>
                  <a:pt x="452899" y="706056"/>
                </a:cubicBezTo>
                <a:cubicBezTo>
                  <a:pt x="454974" y="708546"/>
                  <a:pt x="464844" y="714897"/>
                  <a:pt x="468332" y="715702"/>
                </a:cubicBezTo>
                <a:cubicBezTo>
                  <a:pt x="474006" y="717012"/>
                  <a:pt x="479911" y="716951"/>
                  <a:pt x="485694" y="717631"/>
                </a:cubicBezTo>
                <a:lnTo>
                  <a:pt x="501127" y="719560"/>
                </a:lnTo>
                <a:cubicBezTo>
                  <a:pt x="506271" y="718917"/>
                  <a:pt x="511384" y="717343"/>
                  <a:pt x="516560" y="717631"/>
                </a:cubicBezTo>
                <a:cubicBezTo>
                  <a:pt x="523108" y="717995"/>
                  <a:pt x="529583" y="719561"/>
                  <a:pt x="535851" y="721489"/>
                </a:cubicBezTo>
                <a:cubicBezTo>
                  <a:pt x="538067" y="722171"/>
                  <a:pt x="539401" y="724737"/>
                  <a:pt x="541638" y="725347"/>
                </a:cubicBezTo>
                <a:cubicBezTo>
                  <a:pt x="546640" y="726711"/>
                  <a:pt x="551927" y="726633"/>
                  <a:pt x="557071" y="727276"/>
                </a:cubicBezTo>
                <a:cubicBezTo>
                  <a:pt x="566074" y="725990"/>
                  <a:pt x="575162" y="725201"/>
                  <a:pt x="584079" y="723418"/>
                </a:cubicBezTo>
                <a:cubicBezTo>
                  <a:pt x="587294" y="722775"/>
                  <a:pt x="590482" y="721975"/>
                  <a:pt x="593725" y="721489"/>
                </a:cubicBezTo>
                <a:cubicBezTo>
                  <a:pt x="603348" y="720046"/>
                  <a:pt x="613016" y="718917"/>
                  <a:pt x="622661" y="717631"/>
                </a:cubicBezTo>
                <a:cubicBezTo>
                  <a:pt x="623304" y="714416"/>
                  <a:pt x="622684" y="710653"/>
                  <a:pt x="624590" y="707985"/>
                </a:cubicBezTo>
                <a:cubicBezTo>
                  <a:pt x="628743" y="702172"/>
                  <a:pt x="650444" y="702313"/>
                  <a:pt x="651598" y="702198"/>
                </a:cubicBezTo>
                <a:cubicBezTo>
                  <a:pt x="656264" y="701032"/>
                  <a:pt x="667531" y="698424"/>
                  <a:pt x="670889" y="696410"/>
                </a:cubicBezTo>
                <a:cubicBezTo>
                  <a:pt x="674104" y="694481"/>
                  <a:pt x="677121" y="692175"/>
                  <a:pt x="680535" y="690623"/>
                </a:cubicBezTo>
                <a:cubicBezTo>
                  <a:pt x="686277" y="688013"/>
                  <a:pt x="693606" y="686391"/>
                  <a:pt x="699826" y="684836"/>
                </a:cubicBezTo>
                <a:cubicBezTo>
                  <a:pt x="701755" y="683550"/>
                  <a:pt x="703853" y="682487"/>
                  <a:pt x="705613" y="680978"/>
                </a:cubicBezTo>
                <a:cubicBezTo>
                  <a:pt x="708375" y="678611"/>
                  <a:pt x="713330" y="673261"/>
                  <a:pt x="713330" y="673261"/>
                </a:cubicBezTo>
                <a:cubicBezTo>
                  <a:pt x="716866" y="662652"/>
                  <a:pt x="713134" y="672156"/>
                  <a:pt x="719117" y="661686"/>
                </a:cubicBezTo>
                <a:cubicBezTo>
                  <a:pt x="720544" y="659189"/>
                  <a:pt x="721134" y="656179"/>
                  <a:pt x="722975" y="653970"/>
                </a:cubicBezTo>
                <a:cubicBezTo>
                  <a:pt x="724459" y="652189"/>
                  <a:pt x="726834" y="651398"/>
                  <a:pt x="728763" y="650112"/>
                </a:cubicBezTo>
                <a:lnTo>
                  <a:pt x="734550" y="632750"/>
                </a:lnTo>
                <a:lnTo>
                  <a:pt x="736479" y="626962"/>
                </a:lnTo>
                <a:cubicBezTo>
                  <a:pt x="737122" y="620532"/>
                  <a:pt x="736955" y="613968"/>
                  <a:pt x="738408" y="607671"/>
                </a:cubicBezTo>
                <a:cubicBezTo>
                  <a:pt x="738929" y="605412"/>
                  <a:pt x="741229" y="603958"/>
                  <a:pt x="742266" y="601884"/>
                </a:cubicBezTo>
                <a:cubicBezTo>
                  <a:pt x="743815" y="598787"/>
                  <a:pt x="744839" y="595453"/>
                  <a:pt x="746125" y="592238"/>
                </a:cubicBezTo>
                <a:cubicBezTo>
                  <a:pt x="746768" y="589023"/>
                  <a:pt x="747112" y="585733"/>
                  <a:pt x="748054" y="582593"/>
                </a:cubicBezTo>
                <a:cubicBezTo>
                  <a:pt x="749049" y="579276"/>
                  <a:pt x="751072" y="576307"/>
                  <a:pt x="751912" y="572947"/>
                </a:cubicBezTo>
                <a:cubicBezTo>
                  <a:pt x="753015" y="568536"/>
                  <a:pt x="753028" y="563917"/>
                  <a:pt x="753841" y="559443"/>
                </a:cubicBezTo>
                <a:cubicBezTo>
                  <a:pt x="754315" y="556835"/>
                  <a:pt x="755127" y="554299"/>
                  <a:pt x="755770" y="551727"/>
                </a:cubicBezTo>
                <a:cubicBezTo>
                  <a:pt x="756413" y="544011"/>
                  <a:pt x="756794" y="536268"/>
                  <a:pt x="757699" y="528578"/>
                </a:cubicBezTo>
                <a:cubicBezTo>
                  <a:pt x="758082" y="525321"/>
                  <a:pt x="759628" y="522211"/>
                  <a:pt x="759628" y="518932"/>
                </a:cubicBezTo>
                <a:cubicBezTo>
                  <a:pt x="759628" y="497059"/>
                  <a:pt x="759467" y="475143"/>
                  <a:pt x="757699" y="453342"/>
                </a:cubicBezTo>
                <a:cubicBezTo>
                  <a:pt x="757512" y="451031"/>
                  <a:pt x="755480" y="449194"/>
                  <a:pt x="753841" y="447555"/>
                </a:cubicBezTo>
                <a:cubicBezTo>
                  <a:pt x="752202" y="445916"/>
                  <a:pt x="749864" y="445145"/>
                  <a:pt x="748054" y="443697"/>
                </a:cubicBezTo>
                <a:cubicBezTo>
                  <a:pt x="746633" y="442561"/>
                  <a:pt x="745867" y="440555"/>
                  <a:pt x="744195" y="439838"/>
                </a:cubicBezTo>
                <a:cubicBezTo>
                  <a:pt x="741181" y="438546"/>
                  <a:pt x="737731" y="438704"/>
                  <a:pt x="734550" y="437909"/>
                </a:cubicBezTo>
                <a:cubicBezTo>
                  <a:pt x="732577" y="437416"/>
                  <a:pt x="730718" y="436539"/>
                  <a:pt x="728763" y="435980"/>
                </a:cubicBezTo>
                <a:cubicBezTo>
                  <a:pt x="726214" y="435252"/>
                  <a:pt x="723618" y="434694"/>
                  <a:pt x="721046" y="434051"/>
                </a:cubicBezTo>
                <a:cubicBezTo>
                  <a:pt x="719117" y="432122"/>
                  <a:pt x="717355" y="430010"/>
                  <a:pt x="715259" y="428264"/>
                </a:cubicBezTo>
                <a:cubicBezTo>
                  <a:pt x="713478" y="426780"/>
                  <a:pt x="710955" y="426186"/>
                  <a:pt x="709471" y="424405"/>
                </a:cubicBezTo>
                <a:cubicBezTo>
                  <a:pt x="707630" y="422196"/>
                  <a:pt x="707208" y="419082"/>
                  <a:pt x="705613" y="416689"/>
                </a:cubicBezTo>
                <a:cubicBezTo>
                  <a:pt x="703329" y="413263"/>
                  <a:pt x="700577" y="410169"/>
                  <a:pt x="697897" y="407043"/>
                </a:cubicBezTo>
                <a:cubicBezTo>
                  <a:pt x="696713" y="405662"/>
                  <a:pt x="695617" y="404087"/>
                  <a:pt x="694038" y="403185"/>
                </a:cubicBezTo>
                <a:cubicBezTo>
                  <a:pt x="691032" y="401467"/>
                  <a:pt x="687557" y="400733"/>
                  <a:pt x="684393" y="399327"/>
                </a:cubicBezTo>
                <a:cubicBezTo>
                  <a:pt x="681765" y="398159"/>
                  <a:pt x="679190" y="396866"/>
                  <a:pt x="676676" y="395469"/>
                </a:cubicBezTo>
                <a:cubicBezTo>
                  <a:pt x="664471" y="388688"/>
                  <a:pt x="669075" y="389946"/>
                  <a:pt x="655456" y="383894"/>
                </a:cubicBezTo>
                <a:cubicBezTo>
                  <a:pt x="649880" y="381416"/>
                  <a:pt x="648086" y="382081"/>
                  <a:pt x="641952" y="380036"/>
                </a:cubicBezTo>
                <a:cubicBezTo>
                  <a:pt x="638667" y="378941"/>
                  <a:pt x="635404" y="377727"/>
                  <a:pt x="632307" y="376178"/>
                </a:cubicBezTo>
                <a:cubicBezTo>
                  <a:pt x="630233" y="375141"/>
                  <a:pt x="628593" y="373356"/>
                  <a:pt x="626519" y="372319"/>
                </a:cubicBezTo>
                <a:cubicBezTo>
                  <a:pt x="624700" y="371410"/>
                  <a:pt x="622636" y="371104"/>
                  <a:pt x="620732" y="370390"/>
                </a:cubicBezTo>
                <a:cubicBezTo>
                  <a:pt x="617490" y="369174"/>
                  <a:pt x="614184" y="368080"/>
                  <a:pt x="611087" y="366532"/>
                </a:cubicBezTo>
                <a:cubicBezTo>
                  <a:pt x="607733" y="364855"/>
                  <a:pt x="604854" y="362297"/>
                  <a:pt x="601441" y="360745"/>
                </a:cubicBezTo>
                <a:cubicBezTo>
                  <a:pt x="597738" y="359062"/>
                  <a:pt x="593724" y="358172"/>
                  <a:pt x="589866" y="356886"/>
                </a:cubicBezTo>
                <a:lnTo>
                  <a:pt x="584079" y="354957"/>
                </a:lnTo>
                <a:cubicBezTo>
                  <a:pt x="576691" y="349416"/>
                  <a:pt x="576887" y="348844"/>
                  <a:pt x="568646" y="345312"/>
                </a:cubicBezTo>
                <a:cubicBezTo>
                  <a:pt x="562280" y="342584"/>
                  <a:pt x="556187" y="338733"/>
                  <a:pt x="549355" y="337595"/>
                </a:cubicBezTo>
                <a:lnTo>
                  <a:pt x="537780" y="335666"/>
                </a:lnTo>
                <a:cubicBezTo>
                  <a:pt x="535851" y="334380"/>
                  <a:pt x="533848" y="333199"/>
                  <a:pt x="531993" y="331808"/>
                </a:cubicBezTo>
                <a:cubicBezTo>
                  <a:pt x="528699" y="329337"/>
                  <a:pt x="525839" y="326273"/>
                  <a:pt x="522347" y="324091"/>
                </a:cubicBezTo>
                <a:cubicBezTo>
                  <a:pt x="520623" y="323013"/>
                  <a:pt x="518429" y="322963"/>
                  <a:pt x="516560" y="322162"/>
                </a:cubicBezTo>
                <a:cubicBezTo>
                  <a:pt x="502287" y="316045"/>
                  <a:pt x="515841" y="319470"/>
                  <a:pt x="497269" y="316375"/>
                </a:cubicBezTo>
                <a:cubicBezTo>
                  <a:pt x="494697" y="314446"/>
                  <a:pt x="491826" y="312862"/>
                  <a:pt x="489552" y="310588"/>
                </a:cubicBezTo>
                <a:cubicBezTo>
                  <a:pt x="487278" y="308314"/>
                  <a:pt x="486381" y="304740"/>
                  <a:pt x="483765" y="302871"/>
                </a:cubicBezTo>
                <a:cubicBezTo>
                  <a:pt x="481608" y="301330"/>
                  <a:pt x="478621" y="301585"/>
                  <a:pt x="476049" y="300942"/>
                </a:cubicBezTo>
                <a:cubicBezTo>
                  <a:pt x="474120" y="298370"/>
                  <a:pt x="472353" y="295667"/>
                  <a:pt x="470261" y="293226"/>
                </a:cubicBezTo>
                <a:cubicBezTo>
                  <a:pt x="468485" y="291155"/>
                  <a:pt x="466060" y="289658"/>
                  <a:pt x="464474" y="287438"/>
                </a:cubicBezTo>
                <a:cubicBezTo>
                  <a:pt x="462803" y="285098"/>
                  <a:pt x="462412" y="281967"/>
                  <a:pt x="460616" y="279722"/>
                </a:cubicBezTo>
                <a:cubicBezTo>
                  <a:pt x="457207" y="275461"/>
                  <a:pt x="452068" y="272687"/>
                  <a:pt x="449041" y="268147"/>
                </a:cubicBezTo>
                <a:cubicBezTo>
                  <a:pt x="439635" y="254038"/>
                  <a:pt x="451123" y="271789"/>
                  <a:pt x="441325" y="254643"/>
                </a:cubicBezTo>
                <a:cubicBezTo>
                  <a:pt x="440175" y="252630"/>
                  <a:pt x="438752" y="250785"/>
                  <a:pt x="437466" y="248856"/>
                </a:cubicBezTo>
                <a:cubicBezTo>
                  <a:pt x="436823" y="246927"/>
                  <a:pt x="436338" y="244938"/>
                  <a:pt x="435537" y="243069"/>
                </a:cubicBezTo>
                <a:cubicBezTo>
                  <a:pt x="434404" y="240426"/>
                  <a:pt x="432588" y="238080"/>
                  <a:pt x="431679" y="235352"/>
                </a:cubicBezTo>
                <a:cubicBezTo>
                  <a:pt x="430642" y="232242"/>
                  <a:pt x="430613" y="228870"/>
                  <a:pt x="429750" y="225707"/>
                </a:cubicBezTo>
                <a:cubicBezTo>
                  <a:pt x="428680" y="221783"/>
                  <a:pt x="425892" y="214132"/>
                  <a:pt x="425892" y="214132"/>
                </a:cubicBezTo>
                <a:cubicBezTo>
                  <a:pt x="425249" y="201271"/>
                  <a:pt x="424990" y="188386"/>
                  <a:pt x="423963" y="175550"/>
                </a:cubicBezTo>
                <a:cubicBezTo>
                  <a:pt x="423763" y="173051"/>
                  <a:pt x="421009" y="161205"/>
                  <a:pt x="420104" y="158188"/>
                </a:cubicBezTo>
                <a:cubicBezTo>
                  <a:pt x="418935" y="154292"/>
                  <a:pt x="418502" y="149997"/>
                  <a:pt x="416246" y="146613"/>
                </a:cubicBezTo>
                <a:cubicBezTo>
                  <a:pt x="411903" y="140098"/>
                  <a:pt x="411104" y="139762"/>
                  <a:pt x="408530" y="131180"/>
                </a:cubicBezTo>
                <a:cubicBezTo>
                  <a:pt x="403980" y="116012"/>
                  <a:pt x="409952" y="126561"/>
                  <a:pt x="402742" y="115747"/>
                </a:cubicBezTo>
                <a:cubicBezTo>
                  <a:pt x="400813" y="109960"/>
                  <a:pt x="400339" y="103461"/>
                  <a:pt x="396955" y="98385"/>
                </a:cubicBezTo>
                <a:cubicBezTo>
                  <a:pt x="395669" y="96456"/>
                  <a:pt x="394134" y="94672"/>
                  <a:pt x="393097" y="92598"/>
                </a:cubicBezTo>
                <a:cubicBezTo>
                  <a:pt x="391548" y="89501"/>
                  <a:pt x="390333" y="86237"/>
                  <a:pt x="389238" y="82952"/>
                </a:cubicBezTo>
                <a:cubicBezTo>
                  <a:pt x="388406" y="80456"/>
                  <a:pt x="386928" y="72234"/>
                  <a:pt x="385380" y="69448"/>
                </a:cubicBezTo>
                <a:cubicBezTo>
                  <a:pt x="383128" y="65395"/>
                  <a:pt x="380236" y="61732"/>
                  <a:pt x="377664" y="57874"/>
                </a:cubicBezTo>
                <a:cubicBezTo>
                  <a:pt x="377021" y="55945"/>
                  <a:pt x="376863" y="53778"/>
                  <a:pt x="375735" y="52086"/>
                </a:cubicBezTo>
                <a:cubicBezTo>
                  <a:pt x="372461" y="47176"/>
                  <a:pt x="367594" y="44452"/>
                  <a:pt x="362231" y="42441"/>
                </a:cubicBezTo>
                <a:cubicBezTo>
                  <a:pt x="359748" y="41510"/>
                  <a:pt x="357054" y="41274"/>
                  <a:pt x="354514" y="40512"/>
                </a:cubicBezTo>
                <a:cubicBezTo>
                  <a:pt x="350619" y="39344"/>
                  <a:pt x="342940" y="36654"/>
                  <a:pt x="342940" y="36654"/>
                </a:cubicBezTo>
                <a:cubicBezTo>
                  <a:pt x="335788" y="29502"/>
                  <a:pt x="339880" y="30866"/>
                  <a:pt x="331365" y="30866"/>
                </a:cubicBezTo>
                <a:lnTo>
                  <a:pt x="215618" y="0"/>
                </a:lnTo>
                <a:lnTo>
                  <a:pt x="111446" y="63661"/>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Forme libre : forme 45">
            <a:extLst>
              <a:ext uri="{FF2B5EF4-FFF2-40B4-BE49-F238E27FC236}">
                <a16:creationId xmlns:a16="http://schemas.microsoft.com/office/drawing/2014/main" id="{C8B3CCF8-C651-BD2D-B642-B6BD37F3D679}"/>
              </a:ext>
            </a:extLst>
          </p:cNvPr>
          <p:cNvSpPr/>
          <p:nvPr/>
        </p:nvSpPr>
        <p:spPr>
          <a:xfrm>
            <a:off x="3831574" y="4308138"/>
            <a:ext cx="461417" cy="410538"/>
          </a:xfrm>
          <a:custGeom>
            <a:avLst/>
            <a:gdLst>
              <a:gd name="connsiteX0" fmla="*/ 62865 w 461417"/>
              <a:gd name="connsiteY0" fmla="*/ 963 h 410538"/>
              <a:gd name="connsiteX1" fmla="*/ 62865 w 461417"/>
              <a:gd name="connsiteY1" fmla="*/ 963 h 410538"/>
              <a:gd name="connsiteX2" fmla="*/ 57150 w 461417"/>
              <a:gd name="connsiteY2" fmla="*/ 16203 h 410538"/>
              <a:gd name="connsiteX3" fmla="*/ 51435 w 461417"/>
              <a:gd name="connsiteY3" fmla="*/ 23823 h 410538"/>
              <a:gd name="connsiteX4" fmla="*/ 49530 w 461417"/>
              <a:gd name="connsiteY4" fmla="*/ 33348 h 410538"/>
              <a:gd name="connsiteX5" fmla="*/ 47625 w 461417"/>
              <a:gd name="connsiteY5" fmla="*/ 39063 h 410538"/>
              <a:gd name="connsiteX6" fmla="*/ 43815 w 461417"/>
              <a:gd name="connsiteY6" fmla="*/ 52398 h 410538"/>
              <a:gd name="connsiteX7" fmla="*/ 45720 w 461417"/>
              <a:gd name="connsiteY7" fmla="*/ 75258 h 410538"/>
              <a:gd name="connsiteX8" fmla="*/ 47625 w 461417"/>
              <a:gd name="connsiteY8" fmla="*/ 80973 h 410538"/>
              <a:gd name="connsiteX9" fmla="*/ 45720 w 461417"/>
              <a:gd name="connsiteY9" fmla="*/ 100023 h 410538"/>
              <a:gd name="connsiteX10" fmla="*/ 43815 w 461417"/>
              <a:gd name="connsiteY10" fmla="*/ 107643 h 410538"/>
              <a:gd name="connsiteX11" fmla="*/ 30480 w 461417"/>
              <a:gd name="connsiteY11" fmla="*/ 109548 h 410538"/>
              <a:gd name="connsiteX12" fmla="*/ 26670 w 461417"/>
              <a:gd name="connsiteY12" fmla="*/ 122883 h 410538"/>
              <a:gd name="connsiteX13" fmla="*/ 22860 w 461417"/>
              <a:gd name="connsiteY13" fmla="*/ 130503 h 410538"/>
              <a:gd name="connsiteX14" fmla="*/ 20955 w 461417"/>
              <a:gd name="connsiteY14" fmla="*/ 155268 h 410538"/>
              <a:gd name="connsiteX15" fmla="*/ 15240 w 461417"/>
              <a:gd name="connsiteY15" fmla="*/ 159078 h 410538"/>
              <a:gd name="connsiteX16" fmla="*/ 9525 w 461417"/>
              <a:gd name="connsiteY16" fmla="*/ 166698 h 410538"/>
              <a:gd name="connsiteX17" fmla="*/ 5715 w 461417"/>
              <a:gd name="connsiteY17" fmla="*/ 172413 h 410538"/>
              <a:gd name="connsiteX18" fmla="*/ 0 w 461417"/>
              <a:gd name="connsiteY18" fmla="*/ 176223 h 410538"/>
              <a:gd name="connsiteX19" fmla="*/ 1905 w 461417"/>
              <a:gd name="connsiteY19" fmla="*/ 237183 h 410538"/>
              <a:gd name="connsiteX20" fmla="*/ 3810 w 461417"/>
              <a:gd name="connsiteY20" fmla="*/ 244803 h 410538"/>
              <a:gd name="connsiteX21" fmla="*/ 7620 w 461417"/>
              <a:gd name="connsiteY21" fmla="*/ 261948 h 410538"/>
              <a:gd name="connsiteX22" fmla="*/ 9525 w 461417"/>
              <a:gd name="connsiteY22" fmla="*/ 313383 h 410538"/>
              <a:gd name="connsiteX23" fmla="*/ 13335 w 461417"/>
              <a:gd name="connsiteY23" fmla="*/ 319098 h 410538"/>
              <a:gd name="connsiteX24" fmla="*/ 20955 w 461417"/>
              <a:gd name="connsiteY24" fmla="*/ 332433 h 410538"/>
              <a:gd name="connsiteX25" fmla="*/ 30480 w 461417"/>
              <a:gd name="connsiteY25" fmla="*/ 345768 h 410538"/>
              <a:gd name="connsiteX26" fmla="*/ 47625 w 461417"/>
              <a:gd name="connsiteY26" fmla="*/ 355293 h 410538"/>
              <a:gd name="connsiteX27" fmla="*/ 60960 w 461417"/>
              <a:gd name="connsiteY27" fmla="*/ 357198 h 410538"/>
              <a:gd name="connsiteX28" fmla="*/ 72390 w 461417"/>
              <a:gd name="connsiteY28" fmla="*/ 364818 h 410538"/>
              <a:gd name="connsiteX29" fmla="*/ 78105 w 461417"/>
              <a:gd name="connsiteY29" fmla="*/ 368628 h 410538"/>
              <a:gd name="connsiteX30" fmla="*/ 89535 w 461417"/>
              <a:gd name="connsiteY30" fmla="*/ 380058 h 410538"/>
              <a:gd name="connsiteX31" fmla="*/ 100965 w 461417"/>
              <a:gd name="connsiteY31" fmla="*/ 385773 h 410538"/>
              <a:gd name="connsiteX32" fmla="*/ 108585 w 461417"/>
              <a:gd name="connsiteY32" fmla="*/ 387678 h 410538"/>
              <a:gd name="connsiteX33" fmla="*/ 118110 w 461417"/>
              <a:gd name="connsiteY33" fmla="*/ 391488 h 410538"/>
              <a:gd name="connsiteX34" fmla="*/ 139065 w 461417"/>
              <a:gd name="connsiteY34" fmla="*/ 393393 h 410538"/>
              <a:gd name="connsiteX35" fmla="*/ 169545 w 461417"/>
              <a:gd name="connsiteY35" fmla="*/ 399108 h 410538"/>
              <a:gd name="connsiteX36" fmla="*/ 175260 w 461417"/>
              <a:gd name="connsiteY36" fmla="*/ 401013 h 410538"/>
              <a:gd name="connsiteX37" fmla="*/ 180975 w 461417"/>
              <a:gd name="connsiteY37" fmla="*/ 404823 h 410538"/>
              <a:gd name="connsiteX38" fmla="*/ 190500 w 461417"/>
              <a:gd name="connsiteY38" fmla="*/ 406728 h 410538"/>
              <a:gd name="connsiteX39" fmla="*/ 203835 w 461417"/>
              <a:gd name="connsiteY39" fmla="*/ 410538 h 410538"/>
              <a:gd name="connsiteX40" fmla="*/ 224790 w 461417"/>
              <a:gd name="connsiteY40" fmla="*/ 408633 h 410538"/>
              <a:gd name="connsiteX41" fmla="*/ 255270 w 461417"/>
              <a:gd name="connsiteY41" fmla="*/ 406728 h 410538"/>
              <a:gd name="connsiteX42" fmla="*/ 260985 w 461417"/>
              <a:gd name="connsiteY42" fmla="*/ 402918 h 410538"/>
              <a:gd name="connsiteX43" fmla="*/ 299085 w 461417"/>
              <a:gd name="connsiteY43" fmla="*/ 399108 h 410538"/>
              <a:gd name="connsiteX44" fmla="*/ 363855 w 461417"/>
              <a:gd name="connsiteY44" fmla="*/ 401013 h 410538"/>
              <a:gd name="connsiteX45" fmla="*/ 371475 w 461417"/>
              <a:gd name="connsiteY45" fmla="*/ 399108 h 410538"/>
              <a:gd name="connsiteX46" fmla="*/ 386715 w 461417"/>
              <a:gd name="connsiteY46" fmla="*/ 395298 h 410538"/>
              <a:gd name="connsiteX47" fmla="*/ 394335 w 461417"/>
              <a:gd name="connsiteY47" fmla="*/ 391488 h 410538"/>
              <a:gd name="connsiteX48" fmla="*/ 415290 w 461417"/>
              <a:gd name="connsiteY48" fmla="*/ 383868 h 410538"/>
              <a:gd name="connsiteX49" fmla="*/ 432435 w 461417"/>
              <a:gd name="connsiteY49" fmla="*/ 362913 h 410538"/>
              <a:gd name="connsiteX50" fmla="*/ 443865 w 461417"/>
              <a:gd name="connsiteY50" fmla="*/ 357198 h 410538"/>
              <a:gd name="connsiteX51" fmla="*/ 459105 w 461417"/>
              <a:gd name="connsiteY51" fmla="*/ 340053 h 410538"/>
              <a:gd name="connsiteX52" fmla="*/ 459105 w 461417"/>
              <a:gd name="connsiteY52" fmla="*/ 279093 h 410538"/>
              <a:gd name="connsiteX53" fmla="*/ 451485 w 461417"/>
              <a:gd name="connsiteY53" fmla="*/ 277188 h 410538"/>
              <a:gd name="connsiteX54" fmla="*/ 447675 w 461417"/>
              <a:gd name="connsiteY54" fmla="*/ 267663 h 410538"/>
              <a:gd name="connsiteX55" fmla="*/ 443865 w 461417"/>
              <a:gd name="connsiteY55" fmla="*/ 261948 h 410538"/>
              <a:gd name="connsiteX56" fmla="*/ 440055 w 461417"/>
              <a:gd name="connsiteY56" fmla="*/ 252423 h 410538"/>
              <a:gd name="connsiteX57" fmla="*/ 426720 w 461417"/>
              <a:gd name="connsiteY57" fmla="*/ 239088 h 410538"/>
              <a:gd name="connsiteX58" fmla="*/ 417195 w 461417"/>
              <a:gd name="connsiteY58" fmla="*/ 237183 h 410538"/>
              <a:gd name="connsiteX59" fmla="*/ 409575 w 461417"/>
              <a:gd name="connsiteY59" fmla="*/ 233373 h 410538"/>
              <a:gd name="connsiteX60" fmla="*/ 398145 w 461417"/>
              <a:gd name="connsiteY60" fmla="*/ 225753 h 410538"/>
              <a:gd name="connsiteX61" fmla="*/ 384810 w 461417"/>
              <a:gd name="connsiteY61" fmla="*/ 212418 h 410538"/>
              <a:gd name="connsiteX62" fmla="*/ 377190 w 461417"/>
              <a:gd name="connsiteY62" fmla="*/ 204798 h 410538"/>
              <a:gd name="connsiteX63" fmla="*/ 373380 w 461417"/>
              <a:gd name="connsiteY63" fmla="*/ 199083 h 410538"/>
              <a:gd name="connsiteX64" fmla="*/ 361950 w 461417"/>
              <a:gd name="connsiteY64" fmla="*/ 187653 h 410538"/>
              <a:gd name="connsiteX65" fmla="*/ 360045 w 461417"/>
              <a:gd name="connsiteY65" fmla="*/ 181938 h 410538"/>
              <a:gd name="connsiteX66" fmla="*/ 348615 w 461417"/>
              <a:gd name="connsiteY66" fmla="*/ 172413 h 410538"/>
              <a:gd name="connsiteX67" fmla="*/ 337185 w 461417"/>
              <a:gd name="connsiteY67" fmla="*/ 159078 h 410538"/>
              <a:gd name="connsiteX68" fmla="*/ 333375 w 461417"/>
              <a:gd name="connsiteY68" fmla="*/ 153363 h 410538"/>
              <a:gd name="connsiteX69" fmla="*/ 327660 w 461417"/>
              <a:gd name="connsiteY69" fmla="*/ 149553 h 410538"/>
              <a:gd name="connsiteX70" fmla="*/ 316230 w 461417"/>
              <a:gd name="connsiteY70" fmla="*/ 132408 h 410538"/>
              <a:gd name="connsiteX71" fmla="*/ 310515 w 461417"/>
              <a:gd name="connsiteY71" fmla="*/ 128598 h 410538"/>
              <a:gd name="connsiteX72" fmla="*/ 299085 w 461417"/>
              <a:gd name="connsiteY72" fmla="*/ 124788 h 410538"/>
              <a:gd name="connsiteX73" fmla="*/ 297180 w 461417"/>
              <a:gd name="connsiteY73" fmla="*/ 119073 h 410538"/>
              <a:gd name="connsiteX74" fmla="*/ 278130 w 461417"/>
              <a:gd name="connsiteY74" fmla="*/ 113358 h 410538"/>
              <a:gd name="connsiteX75" fmla="*/ 266700 w 461417"/>
              <a:gd name="connsiteY75" fmla="*/ 107643 h 410538"/>
              <a:gd name="connsiteX76" fmla="*/ 249555 w 461417"/>
              <a:gd name="connsiteY76" fmla="*/ 100023 h 410538"/>
              <a:gd name="connsiteX77" fmla="*/ 241935 w 461417"/>
              <a:gd name="connsiteY77" fmla="*/ 98118 h 410538"/>
              <a:gd name="connsiteX78" fmla="*/ 230505 w 461417"/>
              <a:gd name="connsiteY78" fmla="*/ 96213 h 410538"/>
              <a:gd name="connsiteX79" fmla="*/ 224790 w 461417"/>
              <a:gd name="connsiteY79" fmla="*/ 94308 h 410538"/>
              <a:gd name="connsiteX80" fmla="*/ 203835 w 461417"/>
              <a:gd name="connsiteY80" fmla="*/ 88593 h 410538"/>
              <a:gd name="connsiteX81" fmla="*/ 192405 w 461417"/>
              <a:gd name="connsiteY81" fmla="*/ 84783 h 410538"/>
              <a:gd name="connsiteX82" fmla="*/ 177165 w 461417"/>
              <a:gd name="connsiteY82" fmla="*/ 80973 h 410538"/>
              <a:gd name="connsiteX83" fmla="*/ 161925 w 461417"/>
              <a:gd name="connsiteY83" fmla="*/ 71448 h 410538"/>
              <a:gd name="connsiteX84" fmla="*/ 154305 w 461417"/>
              <a:gd name="connsiteY84" fmla="*/ 69543 h 410538"/>
              <a:gd name="connsiteX85" fmla="*/ 142875 w 461417"/>
              <a:gd name="connsiteY85" fmla="*/ 63828 h 410538"/>
              <a:gd name="connsiteX86" fmla="*/ 137160 w 461417"/>
              <a:gd name="connsiteY86" fmla="*/ 56208 h 410538"/>
              <a:gd name="connsiteX87" fmla="*/ 133350 w 461417"/>
              <a:gd name="connsiteY87" fmla="*/ 50493 h 410538"/>
              <a:gd name="connsiteX88" fmla="*/ 127635 w 461417"/>
              <a:gd name="connsiteY88" fmla="*/ 46683 h 410538"/>
              <a:gd name="connsiteX89" fmla="*/ 116205 w 461417"/>
              <a:gd name="connsiteY89" fmla="*/ 31443 h 410538"/>
              <a:gd name="connsiteX90" fmla="*/ 104775 w 461417"/>
              <a:gd name="connsiteY90" fmla="*/ 23823 h 410538"/>
              <a:gd name="connsiteX91" fmla="*/ 95250 w 461417"/>
              <a:gd name="connsiteY91" fmla="*/ 14298 h 410538"/>
              <a:gd name="connsiteX92" fmla="*/ 83820 w 461417"/>
              <a:gd name="connsiteY92" fmla="*/ 4773 h 410538"/>
              <a:gd name="connsiteX93" fmla="*/ 62865 w 461417"/>
              <a:gd name="connsiteY93" fmla="*/ 963 h 41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61417" h="410538">
                <a:moveTo>
                  <a:pt x="62865" y="963"/>
                </a:moveTo>
                <a:lnTo>
                  <a:pt x="62865" y="963"/>
                </a:lnTo>
                <a:cubicBezTo>
                  <a:pt x="60960" y="6043"/>
                  <a:pt x="59576" y="11350"/>
                  <a:pt x="57150" y="16203"/>
                </a:cubicBezTo>
                <a:cubicBezTo>
                  <a:pt x="55730" y="19043"/>
                  <a:pt x="52724" y="20922"/>
                  <a:pt x="51435" y="23823"/>
                </a:cubicBezTo>
                <a:cubicBezTo>
                  <a:pt x="50120" y="26782"/>
                  <a:pt x="50315" y="30207"/>
                  <a:pt x="49530" y="33348"/>
                </a:cubicBezTo>
                <a:cubicBezTo>
                  <a:pt x="49043" y="35296"/>
                  <a:pt x="48177" y="37132"/>
                  <a:pt x="47625" y="39063"/>
                </a:cubicBezTo>
                <a:cubicBezTo>
                  <a:pt x="42841" y="55807"/>
                  <a:pt x="48383" y="38695"/>
                  <a:pt x="43815" y="52398"/>
                </a:cubicBezTo>
                <a:cubicBezTo>
                  <a:pt x="44450" y="60018"/>
                  <a:pt x="44709" y="67679"/>
                  <a:pt x="45720" y="75258"/>
                </a:cubicBezTo>
                <a:cubicBezTo>
                  <a:pt x="45985" y="77248"/>
                  <a:pt x="47625" y="78965"/>
                  <a:pt x="47625" y="80973"/>
                </a:cubicBezTo>
                <a:cubicBezTo>
                  <a:pt x="47625" y="87355"/>
                  <a:pt x="46623" y="93705"/>
                  <a:pt x="45720" y="100023"/>
                </a:cubicBezTo>
                <a:cubicBezTo>
                  <a:pt x="45350" y="102615"/>
                  <a:pt x="46035" y="106255"/>
                  <a:pt x="43815" y="107643"/>
                </a:cubicBezTo>
                <a:cubicBezTo>
                  <a:pt x="40007" y="110023"/>
                  <a:pt x="34925" y="108913"/>
                  <a:pt x="30480" y="109548"/>
                </a:cubicBezTo>
                <a:cubicBezTo>
                  <a:pt x="29513" y="113415"/>
                  <a:pt x="28310" y="119057"/>
                  <a:pt x="26670" y="122883"/>
                </a:cubicBezTo>
                <a:cubicBezTo>
                  <a:pt x="25551" y="125493"/>
                  <a:pt x="24130" y="127963"/>
                  <a:pt x="22860" y="130503"/>
                </a:cubicBezTo>
                <a:cubicBezTo>
                  <a:pt x="22225" y="138758"/>
                  <a:pt x="23088" y="147268"/>
                  <a:pt x="20955" y="155268"/>
                </a:cubicBezTo>
                <a:cubicBezTo>
                  <a:pt x="20365" y="157480"/>
                  <a:pt x="16859" y="157459"/>
                  <a:pt x="15240" y="159078"/>
                </a:cubicBezTo>
                <a:cubicBezTo>
                  <a:pt x="12995" y="161323"/>
                  <a:pt x="11370" y="164114"/>
                  <a:pt x="9525" y="166698"/>
                </a:cubicBezTo>
                <a:cubicBezTo>
                  <a:pt x="8194" y="168561"/>
                  <a:pt x="7334" y="170794"/>
                  <a:pt x="5715" y="172413"/>
                </a:cubicBezTo>
                <a:cubicBezTo>
                  <a:pt x="4096" y="174032"/>
                  <a:pt x="1905" y="174953"/>
                  <a:pt x="0" y="176223"/>
                </a:cubicBezTo>
                <a:cubicBezTo>
                  <a:pt x="635" y="196543"/>
                  <a:pt x="777" y="216884"/>
                  <a:pt x="1905" y="237183"/>
                </a:cubicBezTo>
                <a:cubicBezTo>
                  <a:pt x="2050" y="239797"/>
                  <a:pt x="3297" y="242236"/>
                  <a:pt x="3810" y="244803"/>
                </a:cubicBezTo>
                <a:cubicBezTo>
                  <a:pt x="7163" y="261566"/>
                  <a:pt x="3913" y="250826"/>
                  <a:pt x="7620" y="261948"/>
                </a:cubicBezTo>
                <a:cubicBezTo>
                  <a:pt x="8255" y="279093"/>
                  <a:pt x="7818" y="296311"/>
                  <a:pt x="9525" y="313383"/>
                </a:cubicBezTo>
                <a:cubicBezTo>
                  <a:pt x="9753" y="315661"/>
                  <a:pt x="12311" y="317050"/>
                  <a:pt x="13335" y="319098"/>
                </a:cubicBezTo>
                <a:cubicBezTo>
                  <a:pt x="21579" y="335585"/>
                  <a:pt x="5600" y="310936"/>
                  <a:pt x="20955" y="332433"/>
                </a:cubicBezTo>
                <a:cubicBezTo>
                  <a:pt x="23171" y="335536"/>
                  <a:pt x="28044" y="343602"/>
                  <a:pt x="30480" y="345768"/>
                </a:cubicBezTo>
                <a:cubicBezTo>
                  <a:pt x="34915" y="349710"/>
                  <a:pt x="41366" y="354041"/>
                  <a:pt x="47625" y="355293"/>
                </a:cubicBezTo>
                <a:cubicBezTo>
                  <a:pt x="52028" y="356174"/>
                  <a:pt x="56515" y="356563"/>
                  <a:pt x="60960" y="357198"/>
                </a:cubicBezTo>
                <a:lnTo>
                  <a:pt x="72390" y="364818"/>
                </a:lnTo>
                <a:cubicBezTo>
                  <a:pt x="74295" y="366088"/>
                  <a:pt x="76486" y="367009"/>
                  <a:pt x="78105" y="368628"/>
                </a:cubicBezTo>
                <a:cubicBezTo>
                  <a:pt x="81915" y="372438"/>
                  <a:pt x="84423" y="378354"/>
                  <a:pt x="89535" y="380058"/>
                </a:cubicBezTo>
                <a:cubicBezTo>
                  <a:pt x="113616" y="388085"/>
                  <a:pt x="75115" y="374694"/>
                  <a:pt x="100965" y="385773"/>
                </a:cubicBezTo>
                <a:cubicBezTo>
                  <a:pt x="103371" y="386804"/>
                  <a:pt x="106101" y="386850"/>
                  <a:pt x="108585" y="387678"/>
                </a:cubicBezTo>
                <a:cubicBezTo>
                  <a:pt x="111829" y="388759"/>
                  <a:pt x="114749" y="390858"/>
                  <a:pt x="118110" y="391488"/>
                </a:cubicBezTo>
                <a:cubicBezTo>
                  <a:pt x="125004" y="392781"/>
                  <a:pt x="132080" y="392758"/>
                  <a:pt x="139065" y="393393"/>
                </a:cubicBezTo>
                <a:cubicBezTo>
                  <a:pt x="159272" y="398445"/>
                  <a:pt x="149109" y="396554"/>
                  <a:pt x="169545" y="399108"/>
                </a:cubicBezTo>
                <a:cubicBezTo>
                  <a:pt x="171450" y="399743"/>
                  <a:pt x="173464" y="400115"/>
                  <a:pt x="175260" y="401013"/>
                </a:cubicBezTo>
                <a:cubicBezTo>
                  <a:pt x="177308" y="402037"/>
                  <a:pt x="178831" y="404019"/>
                  <a:pt x="180975" y="404823"/>
                </a:cubicBezTo>
                <a:cubicBezTo>
                  <a:pt x="184007" y="405960"/>
                  <a:pt x="187339" y="406026"/>
                  <a:pt x="190500" y="406728"/>
                </a:cubicBezTo>
                <a:cubicBezTo>
                  <a:pt x="197676" y="408323"/>
                  <a:pt x="197471" y="408417"/>
                  <a:pt x="203835" y="410538"/>
                </a:cubicBezTo>
                <a:lnTo>
                  <a:pt x="224790" y="408633"/>
                </a:lnTo>
                <a:cubicBezTo>
                  <a:pt x="234942" y="407881"/>
                  <a:pt x="245215" y="408316"/>
                  <a:pt x="255270" y="406728"/>
                </a:cubicBezTo>
                <a:cubicBezTo>
                  <a:pt x="257532" y="406371"/>
                  <a:pt x="258729" y="403310"/>
                  <a:pt x="260985" y="402918"/>
                </a:cubicBezTo>
                <a:cubicBezTo>
                  <a:pt x="273560" y="400731"/>
                  <a:pt x="286385" y="400378"/>
                  <a:pt x="299085" y="399108"/>
                </a:cubicBezTo>
                <a:cubicBezTo>
                  <a:pt x="320675" y="399743"/>
                  <a:pt x="342256" y="401013"/>
                  <a:pt x="363855" y="401013"/>
                </a:cubicBezTo>
                <a:cubicBezTo>
                  <a:pt x="366473" y="401013"/>
                  <a:pt x="368919" y="399676"/>
                  <a:pt x="371475" y="399108"/>
                </a:cubicBezTo>
                <a:cubicBezTo>
                  <a:pt x="377668" y="397732"/>
                  <a:pt x="381216" y="397655"/>
                  <a:pt x="386715" y="395298"/>
                </a:cubicBezTo>
                <a:cubicBezTo>
                  <a:pt x="389325" y="394179"/>
                  <a:pt x="391666" y="392458"/>
                  <a:pt x="394335" y="391488"/>
                </a:cubicBezTo>
                <a:cubicBezTo>
                  <a:pt x="419581" y="382308"/>
                  <a:pt x="397896" y="392565"/>
                  <a:pt x="415290" y="383868"/>
                </a:cubicBezTo>
                <a:cubicBezTo>
                  <a:pt x="416310" y="382509"/>
                  <a:pt x="427332" y="366315"/>
                  <a:pt x="432435" y="362913"/>
                </a:cubicBezTo>
                <a:cubicBezTo>
                  <a:pt x="445675" y="354086"/>
                  <a:pt x="430376" y="369188"/>
                  <a:pt x="443865" y="357198"/>
                </a:cubicBezTo>
                <a:cubicBezTo>
                  <a:pt x="454541" y="347708"/>
                  <a:pt x="453314" y="348739"/>
                  <a:pt x="459105" y="340053"/>
                </a:cubicBezTo>
                <a:cubicBezTo>
                  <a:pt x="460522" y="321637"/>
                  <a:pt x="463510" y="296713"/>
                  <a:pt x="459105" y="279093"/>
                </a:cubicBezTo>
                <a:cubicBezTo>
                  <a:pt x="458470" y="276553"/>
                  <a:pt x="454025" y="277823"/>
                  <a:pt x="451485" y="277188"/>
                </a:cubicBezTo>
                <a:cubicBezTo>
                  <a:pt x="450215" y="274013"/>
                  <a:pt x="449204" y="270722"/>
                  <a:pt x="447675" y="267663"/>
                </a:cubicBezTo>
                <a:cubicBezTo>
                  <a:pt x="446651" y="265615"/>
                  <a:pt x="444889" y="263996"/>
                  <a:pt x="443865" y="261948"/>
                </a:cubicBezTo>
                <a:cubicBezTo>
                  <a:pt x="442336" y="258889"/>
                  <a:pt x="442107" y="255159"/>
                  <a:pt x="440055" y="252423"/>
                </a:cubicBezTo>
                <a:cubicBezTo>
                  <a:pt x="436283" y="247394"/>
                  <a:pt x="432884" y="240321"/>
                  <a:pt x="426720" y="239088"/>
                </a:cubicBezTo>
                <a:lnTo>
                  <a:pt x="417195" y="237183"/>
                </a:lnTo>
                <a:cubicBezTo>
                  <a:pt x="414655" y="235913"/>
                  <a:pt x="411886" y="235024"/>
                  <a:pt x="409575" y="233373"/>
                </a:cubicBezTo>
                <a:cubicBezTo>
                  <a:pt x="397089" y="224454"/>
                  <a:pt x="410404" y="229839"/>
                  <a:pt x="398145" y="225753"/>
                </a:cubicBezTo>
                <a:lnTo>
                  <a:pt x="384810" y="212418"/>
                </a:lnTo>
                <a:cubicBezTo>
                  <a:pt x="382270" y="209878"/>
                  <a:pt x="379183" y="207787"/>
                  <a:pt x="377190" y="204798"/>
                </a:cubicBezTo>
                <a:cubicBezTo>
                  <a:pt x="375920" y="202893"/>
                  <a:pt x="374901" y="200794"/>
                  <a:pt x="373380" y="199083"/>
                </a:cubicBezTo>
                <a:cubicBezTo>
                  <a:pt x="369800" y="195056"/>
                  <a:pt x="361950" y="187653"/>
                  <a:pt x="361950" y="187653"/>
                </a:cubicBezTo>
                <a:cubicBezTo>
                  <a:pt x="361315" y="185748"/>
                  <a:pt x="361159" y="183609"/>
                  <a:pt x="360045" y="181938"/>
                </a:cubicBezTo>
                <a:cubicBezTo>
                  <a:pt x="357111" y="177538"/>
                  <a:pt x="352832" y="175224"/>
                  <a:pt x="348615" y="172413"/>
                </a:cubicBezTo>
                <a:cubicBezTo>
                  <a:pt x="339868" y="159293"/>
                  <a:pt x="351043" y="175246"/>
                  <a:pt x="337185" y="159078"/>
                </a:cubicBezTo>
                <a:cubicBezTo>
                  <a:pt x="335695" y="157340"/>
                  <a:pt x="334994" y="154982"/>
                  <a:pt x="333375" y="153363"/>
                </a:cubicBezTo>
                <a:cubicBezTo>
                  <a:pt x="331756" y="151744"/>
                  <a:pt x="329279" y="151172"/>
                  <a:pt x="327660" y="149553"/>
                </a:cubicBezTo>
                <a:cubicBezTo>
                  <a:pt x="316693" y="138586"/>
                  <a:pt x="327113" y="145105"/>
                  <a:pt x="316230" y="132408"/>
                </a:cubicBezTo>
                <a:cubicBezTo>
                  <a:pt x="314740" y="130670"/>
                  <a:pt x="312607" y="129528"/>
                  <a:pt x="310515" y="128598"/>
                </a:cubicBezTo>
                <a:cubicBezTo>
                  <a:pt x="306845" y="126967"/>
                  <a:pt x="299085" y="124788"/>
                  <a:pt x="299085" y="124788"/>
                </a:cubicBezTo>
                <a:cubicBezTo>
                  <a:pt x="298450" y="122883"/>
                  <a:pt x="298814" y="120240"/>
                  <a:pt x="297180" y="119073"/>
                </a:cubicBezTo>
                <a:cubicBezTo>
                  <a:pt x="294683" y="117289"/>
                  <a:pt x="282204" y="114376"/>
                  <a:pt x="278130" y="113358"/>
                </a:cubicBezTo>
                <a:cubicBezTo>
                  <a:pt x="261752" y="102439"/>
                  <a:pt x="282474" y="115530"/>
                  <a:pt x="266700" y="107643"/>
                </a:cubicBezTo>
                <a:cubicBezTo>
                  <a:pt x="254190" y="101388"/>
                  <a:pt x="269214" y="104938"/>
                  <a:pt x="249555" y="100023"/>
                </a:cubicBezTo>
                <a:cubicBezTo>
                  <a:pt x="247015" y="99388"/>
                  <a:pt x="244502" y="98631"/>
                  <a:pt x="241935" y="98118"/>
                </a:cubicBezTo>
                <a:cubicBezTo>
                  <a:pt x="238147" y="97360"/>
                  <a:pt x="234276" y="97051"/>
                  <a:pt x="230505" y="96213"/>
                </a:cubicBezTo>
                <a:cubicBezTo>
                  <a:pt x="228545" y="95777"/>
                  <a:pt x="226738" y="94795"/>
                  <a:pt x="224790" y="94308"/>
                </a:cubicBezTo>
                <a:cubicBezTo>
                  <a:pt x="203249" y="88923"/>
                  <a:pt x="228356" y="96767"/>
                  <a:pt x="203835" y="88593"/>
                </a:cubicBezTo>
                <a:cubicBezTo>
                  <a:pt x="200025" y="87323"/>
                  <a:pt x="196343" y="85571"/>
                  <a:pt x="192405" y="84783"/>
                </a:cubicBezTo>
                <a:cubicBezTo>
                  <a:pt x="180911" y="82484"/>
                  <a:pt x="185952" y="83902"/>
                  <a:pt x="177165" y="80973"/>
                </a:cubicBezTo>
                <a:cubicBezTo>
                  <a:pt x="171171" y="76478"/>
                  <a:pt x="168898" y="74063"/>
                  <a:pt x="161925" y="71448"/>
                </a:cubicBezTo>
                <a:cubicBezTo>
                  <a:pt x="159474" y="70529"/>
                  <a:pt x="156822" y="70262"/>
                  <a:pt x="154305" y="69543"/>
                </a:cubicBezTo>
                <a:cubicBezTo>
                  <a:pt x="149967" y="68303"/>
                  <a:pt x="146215" y="67168"/>
                  <a:pt x="142875" y="63828"/>
                </a:cubicBezTo>
                <a:cubicBezTo>
                  <a:pt x="140630" y="61583"/>
                  <a:pt x="139005" y="58792"/>
                  <a:pt x="137160" y="56208"/>
                </a:cubicBezTo>
                <a:cubicBezTo>
                  <a:pt x="135829" y="54345"/>
                  <a:pt x="134969" y="52112"/>
                  <a:pt x="133350" y="50493"/>
                </a:cubicBezTo>
                <a:cubicBezTo>
                  <a:pt x="131731" y="48874"/>
                  <a:pt x="129540" y="47953"/>
                  <a:pt x="127635" y="46683"/>
                </a:cubicBezTo>
                <a:cubicBezTo>
                  <a:pt x="123487" y="38387"/>
                  <a:pt x="124228" y="37862"/>
                  <a:pt x="116205" y="31443"/>
                </a:cubicBezTo>
                <a:cubicBezTo>
                  <a:pt x="112629" y="28582"/>
                  <a:pt x="104775" y="23823"/>
                  <a:pt x="104775" y="23823"/>
                </a:cubicBezTo>
                <a:cubicBezTo>
                  <a:pt x="97790" y="13346"/>
                  <a:pt x="104775" y="22235"/>
                  <a:pt x="95250" y="14298"/>
                </a:cubicBezTo>
                <a:cubicBezTo>
                  <a:pt x="80582" y="2075"/>
                  <a:pt x="98009" y="14233"/>
                  <a:pt x="83820" y="4773"/>
                </a:cubicBezTo>
                <a:cubicBezTo>
                  <a:pt x="81761" y="-3463"/>
                  <a:pt x="66358" y="1598"/>
                  <a:pt x="62865" y="963"/>
                </a:cubicBez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orme libre : forme 46">
            <a:extLst>
              <a:ext uri="{FF2B5EF4-FFF2-40B4-BE49-F238E27FC236}">
                <a16:creationId xmlns:a16="http://schemas.microsoft.com/office/drawing/2014/main" id="{E19ADA1B-8D03-0048-50B0-B880D0D0E7F2}"/>
              </a:ext>
            </a:extLst>
          </p:cNvPr>
          <p:cNvSpPr/>
          <p:nvPr/>
        </p:nvSpPr>
        <p:spPr>
          <a:xfrm>
            <a:off x="2788635" y="3580394"/>
            <a:ext cx="1341120" cy="2651760"/>
          </a:xfrm>
          <a:custGeom>
            <a:avLst/>
            <a:gdLst>
              <a:gd name="connsiteX0" fmla="*/ 495300 w 1341120"/>
              <a:gd name="connsiteY0" fmla="*/ 0 h 2651760"/>
              <a:gd name="connsiteX1" fmla="*/ 495300 w 1341120"/>
              <a:gd name="connsiteY1" fmla="*/ 0 h 2651760"/>
              <a:gd name="connsiteX2" fmla="*/ 411480 w 1341120"/>
              <a:gd name="connsiteY2" fmla="*/ 53340 h 2651760"/>
              <a:gd name="connsiteX3" fmla="*/ 365760 w 1341120"/>
              <a:gd name="connsiteY3" fmla="*/ 68580 h 2651760"/>
              <a:gd name="connsiteX4" fmla="*/ 281940 w 1341120"/>
              <a:gd name="connsiteY4" fmla="*/ 45720 h 2651760"/>
              <a:gd name="connsiteX5" fmla="*/ 220980 w 1341120"/>
              <a:gd name="connsiteY5" fmla="*/ 53340 h 2651760"/>
              <a:gd name="connsiteX6" fmla="*/ 182880 w 1341120"/>
              <a:gd name="connsiteY6" fmla="*/ 91440 h 2651760"/>
              <a:gd name="connsiteX7" fmla="*/ 175260 w 1341120"/>
              <a:gd name="connsiteY7" fmla="*/ 114300 h 2651760"/>
              <a:gd name="connsiteX8" fmla="*/ 137160 w 1341120"/>
              <a:gd name="connsiteY8" fmla="*/ 121920 h 2651760"/>
              <a:gd name="connsiteX9" fmla="*/ 114300 w 1341120"/>
              <a:gd name="connsiteY9" fmla="*/ 129540 h 2651760"/>
              <a:gd name="connsiteX10" fmla="*/ 91440 w 1341120"/>
              <a:gd name="connsiteY10" fmla="*/ 220980 h 2651760"/>
              <a:gd name="connsiteX11" fmla="*/ 83820 w 1341120"/>
              <a:gd name="connsiteY11" fmla="*/ 243840 h 2651760"/>
              <a:gd name="connsiteX12" fmla="*/ 76200 w 1341120"/>
              <a:gd name="connsiteY12" fmla="*/ 274320 h 2651760"/>
              <a:gd name="connsiteX13" fmla="*/ 83820 w 1341120"/>
              <a:gd name="connsiteY13" fmla="*/ 312420 h 2651760"/>
              <a:gd name="connsiteX14" fmla="*/ 99060 w 1341120"/>
              <a:gd name="connsiteY14" fmla="*/ 373380 h 2651760"/>
              <a:gd name="connsiteX15" fmla="*/ 114300 w 1341120"/>
              <a:gd name="connsiteY15" fmla="*/ 419100 h 2651760"/>
              <a:gd name="connsiteX16" fmla="*/ 91440 w 1341120"/>
              <a:gd name="connsiteY16" fmla="*/ 487680 h 2651760"/>
              <a:gd name="connsiteX17" fmla="*/ 45720 w 1341120"/>
              <a:gd name="connsiteY17" fmla="*/ 525780 h 2651760"/>
              <a:gd name="connsiteX18" fmla="*/ 45720 w 1341120"/>
              <a:gd name="connsiteY18" fmla="*/ 525780 h 2651760"/>
              <a:gd name="connsiteX19" fmla="*/ 15240 w 1341120"/>
              <a:gd name="connsiteY19" fmla="*/ 594360 h 2651760"/>
              <a:gd name="connsiteX20" fmla="*/ 7620 w 1341120"/>
              <a:gd name="connsiteY20" fmla="*/ 624840 h 2651760"/>
              <a:gd name="connsiteX21" fmla="*/ 0 w 1341120"/>
              <a:gd name="connsiteY21" fmla="*/ 708660 h 2651760"/>
              <a:gd name="connsiteX22" fmla="*/ 7620 w 1341120"/>
              <a:gd name="connsiteY22" fmla="*/ 754380 h 2651760"/>
              <a:gd name="connsiteX23" fmla="*/ 7620 w 1341120"/>
              <a:gd name="connsiteY23" fmla="*/ 815340 h 2651760"/>
              <a:gd name="connsiteX24" fmla="*/ 7620 w 1341120"/>
              <a:gd name="connsiteY24" fmla="*/ 845820 h 2651760"/>
              <a:gd name="connsiteX25" fmla="*/ 53340 w 1341120"/>
              <a:gd name="connsiteY25" fmla="*/ 952500 h 2651760"/>
              <a:gd name="connsiteX26" fmla="*/ 91440 w 1341120"/>
              <a:gd name="connsiteY26" fmla="*/ 1005840 h 2651760"/>
              <a:gd name="connsiteX27" fmla="*/ 106680 w 1341120"/>
              <a:gd name="connsiteY27" fmla="*/ 1059180 h 2651760"/>
              <a:gd name="connsiteX28" fmla="*/ 99060 w 1341120"/>
              <a:gd name="connsiteY28" fmla="*/ 1082040 h 2651760"/>
              <a:gd name="connsiteX29" fmla="*/ 99060 w 1341120"/>
              <a:gd name="connsiteY29" fmla="*/ 1135380 h 2651760"/>
              <a:gd name="connsiteX30" fmla="*/ 121920 w 1341120"/>
              <a:gd name="connsiteY30" fmla="*/ 1211580 h 2651760"/>
              <a:gd name="connsiteX31" fmla="*/ 121920 w 1341120"/>
              <a:gd name="connsiteY31" fmla="*/ 1257300 h 2651760"/>
              <a:gd name="connsiteX32" fmla="*/ 83820 w 1341120"/>
              <a:gd name="connsiteY32" fmla="*/ 1310640 h 2651760"/>
              <a:gd name="connsiteX33" fmla="*/ 114300 w 1341120"/>
              <a:gd name="connsiteY33" fmla="*/ 1440180 h 2651760"/>
              <a:gd name="connsiteX34" fmla="*/ 152400 w 1341120"/>
              <a:gd name="connsiteY34" fmla="*/ 1539240 h 2651760"/>
              <a:gd name="connsiteX35" fmla="*/ 167640 w 1341120"/>
              <a:gd name="connsiteY35" fmla="*/ 1600200 h 2651760"/>
              <a:gd name="connsiteX36" fmla="*/ 167640 w 1341120"/>
              <a:gd name="connsiteY36" fmla="*/ 1668780 h 2651760"/>
              <a:gd name="connsiteX37" fmla="*/ 236220 w 1341120"/>
              <a:gd name="connsiteY37" fmla="*/ 1760220 h 2651760"/>
              <a:gd name="connsiteX38" fmla="*/ 243840 w 1341120"/>
              <a:gd name="connsiteY38" fmla="*/ 1828800 h 2651760"/>
              <a:gd name="connsiteX39" fmla="*/ 358140 w 1341120"/>
              <a:gd name="connsiteY39" fmla="*/ 2011680 h 2651760"/>
              <a:gd name="connsiteX40" fmla="*/ 381000 w 1341120"/>
              <a:gd name="connsiteY40" fmla="*/ 2118360 h 2651760"/>
              <a:gd name="connsiteX41" fmla="*/ 396240 w 1341120"/>
              <a:gd name="connsiteY41" fmla="*/ 2194560 h 2651760"/>
              <a:gd name="connsiteX42" fmla="*/ 411480 w 1341120"/>
              <a:gd name="connsiteY42" fmla="*/ 2286000 h 2651760"/>
              <a:gd name="connsiteX43" fmla="*/ 419100 w 1341120"/>
              <a:gd name="connsiteY43" fmla="*/ 2339340 h 2651760"/>
              <a:gd name="connsiteX44" fmla="*/ 419100 w 1341120"/>
              <a:gd name="connsiteY44" fmla="*/ 2377440 h 2651760"/>
              <a:gd name="connsiteX45" fmla="*/ 403860 w 1341120"/>
              <a:gd name="connsiteY45" fmla="*/ 2400300 h 2651760"/>
              <a:gd name="connsiteX46" fmla="*/ 419100 w 1341120"/>
              <a:gd name="connsiteY46" fmla="*/ 2453640 h 2651760"/>
              <a:gd name="connsiteX47" fmla="*/ 441960 w 1341120"/>
              <a:gd name="connsiteY47" fmla="*/ 2476500 h 2651760"/>
              <a:gd name="connsiteX48" fmla="*/ 472440 w 1341120"/>
              <a:gd name="connsiteY48" fmla="*/ 2484120 h 2651760"/>
              <a:gd name="connsiteX49" fmla="*/ 502920 w 1341120"/>
              <a:gd name="connsiteY49" fmla="*/ 2491740 h 2651760"/>
              <a:gd name="connsiteX50" fmla="*/ 541020 w 1341120"/>
              <a:gd name="connsiteY50" fmla="*/ 2529840 h 2651760"/>
              <a:gd name="connsiteX51" fmla="*/ 571500 w 1341120"/>
              <a:gd name="connsiteY51" fmla="*/ 2590800 h 2651760"/>
              <a:gd name="connsiteX52" fmla="*/ 647700 w 1341120"/>
              <a:gd name="connsiteY52" fmla="*/ 2621280 h 2651760"/>
              <a:gd name="connsiteX53" fmla="*/ 670560 w 1341120"/>
              <a:gd name="connsiteY53" fmla="*/ 2651760 h 2651760"/>
              <a:gd name="connsiteX54" fmla="*/ 769620 w 1341120"/>
              <a:gd name="connsiteY54" fmla="*/ 2621280 h 2651760"/>
              <a:gd name="connsiteX55" fmla="*/ 777240 w 1341120"/>
              <a:gd name="connsiteY55" fmla="*/ 2522220 h 2651760"/>
              <a:gd name="connsiteX56" fmla="*/ 792480 w 1341120"/>
              <a:gd name="connsiteY56" fmla="*/ 2453640 h 2651760"/>
              <a:gd name="connsiteX57" fmla="*/ 845820 w 1341120"/>
              <a:gd name="connsiteY57" fmla="*/ 2346960 h 2651760"/>
              <a:gd name="connsiteX58" fmla="*/ 861060 w 1341120"/>
              <a:gd name="connsiteY58" fmla="*/ 2308860 h 2651760"/>
              <a:gd name="connsiteX59" fmla="*/ 853440 w 1341120"/>
              <a:gd name="connsiteY59" fmla="*/ 2232660 h 2651760"/>
              <a:gd name="connsiteX60" fmla="*/ 815340 w 1341120"/>
              <a:gd name="connsiteY60" fmla="*/ 2217420 h 2651760"/>
              <a:gd name="connsiteX61" fmla="*/ 769620 w 1341120"/>
              <a:gd name="connsiteY61" fmla="*/ 2186940 h 2651760"/>
              <a:gd name="connsiteX62" fmla="*/ 731520 w 1341120"/>
              <a:gd name="connsiteY62" fmla="*/ 2156460 h 2651760"/>
              <a:gd name="connsiteX63" fmla="*/ 716280 w 1341120"/>
              <a:gd name="connsiteY63" fmla="*/ 2118360 h 2651760"/>
              <a:gd name="connsiteX64" fmla="*/ 723900 w 1341120"/>
              <a:gd name="connsiteY64" fmla="*/ 2057400 h 2651760"/>
              <a:gd name="connsiteX65" fmla="*/ 777240 w 1341120"/>
              <a:gd name="connsiteY65" fmla="*/ 2004060 h 2651760"/>
              <a:gd name="connsiteX66" fmla="*/ 807720 w 1341120"/>
              <a:gd name="connsiteY66" fmla="*/ 1973580 h 2651760"/>
              <a:gd name="connsiteX67" fmla="*/ 807720 w 1341120"/>
              <a:gd name="connsiteY67" fmla="*/ 1943100 h 2651760"/>
              <a:gd name="connsiteX68" fmla="*/ 807720 w 1341120"/>
              <a:gd name="connsiteY68" fmla="*/ 1897380 h 2651760"/>
              <a:gd name="connsiteX69" fmla="*/ 838200 w 1341120"/>
              <a:gd name="connsiteY69" fmla="*/ 1836420 h 2651760"/>
              <a:gd name="connsiteX70" fmla="*/ 769620 w 1341120"/>
              <a:gd name="connsiteY70" fmla="*/ 1790700 h 2651760"/>
              <a:gd name="connsiteX71" fmla="*/ 746760 w 1341120"/>
              <a:gd name="connsiteY71" fmla="*/ 1744980 h 2651760"/>
              <a:gd name="connsiteX72" fmla="*/ 716280 w 1341120"/>
              <a:gd name="connsiteY72" fmla="*/ 1714500 h 2651760"/>
              <a:gd name="connsiteX73" fmla="*/ 701040 w 1341120"/>
              <a:gd name="connsiteY73" fmla="*/ 1661160 h 2651760"/>
              <a:gd name="connsiteX74" fmla="*/ 784860 w 1341120"/>
              <a:gd name="connsiteY74" fmla="*/ 1691640 h 2651760"/>
              <a:gd name="connsiteX75" fmla="*/ 853440 w 1341120"/>
              <a:gd name="connsiteY75" fmla="*/ 1706880 h 2651760"/>
              <a:gd name="connsiteX76" fmla="*/ 906780 w 1341120"/>
              <a:gd name="connsiteY76" fmla="*/ 1691640 h 2651760"/>
              <a:gd name="connsiteX77" fmla="*/ 914400 w 1341120"/>
              <a:gd name="connsiteY77" fmla="*/ 1638300 h 2651760"/>
              <a:gd name="connsiteX78" fmla="*/ 906780 w 1341120"/>
              <a:gd name="connsiteY78" fmla="*/ 1592580 h 2651760"/>
              <a:gd name="connsiteX79" fmla="*/ 891540 w 1341120"/>
              <a:gd name="connsiteY79" fmla="*/ 1554480 h 2651760"/>
              <a:gd name="connsiteX80" fmla="*/ 914400 w 1341120"/>
              <a:gd name="connsiteY80" fmla="*/ 1501140 h 2651760"/>
              <a:gd name="connsiteX81" fmla="*/ 967740 w 1341120"/>
              <a:gd name="connsiteY81" fmla="*/ 1501140 h 2651760"/>
              <a:gd name="connsiteX82" fmla="*/ 1120140 w 1341120"/>
              <a:gd name="connsiteY82" fmla="*/ 1478280 h 2651760"/>
              <a:gd name="connsiteX83" fmla="*/ 1211580 w 1341120"/>
              <a:gd name="connsiteY83" fmla="*/ 1440180 h 2651760"/>
              <a:gd name="connsiteX84" fmla="*/ 1257300 w 1341120"/>
              <a:gd name="connsiteY84" fmla="*/ 1379220 h 2651760"/>
              <a:gd name="connsiteX85" fmla="*/ 1257300 w 1341120"/>
              <a:gd name="connsiteY85" fmla="*/ 1333500 h 2651760"/>
              <a:gd name="connsiteX86" fmla="*/ 1219200 w 1341120"/>
              <a:gd name="connsiteY86" fmla="*/ 1257300 h 2651760"/>
              <a:gd name="connsiteX87" fmla="*/ 1173480 w 1341120"/>
              <a:gd name="connsiteY87" fmla="*/ 1211580 h 2651760"/>
              <a:gd name="connsiteX88" fmla="*/ 1150620 w 1341120"/>
              <a:gd name="connsiteY88" fmla="*/ 1165860 h 2651760"/>
              <a:gd name="connsiteX89" fmla="*/ 1104900 w 1341120"/>
              <a:gd name="connsiteY89" fmla="*/ 1135380 h 2651760"/>
              <a:gd name="connsiteX90" fmla="*/ 1104900 w 1341120"/>
              <a:gd name="connsiteY90" fmla="*/ 1089660 h 2651760"/>
              <a:gd name="connsiteX91" fmla="*/ 1066800 w 1341120"/>
              <a:gd name="connsiteY91" fmla="*/ 1059180 h 2651760"/>
              <a:gd name="connsiteX92" fmla="*/ 1059180 w 1341120"/>
              <a:gd name="connsiteY92" fmla="*/ 1013460 h 2651760"/>
              <a:gd name="connsiteX93" fmla="*/ 1059180 w 1341120"/>
              <a:gd name="connsiteY93" fmla="*/ 967740 h 2651760"/>
              <a:gd name="connsiteX94" fmla="*/ 1043940 w 1341120"/>
              <a:gd name="connsiteY94" fmla="*/ 906780 h 2651760"/>
              <a:gd name="connsiteX95" fmla="*/ 1043940 w 1341120"/>
              <a:gd name="connsiteY95" fmla="*/ 906780 h 2651760"/>
              <a:gd name="connsiteX96" fmla="*/ 1082040 w 1341120"/>
              <a:gd name="connsiteY96" fmla="*/ 822960 h 2651760"/>
              <a:gd name="connsiteX97" fmla="*/ 1120140 w 1341120"/>
              <a:gd name="connsiteY97" fmla="*/ 723900 h 2651760"/>
              <a:gd name="connsiteX98" fmla="*/ 1127760 w 1341120"/>
              <a:gd name="connsiteY98" fmla="*/ 662940 h 2651760"/>
              <a:gd name="connsiteX99" fmla="*/ 1226820 w 1341120"/>
              <a:gd name="connsiteY99" fmla="*/ 586740 h 2651760"/>
              <a:gd name="connsiteX100" fmla="*/ 1318260 w 1341120"/>
              <a:gd name="connsiteY100" fmla="*/ 525780 h 2651760"/>
              <a:gd name="connsiteX101" fmla="*/ 1341120 w 1341120"/>
              <a:gd name="connsiteY101" fmla="*/ 419100 h 2651760"/>
              <a:gd name="connsiteX102" fmla="*/ 1318260 w 1341120"/>
              <a:gd name="connsiteY102" fmla="*/ 335280 h 2651760"/>
              <a:gd name="connsiteX103" fmla="*/ 1272540 w 1341120"/>
              <a:gd name="connsiteY103" fmla="*/ 312420 h 2651760"/>
              <a:gd name="connsiteX104" fmla="*/ 1242060 w 1341120"/>
              <a:gd name="connsiteY104" fmla="*/ 396240 h 2651760"/>
              <a:gd name="connsiteX105" fmla="*/ 1226820 w 1341120"/>
              <a:gd name="connsiteY105" fmla="*/ 441960 h 2651760"/>
              <a:gd name="connsiteX106" fmla="*/ 1158240 w 1341120"/>
              <a:gd name="connsiteY106" fmla="*/ 472440 h 2651760"/>
              <a:gd name="connsiteX107" fmla="*/ 1089660 w 1341120"/>
              <a:gd name="connsiteY107" fmla="*/ 495300 h 2651760"/>
              <a:gd name="connsiteX108" fmla="*/ 998220 w 1341120"/>
              <a:gd name="connsiteY108" fmla="*/ 487680 h 2651760"/>
              <a:gd name="connsiteX109" fmla="*/ 944880 w 1341120"/>
              <a:gd name="connsiteY109" fmla="*/ 449580 h 2651760"/>
              <a:gd name="connsiteX110" fmla="*/ 975360 w 1341120"/>
              <a:gd name="connsiteY110" fmla="*/ 358140 h 2651760"/>
              <a:gd name="connsiteX111" fmla="*/ 960120 w 1341120"/>
              <a:gd name="connsiteY111" fmla="*/ 312420 h 2651760"/>
              <a:gd name="connsiteX112" fmla="*/ 868680 w 1341120"/>
              <a:gd name="connsiteY112" fmla="*/ 266700 h 2651760"/>
              <a:gd name="connsiteX113" fmla="*/ 723900 w 1341120"/>
              <a:gd name="connsiteY113" fmla="*/ 198120 h 2651760"/>
              <a:gd name="connsiteX114" fmla="*/ 571500 w 1341120"/>
              <a:gd name="connsiteY114" fmla="*/ 121920 h 2651760"/>
              <a:gd name="connsiteX115" fmla="*/ 518160 w 1341120"/>
              <a:gd name="connsiteY115" fmla="*/ 53340 h 2651760"/>
              <a:gd name="connsiteX116" fmla="*/ 495300 w 1341120"/>
              <a:gd name="connsiteY116"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341120" h="2651760">
                <a:moveTo>
                  <a:pt x="495300" y="0"/>
                </a:moveTo>
                <a:lnTo>
                  <a:pt x="495300" y="0"/>
                </a:lnTo>
                <a:cubicBezTo>
                  <a:pt x="423333" y="61686"/>
                  <a:pt x="469453" y="35948"/>
                  <a:pt x="411480" y="53340"/>
                </a:cubicBezTo>
                <a:cubicBezTo>
                  <a:pt x="396093" y="57956"/>
                  <a:pt x="365760" y="68580"/>
                  <a:pt x="365760" y="68580"/>
                </a:cubicBezTo>
                <a:cubicBezTo>
                  <a:pt x="335157" y="56339"/>
                  <a:pt x="316480" y="45720"/>
                  <a:pt x="281940" y="45720"/>
                </a:cubicBezTo>
                <a:cubicBezTo>
                  <a:pt x="261462" y="45720"/>
                  <a:pt x="241300" y="50800"/>
                  <a:pt x="220980" y="53340"/>
                </a:cubicBezTo>
                <a:cubicBezTo>
                  <a:pt x="198120" y="68580"/>
                  <a:pt x="195580" y="66040"/>
                  <a:pt x="182880" y="91440"/>
                </a:cubicBezTo>
                <a:cubicBezTo>
                  <a:pt x="179288" y="98624"/>
                  <a:pt x="181943" y="109845"/>
                  <a:pt x="175260" y="114300"/>
                </a:cubicBezTo>
                <a:cubicBezTo>
                  <a:pt x="164484" y="121484"/>
                  <a:pt x="149725" y="118779"/>
                  <a:pt x="137160" y="121920"/>
                </a:cubicBezTo>
                <a:cubicBezTo>
                  <a:pt x="129368" y="123868"/>
                  <a:pt x="121920" y="127000"/>
                  <a:pt x="114300" y="129540"/>
                </a:cubicBezTo>
                <a:cubicBezTo>
                  <a:pt x="83505" y="221924"/>
                  <a:pt x="111962" y="128631"/>
                  <a:pt x="91440" y="220980"/>
                </a:cubicBezTo>
                <a:cubicBezTo>
                  <a:pt x="89698" y="228821"/>
                  <a:pt x="86027" y="236117"/>
                  <a:pt x="83820" y="243840"/>
                </a:cubicBezTo>
                <a:cubicBezTo>
                  <a:pt x="80943" y="253910"/>
                  <a:pt x="78740" y="264160"/>
                  <a:pt x="76200" y="274320"/>
                </a:cubicBezTo>
                <a:cubicBezTo>
                  <a:pt x="85426" y="301999"/>
                  <a:pt x="83820" y="289148"/>
                  <a:pt x="83820" y="312420"/>
                </a:cubicBezTo>
                <a:lnTo>
                  <a:pt x="99060" y="373380"/>
                </a:lnTo>
                <a:lnTo>
                  <a:pt x="114300" y="419100"/>
                </a:lnTo>
                <a:lnTo>
                  <a:pt x="91440" y="487680"/>
                </a:lnTo>
                <a:lnTo>
                  <a:pt x="45720" y="525780"/>
                </a:lnTo>
                <a:lnTo>
                  <a:pt x="45720" y="525780"/>
                </a:lnTo>
                <a:lnTo>
                  <a:pt x="15240" y="594360"/>
                </a:lnTo>
                <a:lnTo>
                  <a:pt x="7620" y="624840"/>
                </a:lnTo>
                <a:lnTo>
                  <a:pt x="0" y="708660"/>
                </a:lnTo>
                <a:lnTo>
                  <a:pt x="7620" y="754380"/>
                </a:lnTo>
                <a:lnTo>
                  <a:pt x="7620" y="815340"/>
                </a:lnTo>
                <a:lnTo>
                  <a:pt x="7620" y="845820"/>
                </a:lnTo>
                <a:lnTo>
                  <a:pt x="53340" y="952500"/>
                </a:lnTo>
                <a:lnTo>
                  <a:pt x="91440" y="1005840"/>
                </a:lnTo>
                <a:lnTo>
                  <a:pt x="106680" y="1059180"/>
                </a:lnTo>
                <a:lnTo>
                  <a:pt x="99060" y="1082040"/>
                </a:lnTo>
                <a:lnTo>
                  <a:pt x="99060" y="1135380"/>
                </a:lnTo>
                <a:lnTo>
                  <a:pt x="121920" y="1211580"/>
                </a:lnTo>
                <a:lnTo>
                  <a:pt x="121920" y="1257300"/>
                </a:lnTo>
                <a:lnTo>
                  <a:pt x="83820" y="1310640"/>
                </a:lnTo>
                <a:lnTo>
                  <a:pt x="114300" y="1440180"/>
                </a:lnTo>
                <a:lnTo>
                  <a:pt x="152400" y="1539240"/>
                </a:lnTo>
                <a:lnTo>
                  <a:pt x="167640" y="1600200"/>
                </a:lnTo>
                <a:lnTo>
                  <a:pt x="167640" y="1668780"/>
                </a:lnTo>
                <a:lnTo>
                  <a:pt x="236220" y="1760220"/>
                </a:lnTo>
                <a:lnTo>
                  <a:pt x="243840" y="1828800"/>
                </a:lnTo>
                <a:lnTo>
                  <a:pt x="358140" y="2011680"/>
                </a:lnTo>
                <a:lnTo>
                  <a:pt x="381000" y="2118360"/>
                </a:lnTo>
                <a:lnTo>
                  <a:pt x="396240" y="2194560"/>
                </a:lnTo>
                <a:lnTo>
                  <a:pt x="411480" y="2286000"/>
                </a:lnTo>
                <a:lnTo>
                  <a:pt x="419100" y="2339340"/>
                </a:lnTo>
                <a:lnTo>
                  <a:pt x="419100" y="2377440"/>
                </a:lnTo>
                <a:lnTo>
                  <a:pt x="403860" y="2400300"/>
                </a:lnTo>
                <a:lnTo>
                  <a:pt x="419100" y="2453640"/>
                </a:lnTo>
                <a:lnTo>
                  <a:pt x="441960" y="2476500"/>
                </a:lnTo>
                <a:lnTo>
                  <a:pt x="472440" y="2484120"/>
                </a:lnTo>
                <a:lnTo>
                  <a:pt x="502920" y="2491740"/>
                </a:lnTo>
                <a:lnTo>
                  <a:pt x="541020" y="2529840"/>
                </a:lnTo>
                <a:lnTo>
                  <a:pt x="571500" y="2590800"/>
                </a:lnTo>
                <a:lnTo>
                  <a:pt x="647700" y="2621280"/>
                </a:lnTo>
                <a:lnTo>
                  <a:pt x="670560" y="2651760"/>
                </a:lnTo>
                <a:lnTo>
                  <a:pt x="769620" y="2621280"/>
                </a:lnTo>
                <a:lnTo>
                  <a:pt x="777240" y="2522220"/>
                </a:lnTo>
                <a:lnTo>
                  <a:pt x="792480" y="2453640"/>
                </a:lnTo>
                <a:lnTo>
                  <a:pt x="845820" y="2346960"/>
                </a:lnTo>
                <a:lnTo>
                  <a:pt x="861060" y="2308860"/>
                </a:lnTo>
                <a:lnTo>
                  <a:pt x="853440" y="2232660"/>
                </a:lnTo>
                <a:lnTo>
                  <a:pt x="815340" y="2217420"/>
                </a:lnTo>
                <a:lnTo>
                  <a:pt x="769620" y="2186940"/>
                </a:lnTo>
                <a:lnTo>
                  <a:pt x="731520" y="2156460"/>
                </a:lnTo>
                <a:lnTo>
                  <a:pt x="716280" y="2118360"/>
                </a:lnTo>
                <a:lnTo>
                  <a:pt x="723900" y="2057400"/>
                </a:lnTo>
                <a:lnTo>
                  <a:pt x="777240" y="2004060"/>
                </a:lnTo>
                <a:lnTo>
                  <a:pt x="807720" y="1973580"/>
                </a:lnTo>
                <a:lnTo>
                  <a:pt x="807720" y="1943100"/>
                </a:lnTo>
                <a:lnTo>
                  <a:pt x="807720" y="1897380"/>
                </a:lnTo>
                <a:lnTo>
                  <a:pt x="838200" y="1836420"/>
                </a:lnTo>
                <a:lnTo>
                  <a:pt x="769620" y="1790700"/>
                </a:lnTo>
                <a:lnTo>
                  <a:pt x="746760" y="1744980"/>
                </a:lnTo>
                <a:lnTo>
                  <a:pt x="716280" y="1714500"/>
                </a:lnTo>
                <a:lnTo>
                  <a:pt x="701040" y="1661160"/>
                </a:lnTo>
                <a:lnTo>
                  <a:pt x="784860" y="1691640"/>
                </a:lnTo>
                <a:lnTo>
                  <a:pt x="853440" y="1706880"/>
                </a:lnTo>
                <a:lnTo>
                  <a:pt x="906780" y="1691640"/>
                </a:lnTo>
                <a:lnTo>
                  <a:pt x="914400" y="1638300"/>
                </a:lnTo>
                <a:lnTo>
                  <a:pt x="906780" y="1592580"/>
                </a:lnTo>
                <a:lnTo>
                  <a:pt x="891540" y="1554480"/>
                </a:lnTo>
                <a:lnTo>
                  <a:pt x="914400" y="1501140"/>
                </a:lnTo>
                <a:lnTo>
                  <a:pt x="967740" y="1501140"/>
                </a:lnTo>
                <a:lnTo>
                  <a:pt x="1120140" y="1478280"/>
                </a:lnTo>
                <a:lnTo>
                  <a:pt x="1211580" y="1440180"/>
                </a:lnTo>
                <a:lnTo>
                  <a:pt x="1257300" y="1379220"/>
                </a:lnTo>
                <a:lnTo>
                  <a:pt x="1257300" y="1333500"/>
                </a:lnTo>
                <a:lnTo>
                  <a:pt x="1219200" y="1257300"/>
                </a:lnTo>
                <a:lnTo>
                  <a:pt x="1173480" y="1211580"/>
                </a:lnTo>
                <a:lnTo>
                  <a:pt x="1150620" y="1165860"/>
                </a:lnTo>
                <a:lnTo>
                  <a:pt x="1104900" y="1135380"/>
                </a:lnTo>
                <a:lnTo>
                  <a:pt x="1104900" y="1089660"/>
                </a:lnTo>
                <a:lnTo>
                  <a:pt x="1066800" y="1059180"/>
                </a:lnTo>
                <a:lnTo>
                  <a:pt x="1059180" y="1013460"/>
                </a:lnTo>
                <a:lnTo>
                  <a:pt x="1059180" y="967740"/>
                </a:lnTo>
                <a:lnTo>
                  <a:pt x="1043940" y="906780"/>
                </a:lnTo>
                <a:lnTo>
                  <a:pt x="1043940" y="906780"/>
                </a:lnTo>
                <a:lnTo>
                  <a:pt x="1082040" y="822960"/>
                </a:lnTo>
                <a:lnTo>
                  <a:pt x="1120140" y="723900"/>
                </a:lnTo>
                <a:lnTo>
                  <a:pt x="1127760" y="662940"/>
                </a:lnTo>
                <a:lnTo>
                  <a:pt x="1226820" y="586740"/>
                </a:lnTo>
                <a:lnTo>
                  <a:pt x="1318260" y="525780"/>
                </a:lnTo>
                <a:lnTo>
                  <a:pt x="1341120" y="419100"/>
                </a:lnTo>
                <a:lnTo>
                  <a:pt x="1318260" y="335280"/>
                </a:lnTo>
                <a:lnTo>
                  <a:pt x="1272540" y="312420"/>
                </a:lnTo>
                <a:lnTo>
                  <a:pt x="1242060" y="396240"/>
                </a:lnTo>
                <a:lnTo>
                  <a:pt x="1226820" y="441960"/>
                </a:lnTo>
                <a:lnTo>
                  <a:pt x="1158240" y="472440"/>
                </a:lnTo>
                <a:lnTo>
                  <a:pt x="1089660" y="495300"/>
                </a:lnTo>
                <a:lnTo>
                  <a:pt x="998220" y="487680"/>
                </a:lnTo>
                <a:lnTo>
                  <a:pt x="944880" y="449580"/>
                </a:lnTo>
                <a:lnTo>
                  <a:pt x="975360" y="358140"/>
                </a:lnTo>
                <a:lnTo>
                  <a:pt x="960120" y="312420"/>
                </a:lnTo>
                <a:lnTo>
                  <a:pt x="868680" y="266700"/>
                </a:lnTo>
                <a:lnTo>
                  <a:pt x="723900" y="198120"/>
                </a:lnTo>
                <a:lnTo>
                  <a:pt x="571500" y="121920"/>
                </a:lnTo>
                <a:lnTo>
                  <a:pt x="518160" y="53340"/>
                </a:lnTo>
                <a:lnTo>
                  <a:pt x="495300"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Forme libre : forme 47">
            <a:extLst>
              <a:ext uri="{FF2B5EF4-FFF2-40B4-BE49-F238E27FC236}">
                <a16:creationId xmlns:a16="http://schemas.microsoft.com/office/drawing/2014/main" id="{000632FB-4501-4F4E-D599-00C068C1B65B}"/>
              </a:ext>
            </a:extLst>
          </p:cNvPr>
          <p:cNvSpPr/>
          <p:nvPr/>
        </p:nvSpPr>
        <p:spPr>
          <a:xfrm>
            <a:off x="2598414" y="3255582"/>
            <a:ext cx="967740" cy="3070860"/>
          </a:xfrm>
          <a:custGeom>
            <a:avLst/>
            <a:gdLst>
              <a:gd name="connsiteX0" fmla="*/ 53340 w 967740"/>
              <a:gd name="connsiteY0" fmla="*/ 0 h 3070860"/>
              <a:gd name="connsiteX1" fmla="*/ 0 w 967740"/>
              <a:gd name="connsiteY1" fmla="*/ 83820 h 3070860"/>
              <a:gd name="connsiteX2" fmla="*/ 0 w 967740"/>
              <a:gd name="connsiteY2" fmla="*/ 121920 h 3070860"/>
              <a:gd name="connsiteX3" fmla="*/ 22860 w 967740"/>
              <a:gd name="connsiteY3" fmla="*/ 160020 h 3070860"/>
              <a:gd name="connsiteX4" fmla="*/ 60960 w 967740"/>
              <a:gd name="connsiteY4" fmla="*/ 213360 h 3070860"/>
              <a:gd name="connsiteX5" fmla="*/ 60960 w 967740"/>
              <a:gd name="connsiteY5" fmla="*/ 251460 h 3070860"/>
              <a:gd name="connsiteX6" fmla="*/ 76200 w 967740"/>
              <a:gd name="connsiteY6" fmla="*/ 342900 h 3070860"/>
              <a:gd name="connsiteX7" fmla="*/ 91440 w 967740"/>
              <a:gd name="connsiteY7" fmla="*/ 388620 h 3070860"/>
              <a:gd name="connsiteX8" fmla="*/ 68580 w 967740"/>
              <a:gd name="connsiteY8" fmla="*/ 464820 h 3070860"/>
              <a:gd name="connsiteX9" fmla="*/ 60960 w 967740"/>
              <a:gd name="connsiteY9" fmla="*/ 495300 h 3070860"/>
              <a:gd name="connsiteX10" fmla="*/ 45720 w 967740"/>
              <a:gd name="connsiteY10" fmla="*/ 525780 h 3070860"/>
              <a:gd name="connsiteX11" fmla="*/ 45720 w 967740"/>
              <a:gd name="connsiteY11" fmla="*/ 571500 h 3070860"/>
              <a:gd name="connsiteX12" fmla="*/ 45720 w 967740"/>
              <a:gd name="connsiteY12" fmla="*/ 601980 h 3070860"/>
              <a:gd name="connsiteX13" fmla="*/ 53340 w 967740"/>
              <a:gd name="connsiteY13" fmla="*/ 640080 h 3070860"/>
              <a:gd name="connsiteX14" fmla="*/ 91440 w 967740"/>
              <a:gd name="connsiteY14" fmla="*/ 678180 h 3070860"/>
              <a:gd name="connsiteX15" fmla="*/ 91440 w 967740"/>
              <a:gd name="connsiteY15" fmla="*/ 762000 h 3070860"/>
              <a:gd name="connsiteX16" fmla="*/ 68580 w 967740"/>
              <a:gd name="connsiteY16" fmla="*/ 800100 h 3070860"/>
              <a:gd name="connsiteX17" fmla="*/ 60960 w 967740"/>
              <a:gd name="connsiteY17" fmla="*/ 853440 h 3070860"/>
              <a:gd name="connsiteX18" fmla="*/ 60960 w 967740"/>
              <a:gd name="connsiteY18" fmla="*/ 883920 h 3070860"/>
              <a:gd name="connsiteX19" fmla="*/ 53340 w 967740"/>
              <a:gd name="connsiteY19" fmla="*/ 914400 h 3070860"/>
              <a:gd name="connsiteX20" fmla="*/ 53340 w 967740"/>
              <a:gd name="connsiteY20" fmla="*/ 975360 h 3070860"/>
              <a:gd name="connsiteX21" fmla="*/ 53340 w 967740"/>
              <a:gd name="connsiteY21" fmla="*/ 1005840 h 3070860"/>
              <a:gd name="connsiteX22" fmla="*/ 68580 w 967740"/>
              <a:gd name="connsiteY22" fmla="*/ 1021080 h 3070860"/>
              <a:gd name="connsiteX23" fmla="*/ 68580 w 967740"/>
              <a:gd name="connsiteY23" fmla="*/ 1059180 h 3070860"/>
              <a:gd name="connsiteX24" fmla="*/ 91440 w 967740"/>
              <a:gd name="connsiteY24" fmla="*/ 1120140 h 3070860"/>
              <a:gd name="connsiteX25" fmla="*/ 114300 w 967740"/>
              <a:gd name="connsiteY25" fmla="*/ 1150620 h 3070860"/>
              <a:gd name="connsiteX26" fmla="*/ 114300 w 967740"/>
              <a:gd name="connsiteY26" fmla="*/ 1150620 h 3070860"/>
              <a:gd name="connsiteX27" fmla="*/ 129540 w 967740"/>
              <a:gd name="connsiteY27" fmla="*/ 1287780 h 3070860"/>
              <a:gd name="connsiteX28" fmla="*/ 152400 w 967740"/>
              <a:gd name="connsiteY28" fmla="*/ 1325880 h 3070860"/>
              <a:gd name="connsiteX29" fmla="*/ 152400 w 967740"/>
              <a:gd name="connsiteY29" fmla="*/ 1577340 h 3070860"/>
              <a:gd name="connsiteX30" fmla="*/ 121920 w 967740"/>
              <a:gd name="connsiteY30" fmla="*/ 1653540 h 3070860"/>
              <a:gd name="connsiteX31" fmla="*/ 121920 w 967740"/>
              <a:gd name="connsiteY31" fmla="*/ 1737360 h 3070860"/>
              <a:gd name="connsiteX32" fmla="*/ 144780 w 967740"/>
              <a:gd name="connsiteY32" fmla="*/ 1790700 h 3070860"/>
              <a:gd name="connsiteX33" fmla="*/ 144780 w 967740"/>
              <a:gd name="connsiteY33" fmla="*/ 1790700 h 3070860"/>
              <a:gd name="connsiteX34" fmla="*/ 182880 w 967740"/>
              <a:gd name="connsiteY34" fmla="*/ 1866900 h 3070860"/>
              <a:gd name="connsiteX35" fmla="*/ 167640 w 967740"/>
              <a:gd name="connsiteY35" fmla="*/ 1889760 h 3070860"/>
              <a:gd name="connsiteX36" fmla="*/ 167640 w 967740"/>
              <a:gd name="connsiteY36" fmla="*/ 1927860 h 3070860"/>
              <a:gd name="connsiteX37" fmla="*/ 167640 w 967740"/>
              <a:gd name="connsiteY37" fmla="*/ 1927860 h 3070860"/>
              <a:gd name="connsiteX38" fmla="*/ 190500 w 967740"/>
              <a:gd name="connsiteY38" fmla="*/ 1981200 h 3070860"/>
              <a:gd name="connsiteX39" fmla="*/ 213360 w 967740"/>
              <a:gd name="connsiteY39" fmla="*/ 2042160 h 3070860"/>
              <a:gd name="connsiteX40" fmla="*/ 236220 w 967740"/>
              <a:gd name="connsiteY40" fmla="*/ 2072640 h 3070860"/>
              <a:gd name="connsiteX41" fmla="*/ 289560 w 967740"/>
              <a:gd name="connsiteY41" fmla="*/ 2118360 h 3070860"/>
              <a:gd name="connsiteX42" fmla="*/ 335280 w 967740"/>
              <a:gd name="connsiteY42" fmla="*/ 2156460 h 3070860"/>
              <a:gd name="connsiteX43" fmla="*/ 335280 w 967740"/>
              <a:gd name="connsiteY43" fmla="*/ 2179320 h 3070860"/>
              <a:gd name="connsiteX44" fmla="*/ 335280 w 967740"/>
              <a:gd name="connsiteY44" fmla="*/ 2209800 h 3070860"/>
              <a:gd name="connsiteX45" fmla="*/ 342900 w 967740"/>
              <a:gd name="connsiteY45" fmla="*/ 2240280 h 3070860"/>
              <a:gd name="connsiteX46" fmla="*/ 358140 w 967740"/>
              <a:gd name="connsiteY46" fmla="*/ 2270760 h 3070860"/>
              <a:gd name="connsiteX47" fmla="*/ 373380 w 967740"/>
              <a:gd name="connsiteY47" fmla="*/ 2293620 h 3070860"/>
              <a:gd name="connsiteX48" fmla="*/ 388620 w 967740"/>
              <a:gd name="connsiteY48" fmla="*/ 2308860 h 3070860"/>
              <a:gd name="connsiteX49" fmla="*/ 411480 w 967740"/>
              <a:gd name="connsiteY49" fmla="*/ 2346960 h 3070860"/>
              <a:gd name="connsiteX50" fmla="*/ 411480 w 967740"/>
              <a:gd name="connsiteY50" fmla="*/ 2377440 h 3070860"/>
              <a:gd name="connsiteX51" fmla="*/ 396240 w 967740"/>
              <a:gd name="connsiteY51" fmla="*/ 2423160 h 3070860"/>
              <a:gd name="connsiteX52" fmla="*/ 396240 w 967740"/>
              <a:gd name="connsiteY52" fmla="*/ 2453640 h 3070860"/>
              <a:gd name="connsiteX53" fmla="*/ 388620 w 967740"/>
              <a:gd name="connsiteY53" fmla="*/ 2476500 h 3070860"/>
              <a:gd name="connsiteX54" fmla="*/ 358140 w 967740"/>
              <a:gd name="connsiteY54" fmla="*/ 2476500 h 3070860"/>
              <a:gd name="connsiteX55" fmla="*/ 304800 w 967740"/>
              <a:gd name="connsiteY55" fmla="*/ 2491740 h 3070860"/>
              <a:gd name="connsiteX56" fmla="*/ 327660 w 967740"/>
              <a:gd name="connsiteY56" fmla="*/ 2529840 h 3070860"/>
              <a:gd name="connsiteX57" fmla="*/ 350520 w 967740"/>
              <a:gd name="connsiteY57" fmla="*/ 2537460 h 3070860"/>
              <a:gd name="connsiteX58" fmla="*/ 381000 w 967740"/>
              <a:gd name="connsiteY58" fmla="*/ 2552700 h 3070860"/>
              <a:gd name="connsiteX59" fmla="*/ 403860 w 967740"/>
              <a:gd name="connsiteY59" fmla="*/ 2560320 h 3070860"/>
              <a:gd name="connsiteX60" fmla="*/ 449580 w 967740"/>
              <a:gd name="connsiteY60" fmla="*/ 2613660 h 3070860"/>
              <a:gd name="connsiteX61" fmla="*/ 480060 w 967740"/>
              <a:gd name="connsiteY61" fmla="*/ 2689860 h 3070860"/>
              <a:gd name="connsiteX62" fmla="*/ 510540 w 967740"/>
              <a:gd name="connsiteY62" fmla="*/ 2750820 h 3070860"/>
              <a:gd name="connsiteX63" fmla="*/ 541020 w 967740"/>
              <a:gd name="connsiteY63" fmla="*/ 2819400 h 3070860"/>
              <a:gd name="connsiteX64" fmla="*/ 579120 w 967740"/>
              <a:gd name="connsiteY64" fmla="*/ 2865120 h 3070860"/>
              <a:gd name="connsiteX65" fmla="*/ 601980 w 967740"/>
              <a:gd name="connsiteY65" fmla="*/ 2895600 h 3070860"/>
              <a:gd name="connsiteX66" fmla="*/ 647700 w 967740"/>
              <a:gd name="connsiteY66" fmla="*/ 2941320 h 3070860"/>
              <a:gd name="connsiteX67" fmla="*/ 693420 w 967740"/>
              <a:gd name="connsiteY67" fmla="*/ 2971800 h 3070860"/>
              <a:gd name="connsiteX68" fmla="*/ 723900 w 967740"/>
              <a:gd name="connsiteY68" fmla="*/ 3009900 h 3070860"/>
              <a:gd name="connsiteX69" fmla="*/ 754380 w 967740"/>
              <a:gd name="connsiteY69" fmla="*/ 3055620 h 3070860"/>
              <a:gd name="connsiteX70" fmla="*/ 807720 w 967740"/>
              <a:gd name="connsiteY70" fmla="*/ 3040380 h 3070860"/>
              <a:gd name="connsiteX71" fmla="*/ 845820 w 967740"/>
              <a:gd name="connsiteY71" fmla="*/ 3048000 h 3070860"/>
              <a:gd name="connsiteX72" fmla="*/ 868680 w 967740"/>
              <a:gd name="connsiteY72" fmla="*/ 3070860 h 3070860"/>
              <a:gd name="connsiteX73" fmla="*/ 944880 w 967740"/>
              <a:gd name="connsiteY73" fmla="*/ 3040380 h 3070860"/>
              <a:gd name="connsiteX74" fmla="*/ 967740 w 967740"/>
              <a:gd name="connsiteY74" fmla="*/ 2994660 h 3070860"/>
              <a:gd name="connsiteX75" fmla="*/ 960120 w 967740"/>
              <a:gd name="connsiteY75" fmla="*/ 2971800 h 3070860"/>
              <a:gd name="connsiteX76" fmla="*/ 899160 w 967740"/>
              <a:gd name="connsiteY76" fmla="*/ 2987040 h 3070860"/>
              <a:gd name="connsiteX77" fmla="*/ 876300 w 967740"/>
              <a:gd name="connsiteY77" fmla="*/ 2994660 h 3070860"/>
              <a:gd name="connsiteX78" fmla="*/ 800100 w 967740"/>
              <a:gd name="connsiteY78" fmla="*/ 2948940 h 3070860"/>
              <a:gd name="connsiteX79" fmla="*/ 754380 w 967740"/>
              <a:gd name="connsiteY79" fmla="*/ 2918460 h 3070860"/>
              <a:gd name="connsiteX80" fmla="*/ 723900 w 967740"/>
              <a:gd name="connsiteY80" fmla="*/ 2872740 h 3070860"/>
              <a:gd name="connsiteX81" fmla="*/ 678180 w 967740"/>
              <a:gd name="connsiteY81" fmla="*/ 2842260 h 3070860"/>
              <a:gd name="connsiteX82" fmla="*/ 601980 w 967740"/>
              <a:gd name="connsiteY82" fmla="*/ 2796540 h 3070860"/>
              <a:gd name="connsiteX83" fmla="*/ 594360 w 967740"/>
              <a:gd name="connsiteY83" fmla="*/ 2743200 h 3070860"/>
              <a:gd name="connsiteX84" fmla="*/ 601980 w 967740"/>
              <a:gd name="connsiteY84" fmla="*/ 2682240 h 3070860"/>
              <a:gd name="connsiteX85" fmla="*/ 601980 w 967740"/>
              <a:gd name="connsiteY85" fmla="*/ 2651760 h 3070860"/>
              <a:gd name="connsiteX86" fmla="*/ 586740 w 967740"/>
              <a:gd name="connsiteY86" fmla="*/ 2613660 h 3070860"/>
              <a:gd name="connsiteX87" fmla="*/ 586740 w 967740"/>
              <a:gd name="connsiteY87" fmla="*/ 2567940 h 3070860"/>
              <a:gd name="connsiteX88" fmla="*/ 571500 w 967740"/>
              <a:gd name="connsiteY88" fmla="*/ 2484120 h 3070860"/>
              <a:gd name="connsiteX89" fmla="*/ 541020 w 967740"/>
              <a:gd name="connsiteY89" fmla="*/ 2362200 h 3070860"/>
              <a:gd name="connsiteX90" fmla="*/ 502920 w 967740"/>
              <a:gd name="connsiteY90" fmla="*/ 2293620 h 3070860"/>
              <a:gd name="connsiteX91" fmla="*/ 434340 w 967740"/>
              <a:gd name="connsiteY91" fmla="*/ 2171700 h 3070860"/>
              <a:gd name="connsiteX92" fmla="*/ 403860 w 967740"/>
              <a:gd name="connsiteY92" fmla="*/ 2087880 h 3070860"/>
              <a:gd name="connsiteX93" fmla="*/ 373380 w 967740"/>
              <a:gd name="connsiteY93" fmla="*/ 2049780 h 3070860"/>
              <a:gd name="connsiteX94" fmla="*/ 350520 w 967740"/>
              <a:gd name="connsiteY94" fmla="*/ 2004060 h 3070860"/>
              <a:gd name="connsiteX95" fmla="*/ 350520 w 967740"/>
              <a:gd name="connsiteY95" fmla="*/ 1958340 h 3070860"/>
              <a:gd name="connsiteX96" fmla="*/ 342900 w 967740"/>
              <a:gd name="connsiteY96" fmla="*/ 1889760 h 3070860"/>
              <a:gd name="connsiteX97" fmla="*/ 320040 w 967740"/>
              <a:gd name="connsiteY97" fmla="*/ 1851660 h 3070860"/>
              <a:gd name="connsiteX98" fmla="*/ 304800 w 967740"/>
              <a:gd name="connsiteY98" fmla="*/ 1790700 h 3070860"/>
              <a:gd name="connsiteX99" fmla="*/ 281940 w 967740"/>
              <a:gd name="connsiteY99" fmla="*/ 1706880 h 3070860"/>
              <a:gd name="connsiteX100" fmla="*/ 281940 w 967740"/>
              <a:gd name="connsiteY100" fmla="*/ 1638300 h 3070860"/>
              <a:gd name="connsiteX101" fmla="*/ 304800 w 967740"/>
              <a:gd name="connsiteY101" fmla="*/ 1592580 h 3070860"/>
              <a:gd name="connsiteX102" fmla="*/ 304800 w 967740"/>
              <a:gd name="connsiteY102" fmla="*/ 1554480 h 3070860"/>
              <a:gd name="connsiteX103" fmla="*/ 289560 w 967740"/>
              <a:gd name="connsiteY103" fmla="*/ 1501140 h 3070860"/>
              <a:gd name="connsiteX104" fmla="*/ 289560 w 967740"/>
              <a:gd name="connsiteY104" fmla="*/ 1478280 h 3070860"/>
              <a:gd name="connsiteX105" fmla="*/ 281940 w 967740"/>
              <a:gd name="connsiteY105" fmla="*/ 1417320 h 3070860"/>
              <a:gd name="connsiteX106" fmla="*/ 289560 w 967740"/>
              <a:gd name="connsiteY106" fmla="*/ 1402080 h 3070860"/>
              <a:gd name="connsiteX107" fmla="*/ 259080 w 967740"/>
              <a:gd name="connsiteY107" fmla="*/ 1333500 h 3070860"/>
              <a:gd name="connsiteX108" fmla="*/ 228600 w 967740"/>
              <a:gd name="connsiteY108" fmla="*/ 1272540 h 3070860"/>
              <a:gd name="connsiteX109" fmla="*/ 190500 w 967740"/>
              <a:gd name="connsiteY109" fmla="*/ 1196340 h 3070860"/>
              <a:gd name="connsiteX110" fmla="*/ 190500 w 967740"/>
              <a:gd name="connsiteY110" fmla="*/ 1127760 h 3070860"/>
              <a:gd name="connsiteX111" fmla="*/ 182880 w 967740"/>
              <a:gd name="connsiteY111" fmla="*/ 1051560 h 3070860"/>
              <a:gd name="connsiteX112" fmla="*/ 190500 w 967740"/>
              <a:gd name="connsiteY112" fmla="*/ 960120 h 3070860"/>
              <a:gd name="connsiteX113" fmla="*/ 236220 w 967740"/>
              <a:gd name="connsiteY113" fmla="*/ 876300 h 3070860"/>
              <a:gd name="connsiteX114" fmla="*/ 274320 w 967740"/>
              <a:gd name="connsiteY114" fmla="*/ 815340 h 3070860"/>
              <a:gd name="connsiteX115" fmla="*/ 289560 w 967740"/>
              <a:gd name="connsiteY115" fmla="*/ 762000 h 3070860"/>
              <a:gd name="connsiteX116" fmla="*/ 274320 w 967740"/>
              <a:gd name="connsiteY116" fmla="*/ 723900 h 3070860"/>
              <a:gd name="connsiteX117" fmla="*/ 266700 w 967740"/>
              <a:gd name="connsiteY117" fmla="*/ 678180 h 3070860"/>
              <a:gd name="connsiteX118" fmla="*/ 259080 w 967740"/>
              <a:gd name="connsiteY118" fmla="*/ 617220 h 3070860"/>
              <a:gd name="connsiteX119" fmla="*/ 259080 w 967740"/>
              <a:gd name="connsiteY119" fmla="*/ 586740 h 3070860"/>
              <a:gd name="connsiteX120" fmla="*/ 281940 w 967740"/>
              <a:gd name="connsiteY120" fmla="*/ 518160 h 3070860"/>
              <a:gd name="connsiteX121" fmla="*/ 297180 w 967740"/>
              <a:gd name="connsiteY121" fmla="*/ 449580 h 3070860"/>
              <a:gd name="connsiteX122" fmla="*/ 259080 w 967740"/>
              <a:gd name="connsiteY122" fmla="*/ 411480 h 3070860"/>
              <a:gd name="connsiteX123" fmla="*/ 236220 w 967740"/>
              <a:gd name="connsiteY123" fmla="*/ 373380 h 3070860"/>
              <a:gd name="connsiteX124" fmla="*/ 213360 w 967740"/>
              <a:gd name="connsiteY124" fmla="*/ 342900 h 3070860"/>
              <a:gd name="connsiteX125" fmla="*/ 198120 w 967740"/>
              <a:gd name="connsiteY125" fmla="*/ 297180 h 3070860"/>
              <a:gd name="connsiteX126" fmla="*/ 190500 w 967740"/>
              <a:gd name="connsiteY126" fmla="*/ 266700 h 3070860"/>
              <a:gd name="connsiteX127" fmla="*/ 160020 w 967740"/>
              <a:gd name="connsiteY127" fmla="*/ 182880 h 3070860"/>
              <a:gd name="connsiteX128" fmla="*/ 129540 w 967740"/>
              <a:gd name="connsiteY128" fmla="*/ 137160 h 3070860"/>
              <a:gd name="connsiteX129" fmla="*/ 106680 w 967740"/>
              <a:gd name="connsiteY129" fmla="*/ 114300 h 3070860"/>
              <a:gd name="connsiteX130" fmla="*/ 76200 w 967740"/>
              <a:gd name="connsiteY130" fmla="*/ 68580 h 3070860"/>
              <a:gd name="connsiteX131" fmla="*/ 53340 w 967740"/>
              <a:gd name="connsiteY131" fmla="*/ 0 h 3070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967740" h="3070860">
                <a:moveTo>
                  <a:pt x="53340" y="0"/>
                </a:moveTo>
                <a:lnTo>
                  <a:pt x="0" y="83820"/>
                </a:lnTo>
                <a:lnTo>
                  <a:pt x="0" y="121920"/>
                </a:lnTo>
                <a:lnTo>
                  <a:pt x="22860" y="160020"/>
                </a:lnTo>
                <a:lnTo>
                  <a:pt x="60960" y="213360"/>
                </a:lnTo>
                <a:lnTo>
                  <a:pt x="60960" y="251460"/>
                </a:lnTo>
                <a:lnTo>
                  <a:pt x="76200" y="342900"/>
                </a:lnTo>
                <a:lnTo>
                  <a:pt x="91440" y="388620"/>
                </a:lnTo>
                <a:lnTo>
                  <a:pt x="68580" y="464820"/>
                </a:lnTo>
                <a:lnTo>
                  <a:pt x="60960" y="495300"/>
                </a:lnTo>
                <a:lnTo>
                  <a:pt x="45720" y="525780"/>
                </a:lnTo>
                <a:lnTo>
                  <a:pt x="45720" y="571500"/>
                </a:lnTo>
                <a:lnTo>
                  <a:pt x="45720" y="601980"/>
                </a:lnTo>
                <a:lnTo>
                  <a:pt x="53340" y="640080"/>
                </a:lnTo>
                <a:lnTo>
                  <a:pt x="91440" y="678180"/>
                </a:lnTo>
                <a:lnTo>
                  <a:pt x="91440" y="762000"/>
                </a:lnTo>
                <a:lnTo>
                  <a:pt x="68580" y="800100"/>
                </a:lnTo>
                <a:lnTo>
                  <a:pt x="60960" y="853440"/>
                </a:lnTo>
                <a:lnTo>
                  <a:pt x="60960" y="883920"/>
                </a:lnTo>
                <a:lnTo>
                  <a:pt x="53340" y="914400"/>
                </a:lnTo>
                <a:lnTo>
                  <a:pt x="53340" y="975360"/>
                </a:lnTo>
                <a:lnTo>
                  <a:pt x="53340" y="1005840"/>
                </a:lnTo>
                <a:lnTo>
                  <a:pt x="68580" y="1021080"/>
                </a:lnTo>
                <a:lnTo>
                  <a:pt x="68580" y="1059180"/>
                </a:lnTo>
                <a:lnTo>
                  <a:pt x="91440" y="1120140"/>
                </a:lnTo>
                <a:lnTo>
                  <a:pt x="114300" y="1150620"/>
                </a:lnTo>
                <a:lnTo>
                  <a:pt x="114300" y="1150620"/>
                </a:lnTo>
                <a:lnTo>
                  <a:pt x="129540" y="1287780"/>
                </a:lnTo>
                <a:lnTo>
                  <a:pt x="152400" y="1325880"/>
                </a:lnTo>
                <a:lnTo>
                  <a:pt x="152400" y="1577340"/>
                </a:lnTo>
                <a:lnTo>
                  <a:pt x="121920" y="1653540"/>
                </a:lnTo>
                <a:lnTo>
                  <a:pt x="121920" y="1737360"/>
                </a:lnTo>
                <a:lnTo>
                  <a:pt x="144780" y="1790700"/>
                </a:lnTo>
                <a:lnTo>
                  <a:pt x="144780" y="1790700"/>
                </a:lnTo>
                <a:lnTo>
                  <a:pt x="182880" y="1866900"/>
                </a:lnTo>
                <a:lnTo>
                  <a:pt x="167640" y="1889760"/>
                </a:lnTo>
                <a:lnTo>
                  <a:pt x="167640" y="1927860"/>
                </a:lnTo>
                <a:lnTo>
                  <a:pt x="167640" y="1927860"/>
                </a:lnTo>
                <a:lnTo>
                  <a:pt x="190500" y="1981200"/>
                </a:lnTo>
                <a:lnTo>
                  <a:pt x="213360" y="2042160"/>
                </a:lnTo>
                <a:lnTo>
                  <a:pt x="236220" y="2072640"/>
                </a:lnTo>
                <a:lnTo>
                  <a:pt x="289560" y="2118360"/>
                </a:lnTo>
                <a:lnTo>
                  <a:pt x="335280" y="2156460"/>
                </a:lnTo>
                <a:lnTo>
                  <a:pt x="335280" y="2179320"/>
                </a:lnTo>
                <a:lnTo>
                  <a:pt x="335280" y="2209800"/>
                </a:lnTo>
                <a:lnTo>
                  <a:pt x="342900" y="2240280"/>
                </a:lnTo>
                <a:lnTo>
                  <a:pt x="358140" y="2270760"/>
                </a:lnTo>
                <a:lnTo>
                  <a:pt x="373380" y="2293620"/>
                </a:lnTo>
                <a:lnTo>
                  <a:pt x="388620" y="2308860"/>
                </a:lnTo>
                <a:lnTo>
                  <a:pt x="411480" y="2346960"/>
                </a:lnTo>
                <a:lnTo>
                  <a:pt x="411480" y="2377440"/>
                </a:lnTo>
                <a:lnTo>
                  <a:pt x="396240" y="2423160"/>
                </a:lnTo>
                <a:lnTo>
                  <a:pt x="396240" y="2453640"/>
                </a:lnTo>
                <a:lnTo>
                  <a:pt x="388620" y="2476500"/>
                </a:lnTo>
                <a:lnTo>
                  <a:pt x="358140" y="2476500"/>
                </a:lnTo>
                <a:lnTo>
                  <a:pt x="304800" y="2491740"/>
                </a:lnTo>
                <a:lnTo>
                  <a:pt x="327660" y="2529840"/>
                </a:lnTo>
                <a:lnTo>
                  <a:pt x="350520" y="2537460"/>
                </a:lnTo>
                <a:lnTo>
                  <a:pt x="381000" y="2552700"/>
                </a:lnTo>
                <a:lnTo>
                  <a:pt x="403860" y="2560320"/>
                </a:lnTo>
                <a:lnTo>
                  <a:pt x="449580" y="2613660"/>
                </a:lnTo>
                <a:lnTo>
                  <a:pt x="480060" y="2689860"/>
                </a:lnTo>
                <a:lnTo>
                  <a:pt x="510540" y="2750820"/>
                </a:lnTo>
                <a:lnTo>
                  <a:pt x="541020" y="2819400"/>
                </a:lnTo>
                <a:lnTo>
                  <a:pt x="579120" y="2865120"/>
                </a:lnTo>
                <a:lnTo>
                  <a:pt x="601980" y="2895600"/>
                </a:lnTo>
                <a:lnTo>
                  <a:pt x="647700" y="2941320"/>
                </a:lnTo>
                <a:lnTo>
                  <a:pt x="693420" y="2971800"/>
                </a:lnTo>
                <a:lnTo>
                  <a:pt x="723900" y="3009900"/>
                </a:lnTo>
                <a:lnTo>
                  <a:pt x="754380" y="3055620"/>
                </a:lnTo>
                <a:lnTo>
                  <a:pt x="807720" y="3040380"/>
                </a:lnTo>
                <a:lnTo>
                  <a:pt x="845820" y="3048000"/>
                </a:lnTo>
                <a:lnTo>
                  <a:pt x="868680" y="3070860"/>
                </a:lnTo>
                <a:lnTo>
                  <a:pt x="944880" y="3040380"/>
                </a:lnTo>
                <a:lnTo>
                  <a:pt x="967740" y="2994660"/>
                </a:lnTo>
                <a:lnTo>
                  <a:pt x="960120" y="2971800"/>
                </a:lnTo>
                <a:lnTo>
                  <a:pt x="899160" y="2987040"/>
                </a:lnTo>
                <a:lnTo>
                  <a:pt x="876300" y="2994660"/>
                </a:lnTo>
                <a:lnTo>
                  <a:pt x="800100" y="2948940"/>
                </a:lnTo>
                <a:lnTo>
                  <a:pt x="754380" y="2918460"/>
                </a:lnTo>
                <a:lnTo>
                  <a:pt x="723900" y="2872740"/>
                </a:lnTo>
                <a:lnTo>
                  <a:pt x="678180" y="2842260"/>
                </a:lnTo>
                <a:lnTo>
                  <a:pt x="601980" y="2796540"/>
                </a:lnTo>
                <a:lnTo>
                  <a:pt x="594360" y="2743200"/>
                </a:lnTo>
                <a:lnTo>
                  <a:pt x="601980" y="2682240"/>
                </a:lnTo>
                <a:lnTo>
                  <a:pt x="601980" y="2651760"/>
                </a:lnTo>
                <a:lnTo>
                  <a:pt x="586740" y="2613660"/>
                </a:lnTo>
                <a:lnTo>
                  <a:pt x="586740" y="2567940"/>
                </a:lnTo>
                <a:lnTo>
                  <a:pt x="571500" y="2484120"/>
                </a:lnTo>
                <a:lnTo>
                  <a:pt x="541020" y="2362200"/>
                </a:lnTo>
                <a:lnTo>
                  <a:pt x="502920" y="2293620"/>
                </a:lnTo>
                <a:lnTo>
                  <a:pt x="434340" y="2171700"/>
                </a:lnTo>
                <a:lnTo>
                  <a:pt x="403860" y="2087880"/>
                </a:lnTo>
                <a:lnTo>
                  <a:pt x="373380" y="2049780"/>
                </a:lnTo>
                <a:lnTo>
                  <a:pt x="350520" y="2004060"/>
                </a:lnTo>
                <a:lnTo>
                  <a:pt x="350520" y="1958340"/>
                </a:lnTo>
                <a:lnTo>
                  <a:pt x="342900" y="1889760"/>
                </a:lnTo>
                <a:lnTo>
                  <a:pt x="320040" y="1851660"/>
                </a:lnTo>
                <a:lnTo>
                  <a:pt x="304800" y="1790700"/>
                </a:lnTo>
                <a:lnTo>
                  <a:pt x="281940" y="1706880"/>
                </a:lnTo>
                <a:lnTo>
                  <a:pt x="281940" y="1638300"/>
                </a:lnTo>
                <a:lnTo>
                  <a:pt x="304800" y="1592580"/>
                </a:lnTo>
                <a:lnTo>
                  <a:pt x="304800" y="1554480"/>
                </a:lnTo>
                <a:lnTo>
                  <a:pt x="289560" y="1501140"/>
                </a:lnTo>
                <a:lnTo>
                  <a:pt x="289560" y="1478280"/>
                </a:lnTo>
                <a:lnTo>
                  <a:pt x="281940" y="1417320"/>
                </a:lnTo>
                <a:lnTo>
                  <a:pt x="289560" y="1402080"/>
                </a:lnTo>
                <a:lnTo>
                  <a:pt x="259080" y="1333500"/>
                </a:lnTo>
                <a:lnTo>
                  <a:pt x="228600" y="1272540"/>
                </a:lnTo>
                <a:lnTo>
                  <a:pt x="190500" y="1196340"/>
                </a:lnTo>
                <a:lnTo>
                  <a:pt x="190500" y="1127760"/>
                </a:lnTo>
                <a:lnTo>
                  <a:pt x="182880" y="1051560"/>
                </a:lnTo>
                <a:lnTo>
                  <a:pt x="190500" y="960120"/>
                </a:lnTo>
                <a:lnTo>
                  <a:pt x="236220" y="876300"/>
                </a:lnTo>
                <a:lnTo>
                  <a:pt x="274320" y="815340"/>
                </a:lnTo>
                <a:lnTo>
                  <a:pt x="289560" y="762000"/>
                </a:lnTo>
                <a:lnTo>
                  <a:pt x="274320" y="723900"/>
                </a:lnTo>
                <a:lnTo>
                  <a:pt x="266700" y="678180"/>
                </a:lnTo>
                <a:lnTo>
                  <a:pt x="259080" y="617220"/>
                </a:lnTo>
                <a:lnTo>
                  <a:pt x="259080" y="586740"/>
                </a:lnTo>
                <a:lnTo>
                  <a:pt x="281940" y="518160"/>
                </a:lnTo>
                <a:lnTo>
                  <a:pt x="297180" y="449580"/>
                </a:lnTo>
                <a:lnTo>
                  <a:pt x="259080" y="411480"/>
                </a:lnTo>
                <a:lnTo>
                  <a:pt x="236220" y="373380"/>
                </a:lnTo>
                <a:lnTo>
                  <a:pt x="213360" y="342900"/>
                </a:lnTo>
                <a:lnTo>
                  <a:pt x="198120" y="297180"/>
                </a:lnTo>
                <a:lnTo>
                  <a:pt x="190500" y="266700"/>
                </a:lnTo>
                <a:lnTo>
                  <a:pt x="160020" y="182880"/>
                </a:lnTo>
                <a:lnTo>
                  <a:pt x="129540" y="137160"/>
                </a:lnTo>
                <a:lnTo>
                  <a:pt x="106680" y="114300"/>
                </a:lnTo>
                <a:lnTo>
                  <a:pt x="76200" y="68580"/>
                </a:lnTo>
                <a:lnTo>
                  <a:pt x="53340"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Forme libre : forme 48">
            <a:extLst>
              <a:ext uri="{FF2B5EF4-FFF2-40B4-BE49-F238E27FC236}">
                <a16:creationId xmlns:a16="http://schemas.microsoft.com/office/drawing/2014/main" id="{43F8F923-0049-F0AB-9A1F-187D547A141F}"/>
              </a:ext>
            </a:extLst>
          </p:cNvPr>
          <p:cNvSpPr/>
          <p:nvPr/>
        </p:nvSpPr>
        <p:spPr>
          <a:xfrm>
            <a:off x="1553822" y="1690348"/>
            <a:ext cx="1150620" cy="1623060"/>
          </a:xfrm>
          <a:custGeom>
            <a:avLst/>
            <a:gdLst>
              <a:gd name="connsiteX0" fmla="*/ 1028700 w 1150620"/>
              <a:gd name="connsiteY0" fmla="*/ 1623060 h 1623060"/>
              <a:gd name="connsiteX1" fmla="*/ 960120 w 1150620"/>
              <a:gd name="connsiteY1" fmla="*/ 1546860 h 1623060"/>
              <a:gd name="connsiteX2" fmla="*/ 883920 w 1150620"/>
              <a:gd name="connsiteY2" fmla="*/ 1493520 h 1623060"/>
              <a:gd name="connsiteX3" fmla="*/ 845820 w 1150620"/>
              <a:gd name="connsiteY3" fmla="*/ 1470660 h 1623060"/>
              <a:gd name="connsiteX4" fmla="*/ 800100 w 1150620"/>
              <a:gd name="connsiteY4" fmla="*/ 1424940 h 1623060"/>
              <a:gd name="connsiteX5" fmla="*/ 769620 w 1150620"/>
              <a:gd name="connsiteY5" fmla="*/ 1394460 h 1623060"/>
              <a:gd name="connsiteX6" fmla="*/ 678180 w 1150620"/>
              <a:gd name="connsiteY6" fmla="*/ 1363980 h 1623060"/>
              <a:gd name="connsiteX7" fmla="*/ 632460 w 1150620"/>
              <a:gd name="connsiteY7" fmla="*/ 1333500 h 1623060"/>
              <a:gd name="connsiteX8" fmla="*/ 579120 w 1150620"/>
              <a:gd name="connsiteY8" fmla="*/ 1287780 h 1623060"/>
              <a:gd name="connsiteX9" fmla="*/ 548640 w 1150620"/>
              <a:gd name="connsiteY9" fmla="*/ 1264920 h 1623060"/>
              <a:gd name="connsiteX10" fmla="*/ 487680 w 1150620"/>
              <a:gd name="connsiteY10" fmla="*/ 1188720 h 1623060"/>
              <a:gd name="connsiteX11" fmla="*/ 449580 w 1150620"/>
              <a:gd name="connsiteY11" fmla="*/ 1127760 h 1623060"/>
              <a:gd name="connsiteX12" fmla="*/ 434340 w 1150620"/>
              <a:gd name="connsiteY12" fmla="*/ 1082040 h 1623060"/>
              <a:gd name="connsiteX13" fmla="*/ 403860 w 1150620"/>
              <a:gd name="connsiteY13" fmla="*/ 1051560 h 1623060"/>
              <a:gd name="connsiteX14" fmla="*/ 373380 w 1150620"/>
              <a:gd name="connsiteY14" fmla="*/ 990600 h 1623060"/>
              <a:gd name="connsiteX15" fmla="*/ 350520 w 1150620"/>
              <a:gd name="connsiteY15" fmla="*/ 960120 h 1623060"/>
              <a:gd name="connsiteX16" fmla="*/ 312420 w 1150620"/>
              <a:gd name="connsiteY16" fmla="*/ 914400 h 1623060"/>
              <a:gd name="connsiteX17" fmla="*/ 281940 w 1150620"/>
              <a:gd name="connsiteY17" fmla="*/ 891540 h 1623060"/>
              <a:gd name="connsiteX18" fmla="*/ 228600 w 1150620"/>
              <a:gd name="connsiteY18" fmla="*/ 792480 h 1623060"/>
              <a:gd name="connsiteX19" fmla="*/ 220980 w 1150620"/>
              <a:gd name="connsiteY19" fmla="*/ 708660 h 1623060"/>
              <a:gd name="connsiteX20" fmla="*/ 99060 w 1150620"/>
              <a:gd name="connsiteY20" fmla="*/ 579120 h 1623060"/>
              <a:gd name="connsiteX21" fmla="*/ 22860 w 1150620"/>
              <a:gd name="connsiteY21" fmla="*/ 533400 h 1623060"/>
              <a:gd name="connsiteX22" fmla="*/ 22860 w 1150620"/>
              <a:gd name="connsiteY22" fmla="*/ 533400 h 1623060"/>
              <a:gd name="connsiteX23" fmla="*/ 0 w 1150620"/>
              <a:gd name="connsiteY23" fmla="*/ 419100 h 1623060"/>
              <a:gd name="connsiteX24" fmla="*/ 7620 w 1150620"/>
              <a:gd name="connsiteY24" fmla="*/ 365760 h 1623060"/>
              <a:gd name="connsiteX25" fmla="*/ 22860 w 1150620"/>
              <a:gd name="connsiteY25" fmla="*/ 365760 h 1623060"/>
              <a:gd name="connsiteX26" fmla="*/ 60960 w 1150620"/>
              <a:gd name="connsiteY26" fmla="*/ 388620 h 1623060"/>
              <a:gd name="connsiteX27" fmla="*/ 137160 w 1150620"/>
              <a:gd name="connsiteY27" fmla="*/ 403860 h 1623060"/>
              <a:gd name="connsiteX28" fmla="*/ 198120 w 1150620"/>
              <a:gd name="connsiteY28" fmla="*/ 403860 h 1623060"/>
              <a:gd name="connsiteX29" fmla="*/ 251460 w 1150620"/>
              <a:gd name="connsiteY29" fmla="*/ 281940 h 1623060"/>
              <a:gd name="connsiteX30" fmla="*/ 320040 w 1150620"/>
              <a:gd name="connsiteY30" fmla="*/ 266700 h 1623060"/>
              <a:gd name="connsiteX31" fmla="*/ 381000 w 1150620"/>
              <a:gd name="connsiteY31" fmla="*/ 213360 h 1623060"/>
              <a:gd name="connsiteX32" fmla="*/ 411480 w 1150620"/>
              <a:gd name="connsiteY32" fmla="*/ 175260 h 1623060"/>
              <a:gd name="connsiteX33" fmla="*/ 472440 w 1150620"/>
              <a:gd name="connsiteY33" fmla="*/ 121920 h 1623060"/>
              <a:gd name="connsiteX34" fmla="*/ 510540 w 1150620"/>
              <a:gd name="connsiteY34" fmla="*/ 76200 h 1623060"/>
              <a:gd name="connsiteX35" fmla="*/ 518160 w 1150620"/>
              <a:gd name="connsiteY35" fmla="*/ 22860 h 1623060"/>
              <a:gd name="connsiteX36" fmla="*/ 525780 w 1150620"/>
              <a:gd name="connsiteY36" fmla="*/ 0 h 1623060"/>
              <a:gd name="connsiteX37" fmla="*/ 594360 w 1150620"/>
              <a:gd name="connsiteY37" fmla="*/ 53340 h 1623060"/>
              <a:gd name="connsiteX38" fmla="*/ 624840 w 1150620"/>
              <a:gd name="connsiteY38" fmla="*/ 91440 h 1623060"/>
              <a:gd name="connsiteX39" fmla="*/ 640080 w 1150620"/>
              <a:gd name="connsiteY39" fmla="*/ 121920 h 1623060"/>
              <a:gd name="connsiteX40" fmla="*/ 685800 w 1150620"/>
              <a:gd name="connsiteY40" fmla="*/ 182880 h 1623060"/>
              <a:gd name="connsiteX41" fmla="*/ 708660 w 1150620"/>
              <a:gd name="connsiteY41" fmla="*/ 205740 h 1623060"/>
              <a:gd name="connsiteX42" fmla="*/ 800100 w 1150620"/>
              <a:gd name="connsiteY42" fmla="*/ 175260 h 1623060"/>
              <a:gd name="connsiteX43" fmla="*/ 876300 w 1150620"/>
              <a:gd name="connsiteY43" fmla="*/ 198120 h 1623060"/>
              <a:gd name="connsiteX44" fmla="*/ 922020 w 1150620"/>
              <a:gd name="connsiteY44" fmla="*/ 220980 h 1623060"/>
              <a:gd name="connsiteX45" fmla="*/ 929640 w 1150620"/>
              <a:gd name="connsiteY45" fmla="*/ 228600 h 1623060"/>
              <a:gd name="connsiteX46" fmla="*/ 937260 w 1150620"/>
              <a:gd name="connsiteY46" fmla="*/ 243840 h 1623060"/>
              <a:gd name="connsiteX47" fmla="*/ 914400 w 1150620"/>
              <a:gd name="connsiteY47" fmla="*/ 274320 h 1623060"/>
              <a:gd name="connsiteX48" fmla="*/ 922020 w 1150620"/>
              <a:gd name="connsiteY48" fmla="*/ 304800 h 1623060"/>
              <a:gd name="connsiteX49" fmla="*/ 922020 w 1150620"/>
              <a:gd name="connsiteY49" fmla="*/ 350520 h 1623060"/>
              <a:gd name="connsiteX50" fmla="*/ 876300 w 1150620"/>
              <a:gd name="connsiteY50" fmla="*/ 365760 h 1623060"/>
              <a:gd name="connsiteX51" fmla="*/ 838200 w 1150620"/>
              <a:gd name="connsiteY51" fmla="*/ 388620 h 1623060"/>
              <a:gd name="connsiteX52" fmla="*/ 784860 w 1150620"/>
              <a:gd name="connsiteY52" fmla="*/ 403860 h 1623060"/>
              <a:gd name="connsiteX53" fmla="*/ 739140 w 1150620"/>
              <a:gd name="connsiteY53" fmla="*/ 434340 h 1623060"/>
              <a:gd name="connsiteX54" fmla="*/ 708660 w 1150620"/>
              <a:gd name="connsiteY54" fmla="*/ 480060 h 1623060"/>
              <a:gd name="connsiteX55" fmla="*/ 670560 w 1150620"/>
              <a:gd name="connsiteY55" fmla="*/ 548640 h 1623060"/>
              <a:gd name="connsiteX56" fmla="*/ 670560 w 1150620"/>
              <a:gd name="connsiteY56" fmla="*/ 601980 h 1623060"/>
              <a:gd name="connsiteX57" fmla="*/ 662940 w 1150620"/>
              <a:gd name="connsiteY57" fmla="*/ 647700 h 1623060"/>
              <a:gd name="connsiteX58" fmla="*/ 678180 w 1150620"/>
              <a:gd name="connsiteY58" fmla="*/ 693420 h 1623060"/>
              <a:gd name="connsiteX59" fmla="*/ 685800 w 1150620"/>
              <a:gd name="connsiteY59" fmla="*/ 754380 h 1623060"/>
              <a:gd name="connsiteX60" fmla="*/ 723900 w 1150620"/>
              <a:gd name="connsiteY60" fmla="*/ 777240 h 1623060"/>
              <a:gd name="connsiteX61" fmla="*/ 754380 w 1150620"/>
              <a:gd name="connsiteY61" fmla="*/ 807720 h 1623060"/>
              <a:gd name="connsiteX62" fmla="*/ 807720 w 1150620"/>
              <a:gd name="connsiteY62" fmla="*/ 845820 h 1623060"/>
              <a:gd name="connsiteX63" fmla="*/ 853440 w 1150620"/>
              <a:gd name="connsiteY63" fmla="*/ 853440 h 1623060"/>
              <a:gd name="connsiteX64" fmla="*/ 891540 w 1150620"/>
              <a:gd name="connsiteY64" fmla="*/ 838200 h 1623060"/>
              <a:gd name="connsiteX65" fmla="*/ 929640 w 1150620"/>
              <a:gd name="connsiteY65" fmla="*/ 845820 h 1623060"/>
              <a:gd name="connsiteX66" fmla="*/ 975360 w 1150620"/>
              <a:gd name="connsiteY66" fmla="*/ 906780 h 1623060"/>
              <a:gd name="connsiteX67" fmla="*/ 1036320 w 1150620"/>
              <a:gd name="connsiteY67" fmla="*/ 944880 h 1623060"/>
              <a:gd name="connsiteX68" fmla="*/ 1059180 w 1150620"/>
              <a:gd name="connsiteY68" fmla="*/ 960120 h 1623060"/>
              <a:gd name="connsiteX69" fmla="*/ 1074420 w 1150620"/>
              <a:gd name="connsiteY69" fmla="*/ 1021080 h 1623060"/>
              <a:gd name="connsiteX70" fmla="*/ 1127760 w 1150620"/>
              <a:gd name="connsiteY70" fmla="*/ 1097280 h 1623060"/>
              <a:gd name="connsiteX71" fmla="*/ 1120140 w 1150620"/>
              <a:gd name="connsiteY71" fmla="*/ 1219200 h 1623060"/>
              <a:gd name="connsiteX72" fmla="*/ 1104900 w 1150620"/>
              <a:gd name="connsiteY72" fmla="*/ 1257300 h 1623060"/>
              <a:gd name="connsiteX73" fmla="*/ 1112520 w 1150620"/>
              <a:gd name="connsiteY73" fmla="*/ 1318260 h 1623060"/>
              <a:gd name="connsiteX74" fmla="*/ 1120140 w 1150620"/>
              <a:gd name="connsiteY74" fmla="*/ 1356360 h 1623060"/>
              <a:gd name="connsiteX75" fmla="*/ 1127760 w 1150620"/>
              <a:gd name="connsiteY75" fmla="*/ 1417320 h 1623060"/>
              <a:gd name="connsiteX76" fmla="*/ 1150620 w 1150620"/>
              <a:gd name="connsiteY76" fmla="*/ 1470660 h 1623060"/>
              <a:gd name="connsiteX77" fmla="*/ 1120140 w 1150620"/>
              <a:gd name="connsiteY77" fmla="*/ 1524000 h 1623060"/>
              <a:gd name="connsiteX78" fmla="*/ 1089660 w 1150620"/>
              <a:gd name="connsiteY78" fmla="*/ 1577340 h 1623060"/>
              <a:gd name="connsiteX79" fmla="*/ 1028700 w 1150620"/>
              <a:gd name="connsiteY79" fmla="*/ 1623060 h 162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150620" h="1623060">
                <a:moveTo>
                  <a:pt x="1028700" y="1623060"/>
                </a:moveTo>
                <a:lnTo>
                  <a:pt x="960120" y="1546860"/>
                </a:lnTo>
                <a:lnTo>
                  <a:pt x="883920" y="1493520"/>
                </a:lnTo>
                <a:lnTo>
                  <a:pt x="845820" y="1470660"/>
                </a:lnTo>
                <a:lnTo>
                  <a:pt x="800100" y="1424940"/>
                </a:lnTo>
                <a:lnTo>
                  <a:pt x="769620" y="1394460"/>
                </a:lnTo>
                <a:lnTo>
                  <a:pt x="678180" y="1363980"/>
                </a:lnTo>
                <a:lnTo>
                  <a:pt x="632460" y="1333500"/>
                </a:lnTo>
                <a:lnTo>
                  <a:pt x="579120" y="1287780"/>
                </a:lnTo>
                <a:lnTo>
                  <a:pt x="548640" y="1264920"/>
                </a:lnTo>
                <a:lnTo>
                  <a:pt x="487680" y="1188720"/>
                </a:lnTo>
                <a:lnTo>
                  <a:pt x="449580" y="1127760"/>
                </a:lnTo>
                <a:lnTo>
                  <a:pt x="434340" y="1082040"/>
                </a:lnTo>
                <a:lnTo>
                  <a:pt x="403860" y="1051560"/>
                </a:lnTo>
                <a:lnTo>
                  <a:pt x="373380" y="990600"/>
                </a:lnTo>
                <a:lnTo>
                  <a:pt x="350520" y="960120"/>
                </a:lnTo>
                <a:lnTo>
                  <a:pt x="312420" y="914400"/>
                </a:lnTo>
                <a:lnTo>
                  <a:pt x="281940" y="891540"/>
                </a:lnTo>
                <a:lnTo>
                  <a:pt x="228600" y="792480"/>
                </a:lnTo>
                <a:lnTo>
                  <a:pt x="220980" y="708660"/>
                </a:lnTo>
                <a:lnTo>
                  <a:pt x="99060" y="579120"/>
                </a:lnTo>
                <a:lnTo>
                  <a:pt x="22860" y="533400"/>
                </a:lnTo>
                <a:lnTo>
                  <a:pt x="22860" y="533400"/>
                </a:lnTo>
                <a:lnTo>
                  <a:pt x="0" y="419100"/>
                </a:lnTo>
                <a:lnTo>
                  <a:pt x="7620" y="365760"/>
                </a:lnTo>
                <a:lnTo>
                  <a:pt x="22860" y="365760"/>
                </a:lnTo>
                <a:lnTo>
                  <a:pt x="60960" y="388620"/>
                </a:lnTo>
                <a:lnTo>
                  <a:pt x="137160" y="403860"/>
                </a:lnTo>
                <a:lnTo>
                  <a:pt x="198120" y="403860"/>
                </a:lnTo>
                <a:lnTo>
                  <a:pt x="251460" y="281940"/>
                </a:lnTo>
                <a:lnTo>
                  <a:pt x="320040" y="266700"/>
                </a:lnTo>
                <a:lnTo>
                  <a:pt x="381000" y="213360"/>
                </a:lnTo>
                <a:lnTo>
                  <a:pt x="411480" y="175260"/>
                </a:lnTo>
                <a:lnTo>
                  <a:pt x="472440" y="121920"/>
                </a:lnTo>
                <a:lnTo>
                  <a:pt x="510540" y="76200"/>
                </a:lnTo>
                <a:lnTo>
                  <a:pt x="518160" y="22860"/>
                </a:lnTo>
                <a:lnTo>
                  <a:pt x="525780" y="0"/>
                </a:lnTo>
                <a:lnTo>
                  <a:pt x="594360" y="53340"/>
                </a:lnTo>
                <a:lnTo>
                  <a:pt x="624840" y="91440"/>
                </a:lnTo>
                <a:lnTo>
                  <a:pt x="640080" y="121920"/>
                </a:lnTo>
                <a:lnTo>
                  <a:pt x="685800" y="182880"/>
                </a:lnTo>
                <a:lnTo>
                  <a:pt x="708660" y="205740"/>
                </a:lnTo>
                <a:lnTo>
                  <a:pt x="800100" y="175260"/>
                </a:lnTo>
                <a:lnTo>
                  <a:pt x="876300" y="198120"/>
                </a:lnTo>
                <a:lnTo>
                  <a:pt x="922020" y="220980"/>
                </a:lnTo>
                <a:lnTo>
                  <a:pt x="929640" y="228600"/>
                </a:lnTo>
                <a:lnTo>
                  <a:pt x="937260" y="243840"/>
                </a:lnTo>
                <a:lnTo>
                  <a:pt x="914400" y="274320"/>
                </a:lnTo>
                <a:lnTo>
                  <a:pt x="922020" y="304800"/>
                </a:lnTo>
                <a:lnTo>
                  <a:pt x="922020" y="350520"/>
                </a:lnTo>
                <a:lnTo>
                  <a:pt x="876300" y="365760"/>
                </a:lnTo>
                <a:lnTo>
                  <a:pt x="838200" y="388620"/>
                </a:lnTo>
                <a:lnTo>
                  <a:pt x="784860" y="403860"/>
                </a:lnTo>
                <a:lnTo>
                  <a:pt x="739140" y="434340"/>
                </a:lnTo>
                <a:lnTo>
                  <a:pt x="708660" y="480060"/>
                </a:lnTo>
                <a:lnTo>
                  <a:pt x="670560" y="548640"/>
                </a:lnTo>
                <a:lnTo>
                  <a:pt x="670560" y="601980"/>
                </a:lnTo>
                <a:lnTo>
                  <a:pt x="662940" y="647700"/>
                </a:lnTo>
                <a:lnTo>
                  <a:pt x="678180" y="693420"/>
                </a:lnTo>
                <a:lnTo>
                  <a:pt x="685800" y="754380"/>
                </a:lnTo>
                <a:lnTo>
                  <a:pt x="723900" y="777240"/>
                </a:lnTo>
                <a:lnTo>
                  <a:pt x="754380" y="807720"/>
                </a:lnTo>
                <a:lnTo>
                  <a:pt x="807720" y="845820"/>
                </a:lnTo>
                <a:lnTo>
                  <a:pt x="853440" y="853440"/>
                </a:lnTo>
                <a:lnTo>
                  <a:pt x="891540" y="838200"/>
                </a:lnTo>
                <a:lnTo>
                  <a:pt x="929640" y="845820"/>
                </a:lnTo>
                <a:lnTo>
                  <a:pt x="975360" y="906780"/>
                </a:lnTo>
                <a:lnTo>
                  <a:pt x="1036320" y="944880"/>
                </a:lnTo>
                <a:lnTo>
                  <a:pt x="1059180" y="960120"/>
                </a:lnTo>
                <a:lnTo>
                  <a:pt x="1074420" y="1021080"/>
                </a:lnTo>
                <a:lnTo>
                  <a:pt x="1127760" y="1097280"/>
                </a:lnTo>
                <a:lnTo>
                  <a:pt x="1120140" y="1219200"/>
                </a:lnTo>
                <a:lnTo>
                  <a:pt x="1104900" y="1257300"/>
                </a:lnTo>
                <a:lnTo>
                  <a:pt x="1112520" y="1318260"/>
                </a:lnTo>
                <a:lnTo>
                  <a:pt x="1120140" y="1356360"/>
                </a:lnTo>
                <a:lnTo>
                  <a:pt x="1127760" y="1417320"/>
                </a:lnTo>
                <a:lnTo>
                  <a:pt x="1150620" y="1470660"/>
                </a:lnTo>
                <a:lnTo>
                  <a:pt x="1120140" y="1524000"/>
                </a:lnTo>
                <a:lnTo>
                  <a:pt x="1089660" y="1577340"/>
                </a:lnTo>
                <a:lnTo>
                  <a:pt x="1028700" y="162306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Forme libre : forme 49">
            <a:extLst>
              <a:ext uri="{FF2B5EF4-FFF2-40B4-BE49-F238E27FC236}">
                <a16:creationId xmlns:a16="http://schemas.microsoft.com/office/drawing/2014/main" id="{67388BD3-DE6A-5FF3-1349-97A20BC13A42}"/>
              </a:ext>
            </a:extLst>
          </p:cNvPr>
          <p:cNvSpPr/>
          <p:nvPr/>
        </p:nvSpPr>
        <p:spPr>
          <a:xfrm>
            <a:off x="1584960" y="1584960"/>
            <a:ext cx="487680" cy="510540"/>
          </a:xfrm>
          <a:custGeom>
            <a:avLst/>
            <a:gdLst>
              <a:gd name="connsiteX0" fmla="*/ 144780 w 487680"/>
              <a:gd name="connsiteY0" fmla="*/ 0 h 510540"/>
              <a:gd name="connsiteX1" fmla="*/ 91440 w 487680"/>
              <a:gd name="connsiteY1" fmla="*/ 60960 h 510540"/>
              <a:gd name="connsiteX2" fmla="*/ 30480 w 487680"/>
              <a:gd name="connsiteY2" fmla="*/ 152400 h 510540"/>
              <a:gd name="connsiteX3" fmla="*/ 15240 w 487680"/>
              <a:gd name="connsiteY3" fmla="*/ 236220 h 510540"/>
              <a:gd name="connsiteX4" fmla="*/ 45720 w 487680"/>
              <a:gd name="connsiteY4" fmla="*/ 281940 h 510540"/>
              <a:gd name="connsiteX5" fmla="*/ 99060 w 487680"/>
              <a:gd name="connsiteY5" fmla="*/ 320040 h 510540"/>
              <a:gd name="connsiteX6" fmla="*/ 60960 w 487680"/>
              <a:gd name="connsiteY6" fmla="*/ 388620 h 510540"/>
              <a:gd name="connsiteX7" fmla="*/ 0 w 487680"/>
              <a:gd name="connsiteY7" fmla="*/ 464820 h 510540"/>
              <a:gd name="connsiteX8" fmla="*/ 60960 w 487680"/>
              <a:gd name="connsiteY8" fmla="*/ 510540 h 510540"/>
              <a:gd name="connsiteX9" fmla="*/ 175260 w 487680"/>
              <a:gd name="connsiteY9" fmla="*/ 487680 h 510540"/>
              <a:gd name="connsiteX10" fmla="*/ 213360 w 487680"/>
              <a:gd name="connsiteY10" fmla="*/ 403860 h 510540"/>
              <a:gd name="connsiteX11" fmla="*/ 236220 w 487680"/>
              <a:gd name="connsiteY11" fmla="*/ 381000 h 510540"/>
              <a:gd name="connsiteX12" fmla="*/ 297180 w 487680"/>
              <a:gd name="connsiteY12" fmla="*/ 381000 h 510540"/>
              <a:gd name="connsiteX13" fmla="*/ 342900 w 487680"/>
              <a:gd name="connsiteY13" fmla="*/ 320040 h 510540"/>
              <a:gd name="connsiteX14" fmla="*/ 373380 w 487680"/>
              <a:gd name="connsiteY14" fmla="*/ 304800 h 510540"/>
              <a:gd name="connsiteX15" fmla="*/ 434340 w 487680"/>
              <a:gd name="connsiteY15" fmla="*/ 228600 h 510540"/>
              <a:gd name="connsiteX16" fmla="*/ 472440 w 487680"/>
              <a:gd name="connsiteY16" fmla="*/ 182880 h 510540"/>
              <a:gd name="connsiteX17" fmla="*/ 487680 w 487680"/>
              <a:gd name="connsiteY17" fmla="*/ 114300 h 510540"/>
              <a:gd name="connsiteX18" fmla="*/ 396240 w 487680"/>
              <a:gd name="connsiteY18" fmla="*/ 91440 h 510540"/>
              <a:gd name="connsiteX19" fmla="*/ 365760 w 487680"/>
              <a:gd name="connsiteY19" fmla="*/ 91440 h 510540"/>
              <a:gd name="connsiteX20" fmla="*/ 365760 w 487680"/>
              <a:gd name="connsiteY20" fmla="*/ 91440 h 510540"/>
              <a:gd name="connsiteX21" fmla="*/ 297180 w 487680"/>
              <a:gd name="connsiteY21" fmla="*/ 83820 h 510540"/>
              <a:gd name="connsiteX22" fmla="*/ 281940 w 487680"/>
              <a:gd name="connsiteY22" fmla="*/ 53340 h 510540"/>
              <a:gd name="connsiteX23" fmla="*/ 243840 w 487680"/>
              <a:gd name="connsiteY23" fmla="*/ 30480 h 510540"/>
              <a:gd name="connsiteX24" fmla="*/ 144780 w 487680"/>
              <a:gd name="connsiteY24" fmla="*/ 0 h 510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7680" h="510540">
                <a:moveTo>
                  <a:pt x="144780" y="0"/>
                </a:moveTo>
                <a:lnTo>
                  <a:pt x="91440" y="60960"/>
                </a:lnTo>
                <a:lnTo>
                  <a:pt x="30480" y="152400"/>
                </a:lnTo>
                <a:lnTo>
                  <a:pt x="15240" y="236220"/>
                </a:lnTo>
                <a:lnTo>
                  <a:pt x="45720" y="281940"/>
                </a:lnTo>
                <a:lnTo>
                  <a:pt x="99060" y="320040"/>
                </a:lnTo>
                <a:lnTo>
                  <a:pt x="60960" y="388620"/>
                </a:lnTo>
                <a:lnTo>
                  <a:pt x="0" y="464820"/>
                </a:lnTo>
                <a:lnTo>
                  <a:pt x="60960" y="510540"/>
                </a:lnTo>
                <a:lnTo>
                  <a:pt x="175260" y="487680"/>
                </a:lnTo>
                <a:lnTo>
                  <a:pt x="213360" y="403860"/>
                </a:lnTo>
                <a:lnTo>
                  <a:pt x="236220" y="381000"/>
                </a:lnTo>
                <a:lnTo>
                  <a:pt x="297180" y="381000"/>
                </a:lnTo>
                <a:lnTo>
                  <a:pt x="342900" y="320040"/>
                </a:lnTo>
                <a:lnTo>
                  <a:pt x="373380" y="304800"/>
                </a:lnTo>
                <a:lnTo>
                  <a:pt x="434340" y="228600"/>
                </a:lnTo>
                <a:lnTo>
                  <a:pt x="472440" y="182880"/>
                </a:lnTo>
                <a:lnTo>
                  <a:pt x="487680" y="114300"/>
                </a:lnTo>
                <a:lnTo>
                  <a:pt x="396240" y="91440"/>
                </a:lnTo>
                <a:lnTo>
                  <a:pt x="365760" y="91440"/>
                </a:lnTo>
                <a:lnTo>
                  <a:pt x="365760" y="91440"/>
                </a:lnTo>
                <a:lnTo>
                  <a:pt x="297180" y="83820"/>
                </a:lnTo>
                <a:lnTo>
                  <a:pt x="281940" y="53340"/>
                </a:lnTo>
                <a:lnTo>
                  <a:pt x="243840" y="30480"/>
                </a:lnTo>
                <a:lnTo>
                  <a:pt x="144780"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Forme libre : forme 50">
            <a:extLst>
              <a:ext uri="{FF2B5EF4-FFF2-40B4-BE49-F238E27FC236}">
                <a16:creationId xmlns:a16="http://schemas.microsoft.com/office/drawing/2014/main" id="{7B5A21A4-A6D8-4818-7503-B84593EA752F}"/>
              </a:ext>
            </a:extLst>
          </p:cNvPr>
          <p:cNvSpPr/>
          <p:nvPr/>
        </p:nvSpPr>
        <p:spPr>
          <a:xfrm>
            <a:off x="1752600" y="601980"/>
            <a:ext cx="1021080" cy="1470660"/>
          </a:xfrm>
          <a:custGeom>
            <a:avLst/>
            <a:gdLst>
              <a:gd name="connsiteX0" fmla="*/ 0 w 1021080"/>
              <a:gd name="connsiteY0" fmla="*/ 967740 h 1470660"/>
              <a:gd name="connsiteX1" fmla="*/ 129540 w 1021080"/>
              <a:gd name="connsiteY1" fmla="*/ 792480 h 1470660"/>
              <a:gd name="connsiteX2" fmla="*/ 167640 w 1021080"/>
              <a:gd name="connsiteY2" fmla="*/ 693420 h 1470660"/>
              <a:gd name="connsiteX3" fmla="*/ 167640 w 1021080"/>
              <a:gd name="connsiteY3" fmla="*/ 647700 h 1470660"/>
              <a:gd name="connsiteX4" fmla="*/ 167640 w 1021080"/>
              <a:gd name="connsiteY4" fmla="*/ 571500 h 1470660"/>
              <a:gd name="connsiteX5" fmla="*/ 121920 w 1021080"/>
              <a:gd name="connsiteY5" fmla="*/ 464820 h 1470660"/>
              <a:gd name="connsiteX6" fmla="*/ 114300 w 1021080"/>
              <a:gd name="connsiteY6" fmla="*/ 449580 h 1470660"/>
              <a:gd name="connsiteX7" fmla="*/ 213360 w 1021080"/>
              <a:gd name="connsiteY7" fmla="*/ 365760 h 1470660"/>
              <a:gd name="connsiteX8" fmla="*/ 281940 w 1021080"/>
              <a:gd name="connsiteY8" fmla="*/ 259080 h 1470660"/>
              <a:gd name="connsiteX9" fmla="*/ 342900 w 1021080"/>
              <a:gd name="connsiteY9" fmla="*/ 220980 h 1470660"/>
              <a:gd name="connsiteX10" fmla="*/ 373380 w 1021080"/>
              <a:gd name="connsiteY10" fmla="*/ 144780 h 1470660"/>
              <a:gd name="connsiteX11" fmla="*/ 434340 w 1021080"/>
              <a:gd name="connsiteY11" fmla="*/ 121920 h 1470660"/>
              <a:gd name="connsiteX12" fmla="*/ 487680 w 1021080"/>
              <a:gd name="connsiteY12" fmla="*/ 99060 h 1470660"/>
              <a:gd name="connsiteX13" fmla="*/ 518160 w 1021080"/>
              <a:gd name="connsiteY13" fmla="*/ 99060 h 1470660"/>
              <a:gd name="connsiteX14" fmla="*/ 563880 w 1021080"/>
              <a:gd name="connsiteY14" fmla="*/ 53340 h 1470660"/>
              <a:gd name="connsiteX15" fmla="*/ 647700 w 1021080"/>
              <a:gd name="connsiteY15" fmla="*/ 7620 h 1470660"/>
              <a:gd name="connsiteX16" fmla="*/ 708660 w 1021080"/>
              <a:gd name="connsiteY16" fmla="*/ 0 h 1470660"/>
              <a:gd name="connsiteX17" fmla="*/ 716280 w 1021080"/>
              <a:gd name="connsiteY17" fmla="*/ 30480 h 1470660"/>
              <a:gd name="connsiteX18" fmla="*/ 670560 w 1021080"/>
              <a:gd name="connsiteY18" fmla="*/ 60960 h 1470660"/>
              <a:gd name="connsiteX19" fmla="*/ 624840 w 1021080"/>
              <a:gd name="connsiteY19" fmla="*/ 76200 h 1470660"/>
              <a:gd name="connsiteX20" fmla="*/ 609600 w 1021080"/>
              <a:gd name="connsiteY20" fmla="*/ 91440 h 1470660"/>
              <a:gd name="connsiteX21" fmla="*/ 594360 w 1021080"/>
              <a:gd name="connsiteY21" fmla="*/ 121920 h 1470660"/>
              <a:gd name="connsiteX22" fmla="*/ 579120 w 1021080"/>
              <a:gd name="connsiteY22" fmla="*/ 152400 h 1470660"/>
              <a:gd name="connsiteX23" fmla="*/ 563880 w 1021080"/>
              <a:gd name="connsiteY23" fmla="*/ 190500 h 1470660"/>
              <a:gd name="connsiteX24" fmla="*/ 533400 w 1021080"/>
              <a:gd name="connsiteY24" fmla="*/ 236220 h 1470660"/>
              <a:gd name="connsiteX25" fmla="*/ 525780 w 1021080"/>
              <a:gd name="connsiteY25" fmla="*/ 251460 h 1470660"/>
              <a:gd name="connsiteX26" fmla="*/ 518160 w 1021080"/>
              <a:gd name="connsiteY26" fmla="*/ 289560 h 1470660"/>
              <a:gd name="connsiteX27" fmla="*/ 541020 w 1021080"/>
              <a:gd name="connsiteY27" fmla="*/ 335280 h 1470660"/>
              <a:gd name="connsiteX28" fmla="*/ 579120 w 1021080"/>
              <a:gd name="connsiteY28" fmla="*/ 381000 h 1470660"/>
              <a:gd name="connsiteX29" fmla="*/ 601980 w 1021080"/>
              <a:gd name="connsiteY29" fmla="*/ 411480 h 1470660"/>
              <a:gd name="connsiteX30" fmla="*/ 662940 w 1021080"/>
              <a:gd name="connsiteY30" fmla="*/ 449580 h 1470660"/>
              <a:gd name="connsiteX31" fmla="*/ 685800 w 1021080"/>
              <a:gd name="connsiteY31" fmla="*/ 472440 h 1470660"/>
              <a:gd name="connsiteX32" fmla="*/ 731520 w 1021080"/>
              <a:gd name="connsiteY32" fmla="*/ 502920 h 1470660"/>
              <a:gd name="connsiteX33" fmla="*/ 754380 w 1021080"/>
              <a:gd name="connsiteY33" fmla="*/ 518160 h 1470660"/>
              <a:gd name="connsiteX34" fmla="*/ 800100 w 1021080"/>
              <a:gd name="connsiteY34" fmla="*/ 541020 h 1470660"/>
              <a:gd name="connsiteX35" fmla="*/ 853440 w 1021080"/>
              <a:gd name="connsiteY35" fmla="*/ 533400 h 1470660"/>
              <a:gd name="connsiteX36" fmla="*/ 891540 w 1021080"/>
              <a:gd name="connsiteY36" fmla="*/ 541020 h 1470660"/>
              <a:gd name="connsiteX37" fmla="*/ 944880 w 1021080"/>
              <a:gd name="connsiteY37" fmla="*/ 541020 h 1470660"/>
              <a:gd name="connsiteX38" fmla="*/ 975360 w 1021080"/>
              <a:gd name="connsiteY38" fmla="*/ 563880 h 1470660"/>
              <a:gd name="connsiteX39" fmla="*/ 990600 w 1021080"/>
              <a:gd name="connsiteY39" fmla="*/ 594360 h 1470660"/>
              <a:gd name="connsiteX40" fmla="*/ 982980 w 1021080"/>
              <a:gd name="connsiteY40" fmla="*/ 655320 h 1470660"/>
              <a:gd name="connsiteX41" fmla="*/ 982980 w 1021080"/>
              <a:gd name="connsiteY41" fmla="*/ 693420 h 1470660"/>
              <a:gd name="connsiteX42" fmla="*/ 1013460 w 1021080"/>
              <a:gd name="connsiteY42" fmla="*/ 731520 h 1470660"/>
              <a:gd name="connsiteX43" fmla="*/ 1005840 w 1021080"/>
              <a:gd name="connsiteY43" fmla="*/ 784860 h 1470660"/>
              <a:gd name="connsiteX44" fmla="*/ 982980 w 1021080"/>
              <a:gd name="connsiteY44" fmla="*/ 800100 h 1470660"/>
              <a:gd name="connsiteX45" fmla="*/ 982980 w 1021080"/>
              <a:gd name="connsiteY45" fmla="*/ 830580 h 1470660"/>
              <a:gd name="connsiteX46" fmla="*/ 998220 w 1021080"/>
              <a:gd name="connsiteY46" fmla="*/ 845820 h 1470660"/>
              <a:gd name="connsiteX47" fmla="*/ 1021080 w 1021080"/>
              <a:gd name="connsiteY47" fmla="*/ 861060 h 1470660"/>
              <a:gd name="connsiteX48" fmla="*/ 998220 w 1021080"/>
              <a:gd name="connsiteY48" fmla="*/ 891540 h 1470660"/>
              <a:gd name="connsiteX49" fmla="*/ 975360 w 1021080"/>
              <a:gd name="connsiteY49" fmla="*/ 914400 h 1470660"/>
              <a:gd name="connsiteX50" fmla="*/ 937260 w 1021080"/>
              <a:gd name="connsiteY50" fmla="*/ 937260 h 1470660"/>
              <a:gd name="connsiteX51" fmla="*/ 876300 w 1021080"/>
              <a:gd name="connsiteY51" fmla="*/ 922020 h 1470660"/>
              <a:gd name="connsiteX52" fmla="*/ 822960 w 1021080"/>
              <a:gd name="connsiteY52" fmla="*/ 929640 h 1470660"/>
              <a:gd name="connsiteX53" fmla="*/ 807720 w 1021080"/>
              <a:gd name="connsiteY53" fmla="*/ 960120 h 1470660"/>
              <a:gd name="connsiteX54" fmla="*/ 807720 w 1021080"/>
              <a:gd name="connsiteY54" fmla="*/ 960120 h 1470660"/>
              <a:gd name="connsiteX55" fmla="*/ 830580 w 1021080"/>
              <a:gd name="connsiteY55" fmla="*/ 1059180 h 1470660"/>
              <a:gd name="connsiteX56" fmla="*/ 807720 w 1021080"/>
              <a:gd name="connsiteY56" fmla="*/ 1074420 h 1470660"/>
              <a:gd name="connsiteX57" fmla="*/ 800100 w 1021080"/>
              <a:gd name="connsiteY57" fmla="*/ 1104900 h 1470660"/>
              <a:gd name="connsiteX58" fmla="*/ 800100 w 1021080"/>
              <a:gd name="connsiteY58" fmla="*/ 1135380 h 1470660"/>
              <a:gd name="connsiteX59" fmla="*/ 800100 w 1021080"/>
              <a:gd name="connsiteY59" fmla="*/ 1181100 h 1470660"/>
              <a:gd name="connsiteX60" fmla="*/ 822960 w 1021080"/>
              <a:gd name="connsiteY60" fmla="*/ 1211580 h 1470660"/>
              <a:gd name="connsiteX61" fmla="*/ 838200 w 1021080"/>
              <a:gd name="connsiteY61" fmla="*/ 1249680 h 1470660"/>
              <a:gd name="connsiteX62" fmla="*/ 830580 w 1021080"/>
              <a:gd name="connsiteY62" fmla="*/ 1303020 h 1470660"/>
              <a:gd name="connsiteX63" fmla="*/ 815340 w 1021080"/>
              <a:gd name="connsiteY63" fmla="*/ 1348740 h 1470660"/>
              <a:gd name="connsiteX64" fmla="*/ 800100 w 1021080"/>
              <a:gd name="connsiteY64" fmla="*/ 1402080 h 1470660"/>
              <a:gd name="connsiteX65" fmla="*/ 792480 w 1021080"/>
              <a:gd name="connsiteY65" fmla="*/ 1455420 h 1470660"/>
              <a:gd name="connsiteX66" fmla="*/ 792480 w 1021080"/>
              <a:gd name="connsiteY66" fmla="*/ 1470660 h 1470660"/>
              <a:gd name="connsiteX67" fmla="*/ 754380 w 1021080"/>
              <a:gd name="connsiteY67" fmla="*/ 1470660 h 1470660"/>
              <a:gd name="connsiteX68" fmla="*/ 731520 w 1021080"/>
              <a:gd name="connsiteY68" fmla="*/ 1432560 h 1470660"/>
              <a:gd name="connsiteX69" fmla="*/ 731520 w 1021080"/>
              <a:gd name="connsiteY69" fmla="*/ 1386840 h 1470660"/>
              <a:gd name="connsiteX70" fmla="*/ 723900 w 1021080"/>
              <a:gd name="connsiteY70" fmla="*/ 1356360 h 1470660"/>
              <a:gd name="connsiteX71" fmla="*/ 731520 w 1021080"/>
              <a:gd name="connsiteY71" fmla="*/ 1318260 h 1470660"/>
              <a:gd name="connsiteX72" fmla="*/ 662940 w 1021080"/>
              <a:gd name="connsiteY72" fmla="*/ 1287780 h 1470660"/>
              <a:gd name="connsiteX73" fmla="*/ 609600 w 1021080"/>
              <a:gd name="connsiteY73" fmla="*/ 1264920 h 1470660"/>
              <a:gd name="connsiteX74" fmla="*/ 594360 w 1021080"/>
              <a:gd name="connsiteY74" fmla="*/ 1272540 h 1470660"/>
              <a:gd name="connsiteX75" fmla="*/ 525780 w 1021080"/>
              <a:gd name="connsiteY75" fmla="*/ 1295400 h 1470660"/>
              <a:gd name="connsiteX76" fmla="*/ 510540 w 1021080"/>
              <a:gd name="connsiteY76" fmla="*/ 1295400 h 1470660"/>
              <a:gd name="connsiteX77" fmla="*/ 480060 w 1021080"/>
              <a:gd name="connsiteY77" fmla="*/ 1257300 h 1470660"/>
              <a:gd name="connsiteX78" fmla="*/ 441960 w 1021080"/>
              <a:gd name="connsiteY78" fmla="*/ 1188720 h 1470660"/>
              <a:gd name="connsiteX79" fmla="*/ 403860 w 1021080"/>
              <a:gd name="connsiteY79" fmla="*/ 1165860 h 1470660"/>
              <a:gd name="connsiteX80" fmla="*/ 381000 w 1021080"/>
              <a:gd name="connsiteY80" fmla="*/ 1127760 h 1470660"/>
              <a:gd name="connsiteX81" fmla="*/ 342900 w 1021080"/>
              <a:gd name="connsiteY81" fmla="*/ 1097280 h 1470660"/>
              <a:gd name="connsiteX82" fmla="*/ 312420 w 1021080"/>
              <a:gd name="connsiteY82" fmla="*/ 1089660 h 1470660"/>
              <a:gd name="connsiteX83" fmla="*/ 259080 w 1021080"/>
              <a:gd name="connsiteY83" fmla="*/ 1082040 h 1470660"/>
              <a:gd name="connsiteX84" fmla="*/ 198120 w 1021080"/>
              <a:gd name="connsiteY84" fmla="*/ 1066800 h 1470660"/>
              <a:gd name="connsiteX85" fmla="*/ 137160 w 1021080"/>
              <a:gd name="connsiteY85" fmla="*/ 1066800 h 1470660"/>
              <a:gd name="connsiteX86" fmla="*/ 137160 w 1021080"/>
              <a:gd name="connsiteY86" fmla="*/ 1066800 h 1470660"/>
              <a:gd name="connsiteX87" fmla="*/ 121920 w 1021080"/>
              <a:gd name="connsiteY87" fmla="*/ 1043940 h 1470660"/>
              <a:gd name="connsiteX88" fmla="*/ 91440 w 1021080"/>
              <a:gd name="connsiteY88" fmla="*/ 1013460 h 1470660"/>
              <a:gd name="connsiteX89" fmla="*/ 68580 w 1021080"/>
              <a:gd name="connsiteY89" fmla="*/ 1005840 h 1470660"/>
              <a:gd name="connsiteX90" fmla="*/ 0 w 1021080"/>
              <a:gd name="connsiteY90" fmla="*/ 967740 h 1470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021080" h="1470660">
                <a:moveTo>
                  <a:pt x="0" y="967740"/>
                </a:moveTo>
                <a:lnTo>
                  <a:pt x="129540" y="792480"/>
                </a:lnTo>
                <a:lnTo>
                  <a:pt x="167640" y="693420"/>
                </a:lnTo>
                <a:lnTo>
                  <a:pt x="167640" y="647700"/>
                </a:lnTo>
                <a:lnTo>
                  <a:pt x="167640" y="571500"/>
                </a:lnTo>
                <a:lnTo>
                  <a:pt x="121920" y="464820"/>
                </a:lnTo>
                <a:lnTo>
                  <a:pt x="114300" y="449580"/>
                </a:lnTo>
                <a:lnTo>
                  <a:pt x="213360" y="365760"/>
                </a:lnTo>
                <a:lnTo>
                  <a:pt x="281940" y="259080"/>
                </a:lnTo>
                <a:lnTo>
                  <a:pt x="342900" y="220980"/>
                </a:lnTo>
                <a:lnTo>
                  <a:pt x="373380" y="144780"/>
                </a:lnTo>
                <a:lnTo>
                  <a:pt x="434340" y="121920"/>
                </a:lnTo>
                <a:lnTo>
                  <a:pt x="487680" y="99060"/>
                </a:lnTo>
                <a:lnTo>
                  <a:pt x="518160" y="99060"/>
                </a:lnTo>
                <a:lnTo>
                  <a:pt x="563880" y="53340"/>
                </a:lnTo>
                <a:lnTo>
                  <a:pt x="647700" y="7620"/>
                </a:lnTo>
                <a:lnTo>
                  <a:pt x="708660" y="0"/>
                </a:lnTo>
                <a:lnTo>
                  <a:pt x="716280" y="30480"/>
                </a:lnTo>
                <a:lnTo>
                  <a:pt x="670560" y="60960"/>
                </a:lnTo>
                <a:lnTo>
                  <a:pt x="624840" y="76200"/>
                </a:lnTo>
                <a:lnTo>
                  <a:pt x="609600" y="91440"/>
                </a:lnTo>
                <a:lnTo>
                  <a:pt x="594360" y="121920"/>
                </a:lnTo>
                <a:lnTo>
                  <a:pt x="579120" y="152400"/>
                </a:lnTo>
                <a:lnTo>
                  <a:pt x="563880" y="190500"/>
                </a:lnTo>
                <a:lnTo>
                  <a:pt x="533400" y="236220"/>
                </a:lnTo>
                <a:lnTo>
                  <a:pt x="525780" y="251460"/>
                </a:lnTo>
                <a:lnTo>
                  <a:pt x="518160" y="289560"/>
                </a:lnTo>
                <a:lnTo>
                  <a:pt x="541020" y="335280"/>
                </a:lnTo>
                <a:lnTo>
                  <a:pt x="579120" y="381000"/>
                </a:lnTo>
                <a:lnTo>
                  <a:pt x="601980" y="411480"/>
                </a:lnTo>
                <a:lnTo>
                  <a:pt x="662940" y="449580"/>
                </a:lnTo>
                <a:lnTo>
                  <a:pt x="685800" y="472440"/>
                </a:lnTo>
                <a:lnTo>
                  <a:pt x="731520" y="502920"/>
                </a:lnTo>
                <a:lnTo>
                  <a:pt x="754380" y="518160"/>
                </a:lnTo>
                <a:lnTo>
                  <a:pt x="800100" y="541020"/>
                </a:lnTo>
                <a:lnTo>
                  <a:pt x="853440" y="533400"/>
                </a:lnTo>
                <a:lnTo>
                  <a:pt x="891540" y="541020"/>
                </a:lnTo>
                <a:lnTo>
                  <a:pt x="944880" y="541020"/>
                </a:lnTo>
                <a:lnTo>
                  <a:pt x="975360" y="563880"/>
                </a:lnTo>
                <a:lnTo>
                  <a:pt x="990600" y="594360"/>
                </a:lnTo>
                <a:lnTo>
                  <a:pt x="982980" y="655320"/>
                </a:lnTo>
                <a:lnTo>
                  <a:pt x="982980" y="693420"/>
                </a:lnTo>
                <a:lnTo>
                  <a:pt x="1013460" y="731520"/>
                </a:lnTo>
                <a:lnTo>
                  <a:pt x="1005840" y="784860"/>
                </a:lnTo>
                <a:lnTo>
                  <a:pt x="982980" y="800100"/>
                </a:lnTo>
                <a:lnTo>
                  <a:pt x="982980" y="830580"/>
                </a:lnTo>
                <a:lnTo>
                  <a:pt x="998220" y="845820"/>
                </a:lnTo>
                <a:lnTo>
                  <a:pt x="1021080" y="861060"/>
                </a:lnTo>
                <a:lnTo>
                  <a:pt x="998220" y="891540"/>
                </a:lnTo>
                <a:lnTo>
                  <a:pt x="975360" y="914400"/>
                </a:lnTo>
                <a:lnTo>
                  <a:pt x="937260" y="937260"/>
                </a:lnTo>
                <a:lnTo>
                  <a:pt x="876300" y="922020"/>
                </a:lnTo>
                <a:lnTo>
                  <a:pt x="822960" y="929640"/>
                </a:lnTo>
                <a:lnTo>
                  <a:pt x="807720" y="960120"/>
                </a:lnTo>
                <a:lnTo>
                  <a:pt x="807720" y="960120"/>
                </a:lnTo>
                <a:lnTo>
                  <a:pt x="830580" y="1059180"/>
                </a:lnTo>
                <a:lnTo>
                  <a:pt x="807720" y="1074420"/>
                </a:lnTo>
                <a:lnTo>
                  <a:pt x="800100" y="1104900"/>
                </a:lnTo>
                <a:lnTo>
                  <a:pt x="800100" y="1135380"/>
                </a:lnTo>
                <a:lnTo>
                  <a:pt x="800100" y="1181100"/>
                </a:lnTo>
                <a:lnTo>
                  <a:pt x="822960" y="1211580"/>
                </a:lnTo>
                <a:lnTo>
                  <a:pt x="838200" y="1249680"/>
                </a:lnTo>
                <a:lnTo>
                  <a:pt x="830580" y="1303020"/>
                </a:lnTo>
                <a:lnTo>
                  <a:pt x="815340" y="1348740"/>
                </a:lnTo>
                <a:lnTo>
                  <a:pt x="800100" y="1402080"/>
                </a:lnTo>
                <a:lnTo>
                  <a:pt x="792480" y="1455420"/>
                </a:lnTo>
                <a:lnTo>
                  <a:pt x="792480" y="1470660"/>
                </a:lnTo>
                <a:lnTo>
                  <a:pt x="754380" y="1470660"/>
                </a:lnTo>
                <a:lnTo>
                  <a:pt x="731520" y="1432560"/>
                </a:lnTo>
                <a:lnTo>
                  <a:pt x="731520" y="1386840"/>
                </a:lnTo>
                <a:lnTo>
                  <a:pt x="723900" y="1356360"/>
                </a:lnTo>
                <a:lnTo>
                  <a:pt x="731520" y="1318260"/>
                </a:lnTo>
                <a:lnTo>
                  <a:pt x="662940" y="1287780"/>
                </a:lnTo>
                <a:lnTo>
                  <a:pt x="609600" y="1264920"/>
                </a:lnTo>
                <a:lnTo>
                  <a:pt x="594360" y="1272540"/>
                </a:lnTo>
                <a:lnTo>
                  <a:pt x="525780" y="1295400"/>
                </a:lnTo>
                <a:lnTo>
                  <a:pt x="510540" y="1295400"/>
                </a:lnTo>
                <a:lnTo>
                  <a:pt x="480060" y="1257300"/>
                </a:lnTo>
                <a:lnTo>
                  <a:pt x="441960" y="1188720"/>
                </a:lnTo>
                <a:lnTo>
                  <a:pt x="403860" y="1165860"/>
                </a:lnTo>
                <a:lnTo>
                  <a:pt x="381000" y="1127760"/>
                </a:lnTo>
                <a:lnTo>
                  <a:pt x="342900" y="1097280"/>
                </a:lnTo>
                <a:lnTo>
                  <a:pt x="312420" y="1089660"/>
                </a:lnTo>
                <a:lnTo>
                  <a:pt x="259080" y="1082040"/>
                </a:lnTo>
                <a:lnTo>
                  <a:pt x="198120" y="1066800"/>
                </a:lnTo>
                <a:lnTo>
                  <a:pt x="137160" y="1066800"/>
                </a:lnTo>
                <a:lnTo>
                  <a:pt x="137160" y="1066800"/>
                </a:lnTo>
                <a:lnTo>
                  <a:pt x="121920" y="1043940"/>
                </a:lnTo>
                <a:lnTo>
                  <a:pt x="91440" y="1013460"/>
                </a:lnTo>
                <a:lnTo>
                  <a:pt x="68580" y="1005840"/>
                </a:lnTo>
                <a:lnTo>
                  <a:pt x="0" y="96774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orme libre : forme 23">
            <a:extLst>
              <a:ext uri="{FF2B5EF4-FFF2-40B4-BE49-F238E27FC236}">
                <a16:creationId xmlns:a16="http://schemas.microsoft.com/office/drawing/2014/main" id="{E802FF88-698B-EB46-31A0-3259E22F540D}"/>
              </a:ext>
            </a:extLst>
          </p:cNvPr>
          <p:cNvSpPr/>
          <p:nvPr/>
        </p:nvSpPr>
        <p:spPr>
          <a:xfrm>
            <a:off x="3324511" y="943521"/>
            <a:ext cx="362210" cy="623190"/>
          </a:xfrm>
          <a:custGeom>
            <a:avLst/>
            <a:gdLst>
              <a:gd name="connsiteX0" fmla="*/ 110659 w 355276"/>
              <a:gd name="connsiteY0" fmla="*/ 0 h 623190"/>
              <a:gd name="connsiteX1" fmla="*/ 110659 w 355276"/>
              <a:gd name="connsiteY1" fmla="*/ 0 h 623190"/>
              <a:gd name="connsiteX2" fmla="*/ 93187 w 355276"/>
              <a:gd name="connsiteY2" fmla="*/ 46594 h 623190"/>
              <a:gd name="connsiteX3" fmla="*/ 81538 w 355276"/>
              <a:gd name="connsiteY3" fmla="*/ 58242 h 623190"/>
              <a:gd name="connsiteX4" fmla="*/ 58242 w 355276"/>
              <a:gd name="connsiteY4" fmla="*/ 87363 h 623190"/>
              <a:gd name="connsiteX5" fmla="*/ 29121 w 355276"/>
              <a:gd name="connsiteY5" fmla="*/ 133957 h 623190"/>
              <a:gd name="connsiteX6" fmla="*/ 11648 w 355276"/>
              <a:gd name="connsiteY6" fmla="*/ 163078 h 623190"/>
              <a:gd name="connsiteX7" fmla="*/ 0 w 355276"/>
              <a:gd name="connsiteY7" fmla="*/ 192199 h 623190"/>
              <a:gd name="connsiteX8" fmla="*/ 5824 w 355276"/>
              <a:gd name="connsiteY8" fmla="*/ 209671 h 623190"/>
              <a:gd name="connsiteX9" fmla="*/ 17472 w 355276"/>
              <a:gd name="connsiteY9" fmla="*/ 232968 h 623190"/>
              <a:gd name="connsiteX10" fmla="*/ 34945 w 355276"/>
              <a:gd name="connsiteY10" fmla="*/ 314507 h 623190"/>
              <a:gd name="connsiteX11" fmla="*/ 46593 w 355276"/>
              <a:gd name="connsiteY11" fmla="*/ 331980 h 623190"/>
              <a:gd name="connsiteX12" fmla="*/ 69890 w 355276"/>
              <a:gd name="connsiteY12" fmla="*/ 337804 h 623190"/>
              <a:gd name="connsiteX13" fmla="*/ 87363 w 355276"/>
              <a:gd name="connsiteY13" fmla="*/ 384397 h 623190"/>
              <a:gd name="connsiteX14" fmla="*/ 64066 w 355276"/>
              <a:gd name="connsiteY14" fmla="*/ 471761 h 623190"/>
              <a:gd name="connsiteX15" fmla="*/ 64066 w 355276"/>
              <a:gd name="connsiteY15" fmla="*/ 524178 h 623190"/>
              <a:gd name="connsiteX16" fmla="*/ 81538 w 355276"/>
              <a:gd name="connsiteY16" fmla="*/ 570772 h 623190"/>
              <a:gd name="connsiteX17" fmla="*/ 128132 w 355276"/>
              <a:gd name="connsiteY17" fmla="*/ 623190 h 623190"/>
              <a:gd name="connsiteX18" fmla="*/ 203847 w 355276"/>
              <a:gd name="connsiteY18" fmla="*/ 617366 h 623190"/>
              <a:gd name="connsiteX19" fmla="*/ 285386 w 355276"/>
              <a:gd name="connsiteY19" fmla="*/ 605717 h 623190"/>
              <a:gd name="connsiteX20" fmla="*/ 285386 w 355276"/>
              <a:gd name="connsiteY20" fmla="*/ 605717 h 623190"/>
              <a:gd name="connsiteX21" fmla="*/ 355276 w 355276"/>
              <a:gd name="connsiteY21" fmla="*/ 576596 h 623190"/>
              <a:gd name="connsiteX22" fmla="*/ 349452 w 355276"/>
              <a:gd name="connsiteY22" fmla="*/ 559124 h 623190"/>
              <a:gd name="connsiteX23" fmla="*/ 337803 w 355276"/>
              <a:gd name="connsiteY23" fmla="*/ 512530 h 623190"/>
              <a:gd name="connsiteX24" fmla="*/ 326155 w 355276"/>
              <a:gd name="connsiteY24" fmla="*/ 471761 h 623190"/>
              <a:gd name="connsiteX25" fmla="*/ 308682 w 355276"/>
              <a:gd name="connsiteY25" fmla="*/ 430991 h 623190"/>
              <a:gd name="connsiteX26" fmla="*/ 297034 w 355276"/>
              <a:gd name="connsiteY26" fmla="*/ 390222 h 623190"/>
              <a:gd name="connsiteX27" fmla="*/ 273737 w 355276"/>
              <a:gd name="connsiteY27" fmla="*/ 378573 h 623190"/>
              <a:gd name="connsiteX28" fmla="*/ 267913 w 355276"/>
              <a:gd name="connsiteY28" fmla="*/ 349452 h 623190"/>
              <a:gd name="connsiteX29" fmla="*/ 267913 w 355276"/>
              <a:gd name="connsiteY29" fmla="*/ 320331 h 623190"/>
              <a:gd name="connsiteX30" fmla="*/ 291210 w 355276"/>
              <a:gd name="connsiteY30" fmla="*/ 308683 h 623190"/>
              <a:gd name="connsiteX31" fmla="*/ 349452 w 355276"/>
              <a:gd name="connsiteY31" fmla="*/ 262089 h 623190"/>
              <a:gd name="connsiteX32" fmla="*/ 355276 w 355276"/>
              <a:gd name="connsiteY32" fmla="*/ 221320 h 623190"/>
              <a:gd name="connsiteX33" fmla="*/ 337803 w 355276"/>
              <a:gd name="connsiteY33" fmla="*/ 203847 h 623190"/>
              <a:gd name="connsiteX34" fmla="*/ 279561 w 355276"/>
              <a:gd name="connsiteY34" fmla="*/ 174726 h 623190"/>
              <a:gd name="connsiteX35" fmla="*/ 250440 w 355276"/>
              <a:gd name="connsiteY35" fmla="*/ 157254 h 623190"/>
              <a:gd name="connsiteX36" fmla="*/ 221319 w 355276"/>
              <a:gd name="connsiteY36" fmla="*/ 133957 h 623190"/>
              <a:gd name="connsiteX37" fmla="*/ 192198 w 355276"/>
              <a:gd name="connsiteY37" fmla="*/ 99011 h 623190"/>
              <a:gd name="connsiteX38" fmla="*/ 180550 w 355276"/>
              <a:gd name="connsiteY38" fmla="*/ 75715 h 623190"/>
              <a:gd name="connsiteX39" fmla="*/ 163077 w 355276"/>
              <a:gd name="connsiteY39" fmla="*/ 46594 h 623190"/>
              <a:gd name="connsiteX40" fmla="*/ 110659 w 355276"/>
              <a:gd name="connsiteY40" fmla="*/ 0 h 623190"/>
              <a:gd name="connsiteX0" fmla="*/ 110659 w 355276"/>
              <a:gd name="connsiteY0" fmla="*/ 0 h 623190"/>
              <a:gd name="connsiteX1" fmla="*/ 110659 w 355276"/>
              <a:gd name="connsiteY1" fmla="*/ 0 h 623190"/>
              <a:gd name="connsiteX2" fmla="*/ 93187 w 355276"/>
              <a:gd name="connsiteY2" fmla="*/ 46594 h 623190"/>
              <a:gd name="connsiteX3" fmla="*/ 81538 w 355276"/>
              <a:gd name="connsiteY3" fmla="*/ 58242 h 623190"/>
              <a:gd name="connsiteX4" fmla="*/ 46593 w 355276"/>
              <a:gd name="connsiteY4" fmla="*/ 69890 h 623190"/>
              <a:gd name="connsiteX5" fmla="*/ 29121 w 355276"/>
              <a:gd name="connsiteY5" fmla="*/ 133957 h 623190"/>
              <a:gd name="connsiteX6" fmla="*/ 11648 w 355276"/>
              <a:gd name="connsiteY6" fmla="*/ 163078 h 623190"/>
              <a:gd name="connsiteX7" fmla="*/ 0 w 355276"/>
              <a:gd name="connsiteY7" fmla="*/ 192199 h 623190"/>
              <a:gd name="connsiteX8" fmla="*/ 5824 w 355276"/>
              <a:gd name="connsiteY8" fmla="*/ 209671 h 623190"/>
              <a:gd name="connsiteX9" fmla="*/ 17472 w 355276"/>
              <a:gd name="connsiteY9" fmla="*/ 232968 h 623190"/>
              <a:gd name="connsiteX10" fmla="*/ 34945 w 355276"/>
              <a:gd name="connsiteY10" fmla="*/ 314507 h 623190"/>
              <a:gd name="connsiteX11" fmla="*/ 46593 w 355276"/>
              <a:gd name="connsiteY11" fmla="*/ 331980 h 623190"/>
              <a:gd name="connsiteX12" fmla="*/ 69890 w 355276"/>
              <a:gd name="connsiteY12" fmla="*/ 337804 h 623190"/>
              <a:gd name="connsiteX13" fmla="*/ 87363 w 355276"/>
              <a:gd name="connsiteY13" fmla="*/ 384397 h 623190"/>
              <a:gd name="connsiteX14" fmla="*/ 64066 w 355276"/>
              <a:gd name="connsiteY14" fmla="*/ 471761 h 623190"/>
              <a:gd name="connsiteX15" fmla="*/ 64066 w 355276"/>
              <a:gd name="connsiteY15" fmla="*/ 524178 h 623190"/>
              <a:gd name="connsiteX16" fmla="*/ 81538 w 355276"/>
              <a:gd name="connsiteY16" fmla="*/ 570772 h 623190"/>
              <a:gd name="connsiteX17" fmla="*/ 128132 w 355276"/>
              <a:gd name="connsiteY17" fmla="*/ 623190 h 623190"/>
              <a:gd name="connsiteX18" fmla="*/ 203847 w 355276"/>
              <a:gd name="connsiteY18" fmla="*/ 617366 h 623190"/>
              <a:gd name="connsiteX19" fmla="*/ 285386 w 355276"/>
              <a:gd name="connsiteY19" fmla="*/ 605717 h 623190"/>
              <a:gd name="connsiteX20" fmla="*/ 285386 w 355276"/>
              <a:gd name="connsiteY20" fmla="*/ 605717 h 623190"/>
              <a:gd name="connsiteX21" fmla="*/ 355276 w 355276"/>
              <a:gd name="connsiteY21" fmla="*/ 576596 h 623190"/>
              <a:gd name="connsiteX22" fmla="*/ 349452 w 355276"/>
              <a:gd name="connsiteY22" fmla="*/ 559124 h 623190"/>
              <a:gd name="connsiteX23" fmla="*/ 337803 w 355276"/>
              <a:gd name="connsiteY23" fmla="*/ 512530 h 623190"/>
              <a:gd name="connsiteX24" fmla="*/ 326155 w 355276"/>
              <a:gd name="connsiteY24" fmla="*/ 471761 h 623190"/>
              <a:gd name="connsiteX25" fmla="*/ 308682 w 355276"/>
              <a:gd name="connsiteY25" fmla="*/ 430991 h 623190"/>
              <a:gd name="connsiteX26" fmla="*/ 297034 w 355276"/>
              <a:gd name="connsiteY26" fmla="*/ 390222 h 623190"/>
              <a:gd name="connsiteX27" fmla="*/ 273737 w 355276"/>
              <a:gd name="connsiteY27" fmla="*/ 378573 h 623190"/>
              <a:gd name="connsiteX28" fmla="*/ 267913 w 355276"/>
              <a:gd name="connsiteY28" fmla="*/ 349452 h 623190"/>
              <a:gd name="connsiteX29" fmla="*/ 267913 w 355276"/>
              <a:gd name="connsiteY29" fmla="*/ 320331 h 623190"/>
              <a:gd name="connsiteX30" fmla="*/ 291210 w 355276"/>
              <a:gd name="connsiteY30" fmla="*/ 308683 h 623190"/>
              <a:gd name="connsiteX31" fmla="*/ 349452 w 355276"/>
              <a:gd name="connsiteY31" fmla="*/ 262089 h 623190"/>
              <a:gd name="connsiteX32" fmla="*/ 355276 w 355276"/>
              <a:gd name="connsiteY32" fmla="*/ 221320 h 623190"/>
              <a:gd name="connsiteX33" fmla="*/ 337803 w 355276"/>
              <a:gd name="connsiteY33" fmla="*/ 203847 h 623190"/>
              <a:gd name="connsiteX34" fmla="*/ 279561 w 355276"/>
              <a:gd name="connsiteY34" fmla="*/ 174726 h 623190"/>
              <a:gd name="connsiteX35" fmla="*/ 250440 w 355276"/>
              <a:gd name="connsiteY35" fmla="*/ 157254 h 623190"/>
              <a:gd name="connsiteX36" fmla="*/ 221319 w 355276"/>
              <a:gd name="connsiteY36" fmla="*/ 133957 h 623190"/>
              <a:gd name="connsiteX37" fmla="*/ 192198 w 355276"/>
              <a:gd name="connsiteY37" fmla="*/ 99011 h 623190"/>
              <a:gd name="connsiteX38" fmla="*/ 180550 w 355276"/>
              <a:gd name="connsiteY38" fmla="*/ 75715 h 623190"/>
              <a:gd name="connsiteX39" fmla="*/ 163077 w 355276"/>
              <a:gd name="connsiteY39" fmla="*/ 46594 h 623190"/>
              <a:gd name="connsiteX40" fmla="*/ 110659 w 355276"/>
              <a:gd name="connsiteY40" fmla="*/ 0 h 623190"/>
              <a:gd name="connsiteX0" fmla="*/ 117593 w 362210"/>
              <a:gd name="connsiteY0" fmla="*/ 0 h 623190"/>
              <a:gd name="connsiteX1" fmla="*/ 117593 w 362210"/>
              <a:gd name="connsiteY1" fmla="*/ 0 h 623190"/>
              <a:gd name="connsiteX2" fmla="*/ 100121 w 362210"/>
              <a:gd name="connsiteY2" fmla="*/ 46594 h 623190"/>
              <a:gd name="connsiteX3" fmla="*/ 88472 w 362210"/>
              <a:gd name="connsiteY3" fmla="*/ 58242 h 623190"/>
              <a:gd name="connsiteX4" fmla="*/ 53527 w 362210"/>
              <a:gd name="connsiteY4" fmla="*/ 69890 h 623190"/>
              <a:gd name="connsiteX5" fmla="*/ 36055 w 362210"/>
              <a:gd name="connsiteY5" fmla="*/ 133957 h 623190"/>
              <a:gd name="connsiteX6" fmla="*/ 1109 w 362210"/>
              <a:gd name="connsiteY6" fmla="*/ 145605 h 623190"/>
              <a:gd name="connsiteX7" fmla="*/ 6934 w 362210"/>
              <a:gd name="connsiteY7" fmla="*/ 192199 h 623190"/>
              <a:gd name="connsiteX8" fmla="*/ 12758 w 362210"/>
              <a:gd name="connsiteY8" fmla="*/ 209671 h 623190"/>
              <a:gd name="connsiteX9" fmla="*/ 24406 w 362210"/>
              <a:gd name="connsiteY9" fmla="*/ 232968 h 623190"/>
              <a:gd name="connsiteX10" fmla="*/ 41879 w 362210"/>
              <a:gd name="connsiteY10" fmla="*/ 314507 h 623190"/>
              <a:gd name="connsiteX11" fmla="*/ 53527 w 362210"/>
              <a:gd name="connsiteY11" fmla="*/ 331980 h 623190"/>
              <a:gd name="connsiteX12" fmla="*/ 76824 w 362210"/>
              <a:gd name="connsiteY12" fmla="*/ 337804 h 623190"/>
              <a:gd name="connsiteX13" fmla="*/ 94297 w 362210"/>
              <a:gd name="connsiteY13" fmla="*/ 384397 h 623190"/>
              <a:gd name="connsiteX14" fmla="*/ 71000 w 362210"/>
              <a:gd name="connsiteY14" fmla="*/ 471761 h 623190"/>
              <a:gd name="connsiteX15" fmla="*/ 71000 w 362210"/>
              <a:gd name="connsiteY15" fmla="*/ 524178 h 623190"/>
              <a:gd name="connsiteX16" fmla="*/ 88472 w 362210"/>
              <a:gd name="connsiteY16" fmla="*/ 570772 h 623190"/>
              <a:gd name="connsiteX17" fmla="*/ 135066 w 362210"/>
              <a:gd name="connsiteY17" fmla="*/ 623190 h 623190"/>
              <a:gd name="connsiteX18" fmla="*/ 210781 w 362210"/>
              <a:gd name="connsiteY18" fmla="*/ 617366 h 623190"/>
              <a:gd name="connsiteX19" fmla="*/ 292320 w 362210"/>
              <a:gd name="connsiteY19" fmla="*/ 605717 h 623190"/>
              <a:gd name="connsiteX20" fmla="*/ 292320 w 362210"/>
              <a:gd name="connsiteY20" fmla="*/ 605717 h 623190"/>
              <a:gd name="connsiteX21" fmla="*/ 362210 w 362210"/>
              <a:gd name="connsiteY21" fmla="*/ 576596 h 623190"/>
              <a:gd name="connsiteX22" fmla="*/ 356386 w 362210"/>
              <a:gd name="connsiteY22" fmla="*/ 559124 h 623190"/>
              <a:gd name="connsiteX23" fmla="*/ 344737 w 362210"/>
              <a:gd name="connsiteY23" fmla="*/ 512530 h 623190"/>
              <a:gd name="connsiteX24" fmla="*/ 333089 w 362210"/>
              <a:gd name="connsiteY24" fmla="*/ 471761 h 623190"/>
              <a:gd name="connsiteX25" fmla="*/ 315616 w 362210"/>
              <a:gd name="connsiteY25" fmla="*/ 430991 h 623190"/>
              <a:gd name="connsiteX26" fmla="*/ 303968 w 362210"/>
              <a:gd name="connsiteY26" fmla="*/ 390222 h 623190"/>
              <a:gd name="connsiteX27" fmla="*/ 280671 w 362210"/>
              <a:gd name="connsiteY27" fmla="*/ 378573 h 623190"/>
              <a:gd name="connsiteX28" fmla="*/ 274847 w 362210"/>
              <a:gd name="connsiteY28" fmla="*/ 349452 h 623190"/>
              <a:gd name="connsiteX29" fmla="*/ 274847 w 362210"/>
              <a:gd name="connsiteY29" fmla="*/ 320331 h 623190"/>
              <a:gd name="connsiteX30" fmla="*/ 298144 w 362210"/>
              <a:gd name="connsiteY30" fmla="*/ 308683 h 623190"/>
              <a:gd name="connsiteX31" fmla="*/ 356386 w 362210"/>
              <a:gd name="connsiteY31" fmla="*/ 262089 h 623190"/>
              <a:gd name="connsiteX32" fmla="*/ 362210 w 362210"/>
              <a:gd name="connsiteY32" fmla="*/ 221320 h 623190"/>
              <a:gd name="connsiteX33" fmla="*/ 344737 w 362210"/>
              <a:gd name="connsiteY33" fmla="*/ 203847 h 623190"/>
              <a:gd name="connsiteX34" fmla="*/ 286495 w 362210"/>
              <a:gd name="connsiteY34" fmla="*/ 174726 h 623190"/>
              <a:gd name="connsiteX35" fmla="*/ 257374 w 362210"/>
              <a:gd name="connsiteY35" fmla="*/ 157254 h 623190"/>
              <a:gd name="connsiteX36" fmla="*/ 228253 w 362210"/>
              <a:gd name="connsiteY36" fmla="*/ 133957 h 623190"/>
              <a:gd name="connsiteX37" fmla="*/ 199132 w 362210"/>
              <a:gd name="connsiteY37" fmla="*/ 99011 h 623190"/>
              <a:gd name="connsiteX38" fmla="*/ 187484 w 362210"/>
              <a:gd name="connsiteY38" fmla="*/ 75715 h 623190"/>
              <a:gd name="connsiteX39" fmla="*/ 170011 w 362210"/>
              <a:gd name="connsiteY39" fmla="*/ 46594 h 623190"/>
              <a:gd name="connsiteX40" fmla="*/ 117593 w 362210"/>
              <a:gd name="connsiteY40" fmla="*/ 0 h 623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62210" h="623190">
                <a:moveTo>
                  <a:pt x="117593" y="0"/>
                </a:moveTo>
                <a:lnTo>
                  <a:pt x="117593" y="0"/>
                </a:lnTo>
                <a:cubicBezTo>
                  <a:pt x="111769" y="15531"/>
                  <a:pt x="107539" y="31758"/>
                  <a:pt x="100121" y="46594"/>
                </a:cubicBezTo>
                <a:cubicBezTo>
                  <a:pt x="97665" y="51505"/>
                  <a:pt x="96238" y="54359"/>
                  <a:pt x="88472" y="58242"/>
                </a:cubicBezTo>
                <a:cubicBezTo>
                  <a:pt x="80706" y="62125"/>
                  <a:pt x="88328" y="46690"/>
                  <a:pt x="53527" y="69890"/>
                </a:cubicBezTo>
                <a:cubicBezTo>
                  <a:pt x="39664" y="111476"/>
                  <a:pt x="63743" y="115497"/>
                  <a:pt x="36055" y="133957"/>
                </a:cubicBezTo>
                <a:cubicBezTo>
                  <a:pt x="17763" y="188824"/>
                  <a:pt x="26696" y="100826"/>
                  <a:pt x="1109" y="145605"/>
                </a:cubicBezTo>
                <a:cubicBezTo>
                  <a:pt x="-4078" y="154682"/>
                  <a:pt x="10817" y="182492"/>
                  <a:pt x="6934" y="192199"/>
                </a:cubicBezTo>
                <a:cubicBezTo>
                  <a:pt x="8875" y="198023"/>
                  <a:pt x="10340" y="204028"/>
                  <a:pt x="12758" y="209671"/>
                </a:cubicBezTo>
                <a:cubicBezTo>
                  <a:pt x="16178" y="217651"/>
                  <a:pt x="21911" y="224652"/>
                  <a:pt x="24406" y="232968"/>
                </a:cubicBezTo>
                <a:cubicBezTo>
                  <a:pt x="30565" y="253498"/>
                  <a:pt x="30480" y="297407"/>
                  <a:pt x="41879" y="314507"/>
                </a:cubicBezTo>
                <a:cubicBezTo>
                  <a:pt x="45762" y="320331"/>
                  <a:pt x="47703" y="328097"/>
                  <a:pt x="53527" y="331980"/>
                </a:cubicBezTo>
                <a:cubicBezTo>
                  <a:pt x="60187" y="336420"/>
                  <a:pt x="69058" y="335863"/>
                  <a:pt x="76824" y="337804"/>
                </a:cubicBezTo>
                <a:cubicBezTo>
                  <a:pt x="98956" y="367313"/>
                  <a:pt x="94297" y="351394"/>
                  <a:pt x="94297" y="384397"/>
                </a:cubicBezTo>
                <a:lnTo>
                  <a:pt x="71000" y="471761"/>
                </a:lnTo>
                <a:lnTo>
                  <a:pt x="71000" y="524178"/>
                </a:lnTo>
                <a:lnTo>
                  <a:pt x="88472" y="570772"/>
                </a:lnTo>
                <a:lnTo>
                  <a:pt x="135066" y="623190"/>
                </a:lnTo>
                <a:lnTo>
                  <a:pt x="210781" y="617366"/>
                </a:lnTo>
                <a:lnTo>
                  <a:pt x="292320" y="605717"/>
                </a:lnTo>
                <a:lnTo>
                  <a:pt x="292320" y="605717"/>
                </a:lnTo>
                <a:lnTo>
                  <a:pt x="362210" y="576596"/>
                </a:lnTo>
                <a:lnTo>
                  <a:pt x="356386" y="559124"/>
                </a:lnTo>
                <a:lnTo>
                  <a:pt x="344737" y="512530"/>
                </a:lnTo>
                <a:lnTo>
                  <a:pt x="333089" y="471761"/>
                </a:lnTo>
                <a:lnTo>
                  <a:pt x="315616" y="430991"/>
                </a:lnTo>
                <a:lnTo>
                  <a:pt x="303968" y="390222"/>
                </a:lnTo>
                <a:lnTo>
                  <a:pt x="280671" y="378573"/>
                </a:lnTo>
                <a:lnTo>
                  <a:pt x="274847" y="349452"/>
                </a:lnTo>
                <a:lnTo>
                  <a:pt x="274847" y="320331"/>
                </a:lnTo>
                <a:lnTo>
                  <a:pt x="298144" y="308683"/>
                </a:lnTo>
                <a:lnTo>
                  <a:pt x="356386" y="262089"/>
                </a:lnTo>
                <a:lnTo>
                  <a:pt x="362210" y="221320"/>
                </a:lnTo>
                <a:lnTo>
                  <a:pt x="344737" y="203847"/>
                </a:lnTo>
                <a:lnTo>
                  <a:pt x="286495" y="174726"/>
                </a:lnTo>
                <a:lnTo>
                  <a:pt x="257374" y="157254"/>
                </a:lnTo>
                <a:lnTo>
                  <a:pt x="228253" y="133957"/>
                </a:lnTo>
                <a:lnTo>
                  <a:pt x="199132" y="99011"/>
                </a:lnTo>
                <a:lnTo>
                  <a:pt x="187484" y="75715"/>
                </a:lnTo>
                <a:lnTo>
                  <a:pt x="170011" y="46594"/>
                </a:lnTo>
                <a:lnTo>
                  <a:pt x="117593" y="0"/>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Forme libre : forme 51">
            <a:extLst>
              <a:ext uri="{FF2B5EF4-FFF2-40B4-BE49-F238E27FC236}">
                <a16:creationId xmlns:a16="http://schemas.microsoft.com/office/drawing/2014/main" id="{AB666293-834D-E0EB-7DD3-3813F4372E55}"/>
              </a:ext>
            </a:extLst>
          </p:cNvPr>
          <p:cNvSpPr/>
          <p:nvPr/>
        </p:nvSpPr>
        <p:spPr>
          <a:xfrm>
            <a:off x="2278380" y="662940"/>
            <a:ext cx="1150620" cy="952500"/>
          </a:xfrm>
          <a:custGeom>
            <a:avLst/>
            <a:gdLst>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43940 w 1150620"/>
              <a:gd name="connsiteY8" fmla="*/ 586740 h 952500"/>
              <a:gd name="connsiteX9" fmla="*/ 1059180 w 1150620"/>
              <a:gd name="connsiteY9" fmla="*/ 51054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59180 w 1150620"/>
              <a:gd name="connsiteY9" fmla="*/ 51054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74420 w 1150620"/>
              <a:gd name="connsiteY9" fmla="*/ 53340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72440 w 1150620"/>
              <a:gd name="connsiteY64" fmla="*/ 54102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 name="connsiteX0" fmla="*/ 487680 w 1150620"/>
              <a:gd name="connsiteY0" fmla="*/ 845820 h 952500"/>
              <a:gd name="connsiteX1" fmla="*/ 571500 w 1150620"/>
              <a:gd name="connsiteY1" fmla="*/ 952500 h 952500"/>
              <a:gd name="connsiteX2" fmla="*/ 754380 w 1150620"/>
              <a:gd name="connsiteY2" fmla="*/ 899160 h 952500"/>
              <a:gd name="connsiteX3" fmla="*/ 769620 w 1150620"/>
              <a:gd name="connsiteY3" fmla="*/ 822960 h 952500"/>
              <a:gd name="connsiteX4" fmla="*/ 739140 w 1150620"/>
              <a:gd name="connsiteY4" fmla="*/ 762000 h 952500"/>
              <a:gd name="connsiteX5" fmla="*/ 739140 w 1150620"/>
              <a:gd name="connsiteY5" fmla="*/ 708660 h 952500"/>
              <a:gd name="connsiteX6" fmla="*/ 739140 w 1150620"/>
              <a:gd name="connsiteY6" fmla="*/ 670560 h 952500"/>
              <a:gd name="connsiteX7" fmla="*/ 861060 w 1150620"/>
              <a:gd name="connsiteY7" fmla="*/ 685800 h 952500"/>
              <a:gd name="connsiteX8" fmla="*/ 1066800 w 1150620"/>
              <a:gd name="connsiteY8" fmla="*/ 579120 h 952500"/>
              <a:gd name="connsiteX9" fmla="*/ 1074420 w 1150620"/>
              <a:gd name="connsiteY9" fmla="*/ 533400 h 952500"/>
              <a:gd name="connsiteX10" fmla="*/ 1036320 w 1150620"/>
              <a:gd name="connsiteY10" fmla="*/ 449580 h 952500"/>
              <a:gd name="connsiteX11" fmla="*/ 1043940 w 1150620"/>
              <a:gd name="connsiteY11" fmla="*/ 426720 h 952500"/>
              <a:gd name="connsiteX12" fmla="*/ 1074420 w 1150620"/>
              <a:gd name="connsiteY12" fmla="*/ 396240 h 952500"/>
              <a:gd name="connsiteX13" fmla="*/ 1104900 w 1150620"/>
              <a:gd name="connsiteY13" fmla="*/ 335280 h 952500"/>
              <a:gd name="connsiteX14" fmla="*/ 1135380 w 1150620"/>
              <a:gd name="connsiteY14" fmla="*/ 297180 h 952500"/>
              <a:gd name="connsiteX15" fmla="*/ 1150620 w 1150620"/>
              <a:gd name="connsiteY15" fmla="*/ 281940 h 952500"/>
              <a:gd name="connsiteX16" fmla="*/ 1074420 w 1150620"/>
              <a:gd name="connsiteY16" fmla="*/ 220980 h 952500"/>
              <a:gd name="connsiteX17" fmla="*/ 990600 w 1150620"/>
              <a:gd name="connsiteY17" fmla="*/ 182880 h 952500"/>
              <a:gd name="connsiteX18" fmla="*/ 914400 w 1150620"/>
              <a:gd name="connsiteY18" fmla="*/ 152400 h 952500"/>
              <a:gd name="connsiteX19" fmla="*/ 876300 w 1150620"/>
              <a:gd name="connsiteY19" fmla="*/ 152400 h 952500"/>
              <a:gd name="connsiteX20" fmla="*/ 845820 w 1150620"/>
              <a:gd name="connsiteY20" fmla="*/ 129540 h 952500"/>
              <a:gd name="connsiteX21" fmla="*/ 845820 w 1150620"/>
              <a:gd name="connsiteY21" fmla="*/ 129540 h 952500"/>
              <a:gd name="connsiteX22" fmla="*/ 762000 w 1150620"/>
              <a:gd name="connsiteY22" fmla="*/ 129540 h 952500"/>
              <a:gd name="connsiteX23" fmla="*/ 731520 w 1150620"/>
              <a:gd name="connsiteY23" fmla="*/ 144780 h 952500"/>
              <a:gd name="connsiteX24" fmla="*/ 678180 w 1150620"/>
              <a:gd name="connsiteY24" fmla="*/ 121920 h 952500"/>
              <a:gd name="connsiteX25" fmla="*/ 632460 w 1150620"/>
              <a:gd name="connsiteY25" fmla="*/ 114300 h 952500"/>
              <a:gd name="connsiteX26" fmla="*/ 586740 w 1150620"/>
              <a:gd name="connsiteY26" fmla="*/ 106680 h 952500"/>
              <a:gd name="connsiteX27" fmla="*/ 556260 w 1150620"/>
              <a:gd name="connsiteY27" fmla="*/ 99060 h 952500"/>
              <a:gd name="connsiteX28" fmla="*/ 487680 w 1150620"/>
              <a:gd name="connsiteY28" fmla="*/ 83820 h 952500"/>
              <a:gd name="connsiteX29" fmla="*/ 434340 w 1150620"/>
              <a:gd name="connsiteY29" fmla="*/ 45720 h 952500"/>
              <a:gd name="connsiteX30" fmla="*/ 396240 w 1150620"/>
              <a:gd name="connsiteY30" fmla="*/ 22860 h 952500"/>
              <a:gd name="connsiteX31" fmla="*/ 320040 w 1150620"/>
              <a:gd name="connsiteY31" fmla="*/ 0 h 952500"/>
              <a:gd name="connsiteX32" fmla="*/ 281940 w 1150620"/>
              <a:gd name="connsiteY32" fmla="*/ 7620 h 952500"/>
              <a:gd name="connsiteX33" fmla="*/ 228600 w 1150620"/>
              <a:gd name="connsiteY33" fmla="*/ 22860 h 952500"/>
              <a:gd name="connsiteX34" fmla="*/ 198120 w 1150620"/>
              <a:gd name="connsiteY34" fmla="*/ 45720 h 952500"/>
              <a:gd name="connsiteX35" fmla="*/ 190500 w 1150620"/>
              <a:gd name="connsiteY35" fmla="*/ 106680 h 952500"/>
              <a:gd name="connsiteX36" fmla="*/ 190500 w 1150620"/>
              <a:gd name="connsiteY36" fmla="*/ 106680 h 952500"/>
              <a:gd name="connsiteX37" fmla="*/ 205740 w 1150620"/>
              <a:gd name="connsiteY37" fmla="*/ 114300 h 952500"/>
              <a:gd name="connsiteX38" fmla="*/ 205740 w 1150620"/>
              <a:gd name="connsiteY38" fmla="*/ 167640 h 952500"/>
              <a:gd name="connsiteX39" fmla="*/ 190500 w 1150620"/>
              <a:gd name="connsiteY39" fmla="*/ 205740 h 952500"/>
              <a:gd name="connsiteX40" fmla="*/ 167640 w 1150620"/>
              <a:gd name="connsiteY40" fmla="*/ 236220 h 952500"/>
              <a:gd name="connsiteX41" fmla="*/ 152400 w 1150620"/>
              <a:gd name="connsiteY41" fmla="*/ 243840 h 952500"/>
              <a:gd name="connsiteX42" fmla="*/ 121920 w 1150620"/>
              <a:gd name="connsiteY42" fmla="*/ 213360 h 952500"/>
              <a:gd name="connsiteX43" fmla="*/ 121920 w 1150620"/>
              <a:gd name="connsiteY43" fmla="*/ 190500 h 952500"/>
              <a:gd name="connsiteX44" fmla="*/ 99060 w 1150620"/>
              <a:gd name="connsiteY44" fmla="*/ 167640 h 952500"/>
              <a:gd name="connsiteX45" fmla="*/ 106680 w 1150620"/>
              <a:gd name="connsiteY45" fmla="*/ 129540 h 952500"/>
              <a:gd name="connsiteX46" fmla="*/ 129540 w 1150620"/>
              <a:gd name="connsiteY46" fmla="*/ 38100 h 952500"/>
              <a:gd name="connsiteX47" fmla="*/ 129540 w 1150620"/>
              <a:gd name="connsiteY47" fmla="*/ 7620 h 952500"/>
              <a:gd name="connsiteX48" fmla="*/ 129540 w 1150620"/>
              <a:gd name="connsiteY48" fmla="*/ 7620 h 952500"/>
              <a:gd name="connsiteX49" fmla="*/ 83820 w 1150620"/>
              <a:gd name="connsiteY49" fmla="*/ 45720 h 952500"/>
              <a:gd name="connsiteX50" fmla="*/ 60960 w 1150620"/>
              <a:gd name="connsiteY50" fmla="*/ 106680 h 952500"/>
              <a:gd name="connsiteX51" fmla="*/ 30480 w 1150620"/>
              <a:gd name="connsiteY51" fmla="*/ 144780 h 952500"/>
              <a:gd name="connsiteX52" fmla="*/ 0 w 1150620"/>
              <a:gd name="connsiteY52" fmla="*/ 213360 h 952500"/>
              <a:gd name="connsiteX53" fmla="*/ 7620 w 1150620"/>
              <a:gd name="connsiteY53" fmla="*/ 274320 h 952500"/>
              <a:gd name="connsiteX54" fmla="*/ 38100 w 1150620"/>
              <a:gd name="connsiteY54" fmla="*/ 274320 h 952500"/>
              <a:gd name="connsiteX55" fmla="*/ 60960 w 1150620"/>
              <a:gd name="connsiteY55" fmla="*/ 327660 h 952500"/>
              <a:gd name="connsiteX56" fmla="*/ 99060 w 1150620"/>
              <a:gd name="connsiteY56" fmla="*/ 358140 h 952500"/>
              <a:gd name="connsiteX57" fmla="*/ 152400 w 1150620"/>
              <a:gd name="connsiteY57" fmla="*/ 403860 h 952500"/>
              <a:gd name="connsiteX58" fmla="*/ 198120 w 1150620"/>
              <a:gd name="connsiteY58" fmla="*/ 441960 h 952500"/>
              <a:gd name="connsiteX59" fmla="*/ 243840 w 1150620"/>
              <a:gd name="connsiteY59" fmla="*/ 464820 h 952500"/>
              <a:gd name="connsiteX60" fmla="*/ 335280 w 1150620"/>
              <a:gd name="connsiteY60" fmla="*/ 472440 h 952500"/>
              <a:gd name="connsiteX61" fmla="*/ 396240 w 1150620"/>
              <a:gd name="connsiteY61" fmla="*/ 472440 h 952500"/>
              <a:gd name="connsiteX62" fmla="*/ 434340 w 1150620"/>
              <a:gd name="connsiteY62" fmla="*/ 480060 h 952500"/>
              <a:gd name="connsiteX63" fmla="*/ 472440 w 1150620"/>
              <a:gd name="connsiteY63" fmla="*/ 502920 h 952500"/>
              <a:gd name="connsiteX64" fmla="*/ 487680 w 1150620"/>
              <a:gd name="connsiteY64" fmla="*/ 525780 h 952500"/>
              <a:gd name="connsiteX65" fmla="*/ 472440 w 1150620"/>
              <a:gd name="connsiteY65" fmla="*/ 594360 h 952500"/>
              <a:gd name="connsiteX66" fmla="*/ 472440 w 1150620"/>
              <a:gd name="connsiteY66" fmla="*/ 647700 h 952500"/>
              <a:gd name="connsiteX67" fmla="*/ 487680 w 1150620"/>
              <a:gd name="connsiteY67" fmla="*/ 670560 h 952500"/>
              <a:gd name="connsiteX68" fmla="*/ 480060 w 1150620"/>
              <a:gd name="connsiteY68" fmla="*/ 731520 h 952500"/>
              <a:gd name="connsiteX69" fmla="*/ 472440 w 1150620"/>
              <a:gd name="connsiteY69" fmla="*/ 762000 h 952500"/>
              <a:gd name="connsiteX70" fmla="*/ 472440 w 1150620"/>
              <a:gd name="connsiteY70" fmla="*/ 784860 h 952500"/>
              <a:gd name="connsiteX71" fmla="*/ 487680 w 1150620"/>
              <a:gd name="connsiteY71" fmla="*/ 845820 h 9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150620" h="952500">
                <a:moveTo>
                  <a:pt x="487680" y="845820"/>
                </a:moveTo>
                <a:lnTo>
                  <a:pt x="571500" y="952500"/>
                </a:lnTo>
                <a:lnTo>
                  <a:pt x="754380" y="899160"/>
                </a:lnTo>
                <a:lnTo>
                  <a:pt x="769620" y="822960"/>
                </a:lnTo>
                <a:lnTo>
                  <a:pt x="739140" y="762000"/>
                </a:lnTo>
                <a:lnTo>
                  <a:pt x="739140" y="708660"/>
                </a:lnTo>
                <a:lnTo>
                  <a:pt x="739140" y="670560"/>
                </a:lnTo>
                <a:lnTo>
                  <a:pt x="861060" y="685800"/>
                </a:lnTo>
                <a:lnTo>
                  <a:pt x="1066800" y="579120"/>
                </a:lnTo>
                <a:lnTo>
                  <a:pt x="1074420" y="533400"/>
                </a:lnTo>
                <a:lnTo>
                  <a:pt x="1036320" y="449580"/>
                </a:lnTo>
                <a:lnTo>
                  <a:pt x="1043940" y="426720"/>
                </a:lnTo>
                <a:lnTo>
                  <a:pt x="1074420" y="396240"/>
                </a:lnTo>
                <a:lnTo>
                  <a:pt x="1104900" y="335280"/>
                </a:lnTo>
                <a:lnTo>
                  <a:pt x="1135380" y="297180"/>
                </a:lnTo>
                <a:lnTo>
                  <a:pt x="1150620" y="281940"/>
                </a:lnTo>
                <a:lnTo>
                  <a:pt x="1074420" y="220980"/>
                </a:lnTo>
                <a:lnTo>
                  <a:pt x="990600" y="182880"/>
                </a:lnTo>
                <a:lnTo>
                  <a:pt x="914400" y="152400"/>
                </a:lnTo>
                <a:lnTo>
                  <a:pt x="876300" y="152400"/>
                </a:lnTo>
                <a:lnTo>
                  <a:pt x="845820" y="129540"/>
                </a:lnTo>
                <a:lnTo>
                  <a:pt x="845820" y="129540"/>
                </a:lnTo>
                <a:lnTo>
                  <a:pt x="762000" y="129540"/>
                </a:lnTo>
                <a:lnTo>
                  <a:pt x="731520" y="144780"/>
                </a:lnTo>
                <a:lnTo>
                  <a:pt x="678180" y="121920"/>
                </a:lnTo>
                <a:lnTo>
                  <a:pt x="632460" y="114300"/>
                </a:lnTo>
                <a:lnTo>
                  <a:pt x="586740" y="106680"/>
                </a:lnTo>
                <a:lnTo>
                  <a:pt x="556260" y="99060"/>
                </a:lnTo>
                <a:lnTo>
                  <a:pt x="487680" y="83820"/>
                </a:lnTo>
                <a:lnTo>
                  <a:pt x="434340" y="45720"/>
                </a:lnTo>
                <a:lnTo>
                  <a:pt x="396240" y="22860"/>
                </a:lnTo>
                <a:lnTo>
                  <a:pt x="320040" y="0"/>
                </a:lnTo>
                <a:lnTo>
                  <a:pt x="281940" y="7620"/>
                </a:lnTo>
                <a:lnTo>
                  <a:pt x="228600" y="22860"/>
                </a:lnTo>
                <a:lnTo>
                  <a:pt x="198120" y="45720"/>
                </a:lnTo>
                <a:lnTo>
                  <a:pt x="190500" y="106680"/>
                </a:lnTo>
                <a:lnTo>
                  <a:pt x="190500" y="106680"/>
                </a:lnTo>
                <a:lnTo>
                  <a:pt x="205740" y="114300"/>
                </a:lnTo>
                <a:lnTo>
                  <a:pt x="205740" y="167640"/>
                </a:lnTo>
                <a:lnTo>
                  <a:pt x="190500" y="205740"/>
                </a:lnTo>
                <a:lnTo>
                  <a:pt x="167640" y="236220"/>
                </a:lnTo>
                <a:lnTo>
                  <a:pt x="152400" y="243840"/>
                </a:lnTo>
                <a:lnTo>
                  <a:pt x="121920" y="213360"/>
                </a:lnTo>
                <a:lnTo>
                  <a:pt x="121920" y="190500"/>
                </a:lnTo>
                <a:lnTo>
                  <a:pt x="99060" y="167640"/>
                </a:lnTo>
                <a:lnTo>
                  <a:pt x="106680" y="129540"/>
                </a:lnTo>
                <a:lnTo>
                  <a:pt x="129540" y="38100"/>
                </a:lnTo>
                <a:lnTo>
                  <a:pt x="129540" y="7620"/>
                </a:lnTo>
                <a:lnTo>
                  <a:pt x="129540" y="7620"/>
                </a:lnTo>
                <a:lnTo>
                  <a:pt x="83820" y="45720"/>
                </a:lnTo>
                <a:lnTo>
                  <a:pt x="60960" y="106680"/>
                </a:lnTo>
                <a:lnTo>
                  <a:pt x="30480" y="144780"/>
                </a:lnTo>
                <a:lnTo>
                  <a:pt x="0" y="213360"/>
                </a:lnTo>
                <a:lnTo>
                  <a:pt x="7620" y="274320"/>
                </a:lnTo>
                <a:lnTo>
                  <a:pt x="38100" y="274320"/>
                </a:lnTo>
                <a:lnTo>
                  <a:pt x="60960" y="327660"/>
                </a:lnTo>
                <a:lnTo>
                  <a:pt x="99060" y="358140"/>
                </a:lnTo>
                <a:lnTo>
                  <a:pt x="152400" y="403860"/>
                </a:lnTo>
                <a:lnTo>
                  <a:pt x="198120" y="441960"/>
                </a:lnTo>
                <a:lnTo>
                  <a:pt x="243840" y="464820"/>
                </a:lnTo>
                <a:lnTo>
                  <a:pt x="335280" y="472440"/>
                </a:lnTo>
                <a:lnTo>
                  <a:pt x="396240" y="472440"/>
                </a:lnTo>
                <a:lnTo>
                  <a:pt x="434340" y="480060"/>
                </a:lnTo>
                <a:lnTo>
                  <a:pt x="472440" y="502920"/>
                </a:lnTo>
                <a:lnTo>
                  <a:pt x="487680" y="525780"/>
                </a:lnTo>
                <a:lnTo>
                  <a:pt x="472440" y="594360"/>
                </a:lnTo>
                <a:lnTo>
                  <a:pt x="472440" y="647700"/>
                </a:lnTo>
                <a:lnTo>
                  <a:pt x="487680" y="670560"/>
                </a:lnTo>
                <a:lnTo>
                  <a:pt x="480060" y="731520"/>
                </a:lnTo>
                <a:lnTo>
                  <a:pt x="472440" y="762000"/>
                </a:lnTo>
                <a:lnTo>
                  <a:pt x="472440" y="784860"/>
                </a:lnTo>
                <a:lnTo>
                  <a:pt x="487680" y="845820"/>
                </a:lnTo>
                <a:close/>
              </a:path>
            </a:pathLst>
          </a:cu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Forme libre : forme 25">
            <a:extLst>
              <a:ext uri="{FF2B5EF4-FFF2-40B4-BE49-F238E27FC236}">
                <a16:creationId xmlns:a16="http://schemas.microsoft.com/office/drawing/2014/main" id="{5CC9FE5B-A12C-4D86-0250-D123A4D7489D}"/>
              </a:ext>
            </a:extLst>
          </p:cNvPr>
          <p:cNvSpPr/>
          <p:nvPr/>
        </p:nvSpPr>
        <p:spPr>
          <a:xfrm>
            <a:off x="3598332" y="1159933"/>
            <a:ext cx="313267" cy="347134"/>
          </a:xfrm>
          <a:custGeom>
            <a:avLst/>
            <a:gdLst>
              <a:gd name="connsiteX0" fmla="*/ 304800 w 304800"/>
              <a:gd name="connsiteY0" fmla="*/ 16934 h 347134"/>
              <a:gd name="connsiteX1" fmla="*/ 279400 w 304800"/>
              <a:gd name="connsiteY1" fmla="*/ 93134 h 347134"/>
              <a:gd name="connsiteX2" fmla="*/ 254000 w 304800"/>
              <a:gd name="connsiteY2" fmla="*/ 101600 h 347134"/>
              <a:gd name="connsiteX3" fmla="*/ 279400 w 304800"/>
              <a:gd name="connsiteY3" fmla="*/ 152400 h 347134"/>
              <a:gd name="connsiteX4" fmla="*/ 304800 w 304800"/>
              <a:gd name="connsiteY4" fmla="*/ 177800 h 347134"/>
              <a:gd name="connsiteX5" fmla="*/ 304800 w 304800"/>
              <a:gd name="connsiteY5" fmla="*/ 220134 h 347134"/>
              <a:gd name="connsiteX6" fmla="*/ 304800 w 304800"/>
              <a:gd name="connsiteY6" fmla="*/ 262467 h 347134"/>
              <a:gd name="connsiteX7" fmla="*/ 296333 w 304800"/>
              <a:gd name="connsiteY7" fmla="*/ 296334 h 347134"/>
              <a:gd name="connsiteX8" fmla="*/ 279400 w 304800"/>
              <a:gd name="connsiteY8" fmla="*/ 330200 h 347134"/>
              <a:gd name="connsiteX9" fmla="*/ 279400 w 304800"/>
              <a:gd name="connsiteY9" fmla="*/ 330200 h 347134"/>
              <a:gd name="connsiteX10" fmla="*/ 169333 w 304800"/>
              <a:gd name="connsiteY10" fmla="*/ 330200 h 347134"/>
              <a:gd name="connsiteX11" fmla="*/ 93133 w 304800"/>
              <a:gd name="connsiteY11" fmla="*/ 347134 h 347134"/>
              <a:gd name="connsiteX12" fmla="*/ 93133 w 304800"/>
              <a:gd name="connsiteY12" fmla="*/ 347134 h 347134"/>
              <a:gd name="connsiteX13" fmla="*/ 67733 w 304800"/>
              <a:gd name="connsiteY13" fmla="*/ 304800 h 347134"/>
              <a:gd name="connsiteX14" fmla="*/ 67733 w 304800"/>
              <a:gd name="connsiteY14" fmla="*/ 304800 h 347134"/>
              <a:gd name="connsiteX15" fmla="*/ 42333 w 304800"/>
              <a:gd name="connsiteY15" fmla="*/ 211667 h 347134"/>
              <a:gd name="connsiteX16" fmla="*/ 42333 w 304800"/>
              <a:gd name="connsiteY16" fmla="*/ 211667 h 347134"/>
              <a:gd name="connsiteX17" fmla="*/ 8467 w 304800"/>
              <a:gd name="connsiteY17" fmla="*/ 152400 h 347134"/>
              <a:gd name="connsiteX18" fmla="*/ 0 w 304800"/>
              <a:gd name="connsiteY18" fmla="*/ 152400 h 347134"/>
              <a:gd name="connsiteX19" fmla="*/ 0 w 304800"/>
              <a:gd name="connsiteY19" fmla="*/ 152400 h 347134"/>
              <a:gd name="connsiteX20" fmla="*/ 16933 w 304800"/>
              <a:gd name="connsiteY20" fmla="*/ 93134 h 347134"/>
              <a:gd name="connsiteX21" fmla="*/ 50800 w 304800"/>
              <a:gd name="connsiteY21" fmla="*/ 59267 h 347134"/>
              <a:gd name="connsiteX22" fmla="*/ 59267 w 304800"/>
              <a:gd name="connsiteY22" fmla="*/ 50800 h 347134"/>
              <a:gd name="connsiteX23" fmla="*/ 76200 w 304800"/>
              <a:gd name="connsiteY23" fmla="*/ 0 h 347134"/>
              <a:gd name="connsiteX24" fmla="*/ 143933 w 304800"/>
              <a:gd name="connsiteY24" fmla="*/ 0 h 347134"/>
              <a:gd name="connsiteX25" fmla="*/ 237067 w 304800"/>
              <a:gd name="connsiteY25" fmla="*/ 16934 h 347134"/>
              <a:gd name="connsiteX26" fmla="*/ 304800 w 304800"/>
              <a:gd name="connsiteY26" fmla="*/ 16934 h 347134"/>
              <a:gd name="connsiteX0" fmla="*/ 313267 w 313267"/>
              <a:gd name="connsiteY0" fmla="*/ 16934 h 347134"/>
              <a:gd name="connsiteX1" fmla="*/ 287867 w 313267"/>
              <a:gd name="connsiteY1" fmla="*/ 93134 h 347134"/>
              <a:gd name="connsiteX2" fmla="*/ 262467 w 313267"/>
              <a:gd name="connsiteY2" fmla="*/ 101600 h 347134"/>
              <a:gd name="connsiteX3" fmla="*/ 287867 w 313267"/>
              <a:gd name="connsiteY3" fmla="*/ 152400 h 347134"/>
              <a:gd name="connsiteX4" fmla="*/ 313267 w 313267"/>
              <a:gd name="connsiteY4" fmla="*/ 177800 h 347134"/>
              <a:gd name="connsiteX5" fmla="*/ 313267 w 313267"/>
              <a:gd name="connsiteY5" fmla="*/ 220134 h 347134"/>
              <a:gd name="connsiteX6" fmla="*/ 313267 w 313267"/>
              <a:gd name="connsiteY6" fmla="*/ 262467 h 347134"/>
              <a:gd name="connsiteX7" fmla="*/ 304800 w 313267"/>
              <a:gd name="connsiteY7" fmla="*/ 296334 h 347134"/>
              <a:gd name="connsiteX8" fmla="*/ 287867 w 313267"/>
              <a:gd name="connsiteY8" fmla="*/ 330200 h 347134"/>
              <a:gd name="connsiteX9" fmla="*/ 287867 w 313267"/>
              <a:gd name="connsiteY9" fmla="*/ 330200 h 347134"/>
              <a:gd name="connsiteX10" fmla="*/ 177800 w 313267"/>
              <a:gd name="connsiteY10" fmla="*/ 330200 h 347134"/>
              <a:gd name="connsiteX11" fmla="*/ 101600 w 313267"/>
              <a:gd name="connsiteY11" fmla="*/ 347134 h 347134"/>
              <a:gd name="connsiteX12" fmla="*/ 101600 w 313267"/>
              <a:gd name="connsiteY12" fmla="*/ 347134 h 347134"/>
              <a:gd name="connsiteX13" fmla="*/ 76200 w 313267"/>
              <a:gd name="connsiteY13" fmla="*/ 304800 h 347134"/>
              <a:gd name="connsiteX14" fmla="*/ 76200 w 313267"/>
              <a:gd name="connsiteY14" fmla="*/ 304800 h 347134"/>
              <a:gd name="connsiteX15" fmla="*/ 50800 w 313267"/>
              <a:gd name="connsiteY15" fmla="*/ 211667 h 347134"/>
              <a:gd name="connsiteX16" fmla="*/ 50800 w 313267"/>
              <a:gd name="connsiteY16" fmla="*/ 211667 h 347134"/>
              <a:gd name="connsiteX17" fmla="*/ 16934 w 313267"/>
              <a:gd name="connsiteY17" fmla="*/ 152400 h 347134"/>
              <a:gd name="connsiteX18" fmla="*/ 8467 w 313267"/>
              <a:gd name="connsiteY18" fmla="*/ 152400 h 347134"/>
              <a:gd name="connsiteX19" fmla="*/ 8467 w 313267"/>
              <a:gd name="connsiteY19" fmla="*/ 152400 h 347134"/>
              <a:gd name="connsiteX20" fmla="*/ 0 w 313267"/>
              <a:gd name="connsiteY20" fmla="*/ 76201 h 347134"/>
              <a:gd name="connsiteX21" fmla="*/ 59267 w 313267"/>
              <a:gd name="connsiteY21" fmla="*/ 59267 h 347134"/>
              <a:gd name="connsiteX22" fmla="*/ 67734 w 313267"/>
              <a:gd name="connsiteY22" fmla="*/ 50800 h 347134"/>
              <a:gd name="connsiteX23" fmla="*/ 84667 w 313267"/>
              <a:gd name="connsiteY23" fmla="*/ 0 h 347134"/>
              <a:gd name="connsiteX24" fmla="*/ 152400 w 313267"/>
              <a:gd name="connsiteY24" fmla="*/ 0 h 347134"/>
              <a:gd name="connsiteX25" fmla="*/ 245534 w 313267"/>
              <a:gd name="connsiteY25" fmla="*/ 16934 h 347134"/>
              <a:gd name="connsiteX26" fmla="*/ 313267 w 313267"/>
              <a:gd name="connsiteY26" fmla="*/ 16934 h 347134"/>
              <a:gd name="connsiteX0" fmla="*/ 313267 w 313267"/>
              <a:gd name="connsiteY0" fmla="*/ 16934 h 347134"/>
              <a:gd name="connsiteX1" fmla="*/ 287867 w 313267"/>
              <a:gd name="connsiteY1" fmla="*/ 93134 h 347134"/>
              <a:gd name="connsiteX2" fmla="*/ 262467 w 313267"/>
              <a:gd name="connsiteY2" fmla="*/ 101600 h 347134"/>
              <a:gd name="connsiteX3" fmla="*/ 287867 w 313267"/>
              <a:gd name="connsiteY3" fmla="*/ 152400 h 347134"/>
              <a:gd name="connsiteX4" fmla="*/ 313267 w 313267"/>
              <a:gd name="connsiteY4" fmla="*/ 177800 h 347134"/>
              <a:gd name="connsiteX5" fmla="*/ 313267 w 313267"/>
              <a:gd name="connsiteY5" fmla="*/ 220134 h 347134"/>
              <a:gd name="connsiteX6" fmla="*/ 313267 w 313267"/>
              <a:gd name="connsiteY6" fmla="*/ 262467 h 347134"/>
              <a:gd name="connsiteX7" fmla="*/ 304800 w 313267"/>
              <a:gd name="connsiteY7" fmla="*/ 296334 h 347134"/>
              <a:gd name="connsiteX8" fmla="*/ 287867 w 313267"/>
              <a:gd name="connsiteY8" fmla="*/ 330200 h 347134"/>
              <a:gd name="connsiteX9" fmla="*/ 287867 w 313267"/>
              <a:gd name="connsiteY9" fmla="*/ 330200 h 347134"/>
              <a:gd name="connsiteX10" fmla="*/ 177800 w 313267"/>
              <a:gd name="connsiteY10" fmla="*/ 330200 h 347134"/>
              <a:gd name="connsiteX11" fmla="*/ 101600 w 313267"/>
              <a:gd name="connsiteY11" fmla="*/ 347134 h 347134"/>
              <a:gd name="connsiteX12" fmla="*/ 101600 w 313267"/>
              <a:gd name="connsiteY12" fmla="*/ 347134 h 347134"/>
              <a:gd name="connsiteX13" fmla="*/ 76200 w 313267"/>
              <a:gd name="connsiteY13" fmla="*/ 304800 h 347134"/>
              <a:gd name="connsiteX14" fmla="*/ 76200 w 313267"/>
              <a:gd name="connsiteY14" fmla="*/ 304800 h 347134"/>
              <a:gd name="connsiteX15" fmla="*/ 50800 w 313267"/>
              <a:gd name="connsiteY15" fmla="*/ 211667 h 347134"/>
              <a:gd name="connsiteX16" fmla="*/ 50800 w 313267"/>
              <a:gd name="connsiteY16" fmla="*/ 211667 h 347134"/>
              <a:gd name="connsiteX17" fmla="*/ 16934 w 313267"/>
              <a:gd name="connsiteY17" fmla="*/ 152400 h 347134"/>
              <a:gd name="connsiteX18" fmla="*/ 8467 w 313267"/>
              <a:gd name="connsiteY18" fmla="*/ 152400 h 347134"/>
              <a:gd name="connsiteX19" fmla="*/ 8467 w 313267"/>
              <a:gd name="connsiteY19" fmla="*/ 152400 h 347134"/>
              <a:gd name="connsiteX20" fmla="*/ 0 w 313267"/>
              <a:gd name="connsiteY20" fmla="*/ 76201 h 347134"/>
              <a:gd name="connsiteX21" fmla="*/ 59267 w 313267"/>
              <a:gd name="connsiteY21" fmla="*/ 59267 h 347134"/>
              <a:gd name="connsiteX22" fmla="*/ 59267 w 313267"/>
              <a:gd name="connsiteY22" fmla="*/ 8467 h 347134"/>
              <a:gd name="connsiteX23" fmla="*/ 84667 w 313267"/>
              <a:gd name="connsiteY23" fmla="*/ 0 h 347134"/>
              <a:gd name="connsiteX24" fmla="*/ 152400 w 313267"/>
              <a:gd name="connsiteY24" fmla="*/ 0 h 347134"/>
              <a:gd name="connsiteX25" fmla="*/ 245534 w 313267"/>
              <a:gd name="connsiteY25" fmla="*/ 16934 h 347134"/>
              <a:gd name="connsiteX26" fmla="*/ 313267 w 313267"/>
              <a:gd name="connsiteY26" fmla="*/ 16934 h 347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3267" h="347134">
                <a:moveTo>
                  <a:pt x="313267" y="16934"/>
                </a:moveTo>
                <a:lnTo>
                  <a:pt x="287867" y="93134"/>
                </a:lnTo>
                <a:lnTo>
                  <a:pt x="262467" y="101600"/>
                </a:lnTo>
                <a:lnTo>
                  <a:pt x="287867" y="152400"/>
                </a:lnTo>
                <a:lnTo>
                  <a:pt x="313267" y="177800"/>
                </a:lnTo>
                <a:lnTo>
                  <a:pt x="313267" y="220134"/>
                </a:lnTo>
                <a:lnTo>
                  <a:pt x="313267" y="262467"/>
                </a:lnTo>
                <a:lnTo>
                  <a:pt x="304800" y="296334"/>
                </a:lnTo>
                <a:lnTo>
                  <a:pt x="287867" y="330200"/>
                </a:lnTo>
                <a:lnTo>
                  <a:pt x="287867" y="330200"/>
                </a:lnTo>
                <a:lnTo>
                  <a:pt x="177800" y="330200"/>
                </a:lnTo>
                <a:lnTo>
                  <a:pt x="101600" y="347134"/>
                </a:lnTo>
                <a:lnTo>
                  <a:pt x="101600" y="347134"/>
                </a:lnTo>
                <a:lnTo>
                  <a:pt x="76200" y="304800"/>
                </a:lnTo>
                <a:lnTo>
                  <a:pt x="76200" y="304800"/>
                </a:lnTo>
                <a:lnTo>
                  <a:pt x="50800" y="211667"/>
                </a:lnTo>
                <a:lnTo>
                  <a:pt x="50800" y="211667"/>
                </a:lnTo>
                <a:lnTo>
                  <a:pt x="16934" y="152400"/>
                </a:lnTo>
                <a:lnTo>
                  <a:pt x="8467" y="152400"/>
                </a:lnTo>
                <a:lnTo>
                  <a:pt x="8467" y="152400"/>
                </a:lnTo>
                <a:lnTo>
                  <a:pt x="0" y="76201"/>
                </a:lnTo>
                <a:lnTo>
                  <a:pt x="59267" y="59267"/>
                </a:lnTo>
                <a:lnTo>
                  <a:pt x="59267" y="8467"/>
                </a:lnTo>
                <a:lnTo>
                  <a:pt x="84667" y="0"/>
                </a:lnTo>
                <a:lnTo>
                  <a:pt x="152400" y="0"/>
                </a:lnTo>
                <a:lnTo>
                  <a:pt x="245534" y="16934"/>
                </a:lnTo>
                <a:lnTo>
                  <a:pt x="313267" y="16934"/>
                </a:lnTo>
                <a:close/>
              </a:path>
            </a:pathLst>
          </a:custGeom>
          <a:solidFill>
            <a:srgbClr val="7FFF7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Forme libre : forme 54">
            <a:extLst>
              <a:ext uri="{FF2B5EF4-FFF2-40B4-BE49-F238E27FC236}">
                <a16:creationId xmlns:a16="http://schemas.microsoft.com/office/drawing/2014/main" id="{22E99E69-8815-5859-D6B7-D6E50FB28375}"/>
              </a:ext>
            </a:extLst>
          </p:cNvPr>
          <p:cNvSpPr/>
          <p:nvPr/>
        </p:nvSpPr>
        <p:spPr>
          <a:xfrm>
            <a:off x="3586655" y="6306208"/>
            <a:ext cx="236483" cy="204952"/>
          </a:xfrm>
          <a:custGeom>
            <a:avLst/>
            <a:gdLst>
              <a:gd name="connsiteX0" fmla="*/ 86711 w 236483"/>
              <a:gd name="connsiteY0" fmla="*/ 0 h 157655"/>
              <a:gd name="connsiteX1" fmla="*/ 141890 w 236483"/>
              <a:gd name="connsiteY1" fmla="*/ 70945 h 157655"/>
              <a:gd name="connsiteX2" fmla="*/ 181304 w 236483"/>
              <a:gd name="connsiteY2" fmla="*/ 110359 h 157655"/>
              <a:gd name="connsiteX3" fmla="*/ 236483 w 236483"/>
              <a:gd name="connsiteY3" fmla="*/ 157655 h 157655"/>
              <a:gd name="connsiteX4" fmla="*/ 236483 w 236483"/>
              <a:gd name="connsiteY4" fmla="*/ 157655 h 157655"/>
              <a:gd name="connsiteX5" fmla="*/ 236483 w 236483"/>
              <a:gd name="connsiteY5" fmla="*/ 157655 h 157655"/>
              <a:gd name="connsiteX6" fmla="*/ 63062 w 236483"/>
              <a:gd name="connsiteY6" fmla="*/ 134007 h 157655"/>
              <a:gd name="connsiteX7" fmla="*/ 0 w 236483"/>
              <a:gd name="connsiteY7" fmla="*/ 86710 h 157655"/>
              <a:gd name="connsiteX8" fmla="*/ 0 w 236483"/>
              <a:gd name="connsiteY8" fmla="*/ 86710 h 157655"/>
              <a:gd name="connsiteX9" fmla="*/ 23648 w 236483"/>
              <a:gd name="connsiteY9" fmla="*/ 0 h 157655"/>
              <a:gd name="connsiteX10" fmla="*/ 86711 w 236483"/>
              <a:gd name="connsiteY10" fmla="*/ 0 h 157655"/>
              <a:gd name="connsiteX0" fmla="*/ 86711 w 236483"/>
              <a:gd name="connsiteY0" fmla="*/ 0 h 157655"/>
              <a:gd name="connsiteX1" fmla="*/ 141890 w 236483"/>
              <a:gd name="connsiteY1" fmla="*/ 70945 h 157655"/>
              <a:gd name="connsiteX2" fmla="*/ 181304 w 236483"/>
              <a:gd name="connsiteY2" fmla="*/ 110359 h 157655"/>
              <a:gd name="connsiteX3" fmla="*/ 236483 w 236483"/>
              <a:gd name="connsiteY3" fmla="*/ 157655 h 157655"/>
              <a:gd name="connsiteX4" fmla="*/ 236483 w 236483"/>
              <a:gd name="connsiteY4" fmla="*/ 157655 h 157655"/>
              <a:gd name="connsiteX5" fmla="*/ 236483 w 236483"/>
              <a:gd name="connsiteY5" fmla="*/ 157655 h 157655"/>
              <a:gd name="connsiteX6" fmla="*/ 94593 w 236483"/>
              <a:gd name="connsiteY6" fmla="*/ 134007 h 157655"/>
              <a:gd name="connsiteX7" fmla="*/ 0 w 236483"/>
              <a:gd name="connsiteY7" fmla="*/ 86710 h 157655"/>
              <a:gd name="connsiteX8" fmla="*/ 0 w 236483"/>
              <a:gd name="connsiteY8" fmla="*/ 86710 h 157655"/>
              <a:gd name="connsiteX9" fmla="*/ 23648 w 236483"/>
              <a:gd name="connsiteY9" fmla="*/ 0 h 157655"/>
              <a:gd name="connsiteX10" fmla="*/ 86711 w 236483"/>
              <a:gd name="connsiteY10" fmla="*/ 0 h 157655"/>
              <a:gd name="connsiteX0" fmla="*/ 86711 w 236483"/>
              <a:gd name="connsiteY0" fmla="*/ 0 h 204952"/>
              <a:gd name="connsiteX1" fmla="*/ 141890 w 236483"/>
              <a:gd name="connsiteY1" fmla="*/ 70945 h 204952"/>
              <a:gd name="connsiteX2" fmla="*/ 181304 w 236483"/>
              <a:gd name="connsiteY2" fmla="*/ 110359 h 204952"/>
              <a:gd name="connsiteX3" fmla="*/ 236483 w 236483"/>
              <a:gd name="connsiteY3" fmla="*/ 157655 h 204952"/>
              <a:gd name="connsiteX4" fmla="*/ 236483 w 236483"/>
              <a:gd name="connsiteY4" fmla="*/ 157655 h 204952"/>
              <a:gd name="connsiteX5" fmla="*/ 212835 w 236483"/>
              <a:gd name="connsiteY5" fmla="*/ 204952 h 204952"/>
              <a:gd name="connsiteX6" fmla="*/ 94593 w 236483"/>
              <a:gd name="connsiteY6" fmla="*/ 134007 h 204952"/>
              <a:gd name="connsiteX7" fmla="*/ 0 w 236483"/>
              <a:gd name="connsiteY7" fmla="*/ 86710 h 204952"/>
              <a:gd name="connsiteX8" fmla="*/ 0 w 236483"/>
              <a:gd name="connsiteY8" fmla="*/ 86710 h 204952"/>
              <a:gd name="connsiteX9" fmla="*/ 23648 w 236483"/>
              <a:gd name="connsiteY9" fmla="*/ 0 h 204952"/>
              <a:gd name="connsiteX10" fmla="*/ 86711 w 236483"/>
              <a:gd name="connsiteY10" fmla="*/ 0 h 204952"/>
              <a:gd name="connsiteX0" fmla="*/ 86711 w 236483"/>
              <a:gd name="connsiteY0" fmla="*/ 0 h 204952"/>
              <a:gd name="connsiteX1" fmla="*/ 141890 w 236483"/>
              <a:gd name="connsiteY1" fmla="*/ 70945 h 204952"/>
              <a:gd name="connsiteX2" fmla="*/ 181304 w 236483"/>
              <a:gd name="connsiteY2" fmla="*/ 110359 h 204952"/>
              <a:gd name="connsiteX3" fmla="*/ 236483 w 236483"/>
              <a:gd name="connsiteY3" fmla="*/ 157655 h 204952"/>
              <a:gd name="connsiteX4" fmla="*/ 236483 w 236483"/>
              <a:gd name="connsiteY4" fmla="*/ 157655 h 204952"/>
              <a:gd name="connsiteX5" fmla="*/ 212835 w 236483"/>
              <a:gd name="connsiteY5" fmla="*/ 204952 h 204952"/>
              <a:gd name="connsiteX6" fmla="*/ 63062 w 236483"/>
              <a:gd name="connsiteY6" fmla="*/ 149773 h 204952"/>
              <a:gd name="connsiteX7" fmla="*/ 0 w 236483"/>
              <a:gd name="connsiteY7" fmla="*/ 86710 h 204952"/>
              <a:gd name="connsiteX8" fmla="*/ 0 w 236483"/>
              <a:gd name="connsiteY8" fmla="*/ 86710 h 204952"/>
              <a:gd name="connsiteX9" fmla="*/ 23648 w 236483"/>
              <a:gd name="connsiteY9" fmla="*/ 0 h 204952"/>
              <a:gd name="connsiteX10" fmla="*/ 86711 w 236483"/>
              <a:gd name="connsiteY10" fmla="*/ 0 h 20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483" h="204952">
                <a:moveTo>
                  <a:pt x="86711" y="0"/>
                </a:moveTo>
                <a:lnTo>
                  <a:pt x="141890" y="70945"/>
                </a:lnTo>
                <a:lnTo>
                  <a:pt x="181304" y="110359"/>
                </a:lnTo>
                <a:lnTo>
                  <a:pt x="236483" y="157655"/>
                </a:lnTo>
                <a:lnTo>
                  <a:pt x="236483" y="157655"/>
                </a:lnTo>
                <a:lnTo>
                  <a:pt x="212835" y="204952"/>
                </a:lnTo>
                <a:lnTo>
                  <a:pt x="63062" y="149773"/>
                </a:lnTo>
                <a:lnTo>
                  <a:pt x="0" y="86710"/>
                </a:lnTo>
                <a:lnTo>
                  <a:pt x="0" y="86710"/>
                </a:lnTo>
                <a:lnTo>
                  <a:pt x="23648" y="0"/>
                </a:lnTo>
                <a:lnTo>
                  <a:pt x="86711"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Forme libre : forme 56">
            <a:extLst>
              <a:ext uri="{FF2B5EF4-FFF2-40B4-BE49-F238E27FC236}">
                <a16:creationId xmlns:a16="http://schemas.microsoft.com/office/drawing/2014/main" id="{8ACAA8D9-2A4C-0331-23A8-B4884442444A}"/>
              </a:ext>
            </a:extLst>
          </p:cNvPr>
          <p:cNvSpPr/>
          <p:nvPr/>
        </p:nvSpPr>
        <p:spPr>
          <a:xfrm>
            <a:off x="3689131" y="6290441"/>
            <a:ext cx="386255" cy="212835"/>
          </a:xfrm>
          <a:custGeom>
            <a:avLst/>
            <a:gdLst>
              <a:gd name="connsiteX0" fmla="*/ 0 w 386255"/>
              <a:gd name="connsiteY0" fmla="*/ 0 h 212835"/>
              <a:gd name="connsiteX1" fmla="*/ 70945 w 386255"/>
              <a:gd name="connsiteY1" fmla="*/ 47297 h 212835"/>
              <a:gd name="connsiteX2" fmla="*/ 204952 w 386255"/>
              <a:gd name="connsiteY2" fmla="*/ 102476 h 212835"/>
              <a:gd name="connsiteX3" fmla="*/ 323193 w 386255"/>
              <a:gd name="connsiteY3" fmla="*/ 149773 h 212835"/>
              <a:gd name="connsiteX4" fmla="*/ 386255 w 386255"/>
              <a:gd name="connsiteY4" fmla="*/ 173421 h 212835"/>
              <a:gd name="connsiteX5" fmla="*/ 378372 w 386255"/>
              <a:gd name="connsiteY5" fmla="*/ 197069 h 212835"/>
              <a:gd name="connsiteX6" fmla="*/ 354724 w 386255"/>
              <a:gd name="connsiteY6" fmla="*/ 212835 h 212835"/>
              <a:gd name="connsiteX7" fmla="*/ 315310 w 386255"/>
              <a:gd name="connsiteY7" fmla="*/ 197069 h 212835"/>
              <a:gd name="connsiteX8" fmla="*/ 283779 w 386255"/>
              <a:gd name="connsiteY8" fmla="*/ 197069 h 212835"/>
              <a:gd name="connsiteX9" fmla="*/ 212835 w 386255"/>
              <a:gd name="connsiteY9" fmla="*/ 197069 h 212835"/>
              <a:gd name="connsiteX10" fmla="*/ 212835 w 386255"/>
              <a:gd name="connsiteY10" fmla="*/ 197069 h 212835"/>
              <a:gd name="connsiteX11" fmla="*/ 149772 w 386255"/>
              <a:gd name="connsiteY11" fmla="*/ 181304 h 212835"/>
              <a:gd name="connsiteX12" fmla="*/ 134007 w 386255"/>
              <a:gd name="connsiteY12" fmla="*/ 173421 h 212835"/>
              <a:gd name="connsiteX13" fmla="*/ 102476 w 386255"/>
              <a:gd name="connsiteY13" fmla="*/ 141890 h 212835"/>
              <a:gd name="connsiteX14" fmla="*/ 31531 w 386255"/>
              <a:gd name="connsiteY14" fmla="*/ 86711 h 212835"/>
              <a:gd name="connsiteX15" fmla="*/ 0 w 386255"/>
              <a:gd name="connsiteY15" fmla="*/ 0 h 21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255" h="212835">
                <a:moveTo>
                  <a:pt x="0" y="0"/>
                </a:moveTo>
                <a:lnTo>
                  <a:pt x="70945" y="47297"/>
                </a:lnTo>
                <a:lnTo>
                  <a:pt x="204952" y="102476"/>
                </a:lnTo>
                <a:lnTo>
                  <a:pt x="323193" y="149773"/>
                </a:lnTo>
                <a:lnTo>
                  <a:pt x="386255" y="173421"/>
                </a:lnTo>
                <a:lnTo>
                  <a:pt x="378372" y="197069"/>
                </a:lnTo>
                <a:lnTo>
                  <a:pt x="354724" y="212835"/>
                </a:lnTo>
                <a:lnTo>
                  <a:pt x="315310" y="197069"/>
                </a:lnTo>
                <a:lnTo>
                  <a:pt x="283779" y="197069"/>
                </a:lnTo>
                <a:lnTo>
                  <a:pt x="212835" y="197069"/>
                </a:lnTo>
                <a:lnTo>
                  <a:pt x="212835" y="197069"/>
                </a:lnTo>
                <a:lnTo>
                  <a:pt x="149772" y="181304"/>
                </a:lnTo>
                <a:lnTo>
                  <a:pt x="134007" y="173421"/>
                </a:lnTo>
                <a:lnTo>
                  <a:pt x="102476" y="141890"/>
                </a:lnTo>
                <a:lnTo>
                  <a:pt x="31531" y="86711"/>
                </a:lnTo>
                <a:lnTo>
                  <a:pt x="0"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Forme libre : forme 58">
            <a:extLst>
              <a:ext uri="{FF2B5EF4-FFF2-40B4-BE49-F238E27FC236}">
                <a16:creationId xmlns:a16="http://schemas.microsoft.com/office/drawing/2014/main" id="{6E2C061B-7CB4-AA8A-DEA8-D59810C32836}"/>
              </a:ext>
            </a:extLst>
          </p:cNvPr>
          <p:cNvSpPr/>
          <p:nvPr/>
        </p:nvSpPr>
        <p:spPr>
          <a:xfrm>
            <a:off x="4256690" y="1679028"/>
            <a:ext cx="173420" cy="110358"/>
          </a:xfrm>
          <a:custGeom>
            <a:avLst/>
            <a:gdLst>
              <a:gd name="connsiteX0" fmla="*/ 39413 w 173420"/>
              <a:gd name="connsiteY0" fmla="*/ 0 h 110358"/>
              <a:gd name="connsiteX1" fmla="*/ 0 w 173420"/>
              <a:gd name="connsiteY1" fmla="*/ 63062 h 110358"/>
              <a:gd name="connsiteX2" fmla="*/ 31531 w 173420"/>
              <a:gd name="connsiteY2" fmla="*/ 94593 h 110358"/>
              <a:gd name="connsiteX3" fmla="*/ 78827 w 173420"/>
              <a:gd name="connsiteY3" fmla="*/ 102475 h 110358"/>
              <a:gd name="connsiteX4" fmla="*/ 78827 w 173420"/>
              <a:gd name="connsiteY4" fmla="*/ 102475 h 110358"/>
              <a:gd name="connsiteX5" fmla="*/ 149772 w 173420"/>
              <a:gd name="connsiteY5" fmla="*/ 110358 h 110358"/>
              <a:gd name="connsiteX6" fmla="*/ 173420 w 173420"/>
              <a:gd name="connsiteY6" fmla="*/ 70944 h 110358"/>
              <a:gd name="connsiteX7" fmla="*/ 157655 w 173420"/>
              <a:gd name="connsiteY7" fmla="*/ 47296 h 110358"/>
              <a:gd name="connsiteX8" fmla="*/ 149772 w 173420"/>
              <a:gd name="connsiteY8" fmla="*/ 23648 h 110358"/>
              <a:gd name="connsiteX9" fmla="*/ 118241 w 173420"/>
              <a:gd name="connsiteY9" fmla="*/ 7882 h 110358"/>
              <a:gd name="connsiteX10" fmla="*/ 39413 w 173420"/>
              <a:gd name="connsiteY10" fmla="*/ 0 h 11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20" h="110358">
                <a:moveTo>
                  <a:pt x="39413" y="0"/>
                </a:moveTo>
                <a:lnTo>
                  <a:pt x="0" y="63062"/>
                </a:lnTo>
                <a:lnTo>
                  <a:pt x="31531" y="94593"/>
                </a:lnTo>
                <a:lnTo>
                  <a:pt x="78827" y="102475"/>
                </a:lnTo>
                <a:lnTo>
                  <a:pt x="78827" y="102475"/>
                </a:lnTo>
                <a:lnTo>
                  <a:pt x="149772" y="110358"/>
                </a:lnTo>
                <a:lnTo>
                  <a:pt x="173420" y="70944"/>
                </a:lnTo>
                <a:lnTo>
                  <a:pt x="157655" y="47296"/>
                </a:lnTo>
                <a:lnTo>
                  <a:pt x="149772" y="23648"/>
                </a:lnTo>
                <a:lnTo>
                  <a:pt x="118241" y="7882"/>
                </a:lnTo>
                <a:lnTo>
                  <a:pt x="39413"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0" name="Forme libre : forme 59">
            <a:extLst>
              <a:ext uri="{FF2B5EF4-FFF2-40B4-BE49-F238E27FC236}">
                <a16:creationId xmlns:a16="http://schemas.microsoft.com/office/drawing/2014/main" id="{73F4CAB6-E547-94D1-7796-93C717AB586D}"/>
              </a:ext>
            </a:extLst>
          </p:cNvPr>
          <p:cNvSpPr/>
          <p:nvPr/>
        </p:nvSpPr>
        <p:spPr>
          <a:xfrm>
            <a:off x="3247697" y="717331"/>
            <a:ext cx="110358" cy="94593"/>
          </a:xfrm>
          <a:custGeom>
            <a:avLst/>
            <a:gdLst>
              <a:gd name="connsiteX0" fmla="*/ 0 w 86710"/>
              <a:gd name="connsiteY0" fmla="*/ 0 h 78827"/>
              <a:gd name="connsiteX1" fmla="*/ 7883 w 86710"/>
              <a:gd name="connsiteY1" fmla="*/ 78827 h 78827"/>
              <a:gd name="connsiteX2" fmla="*/ 70945 w 86710"/>
              <a:gd name="connsiteY2" fmla="*/ 78827 h 78827"/>
              <a:gd name="connsiteX3" fmla="*/ 78827 w 86710"/>
              <a:gd name="connsiteY3" fmla="*/ 39413 h 78827"/>
              <a:gd name="connsiteX4" fmla="*/ 86710 w 86710"/>
              <a:gd name="connsiteY4" fmla="*/ 23648 h 78827"/>
              <a:gd name="connsiteX5" fmla="*/ 63062 w 86710"/>
              <a:gd name="connsiteY5" fmla="*/ 7882 h 78827"/>
              <a:gd name="connsiteX6" fmla="*/ 0 w 86710"/>
              <a:gd name="connsiteY6" fmla="*/ 0 h 78827"/>
              <a:gd name="connsiteX0" fmla="*/ 0 w 110358"/>
              <a:gd name="connsiteY0" fmla="*/ 0 h 94593"/>
              <a:gd name="connsiteX1" fmla="*/ 31531 w 110358"/>
              <a:gd name="connsiteY1" fmla="*/ 94593 h 94593"/>
              <a:gd name="connsiteX2" fmla="*/ 94593 w 110358"/>
              <a:gd name="connsiteY2" fmla="*/ 94593 h 94593"/>
              <a:gd name="connsiteX3" fmla="*/ 102475 w 110358"/>
              <a:gd name="connsiteY3" fmla="*/ 55179 h 94593"/>
              <a:gd name="connsiteX4" fmla="*/ 110358 w 110358"/>
              <a:gd name="connsiteY4" fmla="*/ 39414 h 94593"/>
              <a:gd name="connsiteX5" fmla="*/ 86710 w 110358"/>
              <a:gd name="connsiteY5" fmla="*/ 23648 h 94593"/>
              <a:gd name="connsiteX6" fmla="*/ 0 w 110358"/>
              <a:gd name="connsiteY6" fmla="*/ 0 h 94593"/>
              <a:gd name="connsiteX0" fmla="*/ 0 w 110358"/>
              <a:gd name="connsiteY0" fmla="*/ 0 h 94593"/>
              <a:gd name="connsiteX1" fmla="*/ 7882 w 110358"/>
              <a:gd name="connsiteY1" fmla="*/ 94593 h 94593"/>
              <a:gd name="connsiteX2" fmla="*/ 94593 w 110358"/>
              <a:gd name="connsiteY2" fmla="*/ 94593 h 94593"/>
              <a:gd name="connsiteX3" fmla="*/ 102475 w 110358"/>
              <a:gd name="connsiteY3" fmla="*/ 55179 h 94593"/>
              <a:gd name="connsiteX4" fmla="*/ 110358 w 110358"/>
              <a:gd name="connsiteY4" fmla="*/ 39414 h 94593"/>
              <a:gd name="connsiteX5" fmla="*/ 86710 w 110358"/>
              <a:gd name="connsiteY5" fmla="*/ 23648 h 94593"/>
              <a:gd name="connsiteX6" fmla="*/ 0 w 110358"/>
              <a:gd name="connsiteY6" fmla="*/ 0 h 94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58" h="94593">
                <a:moveTo>
                  <a:pt x="0" y="0"/>
                </a:moveTo>
                <a:lnTo>
                  <a:pt x="7882" y="94593"/>
                </a:lnTo>
                <a:lnTo>
                  <a:pt x="94593" y="94593"/>
                </a:lnTo>
                <a:lnTo>
                  <a:pt x="102475" y="55179"/>
                </a:lnTo>
                <a:lnTo>
                  <a:pt x="110358" y="39414"/>
                </a:lnTo>
                <a:lnTo>
                  <a:pt x="86710" y="23648"/>
                </a:lnTo>
                <a:lnTo>
                  <a:pt x="0" y="0"/>
                </a:lnTo>
                <a:close/>
              </a:path>
            </a:pathLst>
          </a:cu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Forme libre : forme 60">
            <a:extLst>
              <a:ext uri="{FF2B5EF4-FFF2-40B4-BE49-F238E27FC236}">
                <a16:creationId xmlns:a16="http://schemas.microsoft.com/office/drawing/2014/main" id="{DEC5C703-E8BC-678F-796A-CCC5D7FA9D1A}"/>
              </a:ext>
            </a:extLst>
          </p:cNvPr>
          <p:cNvSpPr/>
          <p:nvPr/>
        </p:nvSpPr>
        <p:spPr>
          <a:xfrm>
            <a:off x="3338283" y="683842"/>
            <a:ext cx="56362" cy="44013"/>
          </a:xfrm>
          <a:custGeom>
            <a:avLst/>
            <a:gdLst>
              <a:gd name="connsiteX0" fmla="*/ 0 w 47297"/>
              <a:gd name="connsiteY0" fmla="*/ 0 h 63063"/>
              <a:gd name="connsiteX1" fmla="*/ 47297 w 47297"/>
              <a:gd name="connsiteY1" fmla="*/ 55180 h 63063"/>
              <a:gd name="connsiteX2" fmla="*/ 39414 w 47297"/>
              <a:gd name="connsiteY2" fmla="*/ 63063 h 63063"/>
              <a:gd name="connsiteX3" fmla="*/ 0 w 47297"/>
              <a:gd name="connsiteY3" fmla="*/ 63063 h 63063"/>
              <a:gd name="connsiteX4" fmla="*/ 0 w 47297"/>
              <a:gd name="connsiteY4" fmla="*/ 0 h 63063"/>
              <a:gd name="connsiteX0" fmla="*/ 3429 w 47297"/>
              <a:gd name="connsiteY0" fmla="*/ 0 h 44013"/>
              <a:gd name="connsiteX1" fmla="*/ 47297 w 47297"/>
              <a:gd name="connsiteY1" fmla="*/ 36130 h 44013"/>
              <a:gd name="connsiteX2" fmla="*/ 39414 w 47297"/>
              <a:gd name="connsiteY2" fmla="*/ 44013 h 44013"/>
              <a:gd name="connsiteX3" fmla="*/ 0 w 47297"/>
              <a:gd name="connsiteY3" fmla="*/ 44013 h 44013"/>
              <a:gd name="connsiteX4" fmla="*/ 3429 w 47297"/>
              <a:gd name="connsiteY4" fmla="*/ 0 h 44013"/>
              <a:gd name="connsiteX0" fmla="*/ 10287 w 54155"/>
              <a:gd name="connsiteY0" fmla="*/ 0 h 44013"/>
              <a:gd name="connsiteX1" fmla="*/ 54155 w 54155"/>
              <a:gd name="connsiteY1" fmla="*/ 36130 h 44013"/>
              <a:gd name="connsiteX2" fmla="*/ 46272 w 54155"/>
              <a:gd name="connsiteY2" fmla="*/ 44013 h 44013"/>
              <a:gd name="connsiteX3" fmla="*/ 0 w 54155"/>
              <a:gd name="connsiteY3" fmla="*/ 28773 h 44013"/>
              <a:gd name="connsiteX4" fmla="*/ 10287 w 54155"/>
              <a:gd name="connsiteY4" fmla="*/ 0 h 44013"/>
              <a:gd name="connsiteX0" fmla="*/ 10287 w 54155"/>
              <a:gd name="connsiteY0" fmla="*/ 0 h 44013"/>
              <a:gd name="connsiteX1" fmla="*/ 37718 w 54155"/>
              <a:gd name="connsiteY1" fmla="*/ 11956 h 44013"/>
              <a:gd name="connsiteX2" fmla="*/ 54155 w 54155"/>
              <a:gd name="connsiteY2" fmla="*/ 36130 h 44013"/>
              <a:gd name="connsiteX3" fmla="*/ 46272 w 54155"/>
              <a:gd name="connsiteY3" fmla="*/ 44013 h 44013"/>
              <a:gd name="connsiteX4" fmla="*/ 0 w 54155"/>
              <a:gd name="connsiteY4" fmla="*/ 28773 h 44013"/>
              <a:gd name="connsiteX5" fmla="*/ 10287 w 54155"/>
              <a:gd name="connsiteY5" fmla="*/ 0 h 44013"/>
              <a:gd name="connsiteX0" fmla="*/ 6858 w 50726"/>
              <a:gd name="connsiteY0" fmla="*/ 0 h 44013"/>
              <a:gd name="connsiteX1" fmla="*/ 34289 w 50726"/>
              <a:gd name="connsiteY1" fmla="*/ 11956 h 44013"/>
              <a:gd name="connsiteX2" fmla="*/ 50726 w 50726"/>
              <a:gd name="connsiteY2" fmla="*/ 36130 h 44013"/>
              <a:gd name="connsiteX3" fmla="*/ 42843 w 50726"/>
              <a:gd name="connsiteY3" fmla="*/ 44013 h 44013"/>
              <a:gd name="connsiteX4" fmla="*/ 0 w 50726"/>
              <a:gd name="connsiteY4" fmla="*/ 28773 h 44013"/>
              <a:gd name="connsiteX5" fmla="*/ 6858 w 50726"/>
              <a:gd name="connsiteY5" fmla="*/ 0 h 44013"/>
              <a:gd name="connsiteX0" fmla="*/ 6858 w 50726"/>
              <a:gd name="connsiteY0" fmla="*/ 0 h 44013"/>
              <a:gd name="connsiteX1" fmla="*/ 34289 w 50726"/>
              <a:gd name="connsiteY1" fmla="*/ 11956 h 44013"/>
              <a:gd name="connsiteX2" fmla="*/ 50726 w 50726"/>
              <a:gd name="connsiteY2" fmla="*/ 36130 h 44013"/>
              <a:gd name="connsiteX3" fmla="*/ 42843 w 50726"/>
              <a:gd name="connsiteY3" fmla="*/ 44013 h 44013"/>
              <a:gd name="connsiteX4" fmla="*/ 0 w 50726"/>
              <a:gd name="connsiteY4" fmla="*/ 28773 h 44013"/>
              <a:gd name="connsiteX5" fmla="*/ 6858 w 50726"/>
              <a:gd name="connsiteY5" fmla="*/ 0 h 4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26" h="44013">
                <a:moveTo>
                  <a:pt x="6858" y="0"/>
                </a:moveTo>
                <a:cubicBezTo>
                  <a:pt x="14859" y="8430"/>
                  <a:pt x="26288" y="3526"/>
                  <a:pt x="34289" y="11956"/>
                </a:cubicBezTo>
                <a:lnTo>
                  <a:pt x="50726" y="36130"/>
                </a:lnTo>
                <a:lnTo>
                  <a:pt x="42843" y="44013"/>
                </a:lnTo>
                <a:cubicBezTo>
                  <a:pt x="28562" y="38933"/>
                  <a:pt x="14281" y="39568"/>
                  <a:pt x="0" y="28773"/>
                </a:cubicBezTo>
                <a:lnTo>
                  <a:pt x="6858" y="0"/>
                </a:lnTo>
                <a:close/>
              </a:path>
            </a:pathLst>
          </a:custGeom>
          <a:solidFill>
            <a:srgbClr val="00B050"/>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 name="Connecteur droit 5">
            <a:extLst>
              <a:ext uri="{FF2B5EF4-FFF2-40B4-BE49-F238E27FC236}">
                <a16:creationId xmlns:a16="http://schemas.microsoft.com/office/drawing/2014/main" id="{0BC8C87D-43ED-7EE9-79B8-022F1EA7E19F}"/>
              </a:ext>
            </a:extLst>
          </p:cNvPr>
          <p:cNvCxnSpPr>
            <a:cxnSpLocks/>
          </p:cNvCxnSpPr>
          <p:nvPr/>
        </p:nvCxnSpPr>
        <p:spPr>
          <a:xfrm flipV="1">
            <a:off x="2241216" y="1768929"/>
            <a:ext cx="1851813" cy="642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AC07E77E-61AB-884D-2F61-D69B4B326714}"/>
              </a:ext>
            </a:extLst>
          </p:cNvPr>
          <p:cNvCxnSpPr>
            <a:cxnSpLocks/>
          </p:cNvCxnSpPr>
          <p:nvPr/>
        </p:nvCxnSpPr>
        <p:spPr>
          <a:xfrm flipV="1">
            <a:off x="2266029" y="1562100"/>
            <a:ext cx="2001171" cy="64899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476024F4-172A-A51D-B42A-A5BFC71C85B5}"/>
              </a:ext>
            </a:extLst>
          </p:cNvPr>
          <p:cNvCxnSpPr>
            <a:cxnSpLocks/>
          </p:cNvCxnSpPr>
          <p:nvPr/>
        </p:nvCxnSpPr>
        <p:spPr>
          <a:xfrm flipV="1">
            <a:off x="2557826" y="1434082"/>
            <a:ext cx="1662049" cy="5284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88B04672-A20A-6A01-657B-41CF2F17EFE6}"/>
              </a:ext>
            </a:extLst>
          </p:cNvPr>
          <p:cNvCxnSpPr>
            <a:cxnSpLocks/>
          </p:cNvCxnSpPr>
          <p:nvPr/>
        </p:nvCxnSpPr>
        <p:spPr>
          <a:xfrm flipV="1">
            <a:off x="2376442" y="1856014"/>
            <a:ext cx="1885315" cy="69121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necteur droit 35">
            <a:extLst>
              <a:ext uri="{FF2B5EF4-FFF2-40B4-BE49-F238E27FC236}">
                <a16:creationId xmlns:a16="http://schemas.microsoft.com/office/drawing/2014/main" id="{7D7D8D88-3EF4-8B16-8346-C8DA8A65DBE1}"/>
              </a:ext>
            </a:extLst>
          </p:cNvPr>
          <p:cNvCxnSpPr>
            <a:cxnSpLocks/>
          </p:cNvCxnSpPr>
          <p:nvPr/>
        </p:nvCxnSpPr>
        <p:spPr>
          <a:xfrm flipV="1">
            <a:off x="2888678" y="1850491"/>
            <a:ext cx="1834737" cy="6882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247E1421-D10A-5861-A233-A60CC3D18863}"/>
              </a:ext>
            </a:extLst>
          </p:cNvPr>
          <p:cNvCxnSpPr>
            <a:cxnSpLocks/>
          </p:cNvCxnSpPr>
          <p:nvPr/>
        </p:nvCxnSpPr>
        <p:spPr>
          <a:xfrm flipV="1">
            <a:off x="2992583" y="1948543"/>
            <a:ext cx="1829788" cy="73923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51DC95AA-4AD3-E6F9-ECF5-3408087248F1}"/>
              </a:ext>
            </a:extLst>
          </p:cNvPr>
          <p:cNvCxnSpPr>
            <a:cxnSpLocks/>
          </p:cNvCxnSpPr>
          <p:nvPr/>
        </p:nvCxnSpPr>
        <p:spPr>
          <a:xfrm flipV="1">
            <a:off x="3129427" y="1955280"/>
            <a:ext cx="2046946" cy="84335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4CCD45E9-94D0-BEA7-938B-BB30CC864727}"/>
              </a:ext>
            </a:extLst>
          </p:cNvPr>
          <p:cNvCxnSpPr>
            <a:cxnSpLocks/>
          </p:cNvCxnSpPr>
          <p:nvPr/>
        </p:nvCxnSpPr>
        <p:spPr>
          <a:xfrm flipV="1">
            <a:off x="3328448" y="2051957"/>
            <a:ext cx="1983781" cy="82674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4472B684-E3F1-62F8-5B0F-C7AD36709052}"/>
              </a:ext>
            </a:extLst>
          </p:cNvPr>
          <p:cNvCxnSpPr>
            <a:cxnSpLocks/>
          </p:cNvCxnSpPr>
          <p:nvPr/>
        </p:nvCxnSpPr>
        <p:spPr>
          <a:xfrm flipV="1">
            <a:off x="2559955" y="1518376"/>
            <a:ext cx="850771" cy="271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93ED6128-A87B-F3CE-F94C-782599E48B08}"/>
              </a:ext>
            </a:extLst>
          </p:cNvPr>
          <p:cNvCxnSpPr>
            <a:cxnSpLocks/>
          </p:cNvCxnSpPr>
          <p:nvPr/>
        </p:nvCxnSpPr>
        <p:spPr>
          <a:xfrm flipV="1">
            <a:off x="2580896" y="1357844"/>
            <a:ext cx="850771" cy="2710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471278BB-BDB2-5CF3-6B5A-F24979CAA852}"/>
              </a:ext>
            </a:extLst>
          </p:cNvPr>
          <p:cNvCxnSpPr>
            <a:cxnSpLocks/>
          </p:cNvCxnSpPr>
          <p:nvPr/>
        </p:nvCxnSpPr>
        <p:spPr>
          <a:xfrm flipV="1">
            <a:off x="3451749" y="2133600"/>
            <a:ext cx="2034651" cy="862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eur droit 52">
            <a:extLst>
              <a:ext uri="{FF2B5EF4-FFF2-40B4-BE49-F238E27FC236}">
                <a16:creationId xmlns:a16="http://schemas.microsoft.com/office/drawing/2014/main" id="{AB5A5279-8C18-D9AE-E10F-EA1F9FF9CD03}"/>
              </a:ext>
            </a:extLst>
          </p:cNvPr>
          <p:cNvCxnSpPr>
            <a:cxnSpLocks/>
          </p:cNvCxnSpPr>
          <p:nvPr/>
        </p:nvCxnSpPr>
        <p:spPr>
          <a:xfrm flipV="1">
            <a:off x="3584315" y="2237637"/>
            <a:ext cx="2034651" cy="8621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D61693EA-8C9B-BC19-16A7-A40F345DF8BB}"/>
              </a:ext>
            </a:extLst>
          </p:cNvPr>
          <p:cNvCxnSpPr>
            <a:cxnSpLocks/>
          </p:cNvCxnSpPr>
          <p:nvPr/>
        </p:nvCxnSpPr>
        <p:spPr>
          <a:xfrm flipV="1">
            <a:off x="3701848" y="2411186"/>
            <a:ext cx="1920623" cy="8036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a16="http://schemas.microsoft.com/office/drawing/2014/main" id="{6EB7C1D2-4898-4C0B-F32A-2103906EB3C5}"/>
              </a:ext>
            </a:extLst>
          </p:cNvPr>
          <p:cNvCxnSpPr>
            <a:cxnSpLocks/>
          </p:cNvCxnSpPr>
          <p:nvPr/>
        </p:nvCxnSpPr>
        <p:spPr>
          <a:xfrm flipV="1">
            <a:off x="3682389" y="2705100"/>
            <a:ext cx="1738697" cy="7303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02F83B09-8619-5162-8F3F-F3C8E365FD0B}"/>
              </a:ext>
            </a:extLst>
          </p:cNvPr>
          <p:cNvCxnSpPr>
            <a:cxnSpLocks/>
          </p:cNvCxnSpPr>
          <p:nvPr/>
        </p:nvCxnSpPr>
        <p:spPr>
          <a:xfrm flipV="1">
            <a:off x="3720548" y="2966357"/>
            <a:ext cx="1569909" cy="6180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Connecteur droit 70">
            <a:extLst>
              <a:ext uri="{FF2B5EF4-FFF2-40B4-BE49-F238E27FC236}">
                <a16:creationId xmlns:a16="http://schemas.microsoft.com/office/drawing/2014/main" id="{195C7112-64A4-94E4-0921-1EEF2EC895BB}"/>
              </a:ext>
            </a:extLst>
          </p:cNvPr>
          <p:cNvCxnSpPr>
            <a:cxnSpLocks/>
          </p:cNvCxnSpPr>
          <p:nvPr/>
        </p:nvCxnSpPr>
        <p:spPr>
          <a:xfrm flipV="1">
            <a:off x="3875314" y="3154782"/>
            <a:ext cx="1434602" cy="5518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Connecteur droit 71">
            <a:extLst>
              <a:ext uri="{FF2B5EF4-FFF2-40B4-BE49-F238E27FC236}">
                <a16:creationId xmlns:a16="http://schemas.microsoft.com/office/drawing/2014/main" id="{F2DCCBFE-B874-BC8B-EEBE-C849CD776DAF}"/>
              </a:ext>
            </a:extLst>
          </p:cNvPr>
          <p:cNvCxnSpPr>
            <a:cxnSpLocks/>
          </p:cNvCxnSpPr>
          <p:nvPr/>
        </p:nvCxnSpPr>
        <p:spPr>
          <a:xfrm flipV="1">
            <a:off x="4115875" y="3510643"/>
            <a:ext cx="1098382" cy="4258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eur droit 72">
            <a:extLst>
              <a:ext uri="{FF2B5EF4-FFF2-40B4-BE49-F238E27FC236}">
                <a16:creationId xmlns:a16="http://schemas.microsoft.com/office/drawing/2014/main" id="{165A1502-0CB6-ABA9-CDFD-5AB57341254F}"/>
              </a:ext>
            </a:extLst>
          </p:cNvPr>
          <p:cNvCxnSpPr>
            <a:cxnSpLocks/>
          </p:cNvCxnSpPr>
          <p:nvPr/>
        </p:nvCxnSpPr>
        <p:spPr>
          <a:xfrm flipV="1">
            <a:off x="4050838" y="3335237"/>
            <a:ext cx="1212682" cy="45532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Connecteur droit 73">
            <a:extLst>
              <a:ext uri="{FF2B5EF4-FFF2-40B4-BE49-F238E27FC236}">
                <a16:creationId xmlns:a16="http://schemas.microsoft.com/office/drawing/2014/main" id="{A0E6F8FA-98DA-0A4C-AE2E-BBFF8CE3B60F}"/>
              </a:ext>
            </a:extLst>
          </p:cNvPr>
          <p:cNvCxnSpPr>
            <a:cxnSpLocks/>
          </p:cNvCxnSpPr>
          <p:nvPr/>
        </p:nvCxnSpPr>
        <p:spPr>
          <a:xfrm flipV="1">
            <a:off x="4103732" y="3923526"/>
            <a:ext cx="458950" cy="1658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Connecteur droit 74">
            <a:extLst>
              <a:ext uri="{FF2B5EF4-FFF2-40B4-BE49-F238E27FC236}">
                <a16:creationId xmlns:a16="http://schemas.microsoft.com/office/drawing/2014/main" id="{92F078E4-E5CC-8F70-2DCD-5FF7C89A7946}"/>
              </a:ext>
            </a:extLst>
          </p:cNvPr>
          <p:cNvCxnSpPr>
            <a:cxnSpLocks/>
          </p:cNvCxnSpPr>
          <p:nvPr/>
        </p:nvCxnSpPr>
        <p:spPr>
          <a:xfrm flipV="1">
            <a:off x="3938223" y="4065814"/>
            <a:ext cx="650106" cy="2409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Connecteur droit 75">
            <a:extLst>
              <a:ext uri="{FF2B5EF4-FFF2-40B4-BE49-F238E27FC236}">
                <a16:creationId xmlns:a16="http://schemas.microsoft.com/office/drawing/2014/main" id="{48763734-D5C8-3216-491C-35643111046E}"/>
              </a:ext>
            </a:extLst>
          </p:cNvPr>
          <p:cNvCxnSpPr>
            <a:cxnSpLocks/>
          </p:cNvCxnSpPr>
          <p:nvPr/>
        </p:nvCxnSpPr>
        <p:spPr>
          <a:xfrm flipV="1">
            <a:off x="4041773" y="4221561"/>
            <a:ext cx="471303" cy="18010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a16="http://schemas.microsoft.com/office/drawing/2014/main" id="{41C8610B-388B-96FD-A1CD-FAF8F9E81FA0}"/>
              </a:ext>
            </a:extLst>
          </p:cNvPr>
          <p:cNvCxnSpPr>
            <a:cxnSpLocks/>
          </p:cNvCxnSpPr>
          <p:nvPr/>
        </p:nvCxnSpPr>
        <p:spPr>
          <a:xfrm flipV="1">
            <a:off x="4193763" y="4365171"/>
            <a:ext cx="296594" cy="1359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7DE0E534-170E-EDD4-314C-2E874F5366A0}"/>
              </a:ext>
            </a:extLst>
          </p:cNvPr>
          <p:cNvSpPr/>
          <p:nvPr/>
        </p:nvSpPr>
        <p:spPr>
          <a:xfrm rot="20128713">
            <a:off x="2825828" y="1495514"/>
            <a:ext cx="197198" cy="45719"/>
          </a:xfrm>
          <a:prstGeom prst="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7" name="Ellipse 36">
            <a:extLst>
              <a:ext uri="{FF2B5EF4-FFF2-40B4-BE49-F238E27FC236}">
                <a16:creationId xmlns:a16="http://schemas.microsoft.com/office/drawing/2014/main" id="{E538B37E-3392-8780-24BE-1D861F6EFE80}"/>
              </a:ext>
            </a:extLst>
          </p:cNvPr>
          <p:cNvSpPr/>
          <p:nvPr/>
        </p:nvSpPr>
        <p:spPr>
          <a:xfrm rot="20085373">
            <a:off x="4220851" y="1618740"/>
            <a:ext cx="323813" cy="177403"/>
          </a:xfrm>
          <a:custGeom>
            <a:avLst/>
            <a:gdLst>
              <a:gd name="connsiteX0" fmla="*/ 0 w 304800"/>
              <a:gd name="connsiteY0" fmla="*/ 85179 h 170358"/>
              <a:gd name="connsiteX1" fmla="*/ 152400 w 304800"/>
              <a:gd name="connsiteY1" fmla="*/ 0 h 170358"/>
              <a:gd name="connsiteX2" fmla="*/ 304800 w 304800"/>
              <a:gd name="connsiteY2" fmla="*/ 85179 h 170358"/>
              <a:gd name="connsiteX3" fmla="*/ 152400 w 304800"/>
              <a:gd name="connsiteY3" fmla="*/ 170358 h 170358"/>
              <a:gd name="connsiteX4" fmla="*/ 0 w 304800"/>
              <a:gd name="connsiteY4" fmla="*/ 85179 h 170358"/>
              <a:gd name="connsiteX0" fmla="*/ 5438 w 310238"/>
              <a:gd name="connsiteY0" fmla="*/ 87341 h 172520"/>
              <a:gd name="connsiteX1" fmla="*/ 45646 w 310238"/>
              <a:gd name="connsiteY1" fmla="*/ 30644 h 172520"/>
              <a:gd name="connsiteX2" fmla="*/ 157838 w 310238"/>
              <a:gd name="connsiteY2" fmla="*/ 2162 h 172520"/>
              <a:gd name="connsiteX3" fmla="*/ 310238 w 310238"/>
              <a:gd name="connsiteY3" fmla="*/ 87341 h 172520"/>
              <a:gd name="connsiteX4" fmla="*/ 157838 w 310238"/>
              <a:gd name="connsiteY4" fmla="*/ 172520 h 172520"/>
              <a:gd name="connsiteX5" fmla="*/ 5438 w 310238"/>
              <a:gd name="connsiteY5" fmla="*/ 87341 h 172520"/>
              <a:gd name="connsiteX0" fmla="*/ 19013 w 323813"/>
              <a:gd name="connsiteY0" fmla="*/ 87341 h 172520"/>
              <a:gd name="connsiteX1" fmla="*/ 59221 w 323813"/>
              <a:gd name="connsiteY1" fmla="*/ 30644 h 172520"/>
              <a:gd name="connsiteX2" fmla="*/ 171413 w 323813"/>
              <a:gd name="connsiteY2" fmla="*/ 2162 h 172520"/>
              <a:gd name="connsiteX3" fmla="*/ 323813 w 323813"/>
              <a:gd name="connsiteY3" fmla="*/ 87341 h 172520"/>
              <a:gd name="connsiteX4" fmla="*/ 171413 w 323813"/>
              <a:gd name="connsiteY4" fmla="*/ 172520 h 172520"/>
              <a:gd name="connsiteX5" fmla="*/ 19013 w 323813"/>
              <a:gd name="connsiteY5" fmla="*/ 87341 h 172520"/>
              <a:gd name="connsiteX0" fmla="*/ 19013 w 323813"/>
              <a:gd name="connsiteY0" fmla="*/ 92224 h 177403"/>
              <a:gd name="connsiteX1" fmla="*/ 59221 w 323813"/>
              <a:gd name="connsiteY1" fmla="*/ 35527 h 177403"/>
              <a:gd name="connsiteX2" fmla="*/ 171413 w 323813"/>
              <a:gd name="connsiteY2" fmla="*/ 7045 h 177403"/>
              <a:gd name="connsiteX3" fmla="*/ 323813 w 323813"/>
              <a:gd name="connsiteY3" fmla="*/ 92224 h 177403"/>
              <a:gd name="connsiteX4" fmla="*/ 171413 w 323813"/>
              <a:gd name="connsiteY4" fmla="*/ 177403 h 177403"/>
              <a:gd name="connsiteX5" fmla="*/ 19013 w 323813"/>
              <a:gd name="connsiteY5" fmla="*/ 92224 h 17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813" h="177403">
                <a:moveTo>
                  <a:pt x="19013" y="92224"/>
                </a:moveTo>
                <a:cubicBezTo>
                  <a:pt x="314" y="68578"/>
                  <a:pt x="-25911" y="869"/>
                  <a:pt x="59221" y="35527"/>
                </a:cubicBezTo>
                <a:cubicBezTo>
                  <a:pt x="75536" y="-9556"/>
                  <a:pt x="127314" y="-2405"/>
                  <a:pt x="171413" y="7045"/>
                </a:cubicBezTo>
                <a:cubicBezTo>
                  <a:pt x="215512" y="16495"/>
                  <a:pt x="323813" y="45181"/>
                  <a:pt x="323813" y="92224"/>
                </a:cubicBezTo>
                <a:cubicBezTo>
                  <a:pt x="323813" y="139267"/>
                  <a:pt x="255581" y="177403"/>
                  <a:pt x="171413" y="177403"/>
                </a:cubicBezTo>
                <a:cubicBezTo>
                  <a:pt x="87245" y="177403"/>
                  <a:pt x="19013" y="139267"/>
                  <a:pt x="19013" y="92224"/>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8" name="Ellipse 37">
            <a:extLst>
              <a:ext uri="{FF2B5EF4-FFF2-40B4-BE49-F238E27FC236}">
                <a16:creationId xmlns:a16="http://schemas.microsoft.com/office/drawing/2014/main" id="{705D3A7F-3D38-23E8-6C94-00990C336802}"/>
              </a:ext>
            </a:extLst>
          </p:cNvPr>
          <p:cNvSpPr/>
          <p:nvPr/>
        </p:nvSpPr>
        <p:spPr>
          <a:xfrm rot="987089">
            <a:off x="3212922" y="584972"/>
            <a:ext cx="306024" cy="270002"/>
          </a:xfrm>
          <a:custGeom>
            <a:avLst/>
            <a:gdLst>
              <a:gd name="connsiteX0" fmla="*/ 0 w 304800"/>
              <a:gd name="connsiteY0" fmla="*/ 105850 h 211699"/>
              <a:gd name="connsiteX1" fmla="*/ 152400 w 304800"/>
              <a:gd name="connsiteY1" fmla="*/ 0 h 211699"/>
              <a:gd name="connsiteX2" fmla="*/ 304800 w 304800"/>
              <a:gd name="connsiteY2" fmla="*/ 105850 h 211699"/>
              <a:gd name="connsiteX3" fmla="*/ 152400 w 304800"/>
              <a:gd name="connsiteY3" fmla="*/ 211700 h 211699"/>
              <a:gd name="connsiteX4" fmla="*/ 0 w 304800"/>
              <a:gd name="connsiteY4" fmla="*/ 105850 h 211699"/>
              <a:gd name="connsiteX0" fmla="*/ 1773 w 306573"/>
              <a:gd name="connsiteY0" fmla="*/ 105850 h 227525"/>
              <a:gd name="connsiteX1" fmla="*/ 154173 w 306573"/>
              <a:gd name="connsiteY1" fmla="*/ 0 h 227525"/>
              <a:gd name="connsiteX2" fmla="*/ 306573 w 306573"/>
              <a:gd name="connsiteY2" fmla="*/ 105850 h 227525"/>
              <a:gd name="connsiteX3" fmla="*/ 100581 w 306573"/>
              <a:gd name="connsiteY3" fmla="*/ 227525 h 227525"/>
              <a:gd name="connsiteX4" fmla="*/ 1773 w 306573"/>
              <a:gd name="connsiteY4" fmla="*/ 105850 h 227525"/>
              <a:gd name="connsiteX0" fmla="*/ 1224 w 306024"/>
              <a:gd name="connsiteY0" fmla="*/ 105850 h 267577"/>
              <a:gd name="connsiteX1" fmla="*/ 153624 w 306024"/>
              <a:gd name="connsiteY1" fmla="*/ 0 h 267577"/>
              <a:gd name="connsiteX2" fmla="*/ 306024 w 306024"/>
              <a:gd name="connsiteY2" fmla="*/ 105850 h 267577"/>
              <a:gd name="connsiteX3" fmla="*/ 106669 w 306024"/>
              <a:gd name="connsiteY3" fmla="*/ 267577 h 267577"/>
              <a:gd name="connsiteX4" fmla="*/ 1224 w 306024"/>
              <a:gd name="connsiteY4" fmla="*/ 105850 h 267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24" h="267577">
                <a:moveTo>
                  <a:pt x="1224" y="105850"/>
                </a:moveTo>
                <a:cubicBezTo>
                  <a:pt x="9050" y="61254"/>
                  <a:pt x="69456" y="0"/>
                  <a:pt x="153624" y="0"/>
                </a:cubicBezTo>
                <a:cubicBezTo>
                  <a:pt x="237792" y="0"/>
                  <a:pt x="306024" y="47391"/>
                  <a:pt x="306024" y="105850"/>
                </a:cubicBezTo>
                <a:cubicBezTo>
                  <a:pt x="306024" y="164309"/>
                  <a:pt x="190837" y="267577"/>
                  <a:pt x="106669" y="267577"/>
                </a:cubicBezTo>
                <a:cubicBezTo>
                  <a:pt x="22501" y="267577"/>
                  <a:pt x="-6602" y="150446"/>
                  <a:pt x="1224" y="105850"/>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E558CE2B-336D-E384-2326-74F4B838EAFE}"/>
              </a:ext>
            </a:extLst>
          </p:cNvPr>
          <p:cNvSpPr txBox="1"/>
          <p:nvPr/>
        </p:nvSpPr>
        <p:spPr>
          <a:xfrm>
            <a:off x="6330170" y="999004"/>
            <a:ext cx="5070218" cy="338554"/>
          </a:xfrm>
          <a:prstGeom prst="rect">
            <a:avLst/>
          </a:prstGeom>
          <a:noFill/>
        </p:spPr>
        <p:txBody>
          <a:bodyPr wrap="square" rtlCol="0">
            <a:spAutoFit/>
          </a:bodyPr>
          <a:lstStyle/>
          <a:p>
            <a:r>
              <a:rPr lang="fr-FR" sz="1600" dirty="0"/>
              <a:t>Les quatre Etats fondateurs du Mercosur</a:t>
            </a:r>
          </a:p>
        </p:txBody>
      </p:sp>
      <p:sp>
        <p:nvSpPr>
          <p:cNvPr id="79" name="ZoneTexte 78">
            <a:extLst>
              <a:ext uri="{FF2B5EF4-FFF2-40B4-BE49-F238E27FC236}">
                <a16:creationId xmlns:a16="http://schemas.microsoft.com/office/drawing/2014/main" id="{D447EB66-F984-7DBF-A350-E748083BF35F}"/>
              </a:ext>
            </a:extLst>
          </p:cNvPr>
          <p:cNvSpPr txBox="1"/>
          <p:nvPr/>
        </p:nvSpPr>
        <p:spPr>
          <a:xfrm>
            <a:off x="6330170" y="1348649"/>
            <a:ext cx="4490230" cy="338554"/>
          </a:xfrm>
          <a:prstGeom prst="rect">
            <a:avLst/>
          </a:prstGeom>
          <a:noFill/>
        </p:spPr>
        <p:txBody>
          <a:bodyPr wrap="square" rtlCol="0">
            <a:spAutoFit/>
          </a:bodyPr>
          <a:lstStyle/>
          <a:p>
            <a:r>
              <a:rPr lang="fr-FR" sz="1600" dirty="0"/>
              <a:t>Etat adhérent depuis 2023</a:t>
            </a:r>
          </a:p>
        </p:txBody>
      </p:sp>
      <p:sp>
        <p:nvSpPr>
          <p:cNvPr id="89" name="ZoneTexte 88">
            <a:extLst>
              <a:ext uri="{FF2B5EF4-FFF2-40B4-BE49-F238E27FC236}">
                <a16:creationId xmlns:a16="http://schemas.microsoft.com/office/drawing/2014/main" id="{C0954F2C-53FC-2100-6B92-3D18B59F6548}"/>
              </a:ext>
            </a:extLst>
          </p:cNvPr>
          <p:cNvSpPr txBox="1"/>
          <p:nvPr/>
        </p:nvSpPr>
        <p:spPr>
          <a:xfrm>
            <a:off x="6330170" y="1729649"/>
            <a:ext cx="4976576" cy="338554"/>
          </a:xfrm>
          <a:prstGeom prst="rect">
            <a:avLst/>
          </a:prstGeom>
          <a:noFill/>
        </p:spPr>
        <p:txBody>
          <a:bodyPr wrap="square" rtlCol="0">
            <a:spAutoFit/>
          </a:bodyPr>
          <a:lstStyle/>
          <a:p>
            <a:r>
              <a:rPr lang="fr-FR" sz="1600" dirty="0"/>
              <a:t>Etats associés au Mercosur</a:t>
            </a:r>
          </a:p>
        </p:txBody>
      </p:sp>
      <p:sp>
        <p:nvSpPr>
          <p:cNvPr id="90" name="Rectangle 89">
            <a:extLst>
              <a:ext uri="{FF2B5EF4-FFF2-40B4-BE49-F238E27FC236}">
                <a16:creationId xmlns:a16="http://schemas.microsoft.com/office/drawing/2014/main" id="{24A8E4BF-77F3-A23D-BFBB-DEC858814E8A}"/>
              </a:ext>
            </a:extLst>
          </p:cNvPr>
          <p:cNvSpPr/>
          <p:nvPr/>
        </p:nvSpPr>
        <p:spPr>
          <a:xfrm>
            <a:off x="6041618" y="1048902"/>
            <a:ext cx="273745" cy="230999"/>
          </a:xfrm>
          <a:prstGeom prst="rect">
            <a:avLst/>
          </a:prstGeom>
          <a:solidFill>
            <a:srgbClr val="00B05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1" name="Rectangle 90">
            <a:extLst>
              <a:ext uri="{FF2B5EF4-FFF2-40B4-BE49-F238E27FC236}">
                <a16:creationId xmlns:a16="http://schemas.microsoft.com/office/drawing/2014/main" id="{38D49A97-B4E5-B0DA-8634-14D7106E9588}"/>
              </a:ext>
            </a:extLst>
          </p:cNvPr>
          <p:cNvSpPr/>
          <p:nvPr/>
        </p:nvSpPr>
        <p:spPr>
          <a:xfrm>
            <a:off x="6041619" y="1412934"/>
            <a:ext cx="273745" cy="230999"/>
          </a:xfrm>
          <a:prstGeom prst="rect">
            <a:avLst/>
          </a:prstGeom>
          <a:solidFill>
            <a:srgbClr val="00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2" name="Rectangle 91">
            <a:extLst>
              <a:ext uri="{FF2B5EF4-FFF2-40B4-BE49-F238E27FC236}">
                <a16:creationId xmlns:a16="http://schemas.microsoft.com/office/drawing/2014/main" id="{AFD57807-76A0-6EE7-27CF-F6BFA3DBAB3B}"/>
              </a:ext>
            </a:extLst>
          </p:cNvPr>
          <p:cNvSpPr/>
          <p:nvPr/>
        </p:nvSpPr>
        <p:spPr>
          <a:xfrm>
            <a:off x="6041619" y="1765902"/>
            <a:ext cx="273745" cy="230999"/>
          </a:xfrm>
          <a:prstGeom prst="rect">
            <a:avLst/>
          </a:prstGeom>
          <a:solidFill>
            <a:srgbClr val="97EB96"/>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3" name="ZoneTexte 92">
            <a:extLst>
              <a:ext uri="{FF2B5EF4-FFF2-40B4-BE49-F238E27FC236}">
                <a16:creationId xmlns:a16="http://schemas.microsoft.com/office/drawing/2014/main" id="{A76D58FF-3F79-F302-6AC2-5FABB677732D}"/>
              </a:ext>
            </a:extLst>
          </p:cNvPr>
          <p:cNvSpPr txBox="1"/>
          <p:nvPr/>
        </p:nvSpPr>
        <p:spPr>
          <a:xfrm>
            <a:off x="6369112" y="2514600"/>
            <a:ext cx="5258579" cy="584775"/>
          </a:xfrm>
          <a:prstGeom prst="rect">
            <a:avLst/>
          </a:prstGeom>
          <a:noFill/>
        </p:spPr>
        <p:txBody>
          <a:bodyPr wrap="square" rtlCol="0">
            <a:spAutoFit/>
          </a:bodyPr>
          <a:lstStyle/>
          <a:p>
            <a:pPr algn="just"/>
            <a:r>
              <a:rPr lang="fr-FR" sz="1600" dirty="0"/>
              <a:t>La 5</a:t>
            </a:r>
            <a:r>
              <a:rPr lang="fr-FR" sz="1600" baseline="30000" dirty="0"/>
              <a:t>e</a:t>
            </a:r>
            <a:r>
              <a:rPr lang="fr-FR" sz="1600" dirty="0"/>
              <a:t> puissance économique mondiale (4,5 milliards de $ de PIB en 2019)  </a:t>
            </a:r>
          </a:p>
        </p:txBody>
      </p:sp>
      <p:sp>
        <p:nvSpPr>
          <p:cNvPr id="94" name="ZoneTexte 93">
            <a:extLst>
              <a:ext uri="{FF2B5EF4-FFF2-40B4-BE49-F238E27FC236}">
                <a16:creationId xmlns:a16="http://schemas.microsoft.com/office/drawing/2014/main" id="{9944B5CF-F6CD-D476-8525-8A77B8977F51}"/>
              </a:ext>
            </a:extLst>
          </p:cNvPr>
          <p:cNvSpPr txBox="1"/>
          <p:nvPr/>
        </p:nvSpPr>
        <p:spPr>
          <a:xfrm>
            <a:off x="6369112" y="3142726"/>
            <a:ext cx="5258579" cy="584775"/>
          </a:xfrm>
          <a:prstGeom prst="rect">
            <a:avLst/>
          </a:prstGeom>
          <a:noFill/>
        </p:spPr>
        <p:txBody>
          <a:bodyPr wrap="square" rtlCol="0">
            <a:spAutoFit/>
          </a:bodyPr>
          <a:lstStyle/>
          <a:p>
            <a:pPr algn="just"/>
            <a:r>
              <a:rPr lang="fr-FR" sz="1600" dirty="0"/>
              <a:t>Le 1</a:t>
            </a:r>
            <a:r>
              <a:rPr lang="fr-FR" sz="1600" baseline="30000" dirty="0"/>
              <a:t>er</a:t>
            </a:r>
            <a:r>
              <a:rPr lang="fr-FR" sz="1600" dirty="0"/>
              <a:t> exportateur mondial de nombreux  produits agricoles (soja, bœuf, volailles, maïs, café)</a:t>
            </a:r>
          </a:p>
        </p:txBody>
      </p:sp>
      <p:sp>
        <p:nvSpPr>
          <p:cNvPr id="95" name="Ellipse 94">
            <a:extLst>
              <a:ext uri="{FF2B5EF4-FFF2-40B4-BE49-F238E27FC236}">
                <a16:creationId xmlns:a16="http://schemas.microsoft.com/office/drawing/2014/main" id="{A5B8D3B0-E81C-94E0-A63F-F51DB2EBD5A3}"/>
              </a:ext>
            </a:extLst>
          </p:cNvPr>
          <p:cNvSpPr/>
          <p:nvPr/>
        </p:nvSpPr>
        <p:spPr>
          <a:xfrm>
            <a:off x="6041619" y="2602220"/>
            <a:ext cx="303355" cy="172543"/>
          </a:xfrm>
          <a:prstGeom prst="ellipse">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6" name="Flèche : droite 95">
            <a:extLst>
              <a:ext uri="{FF2B5EF4-FFF2-40B4-BE49-F238E27FC236}">
                <a16:creationId xmlns:a16="http://schemas.microsoft.com/office/drawing/2014/main" id="{F5FA57E6-48C2-4BE1-59FD-745308230313}"/>
              </a:ext>
            </a:extLst>
          </p:cNvPr>
          <p:cNvSpPr/>
          <p:nvPr/>
        </p:nvSpPr>
        <p:spPr>
          <a:xfrm rot="10800000">
            <a:off x="6026815" y="3184408"/>
            <a:ext cx="303355" cy="273310"/>
          </a:xfrm>
          <a:prstGeom prst="rightArrow">
            <a:avLst/>
          </a:prstGeom>
          <a:solidFill>
            <a:schemeClr val="accent6">
              <a:lumMod val="75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97" name="Groupe 96">
            <a:extLst>
              <a:ext uri="{FF2B5EF4-FFF2-40B4-BE49-F238E27FC236}">
                <a16:creationId xmlns:a16="http://schemas.microsoft.com/office/drawing/2014/main" id="{35674EDB-7AD4-13B0-F805-F09343F39C70}"/>
              </a:ext>
            </a:extLst>
          </p:cNvPr>
          <p:cNvGrpSpPr/>
          <p:nvPr/>
        </p:nvGrpSpPr>
        <p:grpSpPr>
          <a:xfrm rot="11575388">
            <a:off x="6086320" y="3806206"/>
            <a:ext cx="189553" cy="388040"/>
            <a:chOff x="4596883" y="4650040"/>
            <a:chExt cx="189553" cy="388040"/>
          </a:xfrm>
        </p:grpSpPr>
        <p:cxnSp>
          <p:nvCxnSpPr>
            <p:cNvPr id="98" name="Connecteur droit 97">
              <a:extLst>
                <a:ext uri="{FF2B5EF4-FFF2-40B4-BE49-F238E27FC236}">
                  <a16:creationId xmlns:a16="http://schemas.microsoft.com/office/drawing/2014/main" id="{6338C0D5-CEF2-7BB8-BB49-591762C4F1CB}"/>
                </a:ext>
              </a:extLst>
            </p:cNvPr>
            <p:cNvCxnSpPr>
              <a:cxnSpLocks/>
            </p:cNvCxnSpPr>
            <p:nvPr/>
          </p:nvCxnSpPr>
          <p:spPr>
            <a:xfrm rot="7211473" flipH="1">
              <a:off x="4445438" y="4844060"/>
              <a:ext cx="38804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99" name="Triangle isocèle 98">
              <a:extLst>
                <a:ext uri="{FF2B5EF4-FFF2-40B4-BE49-F238E27FC236}">
                  <a16:creationId xmlns:a16="http://schemas.microsoft.com/office/drawing/2014/main" id="{846F993E-94AC-5F95-2C59-03D78D825DCD}"/>
                </a:ext>
              </a:extLst>
            </p:cNvPr>
            <p:cNvSpPr/>
            <p:nvPr/>
          </p:nvSpPr>
          <p:spPr>
            <a:xfrm rot="7273829">
              <a:off x="4671638" y="4751222"/>
              <a:ext cx="117866" cy="111731"/>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0" name="Triangle isocèle 99">
              <a:extLst>
                <a:ext uri="{FF2B5EF4-FFF2-40B4-BE49-F238E27FC236}">
                  <a16:creationId xmlns:a16="http://schemas.microsoft.com/office/drawing/2014/main" id="{492AC4AF-D8B0-0500-83DA-7DEDCB040E1F}"/>
                </a:ext>
              </a:extLst>
            </p:cNvPr>
            <p:cNvSpPr/>
            <p:nvPr/>
          </p:nvSpPr>
          <p:spPr>
            <a:xfrm rot="7273829">
              <a:off x="4589651" y="4892845"/>
              <a:ext cx="122092" cy="107628"/>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101" name="ZoneTexte 100">
            <a:extLst>
              <a:ext uri="{FF2B5EF4-FFF2-40B4-BE49-F238E27FC236}">
                <a16:creationId xmlns:a16="http://schemas.microsoft.com/office/drawing/2014/main" id="{1779516D-F3D9-C90A-FB65-63A97657FB1B}"/>
              </a:ext>
            </a:extLst>
          </p:cNvPr>
          <p:cNvSpPr txBox="1"/>
          <p:nvPr/>
        </p:nvSpPr>
        <p:spPr>
          <a:xfrm>
            <a:off x="6382166" y="3758491"/>
            <a:ext cx="5258579" cy="584775"/>
          </a:xfrm>
          <a:prstGeom prst="rect">
            <a:avLst/>
          </a:prstGeom>
          <a:noFill/>
        </p:spPr>
        <p:txBody>
          <a:bodyPr wrap="square" rtlCol="0">
            <a:spAutoFit/>
          </a:bodyPr>
          <a:lstStyle/>
          <a:p>
            <a:pPr algn="just"/>
            <a:r>
              <a:rPr lang="fr-FR" sz="1600" dirty="0"/>
              <a:t>Des échanges très majoritairement tournés vers l’extérieur (90% des exportations totales)</a:t>
            </a:r>
          </a:p>
        </p:txBody>
      </p:sp>
      <p:sp>
        <p:nvSpPr>
          <p:cNvPr id="102" name="ZoneTexte 101">
            <a:extLst>
              <a:ext uri="{FF2B5EF4-FFF2-40B4-BE49-F238E27FC236}">
                <a16:creationId xmlns:a16="http://schemas.microsoft.com/office/drawing/2014/main" id="{CD1F5B29-6A63-30B5-68F4-2780B0FBF11D}"/>
              </a:ext>
            </a:extLst>
          </p:cNvPr>
          <p:cNvSpPr txBox="1"/>
          <p:nvPr/>
        </p:nvSpPr>
        <p:spPr>
          <a:xfrm>
            <a:off x="6359780" y="5310874"/>
            <a:ext cx="5228970" cy="584775"/>
          </a:xfrm>
          <a:prstGeom prst="rect">
            <a:avLst/>
          </a:prstGeom>
          <a:noFill/>
        </p:spPr>
        <p:txBody>
          <a:bodyPr wrap="square" rtlCol="0">
            <a:spAutoFit/>
          </a:bodyPr>
          <a:lstStyle/>
          <a:p>
            <a:pPr algn="just"/>
            <a:r>
              <a:rPr lang="fr-FR" sz="1600" dirty="0"/>
              <a:t>Etat qui concentre les trois quarts des ressources humaines et économiques du bloc </a:t>
            </a:r>
          </a:p>
        </p:txBody>
      </p:sp>
      <p:sp>
        <p:nvSpPr>
          <p:cNvPr id="103" name="ZoneTexte 102">
            <a:extLst>
              <a:ext uri="{FF2B5EF4-FFF2-40B4-BE49-F238E27FC236}">
                <a16:creationId xmlns:a16="http://schemas.microsoft.com/office/drawing/2014/main" id="{825201D0-E340-1452-8298-CCAC573CFA18}"/>
              </a:ext>
            </a:extLst>
          </p:cNvPr>
          <p:cNvSpPr txBox="1"/>
          <p:nvPr/>
        </p:nvSpPr>
        <p:spPr>
          <a:xfrm>
            <a:off x="6359780" y="5946849"/>
            <a:ext cx="5258579" cy="338554"/>
          </a:xfrm>
          <a:prstGeom prst="rect">
            <a:avLst/>
          </a:prstGeom>
          <a:noFill/>
        </p:spPr>
        <p:txBody>
          <a:bodyPr wrap="square" rtlCol="0">
            <a:spAutoFit/>
          </a:bodyPr>
          <a:lstStyle/>
          <a:p>
            <a:pPr algn="just"/>
            <a:r>
              <a:rPr lang="fr-FR" sz="1600" dirty="0"/>
              <a:t>Des rivalités politiques entre Etats membres</a:t>
            </a:r>
          </a:p>
        </p:txBody>
      </p:sp>
      <p:sp>
        <p:nvSpPr>
          <p:cNvPr id="104" name="ZoneTexte 103">
            <a:extLst>
              <a:ext uri="{FF2B5EF4-FFF2-40B4-BE49-F238E27FC236}">
                <a16:creationId xmlns:a16="http://schemas.microsoft.com/office/drawing/2014/main" id="{AB62ECC4-5E5C-2827-AB49-3BC1A23029E8}"/>
              </a:ext>
            </a:extLst>
          </p:cNvPr>
          <p:cNvSpPr txBox="1"/>
          <p:nvPr/>
        </p:nvSpPr>
        <p:spPr>
          <a:xfrm>
            <a:off x="6359780" y="4891861"/>
            <a:ext cx="5258579" cy="338554"/>
          </a:xfrm>
          <a:prstGeom prst="rect">
            <a:avLst/>
          </a:prstGeom>
          <a:noFill/>
        </p:spPr>
        <p:txBody>
          <a:bodyPr wrap="square" rtlCol="0">
            <a:spAutoFit/>
          </a:bodyPr>
          <a:lstStyle/>
          <a:p>
            <a:pPr algn="just"/>
            <a:r>
              <a:rPr lang="fr-FR" sz="1600" dirty="0"/>
              <a:t>Etat suspendu de l’organisation du Mercosur depuis 2016</a:t>
            </a:r>
          </a:p>
        </p:txBody>
      </p:sp>
      <p:sp>
        <p:nvSpPr>
          <p:cNvPr id="105" name="Rectangle 104">
            <a:extLst>
              <a:ext uri="{FF2B5EF4-FFF2-40B4-BE49-F238E27FC236}">
                <a16:creationId xmlns:a16="http://schemas.microsoft.com/office/drawing/2014/main" id="{842165F2-D310-9A5E-9326-30F8117E35F8}"/>
              </a:ext>
            </a:extLst>
          </p:cNvPr>
          <p:cNvSpPr/>
          <p:nvPr/>
        </p:nvSpPr>
        <p:spPr>
          <a:xfrm>
            <a:off x="6057877" y="4945638"/>
            <a:ext cx="273745" cy="230999"/>
          </a:xfrm>
          <a:prstGeom prst="rect">
            <a:avLst/>
          </a:prstGeom>
          <a:solidFill>
            <a:srgbClr val="FF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6" name="Éclair 105">
            <a:extLst>
              <a:ext uri="{FF2B5EF4-FFF2-40B4-BE49-F238E27FC236}">
                <a16:creationId xmlns:a16="http://schemas.microsoft.com/office/drawing/2014/main" id="{7045A8F6-034F-0535-C5F3-33791793E692}"/>
              </a:ext>
            </a:extLst>
          </p:cNvPr>
          <p:cNvSpPr/>
          <p:nvPr/>
        </p:nvSpPr>
        <p:spPr>
          <a:xfrm>
            <a:off x="6127835" y="5843772"/>
            <a:ext cx="204462" cy="338554"/>
          </a:xfrm>
          <a:prstGeom prst="lightningBolt">
            <a:avLst/>
          </a:prstGeom>
          <a:solidFill>
            <a:srgbClr val="FFFF00"/>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07" name="Groupe 106">
            <a:extLst>
              <a:ext uri="{FF2B5EF4-FFF2-40B4-BE49-F238E27FC236}">
                <a16:creationId xmlns:a16="http://schemas.microsoft.com/office/drawing/2014/main" id="{04CE8735-EAB6-F02B-5B12-786CBF46E476}"/>
              </a:ext>
            </a:extLst>
          </p:cNvPr>
          <p:cNvGrpSpPr/>
          <p:nvPr/>
        </p:nvGrpSpPr>
        <p:grpSpPr>
          <a:xfrm>
            <a:off x="6064816" y="5372262"/>
            <a:ext cx="280158" cy="234668"/>
            <a:chOff x="6074781" y="5480929"/>
            <a:chExt cx="280158" cy="234668"/>
          </a:xfrm>
        </p:grpSpPr>
        <p:sp>
          <p:nvSpPr>
            <p:cNvPr id="108" name="Rectangle 107">
              <a:extLst>
                <a:ext uri="{FF2B5EF4-FFF2-40B4-BE49-F238E27FC236}">
                  <a16:creationId xmlns:a16="http://schemas.microsoft.com/office/drawing/2014/main" id="{7D991A93-17E1-66A8-70FF-69B7686B52C1}"/>
                </a:ext>
              </a:extLst>
            </p:cNvPr>
            <p:cNvSpPr/>
            <p:nvPr/>
          </p:nvSpPr>
          <p:spPr>
            <a:xfrm>
              <a:off x="6074781" y="5480929"/>
              <a:ext cx="273745" cy="230999"/>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109" name="Connecteur droit 108">
              <a:extLst>
                <a:ext uri="{FF2B5EF4-FFF2-40B4-BE49-F238E27FC236}">
                  <a16:creationId xmlns:a16="http://schemas.microsoft.com/office/drawing/2014/main" id="{7E160C7C-F1F0-088D-1C1D-CF0255481AF1}"/>
                </a:ext>
              </a:extLst>
            </p:cNvPr>
            <p:cNvCxnSpPr>
              <a:endCxn id="108" idx="0"/>
            </p:cNvCxnSpPr>
            <p:nvPr/>
          </p:nvCxnSpPr>
          <p:spPr>
            <a:xfrm flipV="1">
              <a:off x="6074781" y="5480929"/>
              <a:ext cx="97419" cy="81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Connecteur droit 109">
              <a:extLst>
                <a:ext uri="{FF2B5EF4-FFF2-40B4-BE49-F238E27FC236}">
                  <a16:creationId xmlns:a16="http://schemas.microsoft.com/office/drawing/2014/main" id="{12ECED45-717D-15DD-75F5-3241E3494C1A}"/>
                </a:ext>
              </a:extLst>
            </p:cNvPr>
            <p:cNvCxnSpPr>
              <a:cxnSpLocks/>
            </p:cNvCxnSpPr>
            <p:nvPr/>
          </p:nvCxnSpPr>
          <p:spPr>
            <a:xfrm flipV="1">
              <a:off x="6074781" y="5487525"/>
              <a:ext cx="165250" cy="1329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Connecteur droit 110">
              <a:extLst>
                <a:ext uri="{FF2B5EF4-FFF2-40B4-BE49-F238E27FC236}">
                  <a16:creationId xmlns:a16="http://schemas.microsoft.com/office/drawing/2014/main" id="{9040EEB2-BB70-AE35-E7BF-549E70B63A2B}"/>
                </a:ext>
              </a:extLst>
            </p:cNvPr>
            <p:cNvCxnSpPr>
              <a:cxnSpLocks/>
            </p:cNvCxnSpPr>
            <p:nvPr/>
          </p:nvCxnSpPr>
          <p:spPr>
            <a:xfrm flipV="1">
              <a:off x="6077242" y="5480929"/>
              <a:ext cx="248087" cy="2019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Connecteur droit 111">
              <a:extLst>
                <a:ext uri="{FF2B5EF4-FFF2-40B4-BE49-F238E27FC236}">
                  <a16:creationId xmlns:a16="http://schemas.microsoft.com/office/drawing/2014/main" id="{B46AEB2C-222D-41EE-41B2-FF5EAE50C32C}"/>
                </a:ext>
              </a:extLst>
            </p:cNvPr>
            <p:cNvCxnSpPr>
              <a:cxnSpLocks/>
            </p:cNvCxnSpPr>
            <p:nvPr/>
          </p:nvCxnSpPr>
          <p:spPr>
            <a:xfrm flipV="1">
              <a:off x="6135775" y="5521764"/>
              <a:ext cx="219164" cy="191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Connecteur droit 112">
              <a:extLst>
                <a:ext uri="{FF2B5EF4-FFF2-40B4-BE49-F238E27FC236}">
                  <a16:creationId xmlns:a16="http://schemas.microsoft.com/office/drawing/2014/main" id="{2E759CAB-BF1D-6C4F-5768-9A7F069B506F}"/>
                </a:ext>
              </a:extLst>
            </p:cNvPr>
            <p:cNvCxnSpPr>
              <a:cxnSpLocks/>
              <a:endCxn id="108" idx="3"/>
            </p:cNvCxnSpPr>
            <p:nvPr/>
          </p:nvCxnSpPr>
          <p:spPr>
            <a:xfrm flipV="1">
              <a:off x="6215747" y="5596429"/>
              <a:ext cx="132779" cy="119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Éclair 12">
            <a:extLst>
              <a:ext uri="{FF2B5EF4-FFF2-40B4-BE49-F238E27FC236}">
                <a16:creationId xmlns:a16="http://schemas.microsoft.com/office/drawing/2014/main" id="{80C8652D-FFA3-13E6-D228-7C193AD13115}"/>
              </a:ext>
            </a:extLst>
          </p:cNvPr>
          <p:cNvSpPr/>
          <p:nvPr/>
        </p:nvSpPr>
        <p:spPr>
          <a:xfrm>
            <a:off x="3823138" y="4134419"/>
            <a:ext cx="204462" cy="338554"/>
          </a:xfrm>
          <a:prstGeom prst="lightningBolt">
            <a:avLst/>
          </a:prstGeom>
          <a:solidFill>
            <a:srgbClr val="FFFF00"/>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6" name="Groupe 15">
            <a:extLst>
              <a:ext uri="{FF2B5EF4-FFF2-40B4-BE49-F238E27FC236}">
                <a16:creationId xmlns:a16="http://schemas.microsoft.com/office/drawing/2014/main" id="{24B0D750-ABB5-9B3E-59BC-C9CF8B969E08}"/>
              </a:ext>
            </a:extLst>
          </p:cNvPr>
          <p:cNvGrpSpPr/>
          <p:nvPr/>
        </p:nvGrpSpPr>
        <p:grpSpPr>
          <a:xfrm>
            <a:off x="1149804" y="3246439"/>
            <a:ext cx="1322055" cy="4470122"/>
            <a:chOff x="1149804" y="3246439"/>
            <a:chExt cx="1322055" cy="4470122"/>
          </a:xfrm>
        </p:grpSpPr>
        <p:sp>
          <p:nvSpPr>
            <p:cNvPr id="17" name="Arc 16">
              <a:extLst>
                <a:ext uri="{FF2B5EF4-FFF2-40B4-BE49-F238E27FC236}">
                  <a16:creationId xmlns:a16="http://schemas.microsoft.com/office/drawing/2014/main" id="{0E1FE7C2-0D5A-12B5-33E4-619C2B5D8840}"/>
                </a:ext>
              </a:extLst>
            </p:cNvPr>
            <p:cNvSpPr/>
            <p:nvPr/>
          </p:nvSpPr>
          <p:spPr>
            <a:xfrm rot="21215861">
              <a:off x="1149804" y="3246439"/>
              <a:ext cx="1322055" cy="4470122"/>
            </a:xfrm>
            <a:prstGeom prst="arc">
              <a:avLst>
                <a:gd name="adj1" fmla="val 16267206"/>
                <a:gd name="adj2" fmla="val 0"/>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9" name="Triangle isocèle 18">
              <a:extLst>
                <a:ext uri="{FF2B5EF4-FFF2-40B4-BE49-F238E27FC236}">
                  <a16:creationId xmlns:a16="http://schemas.microsoft.com/office/drawing/2014/main" id="{93A41344-43C0-7716-FBCB-242EE91EF8DC}"/>
                </a:ext>
              </a:extLst>
            </p:cNvPr>
            <p:cNvSpPr/>
            <p:nvPr/>
          </p:nvSpPr>
          <p:spPr>
            <a:xfrm rot="13184643">
              <a:off x="1616912" y="3339486"/>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Triangle isocèle 19">
              <a:extLst>
                <a:ext uri="{FF2B5EF4-FFF2-40B4-BE49-F238E27FC236}">
                  <a16:creationId xmlns:a16="http://schemas.microsoft.com/office/drawing/2014/main" id="{42D883EE-E29B-EF54-4EE1-2CB2D33ECBD7}"/>
                </a:ext>
              </a:extLst>
            </p:cNvPr>
            <p:cNvSpPr/>
            <p:nvPr/>
          </p:nvSpPr>
          <p:spPr>
            <a:xfrm rot="14168087">
              <a:off x="1767049" y="3492690"/>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Triangle isocèle 20">
              <a:extLst>
                <a:ext uri="{FF2B5EF4-FFF2-40B4-BE49-F238E27FC236}">
                  <a16:creationId xmlns:a16="http://schemas.microsoft.com/office/drawing/2014/main" id="{2D75B37F-6A9D-F9E6-CA7A-2D6529269BF4}"/>
                </a:ext>
              </a:extLst>
            </p:cNvPr>
            <p:cNvSpPr/>
            <p:nvPr/>
          </p:nvSpPr>
          <p:spPr>
            <a:xfrm rot="14168087">
              <a:off x="1880215" y="3680657"/>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riangle isocèle 21">
              <a:extLst>
                <a:ext uri="{FF2B5EF4-FFF2-40B4-BE49-F238E27FC236}">
                  <a16:creationId xmlns:a16="http://schemas.microsoft.com/office/drawing/2014/main" id="{36AF677C-9DA8-DD7C-7BBC-C63F1240827B}"/>
                </a:ext>
              </a:extLst>
            </p:cNvPr>
            <p:cNvSpPr/>
            <p:nvPr/>
          </p:nvSpPr>
          <p:spPr>
            <a:xfrm rot="14833932">
              <a:off x="1962181" y="3877471"/>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Triangle isocèle 41">
              <a:extLst>
                <a:ext uri="{FF2B5EF4-FFF2-40B4-BE49-F238E27FC236}">
                  <a16:creationId xmlns:a16="http://schemas.microsoft.com/office/drawing/2014/main" id="{7F982CD4-3FDB-BEF6-A48F-CABA4ACC8D48}"/>
                </a:ext>
              </a:extLst>
            </p:cNvPr>
            <p:cNvSpPr/>
            <p:nvPr/>
          </p:nvSpPr>
          <p:spPr>
            <a:xfrm rot="15045749">
              <a:off x="2048713" y="4102599"/>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Triangle isocèle 53">
              <a:extLst>
                <a:ext uri="{FF2B5EF4-FFF2-40B4-BE49-F238E27FC236}">
                  <a16:creationId xmlns:a16="http://schemas.microsoft.com/office/drawing/2014/main" id="{C29DD05D-3287-B6DC-91F6-93BF64DC82C9}"/>
                </a:ext>
              </a:extLst>
            </p:cNvPr>
            <p:cNvSpPr/>
            <p:nvPr/>
          </p:nvSpPr>
          <p:spPr>
            <a:xfrm rot="15045749">
              <a:off x="2115984" y="4332501"/>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6" name="Triangle isocèle 55">
              <a:extLst>
                <a:ext uri="{FF2B5EF4-FFF2-40B4-BE49-F238E27FC236}">
                  <a16:creationId xmlns:a16="http://schemas.microsoft.com/office/drawing/2014/main" id="{FD304B05-0D2F-61D4-4B51-AE16F86CFB8E}"/>
                </a:ext>
              </a:extLst>
            </p:cNvPr>
            <p:cNvSpPr/>
            <p:nvPr/>
          </p:nvSpPr>
          <p:spPr>
            <a:xfrm rot="15494300">
              <a:off x="2181309" y="4553093"/>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8" name="Triangle isocèle 57">
              <a:extLst>
                <a:ext uri="{FF2B5EF4-FFF2-40B4-BE49-F238E27FC236}">
                  <a16:creationId xmlns:a16="http://schemas.microsoft.com/office/drawing/2014/main" id="{5F4019DC-CF11-5D9E-A005-120E15CAD571}"/>
                </a:ext>
              </a:extLst>
            </p:cNvPr>
            <p:cNvSpPr/>
            <p:nvPr/>
          </p:nvSpPr>
          <p:spPr>
            <a:xfrm rot="15648333">
              <a:off x="2246630" y="4781678"/>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Triangle isocèle 61">
              <a:extLst>
                <a:ext uri="{FF2B5EF4-FFF2-40B4-BE49-F238E27FC236}">
                  <a16:creationId xmlns:a16="http://schemas.microsoft.com/office/drawing/2014/main" id="{B0A710AE-B3E1-C27F-A415-33D7C881DC57}"/>
                </a:ext>
              </a:extLst>
            </p:cNvPr>
            <p:cNvSpPr/>
            <p:nvPr/>
          </p:nvSpPr>
          <p:spPr>
            <a:xfrm rot="15648333">
              <a:off x="2270155" y="4990511"/>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Triangle isocèle 62">
              <a:extLst>
                <a:ext uri="{FF2B5EF4-FFF2-40B4-BE49-F238E27FC236}">
                  <a16:creationId xmlns:a16="http://schemas.microsoft.com/office/drawing/2014/main" id="{91A285B9-15A4-FE65-726B-2784A1ADFC33}"/>
                </a:ext>
              </a:extLst>
            </p:cNvPr>
            <p:cNvSpPr/>
            <p:nvPr/>
          </p:nvSpPr>
          <p:spPr>
            <a:xfrm rot="15648333">
              <a:off x="2303662" y="5199344"/>
              <a:ext cx="119811" cy="175406"/>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4" name="Groupe 63">
            <a:extLst>
              <a:ext uri="{FF2B5EF4-FFF2-40B4-BE49-F238E27FC236}">
                <a16:creationId xmlns:a16="http://schemas.microsoft.com/office/drawing/2014/main" id="{E65689F8-3B18-53D5-21E5-F34A2DAB3D68}"/>
              </a:ext>
            </a:extLst>
          </p:cNvPr>
          <p:cNvGrpSpPr/>
          <p:nvPr/>
        </p:nvGrpSpPr>
        <p:grpSpPr>
          <a:xfrm>
            <a:off x="4027600" y="4775806"/>
            <a:ext cx="729533" cy="1125953"/>
            <a:chOff x="4081818" y="4676358"/>
            <a:chExt cx="729533" cy="1125953"/>
          </a:xfrm>
        </p:grpSpPr>
        <p:cxnSp>
          <p:nvCxnSpPr>
            <p:cNvPr id="66" name="Connecteur droit 65">
              <a:extLst>
                <a:ext uri="{FF2B5EF4-FFF2-40B4-BE49-F238E27FC236}">
                  <a16:creationId xmlns:a16="http://schemas.microsoft.com/office/drawing/2014/main" id="{F705341D-0695-0FD8-9B99-A7894467C2BA}"/>
                </a:ext>
              </a:extLst>
            </p:cNvPr>
            <p:cNvCxnSpPr>
              <a:cxnSpLocks/>
            </p:cNvCxnSpPr>
            <p:nvPr/>
          </p:nvCxnSpPr>
          <p:spPr>
            <a:xfrm flipV="1">
              <a:off x="4081818" y="4676358"/>
              <a:ext cx="655211" cy="1125953"/>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67" name="Triangle isocèle 66">
              <a:extLst>
                <a:ext uri="{FF2B5EF4-FFF2-40B4-BE49-F238E27FC236}">
                  <a16:creationId xmlns:a16="http://schemas.microsoft.com/office/drawing/2014/main" id="{0DAA95F6-8D2F-8369-3654-7BAA68C70DD3}"/>
                </a:ext>
              </a:extLst>
            </p:cNvPr>
            <p:cNvSpPr/>
            <p:nvPr/>
          </p:nvSpPr>
          <p:spPr>
            <a:xfrm rot="7273829">
              <a:off x="4676259" y="4768761"/>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0" name="Triangle isocèle 79">
              <a:extLst>
                <a:ext uri="{FF2B5EF4-FFF2-40B4-BE49-F238E27FC236}">
                  <a16:creationId xmlns:a16="http://schemas.microsoft.com/office/drawing/2014/main" id="{01DC09E8-179A-654A-7B4B-D58C9643D5AF}"/>
                </a:ext>
              </a:extLst>
            </p:cNvPr>
            <p:cNvSpPr/>
            <p:nvPr/>
          </p:nvSpPr>
          <p:spPr>
            <a:xfrm rot="7273829">
              <a:off x="4566808" y="4950759"/>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1" name="Triangle isocèle 80">
              <a:extLst>
                <a:ext uri="{FF2B5EF4-FFF2-40B4-BE49-F238E27FC236}">
                  <a16:creationId xmlns:a16="http://schemas.microsoft.com/office/drawing/2014/main" id="{CC7BDDEF-ECBE-E3CE-CAAB-30B2707F4AD2}"/>
                </a:ext>
              </a:extLst>
            </p:cNvPr>
            <p:cNvSpPr/>
            <p:nvPr/>
          </p:nvSpPr>
          <p:spPr>
            <a:xfrm rot="7273829">
              <a:off x="4460711" y="5127398"/>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2" name="Triangle isocèle 81">
              <a:extLst>
                <a:ext uri="{FF2B5EF4-FFF2-40B4-BE49-F238E27FC236}">
                  <a16:creationId xmlns:a16="http://schemas.microsoft.com/office/drawing/2014/main" id="{3A1D7C5D-E120-F88B-F5E5-3A7827450A66}"/>
                </a:ext>
              </a:extLst>
            </p:cNvPr>
            <p:cNvSpPr/>
            <p:nvPr/>
          </p:nvSpPr>
          <p:spPr>
            <a:xfrm rot="7273829">
              <a:off x="4345966" y="5308600"/>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3" name="Triangle isocèle 82">
              <a:extLst>
                <a:ext uri="{FF2B5EF4-FFF2-40B4-BE49-F238E27FC236}">
                  <a16:creationId xmlns:a16="http://schemas.microsoft.com/office/drawing/2014/main" id="{2A9EC8F9-B49F-8E22-197D-BEB4B1AF661E}"/>
                </a:ext>
              </a:extLst>
            </p:cNvPr>
            <p:cNvSpPr/>
            <p:nvPr/>
          </p:nvSpPr>
          <p:spPr>
            <a:xfrm rot="7273829">
              <a:off x="4242254" y="5482170"/>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4" name="Triangle isocèle 83">
              <a:extLst>
                <a:ext uri="{FF2B5EF4-FFF2-40B4-BE49-F238E27FC236}">
                  <a16:creationId xmlns:a16="http://schemas.microsoft.com/office/drawing/2014/main" id="{2A8EE015-9DFB-256C-476E-DCFF141FB40B}"/>
                </a:ext>
              </a:extLst>
            </p:cNvPr>
            <p:cNvSpPr/>
            <p:nvPr/>
          </p:nvSpPr>
          <p:spPr>
            <a:xfrm rot="7273829">
              <a:off x="4141502" y="5641789"/>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5" name="Ellipse 34">
            <a:extLst>
              <a:ext uri="{FF2B5EF4-FFF2-40B4-BE49-F238E27FC236}">
                <a16:creationId xmlns:a16="http://schemas.microsoft.com/office/drawing/2014/main" id="{239B6915-72F5-92B7-1F3A-5F4754949AB1}"/>
              </a:ext>
            </a:extLst>
          </p:cNvPr>
          <p:cNvSpPr/>
          <p:nvPr/>
        </p:nvSpPr>
        <p:spPr>
          <a:xfrm rot="20875020">
            <a:off x="1750320" y="325362"/>
            <a:ext cx="4140839" cy="6252992"/>
          </a:xfrm>
          <a:custGeom>
            <a:avLst/>
            <a:gdLst>
              <a:gd name="connsiteX0" fmla="*/ 0 w 4413923"/>
              <a:gd name="connsiteY0" fmla="*/ 3058305 h 6116610"/>
              <a:gd name="connsiteX1" fmla="*/ 2206962 w 4413923"/>
              <a:gd name="connsiteY1" fmla="*/ 0 h 6116610"/>
              <a:gd name="connsiteX2" fmla="*/ 4413924 w 4413923"/>
              <a:gd name="connsiteY2" fmla="*/ 3058305 h 6116610"/>
              <a:gd name="connsiteX3" fmla="*/ 2206962 w 4413923"/>
              <a:gd name="connsiteY3" fmla="*/ 6116610 h 6116610"/>
              <a:gd name="connsiteX4" fmla="*/ 0 w 4413923"/>
              <a:gd name="connsiteY4" fmla="*/ 3058305 h 6116610"/>
              <a:gd name="connsiteX0" fmla="*/ 19 w 4413943"/>
              <a:gd name="connsiteY0" fmla="*/ 3058305 h 6164326"/>
              <a:gd name="connsiteX1" fmla="*/ 2206981 w 4413943"/>
              <a:gd name="connsiteY1" fmla="*/ 0 h 6164326"/>
              <a:gd name="connsiteX2" fmla="*/ 4413943 w 4413943"/>
              <a:gd name="connsiteY2" fmla="*/ 3058305 h 6164326"/>
              <a:gd name="connsiteX3" fmla="*/ 2237870 w 4413943"/>
              <a:gd name="connsiteY3" fmla="*/ 6164326 h 6164326"/>
              <a:gd name="connsiteX4" fmla="*/ 19 w 4413943"/>
              <a:gd name="connsiteY4" fmla="*/ 3058305 h 6164326"/>
              <a:gd name="connsiteX0" fmla="*/ 19 w 4413943"/>
              <a:gd name="connsiteY0" fmla="*/ 3058305 h 6203677"/>
              <a:gd name="connsiteX1" fmla="*/ 2206981 w 4413943"/>
              <a:gd name="connsiteY1" fmla="*/ 0 h 6203677"/>
              <a:gd name="connsiteX2" fmla="*/ 4413943 w 4413943"/>
              <a:gd name="connsiteY2" fmla="*/ 3058305 h 6203677"/>
              <a:gd name="connsiteX3" fmla="*/ 2237870 w 4413943"/>
              <a:gd name="connsiteY3" fmla="*/ 6164326 h 6203677"/>
              <a:gd name="connsiteX4" fmla="*/ 19 w 4413943"/>
              <a:gd name="connsiteY4" fmla="*/ 3058305 h 6203677"/>
              <a:gd name="connsiteX0" fmla="*/ 19 w 4413943"/>
              <a:gd name="connsiteY0" fmla="*/ 3058305 h 6241774"/>
              <a:gd name="connsiteX1" fmla="*/ 2206981 w 4413943"/>
              <a:gd name="connsiteY1" fmla="*/ 0 h 6241774"/>
              <a:gd name="connsiteX2" fmla="*/ 4413943 w 4413943"/>
              <a:gd name="connsiteY2" fmla="*/ 3058305 h 6241774"/>
              <a:gd name="connsiteX3" fmla="*/ 2237870 w 4413943"/>
              <a:gd name="connsiteY3" fmla="*/ 6164326 h 6241774"/>
              <a:gd name="connsiteX4" fmla="*/ 19 w 4413943"/>
              <a:gd name="connsiteY4" fmla="*/ 3058305 h 6241774"/>
              <a:gd name="connsiteX0" fmla="*/ 14 w 4693029"/>
              <a:gd name="connsiteY0" fmla="*/ 3097504 h 6214246"/>
              <a:gd name="connsiteX1" fmla="*/ 2206976 w 4693029"/>
              <a:gd name="connsiteY1" fmla="*/ 39199 h 6214246"/>
              <a:gd name="connsiteX2" fmla="*/ 4693029 w 4693029"/>
              <a:gd name="connsiteY2" fmla="*/ 1985783 h 6214246"/>
              <a:gd name="connsiteX3" fmla="*/ 2237865 w 4693029"/>
              <a:gd name="connsiteY3" fmla="*/ 6203525 h 6214246"/>
              <a:gd name="connsiteX4" fmla="*/ 14 w 4693029"/>
              <a:gd name="connsiteY4" fmla="*/ 3097504 h 6214246"/>
              <a:gd name="connsiteX0" fmla="*/ 24 w 3995470"/>
              <a:gd name="connsiteY0" fmla="*/ 2952157 h 6204474"/>
              <a:gd name="connsiteX1" fmla="*/ 1509417 w 3995470"/>
              <a:gd name="connsiteY1" fmla="*/ 32251 h 6204474"/>
              <a:gd name="connsiteX2" fmla="*/ 3995470 w 3995470"/>
              <a:gd name="connsiteY2" fmla="*/ 1978835 h 6204474"/>
              <a:gd name="connsiteX3" fmla="*/ 1540306 w 3995470"/>
              <a:gd name="connsiteY3" fmla="*/ 6196577 h 6204474"/>
              <a:gd name="connsiteX4" fmla="*/ 24 w 3995470"/>
              <a:gd name="connsiteY4" fmla="*/ 2952157 h 6204474"/>
              <a:gd name="connsiteX0" fmla="*/ 226124 w 4221570"/>
              <a:gd name="connsiteY0" fmla="*/ 2991499 h 6243837"/>
              <a:gd name="connsiteX1" fmla="*/ 439270 w 4221570"/>
              <a:gd name="connsiteY1" fmla="*/ 30452 h 6243837"/>
              <a:gd name="connsiteX2" fmla="*/ 4221570 w 4221570"/>
              <a:gd name="connsiteY2" fmla="*/ 2018177 h 6243837"/>
              <a:gd name="connsiteX3" fmla="*/ 1766406 w 4221570"/>
              <a:gd name="connsiteY3" fmla="*/ 6235919 h 6243837"/>
              <a:gd name="connsiteX4" fmla="*/ 226124 w 4221570"/>
              <a:gd name="connsiteY4" fmla="*/ 2991499 h 6243837"/>
              <a:gd name="connsiteX0" fmla="*/ 82729 w 4078175"/>
              <a:gd name="connsiteY0" fmla="*/ 2983495 h 6235829"/>
              <a:gd name="connsiteX1" fmla="*/ 622920 w 4078175"/>
              <a:gd name="connsiteY1" fmla="*/ 30803 h 6235829"/>
              <a:gd name="connsiteX2" fmla="*/ 4078175 w 4078175"/>
              <a:gd name="connsiteY2" fmla="*/ 2010173 h 6235829"/>
              <a:gd name="connsiteX3" fmla="*/ 1623011 w 4078175"/>
              <a:gd name="connsiteY3" fmla="*/ 6227915 h 6235829"/>
              <a:gd name="connsiteX4" fmla="*/ 82729 w 4078175"/>
              <a:gd name="connsiteY4" fmla="*/ 2983495 h 6235829"/>
              <a:gd name="connsiteX0" fmla="*/ 57471 w 4052917"/>
              <a:gd name="connsiteY0" fmla="*/ 2914584 h 6166880"/>
              <a:gd name="connsiteX1" fmla="*/ 695228 w 4052917"/>
              <a:gd name="connsiteY1" fmla="*/ 34157 h 6166880"/>
              <a:gd name="connsiteX2" fmla="*/ 4052917 w 4052917"/>
              <a:gd name="connsiteY2" fmla="*/ 1941262 h 6166880"/>
              <a:gd name="connsiteX3" fmla="*/ 1597753 w 4052917"/>
              <a:gd name="connsiteY3" fmla="*/ 6159004 h 6166880"/>
              <a:gd name="connsiteX4" fmla="*/ 57471 w 4052917"/>
              <a:gd name="connsiteY4" fmla="*/ 2914584 h 6166880"/>
              <a:gd name="connsiteX0" fmla="*/ 66400 w 4061846"/>
              <a:gd name="connsiteY0" fmla="*/ 3020542 h 6272896"/>
              <a:gd name="connsiteX1" fmla="*/ 666237 w 4061846"/>
              <a:gd name="connsiteY1" fmla="*/ 29238 h 6272896"/>
              <a:gd name="connsiteX2" fmla="*/ 4061846 w 4061846"/>
              <a:gd name="connsiteY2" fmla="*/ 2047220 h 6272896"/>
              <a:gd name="connsiteX3" fmla="*/ 1606682 w 4061846"/>
              <a:gd name="connsiteY3" fmla="*/ 6264962 h 6272896"/>
              <a:gd name="connsiteX4" fmla="*/ 66400 w 4061846"/>
              <a:gd name="connsiteY4" fmla="*/ 3020542 h 6272896"/>
              <a:gd name="connsiteX0" fmla="*/ 66049 w 4061495"/>
              <a:gd name="connsiteY0" fmla="*/ 2980820 h 6233152"/>
              <a:gd name="connsiteX1" fmla="*/ 667298 w 4061495"/>
              <a:gd name="connsiteY1" fmla="*/ 30922 h 6233152"/>
              <a:gd name="connsiteX2" fmla="*/ 4061495 w 4061495"/>
              <a:gd name="connsiteY2" fmla="*/ 2007498 h 6233152"/>
              <a:gd name="connsiteX3" fmla="*/ 1606331 w 4061495"/>
              <a:gd name="connsiteY3" fmla="*/ 6225240 h 6233152"/>
              <a:gd name="connsiteX4" fmla="*/ 66049 w 4061495"/>
              <a:gd name="connsiteY4" fmla="*/ 2980820 h 6233152"/>
              <a:gd name="connsiteX0" fmla="*/ 69121 w 4064567"/>
              <a:gd name="connsiteY0" fmla="*/ 2966109 h 6218441"/>
              <a:gd name="connsiteX1" fmla="*/ 670370 w 4064567"/>
              <a:gd name="connsiteY1" fmla="*/ 16211 h 6218441"/>
              <a:gd name="connsiteX2" fmla="*/ 4064567 w 4064567"/>
              <a:gd name="connsiteY2" fmla="*/ 1992787 h 6218441"/>
              <a:gd name="connsiteX3" fmla="*/ 1609403 w 4064567"/>
              <a:gd name="connsiteY3" fmla="*/ 6210529 h 6218441"/>
              <a:gd name="connsiteX4" fmla="*/ 69121 w 4064567"/>
              <a:gd name="connsiteY4" fmla="*/ 2966109 h 6218441"/>
              <a:gd name="connsiteX0" fmla="*/ 45850 w 4219512"/>
              <a:gd name="connsiteY0" fmla="*/ 3199608 h 6247950"/>
              <a:gd name="connsiteX1" fmla="*/ 825315 w 4219512"/>
              <a:gd name="connsiteY1" fmla="*/ 41237 h 6247950"/>
              <a:gd name="connsiteX2" fmla="*/ 4219512 w 4219512"/>
              <a:gd name="connsiteY2" fmla="*/ 2017813 h 6247950"/>
              <a:gd name="connsiteX3" fmla="*/ 1764348 w 4219512"/>
              <a:gd name="connsiteY3" fmla="*/ 6235555 h 6247950"/>
              <a:gd name="connsiteX4" fmla="*/ 45850 w 4219512"/>
              <a:gd name="connsiteY4" fmla="*/ 3199608 h 6247950"/>
              <a:gd name="connsiteX0" fmla="*/ 31379 w 4205041"/>
              <a:gd name="connsiteY0" fmla="*/ 3199608 h 6250590"/>
              <a:gd name="connsiteX1" fmla="*/ 810844 w 4205041"/>
              <a:gd name="connsiteY1" fmla="*/ 41237 h 6250590"/>
              <a:gd name="connsiteX2" fmla="*/ 4205041 w 4205041"/>
              <a:gd name="connsiteY2" fmla="*/ 2017813 h 6250590"/>
              <a:gd name="connsiteX3" fmla="*/ 1749877 w 4205041"/>
              <a:gd name="connsiteY3" fmla="*/ 6235555 h 6250590"/>
              <a:gd name="connsiteX4" fmla="*/ 31379 w 4205041"/>
              <a:gd name="connsiteY4" fmla="*/ 3199608 h 6250590"/>
              <a:gd name="connsiteX0" fmla="*/ 31379 w 4314568"/>
              <a:gd name="connsiteY0" fmla="*/ 3176901 h 6240555"/>
              <a:gd name="connsiteX1" fmla="*/ 810844 w 4314568"/>
              <a:gd name="connsiteY1" fmla="*/ 18530 h 6240555"/>
              <a:gd name="connsiteX2" fmla="*/ 4205041 w 4314568"/>
              <a:gd name="connsiteY2" fmla="*/ 1995106 h 6240555"/>
              <a:gd name="connsiteX3" fmla="*/ 3325105 w 4314568"/>
              <a:gd name="connsiteY3" fmla="*/ 4530378 h 6240555"/>
              <a:gd name="connsiteX4" fmla="*/ 1749877 w 4314568"/>
              <a:gd name="connsiteY4" fmla="*/ 6212848 h 6240555"/>
              <a:gd name="connsiteX5" fmla="*/ 31379 w 4314568"/>
              <a:gd name="connsiteY5" fmla="*/ 3176901 h 6240555"/>
              <a:gd name="connsiteX0" fmla="*/ 31379 w 4284566"/>
              <a:gd name="connsiteY0" fmla="*/ 3176901 h 6229841"/>
              <a:gd name="connsiteX1" fmla="*/ 810844 w 4284566"/>
              <a:gd name="connsiteY1" fmla="*/ 18530 h 6229841"/>
              <a:gd name="connsiteX2" fmla="*/ 4205041 w 4284566"/>
              <a:gd name="connsiteY2" fmla="*/ 1995106 h 6229841"/>
              <a:gd name="connsiteX3" fmla="*/ 2861163 w 4284566"/>
              <a:gd name="connsiteY3" fmla="*/ 4297474 h 6229841"/>
              <a:gd name="connsiteX4" fmla="*/ 1749877 w 4284566"/>
              <a:gd name="connsiteY4" fmla="*/ 6212848 h 6229841"/>
              <a:gd name="connsiteX5" fmla="*/ 31379 w 4284566"/>
              <a:gd name="connsiteY5" fmla="*/ 3176901 h 6229841"/>
              <a:gd name="connsiteX0" fmla="*/ 31379 w 4285882"/>
              <a:gd name="connsiteY0" fmla="*/ 3176901 h 6229841"/>
              <a:gd name="connsiteX1" fmla="*/ 810844 w 4285882"/>
              <a:gd name="connsiteY1" fmla="*/ 18530 h 6229841"/>
              <a:gd name="connsiteX2" fmla="*/ 4205041 w 4285882"/>
              <a:gd name="connsiteY2" fmla="*/ 1995106 h 6229841"/>
              <a:gd name="connsiteX3" fmla="*/ 2861163 w 4285882"/>
              <a:gd name="connsiteY3" fmla="*/ 4297474 h 6229841"/>
              <a:gd name="connsiteX4" fmla="*/ 1749877 w 4285882"/>
              <a:gd name="connsiteY4" fmla="*/ 6212848 h 6229841"/>
              <a:gd name="connsiteX5" fmla="*/ 31379 w 4285882"/>
              <a:gd name="connsiteY5" fmla="*/ 3176901 h 6229841"/>
              <a:gd name="connsiteX0" fmla="*/ 31379 w 4279795"/>
              <a:gd name="connsiteY0" fmla="*/ 3176901 h 6231961"/>
              <a:gd name="connsiteX1" fmla="*/ 810844 w 4279795"/>
              <a:gd name="connsiteY1" fmla="*/ 18530 h 6231961"/>
              <a:gd name="connsiteX2" fmla="*/ 4205041 w 4279795"/>
              <a:gd name="connsiteY2" fmla="*/ 1995106 h 6231961"/>
              <a:gd name="connsiteX3" fmla="*/ 2726427 w 4279795"/>
              <a:gd name="connsiteY3" fmla="*/ 4350839 h 6231961"/>
              <a:gd name="connsiteX4" fmla="*/ 1749877 w 4279795"/>
              <a:gd name="connsiteY4" fmla="*/ 6212848 h 6231961"/>
              <a:gd name="connsiteX5" fmla="*/ 31379 w 4279795"/>
              <a:gd name="connsiteY5" fmla="*/ 3176901 h 6231961"/>
              <a:gd name="connsiteX0" fmla="*/ 31379 w 4280991"/>
              <a:gd name="connsiteY0" fmla="*/ 3176901 h 6231961"/>
              <a:gd name="connsiteX1" fmla="*/ 810844 w 4280991"/>
              <a:gd name="connsiteY1" fmla="*/ 18530 h 6231961"/>
              <a:gd name="connsiteX2" fmla="*/ 4205041 w 4280991"/>
              <a:gd name="connsiteY2" fmla="*/ 1995106 h 6231961"/>
              <a:gd name="connsiteX3" fmla="*/ 2726427 w 4280991"/>
              <a:gd name="connsiteY3" fmla="*/ 4350839 h 6231961"/>
              <a:gd name="connsiteX4" fmla="*/ 1749877 w 4280991"/>
              <a:gd name="connsiteY4" fmla="*/ 6212848 h 6231961"/>
              <a:gd name="connsiteX5" fmla="*/ 31379 w 4280991"/>
              <a:gd name="connsiteY5" fmla="*/ 3176901 h 6231961"/>
              <a:gd name="connsiteX0" fmla="*/ 31379 w 4283995"/>
              <a:gd name="connsiteY0" fmla="*/ 3175639 h 6230699"/>
              <a:gd name="connsiteX1" fmla="*/ 810844 w 4283995"/>
              <a:gd name="connsiteY1" fmla="*/ 17268 h 6230699"/>
              <a:gd name="connsiteX2" fmla="*/ 4205041 w 4283995"/>
              <a:gd name="connsiteY2" fmla="*/ 1993844 h 6230699"/>
              <a:gd name="connsiteX3" fmla="*/ 3165569 w 4283995"/>
              <a:gd name="connsiteY3" fmla="*/ 3818420 h 6230699"/>
              <a:gd name="connsiteX4" fmla="*/ 2726427 w 4283995"/>
              <a:gd name="connsiteY4" fmla="*/ 4349577 h 6230699"/>
              <a:gd name="connsiteX5" fmla="*/ 1749877 w 4283995"/>
              <a:gd name="connsiteY5" fmla="*/ 6211586 h 6230699"/>
              <a:gd name="connsiteX6" fmla="*/ 31379 w 4283995"/>
              <a:gd name="connsiteY6" fmla="*/ 3175639 h 6230699"/>
              <a:gd name="connsiteX0" fmla="*/ 31379 w 4306374"/>
              <a:gd name="connsiteY0" fmla="*/ 3175639 h 6230699"/>
              <a:gd name="connsiteX1" fmla="*/ 810844 w 4306374"/>
              <a:gd name="connsiteY1" fmla="*/ 17268 h 6230699"/>
              <a:gd name="connsiteX2" fmla="*/ 4205041 w 4306374"/>
              <a:gd name="connsiteY2" fmla="*/ 1993844 h 6230699"/>
              <a:gd name="connsiteX3" fmla="*/ 3165569 w 4306374"/>
              <a:gd name="connsiteY3" fmla="*/ 3818420 h 6230699"/>
              <a:gd name="connsiteX4" fmla="*/ 2726427 w 4306374"/>
              <a:gd name="connsiteY4" fmla="*/ 4349577 h 6230699"/>
              <a:gd name="connsiteX5" fmla="*/ 1749877 w 4306374"/>
              <a:gd name="connsiteY5" fmla="*/ 6211586 h 6230699"/>
              <a:gd name="connsiteX6" fmla="*/ 31379 w 4306374"/>
              <a:gd name="connsiteY6" fmla="*/ 3175639 h 6230699"/>
              <a:gd name="connsiteX0" fmla="*/ 31379 w 4309918"/>
              <a:gd name="connsiteY0" fmla="*/ 3175639 h 6230699"/>
              <a:gd name="connsiteX1" fmla="*/ 810844 w 4309918"/>
              <a:gd name="connsiteY1" fmla="*/ 17268 h 6230699"/>
              <a:gd name="connsiteX2" fmla="*/ 4205041 w 4309918"/>
              <a:gd name="connsiteY2" fmla="*/ 1993844 h 6230699"/>
              <a:gd name="connsiteX3" fmla="*/ 3165569 w 4309918"/>
              <a:gd name="connsiteY3" fmla="*/ 3818420 h 6230699"/>
              <a:gd name="connsiteX4" fmla="*/ 2726427 w 4309918"/>
              <a:gd name="connsiteY4" fmla="*/ 4349577 h 6230699"/>
              <a:gd name="connsiteX5" fmla="*/ 1749877 w 4309918"/>
              <a:gd name="connsiteY5" fmla="*/ 6211586 h 6230699"/>
              <a:gd name="connsiteX6" fmla="*/ 31379 w 4309918"/>
              <a:gd name="connsiteY6" fmla="*/ 3175639 h 6230699"/>
              <a:gd name="connsiteX0" fmla="*/ 31079 w 4288018"/>
              <a:gd name="connsiteY0" fmla="*/ 3178559 h 6233619"/>
              <a:gd name="connsiteX1" fmla="*/ 810544 w 4288018"/>
              <a:gd name="connsiteY1" fmla="*/ 20188 h 6233619"/>
              <a:gd name="connsiteX2" fmla="*/ 4180950 w 4288018"/>
              <a:gd name="connsiteY2" fmla="*/ 1921042 h 6233619"/>
              <a:gd name="connsiteX3" fmla="*/ 3165269 w 4288018"/>
              <a:gd name="connsiteY3" fmla="*/ 3821340 h 6233619"/>
              <a:gd name="connsiteX4" fmla="*/ 2726127 w 4288018"/>
              <a:gd name="connsiteY4" fmla="*/ 4352497 h 6233619"/>
              <a:gd name="connsiteX5" fmla="*/ 1749577 w 4288018"/>
              <a:gd name="connsiteY5" fmla="*/ 6214506 h 6233619"/>
              <a:gd name="connsiteX6" fmla="*/ 31079 w 4288018"/>
              <a:gd name="connsiteY6" fmla="*/ 3178559 h 6233619"/>
              <a:gd name="connsiteX0" fmla="*/ 31079 w 4239756"/>
              <a:gd name="connsiteY0" fmla="*/ 3194724 h 6249784"/>
              <a:gd name="connsiteX1" fmla="*/ 810544 w 4239756"/>
              <a:gd name="connsiteY1" fmla="*/ 36353 h 6249784"/>
              <a:gd name="connsiteX2" fmla="*/ 3757160 w 4239756"/>
              <a:gd name="connsiteY2" fmla="*/ 1506380 h 6249784"/>
              <a:gd name="connsiteX3" fmla="*/ 4180950 w 4239756"/>
              <a:gd name="connsiteY3" fmla="*/ 1937207 h 6249784"/>
              <a:gd name="connsiteX4" fmla="*/ 3165269 w 4239756"/>
              <a:gd name="connsiteY4" fmla="*/ 3837505 h 6249784"/>
              <a:gd name="connsiteX5" fmla="*/ 2726127 w 4239756"/>
              <a:gd name="connsiteY5" fmla="*/ 4368662 h 6249784"/>
              <a:gd name="connsiteX6" fmla="*/ 1749577 w 4239756"/>
              <a:gd name="connsiteY6" fmla="*/ 6230671 h 6249784"/>
              <a:gd name="connsiteX7" fmla="*/ 31079 w 4239756"/>
              <a:gd name="connsiteY7" fmla="*/ 3194724 h 6249784"/>
              <a:gd name="connsiteX0" fmla="*/ 27164 w 4259051"/>
              <a:gd name="connsiteY0" fmla="*/ 3186338 h 6241398"/>
              <a:gd name="connsiteX1" fmla="*/ 806629 w 4259051"/>
              <a:gd name="connsiteY1" fmla="*/ 27967 h 6241398"/>
              <a:gd name="connsiteX2" fmla="*/ 3829361 w 4259051"/>
              <a:gd name="connsiteY2" fmla="*/ 1655628 h 6241398"/>
              <a:gd name="connsiteX3" fmla="*/ 4177035 w 4259051"/>
              <a:gd name="connsiteY3" fmla="*/ 1928821 h 6241398"/>
              <a:gd name="connsiteX4" fmla="*/ 3161354 w 4259051"/>
              <a:gd name="connsiteY4" fmla="*/ 3829119 h 6241398"/>
              <a:gd name="connsiteX5" fmla="*/ 2722212 w 4259051"/>
              <a:gd name="connsiteY5" fmla="*/ 4360276 h 6241398"/>
              <a:gd name="connsiteX6" fmla="*/ 1745662 w 4259051"/>
              <a:gd name="connsiteY6" fmla="*/ 6222285 h 6241398"/>
              <a:gd name="connsiteX7" fmla="*/ 27164 w 4259051"/>
              <a:gd name="connsiteY7" fmla="*/ 3186338 h 6241398"/>
              <a:gd name="connsiteX0" fmla="*/ 27164 w 4340090"/>
              <a:gd name="connsiteY0" fmla="*/ 3186338 h 6241398"/>
              <a:gd name="connsiteX1" fmla="*/ 806629 w 4340090"/>
              <a:gd name="connsiteY1" fmla="*/ 27967 h 6241398"/>
              <a:gd name="connsiteX2" fmla="*/ 3829361 w 4340090"/>
              <a:gd name="connsiteY2" fmla="*/ 1655628 h 6241398"/>
              <a:gd name="connsiteX3" fmla="*/ 4289888 w 4340090"/>
              <a:gd name="connsiteY3" fmla="*/ 2336344 h 6241398"/>
              <a:gd name="connsiteX4" fmla="*/ 3161354 w 4340090"/>
              <a:gd name="connsiteY4" fmla="*/ 3829119 h 6241398"/>
              <a:gd name="connsiteX5" fmla="*/ 2722212 w 4340090"/>
              <a:gd name="connsiteY5" fmla="*/ 4360276 h 6241398"/>
              <a:gd name="connsiteX6" fmla="*/ 1745662 w 4340090"/>
              <a:gd name="connsiteY6" fmla="*/ 6222285 h 6241398"/>
              <a:gd name="connsiteX7" fmla="*/ 27164 w 4340090"/>
              <a:gd name="connsiteY7" fmla="*/ 3186338 h 6241398"/>
              <a:gd name="connsiteX0" fmla="*/ 10727 w 4323653"/>
              <a:gd name="connsiteY0" fmla="*/ 3052453 h 6107513"/>
              <a:gd name="connsiteX1" fmla="*/ 1139389 w 4323653"/>
              <a:gd name="connsiteY1" fmla="*/ 30318 h 6107513"/>
              <a:gd name="connsiteX2" fmla="*/ 3812924 w 4323653"/>
              <a:gd name="connsiteY2" fmla="*/ 1521743 h 6107513"/>
              <a:gd name="connsiteX3" fmla="*/ 4273451 w 4323653"/>
              <a:gd name="connsiteY3" fmla="*/ 2202459 h 6107513"/>
              <a:gd name="connsiteX4" fmla="*/ 3144917 w 4323653"/>
              <a:gd name="connsiteY4" fmla="*/ 3695234 h 6107513"/>
              <a:gd name="connsiteX5" fmla="*/ 2705775 w 4323653"/>
              <a:gd name="connsiteY5" fmla="*/ 4226391 h 6107513"/>
              <a:gd name="connsiteX6" fmla="*/ 1729225 w 4323653"/>
              <a:gd name="connsiteY6" fmla="*/ 6088400 h 6107513"/>
              <a:gd name="connsiteX7" fmla="*/ 10727 w 4323653"/>
              <a:gd name="connsiteY7" fmla="*/ 3052453 h 6107513"/>
              <a:gd name="connsiteX0" fmla="*/ 10727 w 4323653"/>
              <a:gd name="connsiteY0" fmla="*/ 3052453 h 6117387"/>
              <a:gd name="connsiteX1" fmla="*/ 1139389 w 4323653"/>
              <a:gd name="connsiteY1" fmla="*/ 30318 h 6117387"/>
              <a:gd name="connsiteX2" fmla="*/ 3812924 w 4323653"/>
              <a:gd name="connsiteY2" fmla="*/ 1521743 h 6117387"/>
              <a:gd name="connsiteX3" fmla="*/ 4273451 w 4323653"/>
              <a:gd name="connsiteY3" fmla="*/ 2202459 h 6117387"/>
              <a:gd name="connsiteX4" fmla="*/ 3144917 w 4323653"/>
              <a:gd name="connsiteY4" fmla="*/ 3695234 h 6117387"/>
              <a:gd name="connsiteX5" fmla="*/ 2705775 w 4323653"/>
              <a:gd name="connsiteY5" fmla="*/ 4226391 h 6117387"/>
              <a:gd name="connsiteX6" fmla="*/ 1729225 w 4323653"/>
              <a:gd name="connsiteY6" fmla="*/ 6088400 h 6117387"/>
              <a:gd name="connsiteX7" fmla="*/ 917745 w 4323653"/>
              <a:gd name="connsiteY7" fmla="*/ 5197837 h 6117387"/>
              <a:gd name="connsiteX8" fmla="*/ 10727 w 4323653"/>
              <a:gd name="connsiteY8" fmla="*/ 3052453 h 6117387"/>
              <a:gd name="connsiteX0" fmla="*/ 10727 w 4323653"/>
              <a:gd name="connsiteY0" fmla="*/ 3052453 h 6117387"/>
              <a:gd name="connsiteX1" fmla="*/ 1139389 w 4323653"/>
              <a:gd name="connsiteY1" fmla="*/ 30318 h 6117387"/>
              <a:gd name="connsiteX2" fmla="*/ 3812924 w 4323653"/>
              <a:gd name="connsiteY2" fmla="*/ 1521743 h 6117387"/>
              <a:gd name="connsiteX3" fmla="*/ 4273451 w 4323653"/>
              <a:gd name="connsiteY3" fmla="*/ 2202459 h 6117387"/>
              <a:gd name="connsiteX4" fmla="*/ 3144917 w 4323653"/>
              <a:gd name="connsiteY4" fmla="*/ 3695234 h 6117387"/>
              <a:gd name="connsiteX5" fmla="*/ 2705775 w 4323653"/>
              <a:gd name="connsiteY5" fmla="*/ 4226391 h 6117387"/>
              <a:gd name="connsiteX6" fmla="*/ 2234313 w 4323653"/>
              <a:gd name="connsiteY6" fmla="*/ 5463296 h 6117387"/>
              <a:gd name="connsiteX7" fmla="*/ 1729225 w 4323653"/>
              <a:gd name="connsiteY7" fmla="*/ 6088400 h 6117387"/>
              <a:gd name="connsiteX8" fmla="*/ 917745 w 4323653"/>
              <a:gd name="connsiteY8" fmla="*/ 5197837 h 6117387"/>
              <a:gd name="connsiteX9" fmla="*/ 10727 w 4323653"/>
              <a:gd name="connsiteY9" fmla="*/ 3052453 h 6117387"/>
              <a:gd name="connsiteX0" fmla="*/ 10727 w 4323653"/>
              <a:gd name="connsiteY0" fmla="*/ 3052453 h 6091231"/>
              <a:gd name="connsiteX1" fmla="*/ 1139389 w 4323653"/>
              <a:gd name="connsiteY1" fmla="*/ 30318 h 6091231"/>
              <a:gd name="connsiteX2" fmla="*/ 3812924 w 4323653"/>
              <a:gd name="connsiteY2" fmla="*/ 1521743 h 6091231"/>
              <a:gd name="connsiteX3" fmla="*/ 4273451 w 4323653"/>
              <a:gd name="connsiteY3" fmla="*/ 2202459 h 6091231"/>
              <a:gd name="connsiteX4" fmla="*/ 3144917 w 4323653"/>
              <a:gd name="connsiteY4" fmla="*/ 3695234 h 6091231"/>
              <a:gd name="connsiteX5" fmla="*/ 2705775 w 4323653"/>
              <a:gd name="connsiteY5" fmla="*/ 4226391 h 6091231"/>
              <a:gd name="connsiteX6" fmla="*/ 2150752 w 4323653"/>
              <a:gd name="connsiteY6" fmla="*/ 5435089 h 6091231"/>
              <a:gd name="connsiteX7" fmla="*/ 1729225 w 4323653"/>
              <a:gd name="connsiteY7" fmla="*/ 6088400 h 6091231"/>
              <a:gd name="connsiteX8" fmla="*/ 917745 w 4323653"/>
              <a:gd name="connsiteY8" fmla="*/ 5197837 h 6091231"/>
              <a:gd name="connsiteX9" fmla="*/ 10727 w 4323653"/>
              <a:gd name="connsiteY9" fmla="*/ 3052453 h 6091231"/>
              <a:gd name="connsiteX0" fmla="*/ 10727 w 4323653"/>
              <a:gd name="connsiteY0" fmla="*/ 3052453 h 6091277"/>
              <a:gd name="connsiteX1" fmla="*/ 1139389 w 4323653"/>
              <a:gd name="connsiteY1" fmla="*/ 30318 h 6091277"/>
              <a:gd name="connsiteX2" fmla="*/ 3812924 w 4323653"/>
              <a:gd name="connsiteY2" fmla="*/ 1521743 h 6091277"/>
              <a:gd name="connsiteX3" fmla="*/ 4273451 w 4323653"/>
              <a:gd name="connsiteY3" fmla="*/ 2202459 h 6091277"/>
              <a:gd name="connsiteX4" fmla="*/ 3144917 w 4323653"/>
              <a:gd name="connsiteY4" fmla="*/ 3695234 h 6091277"/>
              <a:gd name="connsiteX5" fmla="*/ 2705775 w 4323653"/>
              <a:gd name="connsiteY5" fmla="*/ 4226391 h 6091277"/>
              <a:gd name="connsiteX6" fmla="*/ 2150752 w 4323653"/>
              <a:gd name="connsiteY6" fmla="*/ 5435089 h 6091277"/>
              <a:gd name="connsiteX7" fmla="*/ 1729225 w 4323653"/>
              <a:gd name="connsiteY7" fmla="*/ 6088400 h 6091277"/>
              <a:gd name="connsiteX8" fmla="*/ 917745 w 4323653"/>
              <a:gd name="connsiteY8" fmla="*/ 5197837 h 6091277"/>
              <a:gd name="connsiteX9" fmla="*/ 10727 w 4323653"/>
              <a:gd name="connsiteY9" fmla="*/ 3052453 h 6091277"/>
              <a:gd name="connsiteX0" fmla="*/ 10727 w 4300470"/>
              <a:gd name="connsiteY0" fmla="*/ 3052453 h 6091277"/>
              <a:gd name="connsiteX1" fmla="*/ 1139389 w 4300470"/>
              <a:gd name="connsiteY1" fmla="*/ 30318 h 6091277"/>
              <a:gd name="connsiteX2" fmla="*/ 3812924 w 4300470"/>
              <a:gd name="connsiteY2" fmla="*/ 1521743 h 6091277"/>
              <a:gd name="connsiteX3" fmla="*/ 4273451 w 4300470"/>
              <a:gd name="connsiteY3" fmla="*/ 2202459 h 6091277"/>
              <a:gd name="connsiteX4" fmla="*/ 3537753 w 4300470"/>
              <a:gd name="connsiteY4" fmla="*/ 3460510 h 6091277"/>
              <a:gd name="connsiteX5" fmla="*/ 3144917 w 4300470"/>
              <a:gd name="connsiteY5" fmla="*/ 3695234 h 6091277"/>
              <a:gd name="connsiteX6" fmla="*/ 2705775 w 4300470"/>
              <a:gd name="connsiteY6" fmla="*/ 4226391 h 6091277"/>
              <a:gd name="connsiteX7" fmla="*/ 2150752 w 4300470"/>
              <a:gd name="connsiteY7" fmla="*/ 5435089 h 6091277"/>
              <a:gd name="connsiteX8" fmla="*/ 1729225 w 4300470"/>
              <a:gd name="connsiteY8" fmla="*/ 6088400 h 6091277"/>
              <a:gd name="connsiteX9" fmla="*/ 917745 w 4300470"/>
              <a:gd name="connsiteY9" fmla="*/ 5197837 h 6091277"/>
              <a:gd name="connsiteX10" fmla="*/ 10727 w 4300470"/>
              <a:gd name="connsiteY10" fmla="*/ 3052453 h 6091277"/>
              <a:gd name="connsiteX0" fmla="*/ 10727 w 4300470"/>
              <a:gd name="connsiteY0" fmla="*/ 3052453 h 6091277"/>
              <a:gd name="connsiteX1" fmla="*/ 1139389 w 4300470"/>
              <a:gd name="connsiteY1" fmla="*/ 30318 h 6091277"/>
              <a:gd name="connsiteX2" fmla="*/ 3812924 w 4300470"/>
              <a:gd name="connsiteY2" fmla="*/ 1521743 h 6091277"/>
              <a:gd name="connsiteX3" fmla="*/ 4273451 w 4300470"/>
              <a:gd name="connsiteY3" fmla="*/ 2202459 h 6091277"/>
              <a:gd name="connsiteX4" fmla="*/ 3584120 w 4300470"/>
              <a:gd name="connsiteY4" fmla="*/ 3479062 h 6091277"/>
              <a:gd name="connsiteX5" fmla="*/ 3144917 w 4300470"/>
              <a:gd name="connsiteY5" fmla="*/ 3695234 h 6091277"/>
              <a:gd name="connsiteX6" fmla="*/ 2705775 w 4300470"/>
              <a:gd name="connsiteY6" fmla="*/ 4226391 h 6091277"/>
              <a:gd name="connsiteX7" fmla="*/ 2150752 w 4300470"/>
              <a:gd name="connsiteY7" fmla="*/ 5435089 h 6091277"/>
              <a:gd name="connsiteX8" fmla="*/ 1729225 w 4300470"/>
              <a:gd name="connsiteY8" fmla="*/ 6088400 h 6091277"/>
              <a:gd name="connsiteX9" fmla="*/ 917745 w 4300470"/>
              <a:gd name="connsiteY9" fmla="*/ 5197837 h 6091277"/>
              <a:gd name="connsiteX10" fmla="*/ 10727 w 4300470"/>
              <a:gd name="connsiteY10" fmla="*/ 3052453 h 6091277"/>
              <a:gd name="connsiteX0" fmla="*/ 118693 w 4408436"/>
              <a:gd name="connsiteY0" fmla="*/ 3032418 h 6071242"/>
              <a:gd name="connsiteX1" fmla="*/ 128577 w 4408436"/>
              <a:gd name="connsiteY1" fmla="*/ 2336619 h 6071242"/>
              <a:gd name="connsiteX2" fmla="*/ 1247355 w 4408436"/>
              <a:gd name="connsiteY2" fmla="*/ 10283 h 6071242"/>
              <a:gd name="connsiteX3" fmla="*/ 3920890 w 4408436"/>
              <a:gd name="connsiteY3" fmla="*/ 1501708 h 6071242"/>
              <a:gd name="connsiteX4" fmla="*/ 4381417 w 4408436"/>
              <a:gd name="connsiteY4" fmla="*/ 2182424 h 6071242"/>
              <a:gd name="connsiteX5" fmla="*/ 3692086 w 4408436"/>
              <a:gd name="connsiteY5" fmla="*/ 3459027 h 6071242"/>
              <a:gd name="connsiteX6" fmla="*/ 3252883 w 4408436"/>
              <a:gd name="connsiteY6" fmla="*/ 3675199 h 6071242"/>
              <a:gd name="connsiteX7" fmla="*/ 2813741 w 4408436"/>
              <a:gd name="connsiteY7" fmla="*/ 4206356 h 6071242"/>
              <a:gd name="connsiteX8" fmla="*/ 2258718 w 4408436"/>
              <a:gd name="connsiteY8" fmla="*/ 5415054 h 6071242"/>
              <a:gd name="connsiteX9" fmla="*/ 1837191 w 4408436"/>
              <a:gd name="connsiteY9" fmla="*/ 6068365 h 6071242"/>
              <a:gd name="connsiteX10" fmla="*/ 1025711 w 4408436"/>
              <a:gd name="connsiteY10" fmla="*/ 5177802 h 6071242"/>
              <a:gd name="connsiteX11" fmla="*/ 118693 w 4408436"/>
              <a:gd name="connsiteY11" fmla="*/ 3032418 h 6071242"/>
              <a:gd name="connsiteX0" fmla="*/ 118693 w 4408436"/>
              <a:gd name="connsiteY0" fmla="*/ 3032418 h 6071242"/>
              <a:gd name="connsiteX1" fmla="*/ 128577 w 4408436"/>
              <a:gd name="connsiteY1" fmla="*/ 2336619 h 6071242"/>
              <a:gd name="connsiteX2" fmla="*/ 1247355 w 4408436"/>
              <a:gd name="connsiteY2" fmla="*/ 10283 h 6071242"/>
              <a:gd name="connsiteX3" fmla="*/ 3920890 w 4408436"/>
              <a:gd name="connsiteY3" fmla="*/ 1501708 h 6071242"/>
              <a:gd name="connsiteX4" fmla="*/ 4381417 w 4408436"/>
              <a:gd name="connsiteY4" fmla="*/ 2182424 h 6071242"/>
              <a:gd name="connsiteX5" fmla="*/ 3692086 w 4408436"/>
              <a:gd name="connsiteY5" fmla="*/ 3459027 h 6071242"/>
              <a:gd name="connsiteX6" fmla="*/ 3252883 w 4408436"/>
              <a:gd name="connsiteY6" fmla="*/ 3675199 h 6071242"/>
              <a:gd name="connsiteX7" fmla="*/ 2813741 w 4408436"/>
              <a:gd name="connsiteY7" fmla="*/ 4206356 h 6071242"/>
              <a:gd name="connsiteX8" fmla="*/ 2258718 w 4408436"/>
              <a:gd name="connsiteY8" fmla="*/ 5415054 h 6071242"/>
              <a:gd name="connsiteX9" fmla="*/ 1837191 w 4408436"/>
              <a:gd name="connsiteY9" fmla="*/ 6068365 h 6071242"/>
              <a:gd name="connsiteX10" fmla="*/ 1025711 w 4408436"/>
              <a:gd name="connsiteY10" fmla="*/ 5177802 h 6071242"/>
              <a:gd name="connsiteX11" fmla="*/ 118693 w 4408436"/>
              <a:gd name="connsiteY11" fmla="*/ 3032418 h 6071242"/>
              <a:gd name="connsiteX0" fmla="*/ 118693 w 4408436"/>
              <a:gd name="connsiteY0" fmla="*/ 3024192 h 6063016"/>
              <a:gd name="connsiteX1" fmla="*/ 128577 w 4408436"/>
              <a:gd name="connsiteY1" fmla="*/ 2328393 h 6063016"/>
              <a:gd name="connsiteX2" fmla="*/ 426687 w 4408436"/>
              <a:gd name="connsiteY2" fmla="*/ 1196607 h 6063016"/>
              <a:gd name="connsiteX3" fmla="*/ 1247355 w 4408436"/>
              <a:gd name="connsiteY3" fmla="*/ 2057 h 6063016"/>
              <a:gd name="connsiteX4" fmla="*/ 3920890 w 4408436"/>
              <a:gd name="connsiteY4" fmla="*/ 1493482 h 6063016"/>
              <a:gd name="connsiteX5" fmla="*/ 4381417 w 4408436"/>
              <a:gd name="connsiteY5" fmla="*/ 2174198 h 6063016"/>
              <a:gd name="connsiteX6" fmla="*/ 3692086 w 4408436"/>
              <a:gd name="connsiteY6" fmla="*/ 3450801 h 6063016"/>
              <a:gd name="connsiteX7" fmla="*/ 3252883 w 4408436"/>
              <a:gd name="connsiteY7" fmla="*/ 3666973 h 6063016"/>
              <a:gd name="connsiteX8" fmla="*/ 2813741 w 4408436"/>
              <a:gd name="connsiteY8" fmla="*/ 4198130 h 6063016"/>
              <a:gd name="connsiteX9" fmla="*/ 2258718 w 4408436"/>
              <a:gd name="connsiteY9" fmla="*/ 5406828 h 6063016"/>
              <a:gd name="connsiteX10" fmla="*/ 1837191 w 4408436"/>
              <a:gd name="connsiteY10" fmla="*/ 6060139 h 6063016"/>
              <a:gd name="connsiteX11" fmla="*/ 1025711 w 4408436"/>
              <a:gd name="connsiteY11" fmla="*/ 5169576 h 6063016"/>
              <a:gd name="connsiteX12" fmla="*/ 118693 w 4408436"/>
              <a:gd name="connsiteY12" fmla="*/ 3024192 h 6063016"/>
              <a:gd name="connsiteX0" fmla="*/ 30374 w 4320117"/>
              <a:gd name="connsiteY0" fmla="*/ 3024192 h 6063016"/>
              <a:gd name="connsiteX1" fmla="*/ 462791 w 4320117"/>
              <a:gd name="connsiteY1" fmla="*/ 1771977 h 6063016"/>
              <a:gd name="connsiteX2" fmla="*/ 338368 w 4320117"/>
              <a:gd name="connsiteY2" fmla="*/ 1196607 h 6063016"/>
              <a:gd name="connsiteX3" fmla="*/ 1159036 w 4320117"/>
              <a:gd name="connsiteY3" fmla="*/ 2057 h 6063016"/>
              <a:gd name="connsiteX4" fmla="*/ 3832571 w 4320117"/>
              <a:gd name="connsiteY4" fmla="*/ 1493482 h 6063016"/>
              <a:gd name="connsiteX5" fmla="*/ 4293098 w 4320117"/>
              <a:gd name="connsiteY5" fmla="*/ 2174198 h 6063016"/>
              <a:gd name="connsiteX6" fmla="*/ 3603767 w 4320117"/>
              <a:gd name="connsiteY6" fmla="*/ 3450801 h 6063016"/>
              <a:gd name="connsiteX7" fmla="*/ 3164564 w 4320117"/>
              <a:gd name="connsiteY7" fmla="*/ 3666973 h 6063016"/>
              <a:gd name="connsiteX8" fmla="*/ 2725422 w 4320117"/>
              <a:gd name="connsiteY8" fmla="*/ 4198130 h 6063016"/>
              <a:gd name="connsiteX9" fmla="*/ 2170399 w 4320117"/>
              <a:gd name="connsiteY9" fmla="*/ 5406828 h 6063016"/>
              <a:gd name="connsiteX10" fmla="*/ 1748872 w 4320117"/>
              <a:gd name="connsiteY10" fmla="*/ 6060139 h 6063016"/>
              <a:gd name="connsiteX11" fmla="*/ 937392 w 4320117"/>
              <a:gd name="connsiteY11" fmla="*/ 5169576 h 6063016"/>
              <a:gd name="connsiteX12" fmla="*/ 30374 w 4320117"/>
              <a:gd name="connsiteY12" fmla="*/ 3024192 h 6063016"/>
              <a:gd name="connsiteX0" fmla="*/ 615277 w 4034899"/>
              <a:gd name="connsiteY0" fmla="*/ 2863990 h 6063016"/>
              <a:gd name="connsiteX1" fmla="*/ 177573 w 4034899"/>
              <a:gd name="connsiteY1" fmla="*/ 1771977 h 6063016"/>
              <a:gd name="connsiteX2" fmla="*/ 53150 w 4034899"/>
              <a:gd name="connsiteY2" fmla="*/ 1196607 h 6063016"/>
              <a:gd name="connsiteX3" fmla="*/ 873818 w 4034899"/>
              <a:gd name="connsiteY3" fmla="*/ 2057 h 6063016"/>
              <a:gd name="connsiteX4" fmla="*/ 3547353 w 4034899"/>
              <a:gd name="connsiteY4" fmla="*/ 1493482 h 6063016"/>
              <a:gd name="connsiteX5" fmla="*/ 4007880 w 4034899"/>
              <a:gd name="connsiteY5" fmla="*/ 2174198 h 6063016"/>
              <a:gd name="connsiteX6" fmla="*/ 3318549 w 4034899"/>
              <a:gd name="connsiteY6" fmla="*/ 3450801 h 6063016"/>
              <a:gd name="connsiteX7" fmla="*/ 2879346 w 4034899"/>
              <a:gd name="connsiteY7" fmla="*/ 3666973 h 6063016"/>
              <a:gd name="connsiteX8" fmla="*/ 2440204 w 4034899"/>
              <a:gd name="connsiteY8" fmla="*/ 4198130 h 6063016"/>
              <a:gd name="connsiteX9" fmla="*/ 1885181 w 4034899"/>
              <a:gd name="connsiteY9" fmla="*/ 5406828 h 6063016"/>
              <a:gd name="connsiteX10" fmla="*/ 1463654 w 4034899"/>
              <a:gd name="connsiteY10" fmla="*/ 6060139 h 6063016"/>
              <a:gd name="connsiteX11" fmla="*/ 652174 w 4034899"/>
              <a:gd name="connsiteY11" fmla="*/ 5169576 h 6063016"/>
              <a:gd name="connsiteX12" fmla="*/ 615277 w 4034899"/>
              <a:gd name="connsiteY12" fmla="*/ 2863990 h 6063016"/>
              <a:gd name="connsiteX0" fmla="*/ 615277 w 4034899"/>
              <a:gd name="connsiteY0" fmla="*/ 2863990 h 6064760"/>
              <a:gd name="connsiteX1" fmla="*/ 177573 w 4034899"/>
              <a:gd name="connsiteY1" fmla="*/ 1771977 h 6064760"/>
              <a:gd name="connsiteX2" fmla="*/ 53150 w 4034899"/>
              <a:gd name="connsiteY2" fmla="*/ 1196607 h 6064760"/>
              <a:gd name="connsiteX3" fmla="*/ 873818 w 4034899"/>
              <a:gd name="connsiteY3" fmla="*/ 2057 h 6064760"/>
              <a:gd name="connsiteX4" fmla="*/ 3547353 w 4034899"/>
              <a:gd name="connsiteY4" fmla="*/ 1493482 h 6064760"/>
              <a:gd name="connsiteX5" fmla="*/ 4007880 w 4034899"/>
              <a:gd name="connsiteY5" fmla="*/ 2174198 h 6064760"/>
              <a:gd name="connsiteX6" fmla="*/ 3318549 w 4034899"/>
              <a:gd name="connsiteY6" fmla="*/ 3450801 h 6064760"/>
              <a:gd name="connsiteX7" fmla="*/ 2879346 w 4034899"/>
              <a:gd name="connsiteY7" fmla="*/ 3666973 h 6064760"/>
              <a:gd name="connsiteX8" fmla="*/ 2440204 w 4034899"/>
              <a:gd name="connsiteY8" fmla="*/ 4198130 h 6064760"/>
              <a:gd name="connsiteX9" fmla="*/ 1783079 w 4034899"/>
              <a:gd name="connsiteY9" fmla="*/ 5564146 h 6064760"/>
              <a:gd name="connsiteX10" fmla="*/ 1463654 w 4034899"/>
              <a:gd name="connsiteY10" fmla="*/ 6060139 h 6064760"/>
              <a:gd name="connsiteX11" fmla="*/ 652174 w 4034899"/>
              <a:gd name="connsiteY11" fmla="*/ 5169576 h 6064760"/>
              <a:gd name="connsiteX12" fmla="*/ 615277 w 4034899"/>
              <a:gd name="connsiteY12" fmla="*/ 2863990 h 6064760"/>
              <a:gd name="connsiteX0" fmla="*/ 615277 w 4034899"/>
              <a:gd name="connsiteY0" fmla="*/ 2863990 h 6064760"/>
              <a:gd name="connsiteX1" fmla="*/ 177573 w 4034899"/>
              <a:gd name="connsiteY1" fmla="*/ 1771977 h 6064760"/>
              <a:gd name="connsiteX2" fmla="*/ 53150 w 4034899"/>
              <a:gd name="connsiteY2" fmla="*/ 1196607 h 6064760"/>
              <a:gd name="connsiteX3" fmla="*/ 873818 w 4034899"/>
              <a:gd name="connsiteY3" fmla="*/ 2057 h 6064760"/>
              <a:gd name="connsiteX4" fmla="*/ 3547353 w 4034899"/>
              <a:gd name="connsiteY4" fmla="*/ 1493482 h 6064760"/>
              <a:gd name="connsiteX5" fmla="*/ 4007880 w 4034899"/>
              <a:gd name="connsiteY5" fmla="*/ 2174198 h 6064760"/>
              <a:gd name="connsiteX6" fmla="*/ 3318549 w 4034899"/>
              <a:gd name="connsiteY6" fmla="*/ 3450801 h 6064760"/>
              <a:gd name="connsiteX7" fmla="*/ 2879346 w 4034899"/>
              <a:gd name="connsiteY7" fmla="*/ 3666973 h 6064760"/>
              <a:gd name="connsiteX8" fmla="*/ 2440204 w 4034899"/>
              <a:gd name="connsiteY8" fmla="*/ 4198130 h 6064760"/>
              <a:gd name="connsiteX9" fmla="*/ 1783079 w 4034899"/>
              <a:gd name="connsiteY9" fmla="*/ 5564146 h 6064760"/>
              <a:gd name="connsiteX10" fmla="*/ 1463654 w 4034899"/>
              <a:gd name="connsiteY10" fmla="*/ 6060139 h 6064760"/>
              <a:gd name="connsiteX11" fmla="*/ 652174 w 4034899"/>
              <a:gd name="connsiteY11" fmla="*/ 5169576 h 6064760"/>
              <a:gd name="connsiteX12" fmla="*/ 615277 w 4034899"/>
              <a:gd name="connsiteY12" fmla="*/ 2863990 h 6064760"/>
              <a:gd name="connsiteX0" fmla="*/ 615277 w 4034899"/>
              <a:gd name="connsiteY0" fmla="*/ 2863990 h 6070836"/>
              <a:gd name="connsiteX1" fmla="*/ 177573 w 4034899"/>
              <a:gd name="connsiteY1" fmla="*/ 1771977 h 6070836"/>
              <a:gd name="connsiteX2" fmla="*/ 53150 w 4034899"/>
              <a:gd name="connsiteY2" fmla="*/ 1196607 h 6070836"/>
              <a:gd name="connsiteX3" fmla="*/ 873818 w 4034899"/>
              <a:gd name="connsiteY3" fmla="*/ 2057 h 6070836"/>
              <a:gd name="connsiteX4" fmla="*/ 3547353 w 4034899"/>
              <a:gd name="connsiteY4" fmla="*/ 1493482 h 6070836"/>
              <a:gd name="connsiteX5" fmla="*/ 4007880 w 4034899"/>
              <a:gd name="connsiteY5" fmla="*/ 2174198 h 6070836"/>
              <a:gd name="connsiteX6" fmla="*/ 3318549 w 4034899"/>
              <a:gd name="connsiteY6" fmla="*/ 3450801 h 6070836"/>
              <a:gd name="connsiteX7" fmla="*/ 2879346 w 4034899"/>
              <a:gd name="connsiteY7" fmla="*/ 3666973 h 6070836"/>
              <a:gd name="connsiteX8" fmla="*/ 2440204 w 4034899"/>
              <a:gd name="connsiteY8" fmla="*/ 4198130 h 6070836"/>
              <a:gd name="connsiteX9" fmla="*/ 1783079 w 4034899"/>
              <a:gd name="connsiteY9" fmla="*/ 5564146 h 6070836"/>
              <a:gd name="connsiteX10" fmla="*/ 1463654 w 4034899"/>
              <a:gd name="connsiteY10" fmla="*/ 6060139 h 6070836"/>
              <a:gd name="connsiteX11" fmla="*/ 652174 w 4034899"/>
              <a:gd name="connsiteY11" fmla="*/ 5169576 h 6070836"/>
              <a:gd name="connsiteX12" fmla="*/ 615277 w 4034899"/>
              <a:gd name="connsiteY12" fmla="*/ 2863990 h 6070836"/>
              <a:gd name="connsiteX0" fmla="*/ 615277 w 4034899"/>
              <a:gd name="connsiteY0" fmla="*/ 2863990 h 6085571"/>
              <a:gd name="connsiteX1" fmla="*/ 177573 w 4034899"/>
              <a:gd name="connsiteY1" fmla="*/ 1771977 h 6085571"/>
              <a:gd name="connsiteX2" fmla="*/ 53150 w 4034899"/>
              <a:gd name="connsiteY2" fmla="*/ 1196607 h 6085571"/>
              <a:gd name="connsiteX3" fmla="*/ 873818 w 4034899"/>
              <a:gd name="connsiteY3" fmla="*/ 2057 h 6085571"/>
              <a:gd name="connsiteX4" fmla="*/ 3547353 w 4034899"/>
              <a:gd name="connsiteY4" fmla="*/ 1493482 h 6085571"/>
              <a:gd name="connsiteX5" fmla="*/ 4007880 w 4034899"/>
              <a:gd name="connsiteY5" fmla="*/ 2174198 h 6085571"/>
              <a:gd name="connsiteX6" fmla="*/ 3318549 w 4034899"/>
              <a:gd name="connsiteY6" fmla="*/ 3450801 h 6085571"/>
              <a:gd name="connsiteX7" fmla="*/ 2879346 w 4034899"/>
              <a:gd name="connsiteY7" fmla="*/ 3666973 h 6085571"/>
              <a:gd name="connsiteX8" fmla="*/ 2440204 w 4034899"/>
              <a:gd name="connsiteY8" fmla="*/ 4198130 h 6085571"/>
              <a:gd name="connsiteX9" fmla="*/ 1730690 w 4034899"/>
              <a:gd name="connsiteY9" fmla="*/ 5672428 h 6085571"/>
              <a:gd name="connsiteX10" fmla="*/ 1463654 w 4034899"/>
              <a:gd name="connsiteY10" fmla="*/ 6060139 h 6085571"/>
              <a:gd name="connsiteX11" fmla="*/ 652174 w 4034899"/>
              <a:gd name="connsiteY11" fmla="*/ 5169576 h 6085571"/>
              <a:gd name="connsiteX12" fmla="*/ 615277 w 4034899"/>
              <a:gd name="connsiteY12" fmla="*/ 2863990 h 6085571"/>
              <a:gd name="connsiteX0" fmla="*/ 615277 w 4013572"/>
              <a:gd name="connsiteY0" fmla="*/ 2891963 h 6113544"/>
              <a:gd name="connsiteX1" fmla="*/ 177573 w 4013572"/>
              <a:gd name="connsiteY1" fmla="*/ 1799950 h 6113544"/>
              <a:gd name="connsiteX2" fmla="*/ 53150 w 4013572"/>
              <a:gd name="connsiteY2" fmla="*/ 1224580 h 6113544"/>
              <a:gd name="connsiteX3" fmla="*/ 873818 w 4013572"/>
              <a:gd name="connsiteY3" fmla="*/ 30030 h 6113544"/>
              <a:gd name="connsiteX4" fmla="*/ 2399382 w 4013572"/>
              <a:gd name="connsiteY4" fmla="*/ 457353 h 6113544"/>
              <a:gd name="connsiteX5" fmla="*/ 3547353 w 4013572"/>
              <a:gd name="connsiteY5" fmla="*/ 1521455 h 6113544"/>
              <a:gd name="connsiteX6" fmla="*/ 4007880 w 4013572"/>
              <a:gd name="connsiteY6" fmla="*/ 2202171 h 6113544"/>
              <a:gd name="connsiteX7" fmla="*/ 3318549 w 4013572"/>
              <a:gd name="connsiteY7" fmla="*/ 3478774 h 6113544"/>
              <a:gd name="connsiteX8" fmla="*/ 2879346 w 4013572"/>
              <a:gd name="connsiteY8" fmla="*/ 3694946 h 6113544"/>
              <a:gd name="connsiteX9" fmla="*/ 2440204 w 4013572"/>
              <a:gd name="connsiteY9" fmla="*/ 4226103 h 6113544"/>
              <a:gd name="connsiteX10" fmla="*/ 1730690 w 4013572"/>
              <a:gd name="connsiteY10" fmla="*/ 5700401 h 6113544"/>
              <a:gd name="connsiteX11" fmla="*/ 1463654 w 4013572"/>
              <a:gd name="connsiteY11" fmla="*/ 6088112 h 6113544"/>
              <a:gd name="connsiteX12" fmla="*/ 652174 w 4013572"/>
              <a:gd name="connsiteY12" fmla="*/ 5197549 h 6113544"/>
              <a:gd name="connsiteX13" fmla="*/ 615277 w 4013572"/>
              <a:gd name="connsiteY13" fmla="*/ 2891963 h 6113544"/>
              <a:gd name="connsiteX0" fmla="*/ 615277 w 4011992"/>
              <a:gd name="connsiteY0" fmla="*/ 2888814 h 6110395"/>
              <a:gd name="connsiteX1" fmla="*/ 177573 w 4011992"/>
              <a:gd name="connsiteY1" fmla="*/ 1796801 h 6110395"/>
              <a:gd name="connsiteX2" fmla="*/ 53150 w 4011992"/>
              <a:gd name="connsiteY2" fmla="*/ 1221431 h 6110395"/>
              <a:gd name="connsiteX3" fmla="*/ 873818 w 4011992"/>
              <a:gd name="connsiteY3" fmla="*/ 26881 h 6110395"/>
              <a:gd name="connsiteX4" fmla="*/ 2399382 w 4011992"/>
              <a:gd name="connsiteY4" fmla="*/ 454204 h 6110395"/>
              <a:gd name="connsiteX5" fmla="*/ 3066790 w 4011992"/>
              <a:gd name="connsiteY5" fmla="*/ 1346780 h 6110395"/>
              <a:gd name="connsiteX6" fmla="*/ 3547353 w 4011992"/>
              <a:gd name="connsiteY6" fmla="*/ 1518306 h 6110395"/>
              <a:gd name="connsiteX7" fmla="*/ 4007880 w 4011992"/>
              <a:gd name="connsiteY7" fmla="*/ 2199022 h 6110395"/>
              <a:gd name="connsiteX8" fmla="*/ 3318549 w 4011992"/>
              <a:gd name="connsiteY8" fmla="*/ 3475625 h 6110395"/>
              <a:gd name="connsiteX9" fmla="*/ 2879346 w 4011992"/>
              <a:gd name="connsiteY9" fmla="*/ 3691797 h 6110395"/>
              <a:gd name="connsiteX10" fmla="*/ 2440204 w 4011992"/>
              <a:gd name="connsiteY10" fmla="*/ 4222954 h 6110395"/>
              <a:gd name="connsiteX11" fmla="*/ 1730690 w 4011992"/>
              <a:gd name="connsiteY11" fmla="*/ 5697252 h 6110395"/>
              <a:gd name="connsiteX12" fmla="*/ 1463654 w 4011992"/>
              <a:gd name="connsiteY12" fmla="*/ 6084963 h 6110395"/>
              <a:gd name="connsiteX13" fmla="*/ 652174 w 4011992"/>
              <a:gd name="connsiteY13" fmla="*/ 5194400 h 6110395"/>
              <a:gd name="connsiteX14" fmla="*/ 615277 w 4011992"/>
              <a:gd name="connsiteY14" fmla="*/ 2888814 h 6110395"/>
              <a:gd name="connsiteX0" fmla="*/ 615277 w 4008133"/>
              <a:gd name="connsiteY0" fmla="*/ 2888814 h 6110395"/>
              <a:gd name="connsiteX1" fmla="*/ 177573 w 4008133"/>
              <a:gd name="connsiteY1" fmla="*/ 1796801 h 6110395"/>
              <a:gd name="connsiteX2" fmla="*/ 53150 w 4008133"/>
              <a:gd name="connsiteY2" fmla="*/ 1221431 h 6110395"/>
              <a:gd name="connsiteX3" fmla="*/ 873818 w 4008133"/>
              <a:gd name="connsiteY3" fmla="*/ 26881 h 6110395"/>
              <a:gd name="connsiteX4" fmla="*/ 2399382 w 4008133"/>
              <a:gd name="connsiteY4" fmla="*/ 454204 h 6110395"/>
              <a:gd name="connsiteX5" fmla="*/ 3066790 w 4008133"/>
              <a:gd name="connsiteY5" fmla="*/ 1346780 h 6110395"/>
              <a:gd name="connsiteX6" fmla="*/ 3394848 w 4008133"/>
              <a:gd name="connsiteY6" fmla="*/ 1634779 h 6110395"/>
              <a:gd name="connsiteX7" fmla="*/ 4007880 w 4008133"/>
              <a:gd name="connsiteY7" fmla="*/ 2199022 h 6110395"/>
              <a:gd name="connsiteX8" fmla="*/ 3318549 w 4008133"/>
              <a:gd name="connsiteY8" fmla="*/ 3475625 h 6110395"/>
              <a:gd name="connsiteX9" fmla="*/ 2879346 w 4008133"/>
              <a:gd name="connsiteY9" fmla="*/ 3691797 h 6110395"/>
              <a:gd name="connsiteX10" fmla="*/ 2440204 w 4008133"/>
              <a:gd name="connsiteY10" fmla="*/ 4222954 h 6110395"/>
              <a:gd name="connsiteX11" fmla="*/ 1730690 w 4008133"/>
              <a:gd name="connsiteY11" fmla="*/ 5697252 h 6110395"/>
              <a:gd name="connsiteX12" fmla="*/ 1463654 w 4008133"/>
              <a:gd name="connsiteY12" fmla="*/ 6084963 h 6110395"/>
              <a:gd name="connsiteX13" fmla="*/ 652174 w 4008133"/>
              <a:gd name="connsiteY13" fmla="*/ 5194400 h 6110395"/>
              <a:gd name="connsiteX14" fmla="*/ 615277 w 4008133"/>
              <a:gd name="connsiteY14" fmla="*/ 2888814 h 6110395"/>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399382 w 4008133"/>
              <a:gd name="connsiteY5" fmla="*/ 477553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401494 w 4008133"/>
              <a:gd name="connsiteY5" fmla="*/ 611995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401494 w 4008133"/>
              <a:gd name="connsiteY5" fmla="*/ 611995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 name="connsiteX0" fmla="*/ 615277 w 4008133"/>
              <a:gd name="connsiteY0" fmla="*/ 2912163 h 6133744"/>
              <a:gd name="connsiteX1" fmla="*/ 177573 w 4008133"/>
              <a:gd name="connsiteY1" fmla="*/ 1820150 h 6133744"/>
              <a:gd name="connsiteX2" fmla="*/ 53150 w 4008133"/>
              <a:gd name="connsiteY2" fmla="*/ 1244780 h 6133744"/>
              <a:gd name="connsiteX3" fmla="*/ 873818 w 4008133"/>
              <a:gd name="connsiteY3" fmla="*/ 50230 h 6133744"/>
              <a:gd name="connsiteX4" fmla="*/ 1837925 w 4008133"/>
              <a:gd name="connsiteY4" fmla="*/ 248317 h 6133744"/>
              <a:gd name="connsiteX5" fmla="*/ 2473759 w 4008133"/>
              <a:gd name="connsiteY5" fmla="*/ 751351 h 6133744"/>
              <a:gd name="connsiteX6" fmla="*/ 3066790 w 4008133"/>
              <a:gd name="connsiteY6" fmla="*/ 1370129 h 6133744"/>
              <a:gd name="connsiteX7" fmla="*/ 3394848 w 4008133"/>
              <a:gd name="connsiteY7" fmla="*/ 1658128 h 6133744"/>
              <a:gd name="connsiteX8" fmla="*/ 4007880 w 4008133"/>
              <a:gd name="connsiteY8" fmla="*/ 2222371 h 6133744"/>
              <a:gd name="connsiteX9" fmla="*/ 3318549 w 4008133"/>
              <a:gd name="connsiteY9" fmla="*/ 3498974 h 6133744"/>
              <a:gd name="connsiteX10" fmla="*/ 2879346 w 4008133"/>
              <a:gd name="connsiteY10" fmla="*/ 3715146 h 6133744"/>
              <a:gd name="connsiteX11" fmla="*/ 2440204 w 4008133"/>
              <a:gd name="connsiteY11" fmla="*/ 4246303 h 6133744"/>
              <a:gd name="connsiteX12" fmla="*/ 1730690 w 4008133"/>
              <a:gd name="connsiteY12" fmla="*/ 5720601 h 6133744"/>
              <a:gd name="connsiteX13" fmla="*/ 1463654 w 4008133"/>
              <a:gd name="connsiteY13" fmla="*/ 6108312 h 6133744"/>
              <a:gd name="connsiteX14" fmla="*/ 652174 w 4008133"/>
              <a:gd name="connsiteY14" fmla="*/ 5217749 h 6133744"/>
              <a:gd name="connsiteX15" fmla="*/ 615277 w 4008133"/>
              <a:gd name="connsiteY15" fmla="*/ 2912163 h 6133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008133" h="6133744">
                <a:moveTo>
                  <a:pt x="615277" y="2912163"/>
                </a:moveTo>
                <a:cubicBezTo>
                  <a:pt x="474256" y="2390624"/>
                  <a:pt x="-10537" y="2323839"/>
                  <a:pt x="177573" y="1820150"/>
                </a:cubicBezTo>
                <a:cubicBezTo>
                  <a:pt x="235292" y="1531894"/>
                  <a:pt x="-133313" y="1632503"/>
                  <a:pt x="53150" y="1244780"/>
                </a:cubicBezTo>
                <a:cubicBezTo>
                  <a:pt x="239613" y="857057"/>
                  <a:pt x="576356" y="216307"/>
                  <a:pt x="873818" y="50230"/>
                </a:cubicBezTo>
                <a:cubicBezTo>
                  <a:pt x="1171280" y="-115847"/>
                  <a:pt x="1583664" y="177097"/>
                  <a:pt x="1837925" y="248317"/>
                </a:cubicBezTo>
                <a:cubicBezTo>
                  <a:pt x="2092186" y="319537"/>
                  <a:pt x="2344692" y="735413"/>
                  <a:pt x="2473759" y="751351"/>
                </a:cubicBezTo>
                <a:cubicBezTo>
                  <a:pt x="2602826" y="767289"/>
                  <a:pt x="2913275" y="1219000"/>
                  <a:pt x="3066790" y="1370129"/>
                </a:cubicBezTo>
                <a:cubicBezTo>
                  <a:pt x="3220305" y="1521258"/>
                  <a:pt x="3238000" y="1516088"/>
                  <a:pt x="3394848" y="1658128"/>
                </a:cubicBezTo>
                <a:cubicBezTo>
                  <a:pt x="3551696" y="1800168"/>
                  <a:pt x="4020597" y="1915563"/>
                  <a:pt x="4007880" y="2222371"/>
                </a:cubicBezTo>
                <a:cubicBezTo>
                  <a:pt x="3995164" y="2529179"/>
                  <a:pt x="3506638" y="3250178"/>
                  <a:pt x="3318549" y="3498974"/>
                </a:cubicBezTo>
                <a:cubicBezTo>
                  <a:pt x="3130460" y="3747770"/>
                  <a:pt x="3018009" y="3587499"/>
                  <a:pt x="2879346" y="3715146"/>
                </a:cubicBezTo>
                <a:cubicBezTo>
                  <a:pt x="2632910" y="4107768"/>
                  <a:pt x="2676153" y="3847442"/>
                  <a:pt x="2440204" y="4246303"/>
                </a:cubicBezTo>
                <a:cubicBezTo>
                  <a:pt x="2288437" y="4540980"/>
                  <a:pt x="1121375" y="5292624"/>
                  <a:pt x="1730690" y="5720601"/>
                </a:cubicBezTo>
                <a:cubicBezTo>
                  <a:pt x="1640041" y="6205997"/>
                  <a:pt x="1669155" y="6147854"/>
                  <a:pt x="1463654" y="6108312"/>
                </a:cubicBezTo>
                <a:cubicBezTo>
                  <a:pt x="1258153" y="6068770"/>
                  <a:pt x="793570" y="5750441"/>
                  <a:pt x="652174" y="5217749"/>
                </a:cubicBezTo>
                <a:cubicBezTo>
                  <a:pt x="510778" y="4685058"/>
                  <a:pt x="578336" y="3773416"/>
                  <a:pt x="615277" y="2912163"/>
                </a:cubicBezTo>
                <a:close/>
              </a:path>
            </a:pathLst>
          </a:custGeom>
          <a:noFill/>
          <a:ln w="38100">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22" name="Groupe 121">
            <a:extLst>
              <a:ext uri="{FF2B5EF4-FFF2-40B4-BE49-F238E27FC236}">
                <a16:creationId xmlns:a16="http://schemas.microsoft.com/office/drawing/2014/main" id="{9C3F9BCE-8315-B8E8-0FD5-A57F114D7A40}"/>
              </a:ext>
            </a:extLst>
          </p:cNvPr>
          <p:cNvGrpSpPr/>
          <p:nvPr/>
        </p:nvGrpSpPr>
        <p:grpSpPr>
          <a:xfrm>
            <a:off x="1777942" y="589164"/>
            <a:ext cx="2719687" cy="1187811"/>
            <a:chOff x="1777942" y="589164"/>
            <a:chExt cx="2719687" cy="1187811"/>
          </a:xfrm>
        </p:grpSpPr>
        <p:sp>
          <p:nvSpPr>
            <p:cNvPr id="116" name="Arc 115">
              <a:extLst>
                <a:ext uri="{FF2B5EF4-FFF2-40B4-BE49-F238E27FC236}">
                  <a16:creationId xmlns:a16="http://schemas.microsoft.com/office/drawing/2014/main" id="{6C4BD92B-59ED-A468-880F-04190FEFCEA1}"/>
                </a:ext>
              </a:extLst>
            </p:cNvPr>
            <p:cNvSpPr/>
            <p:nvPr/>
          </p:nvSpPr>
          <p:spPr>
            <a:xfrm rot="1207148">
              <a:off x="1777942" y="617664"/>
              <a:ext cx="2719687" cy="1159311"/>
            </a:xfrm>
            <a:prstGeom prst="arc">
              <a:avLst>
                <a:gd name="adj1" fmla="val 16200000"/>
                <a:gd name="adj2" fmla="val 19831826"/>
              </a:avLst>
            </a:prstGeom>
            <a:ln w="5715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8" name="Triangle isocèle 117">
              <a:extLst>
                <a:ext uri="{FF2B5EF4-FFF2-40B4-BE49-F238E27FC236}">
                  <a16:creationId xmlns:a16="http://schemas.microsoft.com/office/drawing/2014/main" id="{6D96A7B9-8B22-2EA1-9343-1D034EC276C1}"/>
                </a:ext>
              </a:extLst>
            </p:cNvPr>
            <p:cNvSpPr/>
            <p:nvPr/>
          </p:nvSpPr>
          <p:spPr>
            <a:xfrm rot="1404546">
              <a:off x="3443604" y="589164"/>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9" name="Triangle isocèle 118">
              <a:extLst>
                <a:ext uri="{FF2B5EF4-FFF2-40B4-BE49-F238E27FC236}">
                  <a16:creationId xmlns:a16="http://schemas.microsoft.com/office/drawing/2014/main" id="{DA3CE0F9-491F-E6F2-809C-006A0DE66877}"/>
                </a:ext>
              </a:extLst>
            </p:cNvPr>
            <p:cNvSpPr/>
            <p:nvPr/>
          </p:nvSpPr>
          <p:spPr>
            <a:xfrm rot="1404546">
              <a:off x="3605733" y="647583"/>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0" name="Triangle isocèle 119">
              <a:extLst>
                <a:ext uri="{FF2B5EF4-FFF2-40B4-BE49-F238E27FC236}">
                  <a16:creationId xmlns:a16="http://schemas.microsoft.com/office/drawing/2014/main" id="{297DD737-34DD-0FE2-5619-F30A800F3BC2}"/>
                </a:ext>
              </a:extLst>
            </p:cNvPr>
            <p:cNvSpPr/>
            <p:nvPr/>
          </p:nvSpPr>
          <p:spPr>
            <a:xfrm rot="1763725">
              <a:off x="3766588" y="720682"/>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1" name="Triangle isocèle 120">
              <a:extLst>
                <a:ext uri="{FF2B5EF4-FFF2-40B4-BE49-F238E27FC236}">
                  <a16:creationId xmlns:a16="http://schemas.microsoft.com/office/drawing/2014/main" id="{71045171-2559-81F5-251C-BCEC417559B2}"/>
                </a:ext>
              </a:extLst>
            </p:cNvPr>
            <p:cNvSpPr/>
            <p:nvPr/>
          </p:nvSpPr>
          <p:spPr>
            <a:xfrm rot="2020930">
              <a:off x="3925363" y="829479"/>
              <a:ext cx="134501" cy="135683"/>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3" name="Flèche : droite 122">
            <a:extLst>
              <a:ext uri="{FF2B5EF4-FFF2-40B4-BE49-F238E27FC236}">
                <a16:creationId xmlns:a16="http://schemas.microsoft.com/office/drawing/2014/main" id="{F433CBDC-218C-290D-563A-D0EE15FA896F}"/>
              </a:ext>
            </a:extLst>
          </p:cNvPr>
          <p:cNvSpPr/>
          <p:nvPr/>
        </p:nvSpPr>
        <p:spPr>
          <a:xfrm>
            <a:off x="5000355" y="3735604"/>
            <a:ext cx="633971" cy="637494"/>
          </a:xfrm>
          <a:prstGeom prst="rightArrow">
            <a:avLst/>
          </a:prstGeom>
          <a:solidFill>
            <a:schemeClr val="accent6">
              <a:lumMod val="75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4" name="Flèche : droite 123">
            <a:extLst>
              <a:ext uri="{FF2B5EF4-FFF2-40B4-BE49-F238E27FC236}">
                <a16:creationId xmlns:a16="http://schemas.microsoft.com/office/drawing/2014/main" id="{500EA360-A17D-570F-32C5-8D7BBBE15E8F}"/>
              </a:ext>
            </a:extLst>
          </p:cNvPr>
          <p:cNvSpPr/>
          <p:nvPr/>
        </p:nvSpPr>
        <p:spPr>
          <a:xfrm rot="10800000">
            <a:off x="894868" y="2400160"/>
            <a:ext cx="633971" cy="637494"/>
          </a:xfrm>
          <a:prstGeom prst="rightArrow">
            <a:avLst/>
          </a:prstGeom>
          <a:solidFill>
            <a:schemeClr val="accent6">
              <a:lumMod val="75000"/>
            </a:schemeClr>
          </a:solidFill>
          <a:ln w="63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4" name="ZoneTexte 13">
            <a:extLst>
              <a:ext uri="{FF2B5EF4-FFF2-40B4-BE49-F238E27FC236}">
                <a16:creationId xmlns:a16="http://schemas.microsoft.com/office/drawing/2014/main" id="{A2FC99CF-40F2-2E81-4873-24CA7B0BD141}"/>
              </a:ext>
            </a:extLst>
          </p:cNvPr>
          <p:cNvSpPr txBox="1"/>
          <p:nvPr/>
        </p:nvSpPr>
        <p:spPr>
          <a:xfrm>
            <a:off x="2900640" y="4225117"/>
            <a:ext cx="914033" cy="276999"/>
          </a:xfrm>
          <a:prstGeom prst="rect">
            <a:avLst/>
          </a:prstGeom>
          <a:noFill/>
        </p:spPr>
        <p:txBody>
          <a:bodyPr wrap="none" rtlCol="0">
            <a:spAutoFit/>
          </a:bodyPr>
          <a:lstStyle/>
          <a:p>
            <a:r>
              <a:rPr lang="fr-FR" sz="1200" dirty="0">
                <a:latin typeface="Tw Cen MT" panose="020B0602020104020603" pitchFamily="34" charset="0"/>
              </a:rPr>
              <a:t>ARGENTINE</a:t>
            </a:r>
            <a:endParaRPr lang="fr-FR" sz="1400" dirty="0">
              <a:latin typeface="Tw Cen MT" panose="020B0602020104020603" pitchFamily="34" charset="0"/>
            </a:endParaRPr>
          </a:p>
        </p:txBody>
      </p:sp>
      <p:sp>
        <p:nvSpPr>
          <p:cNvPr id="85" name="ZoneTexte 84">
            <a:extLst>
              <a:ext uri="{FF2B5EF4-FFF2-40B4-BE49-F238E27FC236}">
                <a16:creationId xmlns:a16="http://schemas.microsoft.com/office/drawing/2014/main" id="{31C737A9-806A-EE86-6054-95BC213FFD4E}"/>
              </a:ext>
            </a:extLst>
          </p:cNvPr>
          <p:cNvSpPr txBox="1"/>
          <p:nvPr/>
        </p:nvSpPr>
        <p:spPr>
          <a:xfrm>
            <a:off x="2388236" y="3683001"/>
            <a:ext cx="497252" cy="276999"/>
          </a:xfrm>
          <a:prstGeom prst="rect">
            <a:avLst/>
          </a:prstGeom>
          <a:noFill/>
        </p:spPr>
        <p:txBody>
          <a:bodyPr wrap="none" rtlCol="0">
            <a:spAutoFit/>
          </a:bodyPr>
          <a:lstStyle/>
          <a:p>
            <a:r>
              <a:rPr lang="fr-FR" sz="1200" dirty="0">
                <a:latin typeface="Tw Cen MT" panose="020B0602020104020603" pitchFamily="34" charset="0"/>
              </a:rPr>
              <a:t>CHILI</a:t>
            </a:r>
          </a:p>
        </p:txBody>
      </p:sp>
      <p:sp>
        <p:nvSpPr>
          <p:cNvPr id="86" name="ZoneTexte 85">
            <a:extLst>
              <a:ext uri="{FF2B5EF4-FFF2-40B4-BE49-F238E27FC236}">
                <a16:creationId xmlns:a16="http://schemas.microsoft.com/office/drawing/2014/main" id="{1A927467-2A71-4FEC-1934-7A16934EE033}"/>
              </a:ext>
            </a:extLst>
          </p:cNvPr>
          <p:cNvSpPr txBox="1"/>
          <p:nvPr/>
        </p:nvSpPr>
        <p:spPr>
          <a:xfrm>
            <a:off x="3327739" y="3475156"/>
            <a:ext cx="887807" cy="276999"/>
          </a:xfrm>
          <a:prstGeom prst="rect">
            <a:avLst/>
          </a:prstGeom>
          <a:noFill/>
        </p:spPr>
        <p:txBody>
          <a:bodyPr wrap="none" rtlCol="0">
            <a:spAutoFit/>
          </a:bodyPr>
          <a:lstStyle/>
          <a:p>
            <a:r>
              <a:rPr lang="fr-FR" sz="1200" dirty="0">
                <a:latin typeface="Tw Cen MT" panose="020B0602020104020603" pitchFamily="34" charset="0"/>
              </a:rPr>
              <a:t>PARAGUAY</a:t>
            </a:r>
          </a:p>
        </p:txBody>
      </p:sp>
      <p:sp>
        <p:nvSpPr>
          <p:cNvPr id="114" name="ZoneTexte 113">
            <a:extLst>
              <a:ext uri="{FF2B5EF4-FFF2-40B4-BE49-F238E27FC236}">
                <a16:creationId xmlns:a16="http://schemas.microsoft.com/office/drawing/2014/main" id="{4F602C9A-00FA-90F2-D817-73882291E870}"/>
              </a:ext>
            </a:extLst>
          </p:cNvPr>
          <p:cNvSpPr txBox="1"/>
          <p:nvPr/>
        </p:nvSpPr>
        <p:spPr>
          <a:xfrm>
            <a:off x="4342117" y="2831473"/>
            <a:ext cx="575799" cy="276999"/>
          </a:xfrm>
          <a:prstGeom prst="rect">
            <a:avLst/>
          </a:prstGeom>
          <a:noFill/>
        </p:spPr>
        <p:txBody>
          <a:bodyPr wrap="none" rtlCol="0">
            <a:spAutoFit/>
          </a:bodyPr>
          <a:lstStyle/>
          <a:p>
            <a:r>
              <a:rPr lang="fr-FR" sz="1200" dirty="0">
                <a:latin typeface="Tw Cen MT" panose="020B0602020104020603" pitchFamily="34" charset="0"/>
              </a:rPr>
              <a:t>BRESIL</a:t>
            </a:r>
          </a:p>
        </p:txBody>
      </p:sp>
      <p:sp>
        <p:nvSpPr>
          <p:cNvPr id="117" name="ZoneTexte 116">
            <a:extLst>
              <a:ext uri="{FF2B5EF4-FFF2-40B4-BE49-F238E27FC236}">
                <a16:creationId xmlns:a16="http://schemas.microsoft.com/office/drawing/2014/main" id="{DDE682DF-F98E-54B8-3589-D5E8D9EE3594}"/>
              </a:ext>
            </a:extLst>
          </p:cNvPr>
          <p:cNvSpPr txBox="1"/>
          <p:nvPr/>
        </p:nvSpPr>
        <p:spPr>
          <a:xfrm>
            <a:off x="2799974" y="3054004"/>
            <a:ext cx="667170" cy="276999"/>
          </a:xfrm>
          <a:prstGeom prst="rect">
            <a:avLst/>
          </a:prstGeom>
          <a:noFill/>
        </p:spPr>
        <p:txBody>
          <a:bodyPr wrap="none" rtlCol="0">
            <a:spAutoFit/>
          </a:bodyPr>
          <a:lstStyle/>
          <a:p>
            <a:r>
              <a:rPr lang="fr-FR" sz="1200" dirty="0">
                <a:latin typeface="Tw Cen MT" panose="020B0602020104020603" pitchFamily="34" charset="0"/>
              </a:rPr>
              <a:t>BOLIVIE</a:t>
            </a:r>
          </a:p>
        </p:txBody>
      </p:sp>
      <p:sp>
        <p:nvSpPr>
          <p:cNvPr id="125" name="ZoneTexte 124">
            <a:extLst>
              <a:ext uri="{FF2B5EF4-FFF2-40B4-BE49-F238E27FC236}">
                <a16:creationId xmlns:a16="http://schemas.microsoft.com/office/drawing/2014/main" id="{2AF83CE4-3060-0E8B-A0AB-94A5ECC47C22}"/>
              </a:ext>
            </a:extLst>
          </p:cNvPr>
          <p:cNvSpPr txBox="1"/>
          <p:nvPr/>
        </p:nvSpPr>
        <p:spPr>
          <a:xfrm>
            <a:off x="1970443" y="2663574"/>
            <a:ext cx="617477" cy="276999"/>
          </a:xfrm>
          <a:prstGeom prst="rect">
            <a:avLst/>
          </a:prstGeom>
          <a:noFill/>
        </p:spPr>
        <p:txBody>
          <a:bodyPr wrap="none" rtlCol="0">
            <a:spAutoFit/>
          </a:bodyPr>
          <a:lstStyle/>
          <a:p>
            <a:r>
              <a:rPr lang="fr-FR" sz="1200" dirty="0">
                <a:latin typeface="Tw Cen MT" panose="020B0602020104020603" pitchFamily="34" charset="0"/>
              </a:rPr>
              <a:t>PEROU</a:t>
            </a:r>
          </a:p>
        </p:txBody>
      </p:sp>
      <p:sp>
        <p:nvSpPr>
          <p:cNvPr id="126" name="ZoneTexte 125">
            <a:extLst>
              <a:ext uri="{FF2B5EF4-FFF2-40B4-BE49-F238E27FC236}">
                <a16:creationId xmlns:a16="http://schemas.microsoft.com/office/drawing/2014/main" id="{4E2A3C13-D411-C0A4-48E7-68935A16B64D}"/>
              </a:ext>
            </a:extLst>
          </p:cNvPr>
          <p:cNvSpPr txBox="1"/>
          <p:nvPr/>
        </p:nvSpPr>
        <p:spPr>
          <a:xfrm>
            <a:off x="1256198" y="1633031"/>
            <a:ext cx="853439" cy="276999"/>
          </a:xfrm>
          <a:prstGeom prst="rect">
            <a:avLst/>
          </a:prstGeom>
          <a:noFill/>
        </p:spPr>
        <p:txBody>
          <a:bodyPr wrap="none" rtlCol="0">
            <a:spAutoFit/>
          </a:bodyPr>
          <a:lstStyle/>
          <a:p>
            <a:r>
              <a:rPr lang="fr-FR" sz="1200" dirty="0">
                <a:latin typeface="Tw Cen MT" panose="020B0602020104020603" pitchFamily="34" charset="0"/>
              </a:rPr>
              <a:t>EQUATEUR</a:t>
            </a:r>
          </a:p>
        </p:txBody>
      </p:sp>
      <p:sp>
        <p:nvSpPr>
          <p:cNvPr id="127" name="ZoneTexte 126">
            <a:extLst>
              <a:ext uri="{FF2B5EF4-FFF2-40B4-BE49-F238E27FC236}">
                <a16:creationId xmlns:a16="http://schemas.microsoft.com/office/drawing/2014/main" id="{339ED93A-1E3D-F552-2466-ED267664B86A}"/>
              </a:ext>
            </a:extLst>
          </p:cNvPr>
          <p:cNvSpPr txBox="1"/>
          <p:nvPr/>
        </p:nvSpPr>
        <p:spPr>
          <a:xfrm>
            <a:off x="1865732" y="1241426"/>
            <a:ext cx="869277" cy="276999"/>
          </a:xfrm>
          <a:prstGeom prst="rect">
            <a:avLst/>
          </a:prstGeom>
          <a:noFill/>
        </p:spPr>
        <p:txBody>
          <a:bodyPr wrap="none" rtlCol="0">
            <a:spAutoFit/>
          </a:bodyPr>
          <a:lstStyle/>
          <a:p>
            <a:r>
              <a:rPr lang="fr-FR" sz="1200" dirty="0">
                <a:latin typeface="Tw Cen MT" panose="020B0602020104020603" pitchFamily="34" charset="0"/>
              </a:rPr>
              <a:t>COLOMBIE</a:t>
            </a:r>
          </a:p>
        </p:txBody>
      </p:sp>
      <p:sp>
        <p:nvSpPr>
          <p:cNvPr id="128" name="ZoneTexte 127">
            <a:extLst>
              <a:ext uri="{FF2B5EF4-FFF2-40B4-BE49-F238E27FC236}">
                <a16:creationId xmlns:a16="http://schemas.microsoft.com/office/drawing/2014/main" id="{3398FF77-4482-56CC-3A2D-54E6B20DB041}"/>
              </a:ext>
            </a:extLst>
          </p:cNvPr>
          <p:cNvSpPr txBox="1"/>
          <p:nvPr/>
        </p:nvSpPr>
        <p:spPr>
          <a:xfrm>
            <a:off x="4777900" y="586446"/>
            <a:ext cx="923907" cy="276999"/>
          </a:xfrm>
          <a:prstGeom prst="rect">
            <a:avLst/>
          </a:prstGeom>
          <a:noFill/>
        </p:spPr>
        <p:txBody>
          <a:bodyPr wrap="none" rtlCol="0">
            <a:spAutoFit/>
          </a:bodyPr>
          <a:lstStyle/>
          <a:p>
            <a:r>
              <a:rPr lang="fr-FR" sz="1200" dirty="0">
                <a:latin typeface="Tw Cen MT" panose="020B0602020104020603" pitchFamily="34" charset="0"/>
              </a:rPr>
              <a:t>1. GUYANA</a:t>
            </a:r>
          </a:p>
        </p:txBody>
      </p:sp>
      <p:sp>
        <p:nvSpPr>
          <p:cNvPr id="129" name="ZoneTexte 128">
            <a:extLst>
              <a:ext uri="{FF2B5EF4-FFF2-40B4-BE49-F238E27FC236}">
                <a16:creationId xmlns:a16="http://schemas.microsoft.com/office/drawing/2014/main" id="{8A1B47A1-02C2-C06B-5DE7-F995B4A0D218}"/>
              </a:ext>
            </a:extLst>
          </p:cNvPr>
          <p:cNvSpPr txBox="1"/>
          <p:nvPr/>
        </p:nvSpPr>
        <p:spPr>
          <a:xfrm>
            <a:off x="4724419" y="792509"/>
            <a:ext cx="1007007" cy="276999"/>
          </a:xfrm>
          <a:prstGeom prst="rect">
            <a:avLst/>
          </a:prstGeom>
          <a:noFill/>
        </p:spPr>
        <p:txBody>
          <a:bodyPr wrap="none" rtlCol="0">
            <a:spAutoFit/>
          </a:bodyPr>
          <a:lstStyle/>
          <a:p>
            <a:r>
              <a:rPr lang="fr-FR" sz="1200" dirty="0">
                <a:latin typeface="Tw Cen MT" panose="020B0602020104020603" pitchFamily="34" charset="0"/>
              </a:rPr>
              <a:t>2. SURINAME</a:t>
            </a:r>
          </a:p>
        </p:txBody>
      </p:sp>
      <p:sp>
        <p:nvSpPr>
          <p:cNvPr id="130" name="ZoneTexte 129">
            <a:extLst>
              <a:ext uri="{FF2B5EF4-FFF2-40B4-BE49-F238E27FC236}">
                <a16:creationId xmlns:a16="http://schemas.microsoft.com/office/drawing/2014/main" id="{5D9CC691-67CB-ED4F-31B8-1845758208B5}"/>
              </a:ext>
            </a:extLst>
          </p:cNvPr>
          <p:cNvSpPr txBox="1"/>
          <p:nvPr/>
        </p:nvSpPr>
        <p:spPr>
          <a:xfrm>
            <a:off x="3368767" y="1075397"/>
            <a:ext cx="269626" cy="276999"/>
          </a:xfrm>
          <a:prstGeom prst="rect">
            <a:avLst/>
          </a:prstGeom>
          <a:noFill/>
        </p:spPr>
        <p:txBody>
          <a:bodyPr wrap="none" rtlCol="0">
            <a:spAutoFit/>
          </a:bodyPr>
          <a:lstStyle/>
          <a:p>
            <a:r>
              <a:rPr lang="fr-FR" sz="1200" dirty="0">
                <a:latin typeface="Tw Cen MT" panose="020B0602020104020603" pitchFamily="34" charset="0"/>
              </a:rPr>
              <a:t>1</a:t>
            </a:r>
          </a:p>
        </p:txBody>
      </p:sp>
      <p:sp>
        <p:nvSpPr>
          <p:cNvPr id="132" name="ZoneTexte 131">
            <a:extLst>
              <a:ext uri="{FF2B5EF4-FFF2-40B4-BE49-F238E27FC236}">
                <a16:creationId xmlns:a16="http://schemas.microsoft.com/office/drawing/2014/main" id="{EEA33FF5-CB63-9182-DBB5-4DC685D9717E}"/>
              </a:ext>
            </a:extLst>
          </p:cNvPr>
          <p:cNvSpPr txBox="1"/>
          <p:nvPr/>
        </p:nvSpPr>
        <p:spPr>
          <a:xfrm>
            <a:off x="3638115" y="1195654"/>
            <a:ext cx="269626" cy="276999"/>
          </a:xfrm>
          <a:prstGeom prst="rect">
            <a:avLst/>
          </a:prstGeom>
          <a:noFill/>
        </p:spPr>
        <p:txBody>
          <a:bodyPr wrap="none" rtlCol="0">
            <a:spAutoFit/>
          </a:bodyPr>
          <a:lstStyle/>
          <a:p>
            <a:r>
              <a:rPr lang="fr-FR" sz="1200" dirty="0">
                <a:latin typeface="Tw Cen MT" panose="020B0602020104020603" pitchFamily="34" charset="0"/>
              </a:rPr>
              <a:t>2</a:t>
            </a:r>
          </a:p>
        </p:txBody>
      </p:sp>
      <p:sp>
        <p:nvSpPr>
          <p:cNvPr id="131" name="ZoneTexte 130">
            <a:extLst>
              <a:ext uri="{FF2B5EF4-FFF2-40B4-BE49-F238E27FC236}">
                <a16:creationId xmlns:a16="http://schemas.microsoft.com/office/drawing/2014/main" id="{7A27E859-E449-2EEA-D054-83F9C50B3D28}"/>
              </a:ext>
            </a:extLst>
          </p:cNvPr>
          <p:cNvSpPr txBox="1"/>
          <p:nvPr/>
        </p:nvSpPr>
        <p:spPr>
          <a:xfrm>
            <a:off x="2469277" y="852252"/>
            <a:ext cx="904415" cy="276999"/>
          </a:xfrm>
          <a:prstGeom prst="rect">
            <a:avLst/>
          </a:prstGeom>
          <a:noFill/>
        </p:spPr>
        <p:txBody>
          <a:bodyPr wrap="none" rtlCol="0">
            <a:spAutoFit/>
          </a:bodyPr>
          <a:lstStyle/>
          <a:p>
            <a:r>
              <a:rPr lang="fr-FR" sz="1200" dirty="0">
                <a:latin typeface="Tw Cen MT" panose="020B0602020104020603" pitchFamily="34" charset="0"/>
              </a:rPr>
              <a:t>VENEZUELA</a:t>
            </a:r>
          </a:p>
        </p:txBody>
      </p:sp>
      <p:sp>
        <p:nvSpPr>
          <p:cNvPr id="133" name="ZoneTexte 132">
            <a:extLst>
              <a:ext uri="{FF2B5EF4-FFF2-40B4-BE49-F238E27FC236}">
                <a16:creationId xmlns:a16="http://schemas.microsoft.com/office/drawing/2014/main" id="{C0A3290F-D9E5-E8E3-00D0-BA5C7B77BF25}"/>
              </a:ext>
            </a:extLst>
          </p:cNvPr>
          <p:cNvSpPr txBox="1"/>
          <p:nvPr/>
        </p:nvSpPr>
        <p:spPr>
          <a:xfrm>
            <a:off x="4034769" y="1106003"/>
            <a:ext cx="1313565" cy="276999"/>
          </a:xfrm>
          <a:prstGeom prst="rect">
            <a:avLst/>
          </a:prstGeom>
          <a:noFill/>
        </p:spPr>
        <p:txBody>
          <a:bodyPr wrap="none" rtlCol="0">
            <a:spAutoFit/>
          </a:bodyPr>
          <a:lstStyle/>
          <a:p>
            <a:r>
              <a:rPr lang="fr-FR" sz="1200" dirty="0">
                <a:latin typeface="Tw Cen MT" panose="020B0602020104020603" pitchFamily="34" charset="0"/>
              </a:rPr>
              <a:t>Guyane française</a:t>
            </a:r>
          </a:p>
        </p:txBody>
      </p:sp>
      <p:sp>
        <p:nvSpPr>
          <p:cNvPr id="134" name="ZoneTexte 133">
            <a:extLst>
              <a:ext uri="{FF2B5EF4-FFF2-40B4-BE49-F238E27FC236}">
                <a16:creationId xmlns:a16="http://schemas.microsoft.com/office/drawing/2014/main" id="{53EF30E1-9A12-E764-CCF8-39AE8893ADAD}"/>
              </a:ext>
            </a:extLst>
          </p:cNvPr>
          <p:cNvSpPr txBox="1"/>
          <p:nvPr/>
        </p:nvSpPr>
        <p:spPr>
          <a:xfrm>
            <a:off x="4201423" y="6117764"/>
            <a:ext cx="1053622" cy="276999"/>
          </a:xfrm>
          <a:prstGeom prst="rect">
            <a:avLst/>
          </a:prstGeom>
          <a:noFill/>
        </p:spPr>
        <p:txBody>
          <a:bodyPr wrap="none" rtlCol="0">
            <a:spAutoFit/>
          </a:bodyPr>
          <a:lstStyle/>
          <a:p>
            <a:r>
              <a:rPr lang="fr-FR" sz="1200" dirty="0" err="1">
                <a:latin typeface="Tw Cen MT" panose="020B0602020104020603" pitchFamily="34" charset="0"/>
              </a:rPr>
              <a:t>Falklands</a:t>
            </a:r>
            <a:r>
              <a:rPr lang="fr-FR" sz="1200" dirty="0">
                <a:latin typeface="Tw Cen MT" panose="020B0602020104020603" pitchFamily="34" charset="0"/>
              </a:rPr>
              <a:t> (RU)</a:t>
            </a:r>
          </a:p>
        </p:txBody>
      </p:sp>
      <p:sp>
        <p:nvSpPr>
          <p:cNvPr id="135" name="ZoneTexte 134">
            <a:extLst>
              <a:ext uri="{FF2B5EF4-FFF2-40B4-BE49-F238E27FC236}">
                <a16:creationId xmlns:a16="http://schemas.microsoft.com/office/drawing/2014/main" id="{67833FC2-45B3-2BC1-461F-AC11A3E8BCFB}"/>
              </a:ext>
            </a:extLst>
          </p:cNvPr>
          <p:cNvSpPr txBox="1"/>
          <p:nvPr/>
        </p:nvSpPr>
        <p:spPr>
          <a:xfrm>
            <a:off x="597440" y="4965263"/>
            <a:ext cx="1559338" cy="307777"/>
          </a:xfrm>
          <a:prstGeom prst="rect">
            <a:avLst/>
          </a:prstGeom>
          <a:noFill/>
        </p:spPr>
        <p:txBody>
          <a:bodyPr wrap="square" rtlCol="0">
            <a:spAutoFit/>
          </a:bodyPr>
          <a:lstStyle/>
          <a:p>
            <a:r>
              <a:rPr lang="fr-FR" sz="1400" dirty="0">
                <a:solidFill>
                  <a:srgbClr val="0070C0"/>
                </a:solidFill>
                <a:latin typeface="Tw Cen MT" panose="020B0602020104020603" pitchFamily="34" charset="0"/>
              </a:rPr>
              <a:t>OCEAN PACIFIQUE</a:t>
            </a:r>
          </a:p>
        </p:txBody>
      </p:sp>
      <p:sp>
        <p:nvSpPr>
          <p:cNvPr id="136" name="ZoneTexte 135">
            <a:extLst>
              <a:ext uri="{FF2B5EF4-FFF2-40B4-BE49-F238E27FC236}">
                <a16:creationId xmlns:a16="http://schemas.microsoft.com/office/drawing/2014/main" id="{357C57B0-191E-F033-0D4D-1A868654CC24}"/>
              </a:ext>
            </a:extLst>
          </p:cNvPr>
          <p:cNvSpPr txBox="1"/>
          <p:nvPr/>
        </p:nvSpPr>
        <p:spPr>
          <a:xfrm>
            <a:off x="4567260" y="5337630"/>
            <a:ext cx="1105495" cy="523220"/>
          </a:xfrm>
          <a:prstGeom prst="rect">
            <a:avLst/>
          </a:prstGeom>
          <a:noFill/>
        </p:spPr>
        <p:txBody>
          <a:bodyPr wrap="none" rtlCol="0">
            <a:spAutoFit/>
          </a:bodyPr>
          <a:lstStyle/>
          <a:p>
            <a:pPr algn="ctr"/>
            <a:r>
              <a:rPr lang="fr-FR" sz="1400" dirty="0">
                <a:solidFill>
                  <a:srgbClr val="0070C0"/>
                </a:solidFill>
                <a:latin typeface="Tw Cen MT" panose="020B0602020104020603" pitchFamily="34" charset="0"/>
              </a:rPr>
              <a:t>OCEAN </a:t>
            </a:r>
          </a:p>
          <a:p>
            <a:pPr algn="ctr"/>
            <a:r>
              <a:rPr lang="fr-FR" sz="1400" dirty="0">
                <a:solidFill>
                  <a:srgbClr val="0070C0"/>
                </a:solidFill>
                <a:latin typeface="Tw Cen MT" panose="020B0602020104020603" pitchFamily="34" charset="0"/>
              </a:rPr>
              <a:t>ATLANTIQUE</a:t>
            </a:r>
          </a:p>
        </p:txBody>
      </p:sp>
      <p:sp>
        <p:nvSpPr>
          <p:cNvPr id="15" name="ZoneTexte 14">
            <a:extLst>
              <a:ext uri="{FF2B5EF4-FFF2-40B4-BE49-F238E27FC236}">
                <a16:creationId xmlns:a16="http://schemas.microsoft.com/office/drawing/2014/main" id="{0B05A4D6-0FA7-4F78-27DC-3B0685BA2E1C}"/>
              </a:ext>
            </a:extLst>
          </p:cNvPr>
          <p:cNvSpPr txBox="1"/>
          <p:nvPr/>
        </p:nvSpPr>
        <p:spPr>
          <a:xfrm>
            <a:off x="1256198" y="106959"/>
            <a:ext cx="4538358" cy="338554"/>
          </a:xfrm>
          <a:prstGeom prst="rect">
            <a:avLst/>
          </a:prstGeom>
          <a:noFill/>
        </p:spPr>
        <p:txBody>
          <a:bodyPr wrap="none" rtlCol="0">
            <a:spAutoFit/>
          </a:bodyPr>
          <a:lstStyle/>
          <a:p>
            <a:r>
              <a:rPr lang="fr-FR" sz="1600" b="1" dirty="0">
                <a:latin typeface="Tw Cen MT" panose="020B0602020104020603" pitchFamily="34" charset="0"/>
              </a:rPr>
              <a:t>LE MERCOSUR, ENTRE INTEGRATION ET TENSIONS</a:t>
            </a:r>
          </a:p>
        </p:txBody>
      </p:sp>
      <p:sp>
        <p:nvSpPr>
          <p:cNvPr id="138" name="ZoneTexte 137">
            <a:extLst>
              <a:ext uri="{FF2B5EF4-FFF2-40B4-BE49-F238E27FC236}">
                <a16:creationId xmlns:a16="http://schemas.microsoft.com/office/drawing/2014/main" id="{C4EDD4AD-AA6A-7B45-CF11-C71A104A1FB4}"/>
              </a:ext>
            </a:extLst>
          </p:cNvPr>
          <p:cNvSpPr txBox="1"/>
          <p:nvPr/>
        </p:nvSpPr>
        <p:spPr>
          <a:xfrm>
            <a:off x="608383" y="6358134"/>
            <a:ext cx="3665097" cy="276999"/>
          </a:xfrm>
          <a:prstGeom prst="rect">
            <a:avLst/>
          </a:prstGeom>
          <a:noFill/>
        </p:spPr>
        <p:txBody>
          <a:bodyPr wrap="square" rtlCol="0">
            <a:spAutoFit/>
          </a:bodyPr>
          <a:lstStyle/>
          <a:p>
            <a:pPr algn="just"/>
            <a:r>
              <a:rPr lang="fr-FR" sz="1200" dirty="0">
                <a:latin typeface="Tw Cen MT" panose="020B0602020104020603" pitchFamily="34" charset="0"/>
                <a:hlinkClick r:id="rId5"/>
              </a:rPr>
              <a:t>Croquis et légende d’après Jacques </a:t>
            </a:r>
            <a:r>
              <a:rPr lang="fr-FR" sz="1200" dirty="0" err="1">
                <a:latin typeface="Tw Cen MT" panose="020B0602020104020603" pitchFamily="34" charset="0"/>
                <a:hlinkClick r:id="rId5"/>
              </a:rPr>
              <a:t>Muniga</a:t>
            </a:r>
            <a:endParaRPr lang="fr-FR" sz="1200" dirty="0">
              <a:latin typeface="Tw Cen MT" panose="020B0602020104020603" pitchFamily="34" charset="0"/>
            </a:endParaRPr>
          </a:p>
        </p:txBody>
      </p:sp>
    </p:spTree>
    <p:extLst>
      <p:ext uri="{BB962C8B-B14F-4D97-AF65-F5344CB8AC3E}">
        <p14:creationId xmlns:p14="http://schemas.microsoft.com/office/powerpoint/2010/main" val="3041734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45645F6-246E-86FE-46CF-CABB4F7F1966}"/>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BEEA59F8-DBED-A15B-AE50-4F34C9A1617E}"/>
              </a:ext>
            </a:extLst>
          </p:cNvPr>
          <p:cNvPicPr>
            <a:picLocks noChangeAspect="1"/>
          </p:cNvPicPr>
          <p:nvPr/>
        </p:nvPicPr>
        <p:blipFill>
          <a:blip r:embed="rId3"/>
          <a:stretch>
            <a:fillRect/>
          </a:stretch>
        </p:blipFill>
        <p:spPr>
          <a:xfrm>
            <a:off x="0" y="0"/>
            <a:ext cx="12192000" cy="6869690"/>
          </a:xfrm>
          <a:prstGeom prst="rect">
            <a:avLst/>
          </a:prstGeom>
        </p:spPr>
      </p:pic>
      <p:sp>
        <p:nvSpPr>
          <p:cNvPr id="2" name="Rectangle 1">
            <a:extLst>
              <a:ext uri="{FF2B5EF4-FFF2-40B4-BE49-F238E27FC236}">
                <a16:creationId xmlns:a16="http://schemas.microsoft.com/office/drawing/2014/main" id="{17D53417-2673-0FD5-2CEB-E12FA8304676}"/>
              </a:ext>
            </a:extLst>
          </p:cNvPr>
          <p:cNvSpPr/>
          <p:nvPr/>
        </p:nvSpPr>
        <p:spPr>
          <a:xfrm>
            <a:off x="0" y="-27384"/>
            <a:ext cx="12192000" cy="6885384"/>
          </a:xfrm>
          <a:prstGeom prst="rect">
            <a:avLst/>
          </a:prstGeom>
          <a:solidFill>
            <a:schemeClr val="bg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a:solidFill>
                  <a:schemeClr val="tx2"/>
                </a:solidFill>
                <a:latin typeface="Tw Cen MT" pitchFamily="34" charset="0"/>
              </a:rPr>
              <a:t> </a:t>
            </a:r>
          </a:p>
          <a:p>
            <a:pPr algn="just">
              <a:buFont typeface="Wingdings" pitchFamily="2" charset="2"/>
              <a:buChar char="q"/>
            </a:pPr>
            <a:endParaRPr lang="fr-FR" b="1" dirty="0">
              <a:solidFill>
                <a:schemeClr val="tx2"/>
              </a:solidFill>
              <a:latin typeface="Tw Cen MT" pitchFamily="34" charset="0"/>
            </a:endParaRPr>
          </a:p>
          <a:p>
            <a:pPr algn="ctr"/>
            <a:endParaRPr lang="fr-FR" dirty="0">
              <a:solidFill>
                <a:schemeClr val="tx2"/>
              </a:solidFill>
            </a:endParaRPr>
          </a:p>
        </p:txBody>
      </p:sp>
    </p:spTree>
    <p:extLst>
      <p:ext uri="{BB962C8B-B14F-4D97-AF65-F5344CB8AC3E}">
        <p14:creationId xmlns:p14="http://schemas.microsoft.com/office/powerpoint/2010/main" val="302047834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DF8FA83-A97A-BD15-6FBA-440203A2F935}"/>
            </a:ext>
          </a:extLst>
        </p:cNvPr>
        <p:cNvGrpSpPr/>
        <p:nvPr/>
      </p:nvGrpSpPr>
      <p:grpSpPr>
        <a:xfrm>
          <a:off x="0" y="0"/>
          <a:ext cx="0" cy="0"/>
          <a:chOff x="0" y="0"/>
          <a:chExt cx="0" cy="0"/>
        </a:xfrm>
      </p:grpSpPr>
      <p:pic>
        <p:nvPicPr>
          <p:cNvPr id="18" name="Image 17">
            <a:extLst>
              <a:ext uri="{FF2B5EF4-FFF2-40B4-BE49-F238E27FC236}">
                <a16:creationId xmlns:a16="http://schemas.microsoft.com/office/drawing/2014/main" id="{F31C07A6-5F2A-2A3D-307C-8277099258A3}"/>
              </a:ext>
            </a:extLst>
          </p:cNvPr>
          <p:cNvPicPr>
            <a:picLocks noChangeAspect="1"/>
          </p:cNvPicPr>
          <p:nvPr/>
        </p:nvPicPr>
        <p:blipFill>
          <a:blip r:embed="rId3"/>
          <a:stretch>
            <a:fillRect/>
          </a:stretch>
        </p:blipFill>
        <p:spPr>
          <a:xfrm>
            <a:off x="0" y="0"/>
            <a:ext cx="12192000" cy="6869690"/>
          </a:xfrm>
          <a:prstGeom prst="rect">
            <a:avLst/>
          </a:prstGeom>
        </p:spPr>
      </p:pic>
      <p:sp>
        <p:nvSpPr>
          <p:cNvPr id="2" name="Rectangle 1">
            <a:extLst>
              <a:ext uri="{FF2B5EF4-FFF2-40B4-BE49-F238E27FC236}">
                <a16:creationId xmlns:a16="http://schemas.microsoft.com/office/drawing/2014/main" id="{F2A458CE-AAFA-3FF9-2912-FC0D1D730A53}"/>
              </a:ext>
            </a:extLst>
          </p:cNvPr>
          <p:cNvSpPr/>
          <p:nvPr/>
        </p:nvSpPr>
        <p:spPr>
          <a:xfrm>
            <a:off x="10063" y="-27384"/>
            <a:ext cx="12192000" cy="6885384"/>
          </a:xfrm>
          <a:prstGeom prst="rect">
            <a:avLst/>
          </a:prstGeom>
          <a:solidFill>
            <a:schemeClr val="bg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a:solidFill>
                  <a:schemeClr val="tx2"/>
                </a:solidFill>
                <a:latin typeface="Tw Cen MT" pitchFamily="34" charset="0"/>
              </a:rPr>
              <a:t> </a:t>
            </a:r>
          </a:p>
          <a:p>
            <a:pPr algn="just">
              <a:buFont typeface="Wingdings" pitchFamily="2" charset="2"/>
              <a:buChar char="q"/>
            </a:pPr>
            <a:endParaRPr lang="fr-FR" b="1" dirty="0">
              <a:solidFill>
                <a:schemeClr val="tx2"/>
              </a:solidFill>
              <a:latin typeface="Tw Cen MT" pitchFamily="34" charset="0"/>
            </a:endParaRPr>
          </a:p>
          <a:p>
            <a:pPr algn="ctr"/>
            <a:endParaRPr lang="fr-FR" dirty="0">
              <a:solidFill>
                <a:schemeClr val="tx2"/>
              </a:solidFill>
            </a:endParaRPr>
          </a:p>
        </p:txBody>
      </p:sp>
      <p:grpSp>
        <p:nvGrpSpPr>
          <p:cNvPr id="4" name="Groupe 3">
            <a:extLst>
              <a:ext uri="{FF2B5EF4-FFF2-40B4-BE49-F238E27FC236}">
                <a16:creationId xmlns:a16="http://schemas.microsoft.com/office/drawing/2014/main" id="{DCEDC86B-3527-D7F0-AF0F-1B02BE888F4C}"/>
              </a:ext>
            </a:extLst>
          </p:cNvPr>
          <p:cNvGrpSpPr/>
          <p:nvPr/>
        </p:nvGrpSpPr>
        <p:grpSpPr>
          <a:xfrm>
            <a:off x="640325" y="684669"/>
            <a:ext cx="5040608" cy="6089110"/>
            <a:chOff x="0" y="67447"/>
            <a:chExt cx="3296644" cy="4353394"/>
          </a:xfrm>
        </p:grpSpPr>
        <p:pic>
          <p:nvPicPr>
            <p:cNvPr id="8" name="Image 7">
              <a:extLst>
                <a:ext uri="{FF2B5EF4-FFF2-40B4-BE49-F238E27FC236}">
                  <a16:creationId xmlns:a16="http://schemas.microsoft.com/office/drawing/2014/main" id="{08D0C0BA-1914-41AF-4209-6E68E2F620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447"/>
              <a:ext cx="3296644" cy="4353394"/>
            </a:xfrm>
            <a:prstGeom prst="rect">
              <a:avLst/>
            </a:prstGeom>
            <a:ln>
              <a:solidFill>
                <a:schemeClr val="tx1"/>
              </a:solidFill>
            </a:ln>
          </p:spPr>
        </p:pic>
        <p:sp>
          <p:nvSpPr>
            <p:cNvPr id="9" name="Forme libre : forme 8">
              <a:extLst>
                <a:ext uri="{FF2B5EF4-FFF2-40B4-BE49-F238E27FC236}">
                  <a16:creationId xmlns:a16="http://schemas.microsoft.com/office/drawing/2014/main" id="{97776D9F-E47E-16DA-C8FE-EEDA2B4ECB9A}"/>
                </a:ext>
              </a:extLst>
            </p:cNvPr>
            <p:cNvSpPr/>
            <p:nvPr/>
          </p:nvSpPr>
          <p:spPr>
            <a:xfrm>
              <a:off x="55659" y="1765189"/>
              <a:ext cx="1232452" cy="2274073"/>
            </a:xfrm>
            <a:custGeom>
              <a:avLst/>
              <a:gdLst>
                <a:gd name="connsiteX0" fmla="*/ 0 w 1232452"/>
                <a:gd name="connsiteY0" fmla="*/ 23854 h 2274073"/>
                <a:gd name="connsiteX1" fmla="*/ 15902 w 1232452"/>
                <a:gd name="connsiteY1" fmla="*/ 2274073 h 2274073"/>
                <a:gd name="connsiteX2" fmla="*/ 866692 w 1232452"/>
                <a:gd name="connsiteY2" fmla="*/ 2242268 h 2274073"/>
                <a:gd name="connsiteX3" fmla="*/ 1057523 w 1232452"/>
                <a:gd name="connsiteY3" fmla="*/ 1860605 h 2274073"/>
                <a:gd name="connsiteX4" fmla="*/ 946205 w 1232452"/>
                <a:gd name="connsiteY4" fmla="*/ 1319917 h 2274073"/>
                <a:gd name="connsiteX5" fmla="*/ 1224501 w 1232452"/>
                <a:gd name="connsiteY5" fmla="*/ 1208598 h 2274073"/>
                <a:gd name="connsiteX6" fmla="*/ 1232452 w 1232452"/>
                <a:gd name="connsiteY6" fmla="*/ 962108 h 2274073"/>
                <a:gd name="connsiteX7" fmla="*/ 954156 w 1232452"/>
                <a:gd name="connsiteY7" fmla="*/ 818984 h 2274073"/>
                <a:gd name="connsiteX8" fmla="*/ 914400 w 1232452"/>
                <a:gd name="connsiteY8" fmla="*/ 103367 h 2274073"/>
                <a:gd name="connsiteX9" fmla="*/ 246490 w 1232452"/>
                <a:gd name="connsiteY9" fmla="*/ 0 h 2274073"/>
                <a:gd name="connsiteX10" fmla="*/ 0 w 1232452"/>
                <a:gd name="connsiteY10" fmla="*/ 23854 h 227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2452" h="2274073">
                  <a:moveTo>
                    <a:pt x="0" y="23854"/>
                  </a:moveTo>
                  <a:lnTo>
                    <a:pt x="15902" y="2274073"/>
                  </a:lnTo>
                  <a:lnTo>
                    <a:pt x="866692" y="2242268"/>
                  </a:lnTo>
                  <a:lnTo>
                    <a:pt x="1057523" y="1860605"/>
                  </a:lnTo>
                  <a:lnTo>
                    <a:pt x="946205" y="1319917"/>
                  </a:lnTo>
                  <a:lnTo>
                    <a:pt x="1224501" y="1208598"/>
                  </a:lnTo>
                  <a:lnTo>
                    <a:pt x="1232452" y="962108"/>
                  </a:lnTo>
                  <a:lnTo>
                    <a:pt x="954156" y="818984"/>
                  </a:lnTo>
                  <a:lnTo>
                    <a:pt x="914400" y="103367"/>
                  </a:lnTo>
                  <a:lnTo>
                    <a:pt x="246490" y="0"/>
                  </a:lnTo>
                  <a:lnTo>
                    <a:pt x="0" y="2385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sp>
        <p:nvSpPr>
          <p:cNvPr id="5" name="Rectangle 4">
            <a:extLst>
              <a:ext uri="{FF2B5EF4-FFF2-40B4-BE49-F238E27FC236}">
                <a16:creationId xmlns:a16="http://schemas.microsoft.com/office/drawing/2014/main" id="{396F44CF-896E-6979-CA84-C0EF1EBB7FE6}"/>
              </a:ext>
            </a:extLst>
          </p:cNvPr>
          <p:cNvSpPr/>
          <p:nvPr/>
        </p:nvSpPr>
        <p:spPr>
          <a:xfrm>
            <a:off x="5714998" y="684669"/>
            <a:ext cx="6146233" cy="6097131"/>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Zone de texte 6">
            <a:extLst>
              <a:ext uri="{FF2B5EF4-FFF2-40B4-BE49-F238E27FC236}">
                <a16:creationId xmlns:a16="http://schemas.microsoft.com/office/drawing/2014/main" id="{CC685448-0D61-67D6-BCAA-0873A155F1F2}"/>
              </a:ext>
            </a:extLst>
          </p:cNvPr>
          <p:cNvSpPr txBox="1"/>
          <p:nvPr/>
        </p:nvSpPr>
        <p:spPr>
          <a:xfrm>
            <a:off x="623378" y="336597"/>
            <a:ext cx="10965371" cy="3781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Titre</a:t>
            </a:r>
            <a:r>
              <a:rPr lang="fr-FR" sz="1400" b="1" dirty="0">
                <a:effectLst/>
                <a:latin typeface="Century Gothic" panose="020B0502020202020204" pitchFamily="34" charset="0"/>
                <a:ea typeface="Calibri" panose="020F0502020204030204" pitchFamily="34" charset="0"/>
                <a:cs typeface="Times New Roman" panose="02020603050405020304" pitchFamily="18" charset="0"/>
              </a:rPr>
              <a:t> :  </a:t>
            </a: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a:t>
            </a:r>
            <a:r>
              <a:rPr lang="fr-FR" sz="1400" b="1" u="sng"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71B1B11C-026F-B140-89C5-212D2031C489}"/>
              </a:ext>
            </a:extLst>
          </p:cNvPr>
          <p:cNvSpPr txBox="1"/>
          <p:nvPr/>
        </p:nvSpPr>
        <p:spPr>
          <a:xfrm>
            <a:off x="5732761" y="714748"/>
            <a:ext cx="4022255"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1-</a:t>
            </a:r>
            <a:r>
              <a:rPr lang="fr-FR" sz="1600" b="1" dirty="0">
                <a:latin typeface="Century Gothic" panose="020B0502020202020204" pitchFamily="34" charset="0"/>
              </a:rPr>
              <a:t> Un processus d’intégration régionale</a:t>
            </a:r>
          </a:p>
        </p:txBody>
      </p:sp>
      <p:sp>
        <p:nvSpPr>
          <p:cNvPr id="11" name="ZoneTexte 10">
            <a:extLst>
              <a:ext uri="{FF2B5EF4-FFF2-40B4-BE49-F238E27FC236}">
                <a16:creationId xmlns:a16="http://schemas.microsoft.com/office/drawing/2014/main" id="{8F82F5E5-62EF-AAA4-0147-46095F53C7A8}"/>
              </a:ext>
            </a:extLst>
          </p:cNvPr>
          <p:cNvSpPr txBox="1"/>
          <p:nvPr/>
        </p:nvSpPr>
        <p:spPr>
          <a:xfrm>
            <a:off x="5763241" y="2249168"/>
            <a:ext cx="6146234"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2-</a:t>
            </a:r>
            <a:r>
              <a:rPr lang="fr-FR" sz="1600" b="1" dirty="0">
                <a:latin typeface="Century Gothic" panose="020B0502020202020204" pitchFamily="34" charset="0"/>
              </a:rPr>
              <a:t> Une association de coopération économique dynamique</a:t>
            </a:r>
          </a:p>
        </p:txBody>
      </p:sp>
      <p:sp>
        <p:nvSpPr>
          <p:cNvPr id="12" name="ZoneTexte 11">
            <a:extLst>
              <a:ext uri="{FF2B5EF4-FFF2-40B4-BE49-F238E27FC236}">
                <a16:creationId xmlns:a16="http://schemas.microsoft.com/office/drawing/2014/main" id="{FFE39EAE-1C5A-6223-05A9-BB20B21E34C0}"/>
              </a:ext>
            </a:extLst>
          </p:cNvPr>
          <p:cNvSpPr txBox="1"/>
          <p:nvPr/>
        </p:nvSpPr>
        <p:spPr>
          <a:xfrm>
            <a:off x="5789743" y="4641664"/>
            <a:ext cx="4580100"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3-</a:t>
            </a:r>
            <a:r>
              <a:rPr lang="fr-FR" sz="1600" b="1" dirty="0">
                <a:latin typeface="Century Gothic" panose="020B0502020202020204" pitchFamily="34" charset="0"/>
              </a:rPr>
              <a:t> Des déséquilibres et des tensions internes</a:t>
            </a:r>
          </a:p>
        </p:txBody>
      </p:sp>
      <p:sp>
        <p:nvSpPr>
          <p:cNvPr id="13" name="ZoneTexte 12">
            <a:extLst>
              <a:ext uri="{FF2B5EF4-FFF2-40B4-BE49-F238E27FC236}">
                <a16:creationId xmlns:a16="http://schemas.microsoft.com/office/drawing/2014/main" id="{08840A73-417C-E8FD-6B6B-9F4C71F7CE0F}"/>
              </a:ext>
            </a:extLst>
          </p:cNvPr>
          <p:cNvSpPr txBox="1"/>
          <p:nvPr/>
        </p:nvSpPr>
        <p:spPr>
          <a:xfrm>
            <a:off x="623378" y="-37314"/>
            <a:ext cx="10965371"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b="1" u="sng" dirty="0">
                <a:solidFill>
                  <a:srgbClr val="FF0000"/>
                </a:solidFill>
                <a:latin typeface="Century Gothic" panose="020B0502020202020204" pitchFamily="34" charset="0"/>
              </a:rPr>
              <a:t>Etape 2</a:t>
            </a:r>
            <a:r>
              <a:rPr lang="fr-FR" b="1" dirty="0">
                <a:solidFill>
                  <a:srgbClr val="FF0000"/>
                </a:solidFill>
                <a:latin typeface="Century Gothic" panose="020B0502020202020204" pitchFamily="34" charset="0"/>
              </a:rPr>
              <a:t> : Trouvez un plan pertinent pour organiser votre légende</a:t>
            </a:r>
            <a:endParaRPr lang="fr-FR" b="1" dirty="0">
              <a:solidFill>
                <a:srgbClr val="FF0000"/>
              </a:solidFill>
            </a:endParaRPr>
          </a:p>
        </p:txBody>
      </p:sp>
      <p:sp>
        <p:nvSpPr>
          <p:cNvPr id="6" name="Ellipse 5">
            <a:extLst>
              <a:ext uri="{FF2B5EF4-FFF2-40B4-BE49-F238E27FC236}">
                <a16:creationId xmlns:a16="http://schemas.microsoft.com/office/drawing/2014/main" id="{94A2FC2A-E066-D77E-60FB-4739D59221E7}"/>
              </a:ext>
            </a:extLst>
          </p:cNvPr>
          <p:cNvSpPr/>
          <p:nvPr/>
        </p:nvSpPr>
        <p:spPr>
          <a:xfrm rot="20085373">
            <a:off x="4209625" y="1752795"/>
            <a:ext cx="304800" cy="17035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76339DB4-489E-E4D7-8ABA-5B3825333349}"/>
              </a:ext>
            </a:extLst>
          </p:cNvPr>
          <p:cNvSpPr/>
          <p:nvPr/>
        </p:nvSpPr>
        <p:spPr>
          <a:xfrm rot="987089">
            <a:off x="3184366" y="736843"/>
            <a:ext cx="304800" cy="21169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AE19AD6C-F1E6-9117-521C-5E9018D3CEAD}"/>
              </a:ext>
            </a:extLst>
          </p:cNvPr>
          <p:cNvSpPr/>
          <p:nvPr/>
        </p:nvSpPr>
        <p:spPr>
          <a:xfrm>
            <a:off x="5746676" y="744827"/>
            <a:ext cx="3965273" cy="301240"/>
          </a:xfrm>
          <a:prstGeom prst="rect">
            <a:avLst/>
          </a:prstGeom>
          <a:solidFill>
            <a:srgbClr val="7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019ABB83-7637-1908-9935-334CC2BA8EFE}"/>
              </a:ext>
            </a:extLst>
          </p:cNvPr>
          <p:cNvSpPr/>
          <p:nvPr/>
        </p:nvSpPr>
        <p:spPr>
          <a:xfrm>
            <a:off x="5789743" y="2302782"/>
            <a:ext cx="6021257" cy="301240"/>
          </a:xfrm>
          <a:prstGeom prst="rect">
            <a:avLst/>
          </a:prstGeom>
          <a:solidFill>
            <a:srgbClr val="00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02CCD66F-78B5-C9D2-C111-9A25036B593E}"/>
              </a:ext>
            </a:extLst>
          </p:cNvPr>
          <p:cNvSpPr/>
          <p:nvPr/>
        </p:nvSpPr>
        <p:spPr>
          <a:xfrm>
            <a:off x="5779783" y="4660321"/>
            <a:ext cx="4507218" cy="30124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426651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left)">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5" grpId="0" animBg="1"/>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6A1AB3D-9075-561B-73E3-36FE8777A10F}"/>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FBD6747E-8524-BDDC-BCF1-212625579973}"/>
              </a:ext>
            </a:extLst>
          </p:cNvPr>
          <p:cNvPicPr>
            <a:picLocks noChangeAspect="1"/>
          </p:cNvPicPr>
          <p:nvPr/>
        </p:nvPicPr>
        <p:blipFill>
          <a:blip r:embed="rId3"/>
          <a:stretch>
            <a:fillRect/>
          </a:stretch>
        </p:blipFill>
        <p:spPr>
          <a:xfrm>
            <a:off x="0" y="0"/>
            <a:ext cx="12192000" cy="6869690"/>
          </a:xfrm>
          <a:prstGeom prst="rect">
            <a:avLst/>
          </a:prstGeom>
        </p:spPr>
      </p:pic>
      <p:sp>
        <p:nvSpPr>
          <p:cNvPr id="2" name="Rectangle 1">
            <a:extLst>
              <a:ext uri="{FF2B5EF4-FFF2-40B4-BE49-F238E27FC236}">
                <a16:creationId xmlns:a16="http://schemas.microsoft.com/office/drawing/2014/main" id="{6F3E1D26-B21F-B656-B454-19144A196691}"/>
              </a:ext>
            </a:extLst>
          </p:cNvPr>
          <p:cNvSpPr/>
          <p:nvPr/>
        </p:nvSpPr>
        <p:spPr>
          <a:xfrm>
            <a:off x="-13252" y="-27384"/>
            <a:ext cx="12192000" cy="6885384"/>
          </a:xfrm>
          <a:prstGeom prst="rect">
            <a:avLst/>
          </a:prstGeom>
          <a:solidFill>
            <a:schemeClr val="bg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a:solidFill>
                  <a:schemeClr val="tx2"/>
                </a:solidFill>
                <a:latin typeface="Tw Cen MT" pitchFamily="34" charset="0"/>
              </a:rPr>
              <a:t> </a:t>
            </a:r>
          </a:p>
          <a:p>
            <a:pPr algn="just">
              <a:buFont typeface="Wingdings" pitchFamily="2" charset="2"/>
              <a:buChar char="q"/>
            </a:pPr>
            <a:endParaRPr lang="fr-FR" b="1" dirty="0">
              <a:solidFill>
                <a:schemeClr val="tx2"/>
              </a:solidFill>
              <a:latin typeface="Tw Cen MT" pitchFamily="34" charset="0"/>
            </a:endParaRPr>
          </a:p>
          <a:p>
            <a:pPr algn="ctr"/>
            <a:endParaRPr lang="fr-FR" dirty="0">
              <a:solidFill>
                <a:schemeClr val="tx2"/>
              </a:solidFill>
            </a:endParaRPr>
          </a:p>
        </p:txBody>
      </p:sp>
      <p:sp>
        <p:nvSpPr>
          <p:cNvPr id="5" name="Zone de texte 1">
            <a:extLst>
              <a:ext uri="{FF2B5EF4-FFF2-40B4-BE49-F238E27FC236}">
                <a16:creationId xmlns:a16="http://schemas.microsoft.com/office/drawing/2014/main" id="{140BEBC1-9F0F-1B4F-F7D7-F76C72263447}"/>
              </a:ext>
            </a:extLst>
          </p:cNvPr>
          <p:cNvSpPr txBox="1"/>
          <p:nvPr/>
        </p:nvSpPr>
        <p:spPr>
          <a:xfrm>
            <a:off x="228600" y="470427"/>
            <a:ext cx="10668000" cy="6082773"/>
          </a:xfrm>
          <a:prstGeom prst="rect">
            <a:avLst/>
          </a:prstGeom>
          <a:solidFill>
            <a:schemeClr val="bg1">
              <a:lumMod val="85000"/>
            </a:schemeClr>
          </a:solidFill>
          <a:ln w="6350">
            <a:no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just"/>
            <a:r>
              <a:rPr lang="fr-FR" sz="1300" b="0" i="1" dirty="0">
                <a:effectLst/>
                <a:latin typeface="Tw Cen MT" panose="020B0602020104020603" pitchFamily="34" charset="0"/>
                <a:ea typeface="Times New Roman" panose="02020603050405020304" pitchFamily="18" charset="0"/>
                <a:cs typeface="Arial" panose="020B0604020202020204" pitchFamily="34" charset="0"/>
              </a:rPr>
              <a:t>Le 26 mars 1991, le traité d’Asunción, signé par les présidents d’Argentine, du Brésil, du Paraguay et d’Uruguay, officialisait la naissance du Mercosur, un projet d’intégration régionale visant à unir le destin de ces quatre pays latino-américains. En 2006, le Venezuela rejoint le Mercosur, avant d’en être suspendu en 2016 pour non-respect des règles du marché commun. En 2023, la Bolivie devient officiellement le 5</a:t>
            </a:r>
            <a:r>
              <a:rPr lang="fr-FR" sz="1300" b="0" i="1" baseline="30000" dirty="0">
                <a:effectLst/>
                <a:latin typeface="Tw Cen MT" panose="020B0602020104020603" pitchFamily="34" charset="0"/>
                <a:ea typeface="Times New Roman" panose="02020603050405020304" pitchFamily="18" charset="0"/>
                <a:cs typeface="Arial" panose="020B0604020202020204" pitchFamily="34" charset="0"/>
              </a:rPr>
              <a:t>e</a:t>
            </a:r>
            <a:r>
              <a:rPr lang="fr-FR" sz="1300" b="0" i="1" dirty="0">
                <a:effectLst/>
                <a:latin typeface="Tw Cen MT" panose="020B0602020104020603" pitchFamily="34" charset="0"/>
                <a:ea typeface="Times New Roman" panose="02020603050405020304" pitchFamily="18" charset="0"/>
                <a:cs typeface="Arial" panose="020B0604020202020204" pitchFamily="34" charset="0"/>
              </a:rPr>
              <a:t> Etat adhérent. Les autres pays d’Amérique du Sud sont considérés comme associés sans en être membres à part entière.</a:t>
            </a:r>
            <a:endParaRPr lang="fr-FR" sz="1300" b="1" dirty="0">
              <a:effectLst/>
              <a:latin typeface="Times New Roman" panose="02020603050405020304" pitchFamily="18" charset="0"/>
              <a:ea typeface="Times New Roman" panose="02020603050405020304" pitchFamily="18" charset="0"/>
            </a:endParaRPr>
          </a:p>
          <a:p>
            <a:pPr algn="just"/>
            <a:endParaRPr lang="fr-FR" sz="300" b="1" dirty="0">
              <a:effectLst/>
              <a:latin typeface="Times New Roman" panose="02020603050405020304" pitchFamily="18" charset="0"/>
              <a:ea typeface="Times New Roman" panose="02020603050405020304" pitchFamily="18" charset="0"/>
            </a:endParaRPr>
          </a:p>
          <a:p>
            <a:pPr algn="just"/>
            <a:r>
              <a:rPr lang="fr-FR" sz="1300" dirty="0">
                <a:effectLst/>
                <a:latin typeface="Tw Cen MT" panose="020B0602020104020603" pitchFamily="34" charset="0"/>
                <a:ea typeface="Times New Roman" panose="02020603050405020304" pitchFamily="18" charset="0"/>
              </a:rPr>
              <a:t>« Il y a trente ans naissait le Marché commun du Sud [</a:t>
            </a:r>
            <a:r>
              <a:rPr lang="fr-FR" sz="1300" i="1" kern="1200" dirty="0" err="1">
                <a:solidFill>
                  <a:srgbClr val="000000"/>
                </a:solidFill>
                <a:effectLst/>
                <a:latin typeface="Tw Cen MT" panose="020B0602020104020603" pitchFamily="34" charset="0"/>
                <a:ea typeface="Times New Roman" panose="02020603050405020304" pitchFamily="18" charset="0"/>
              </a:rPr>
              <a:t>Mercado</a:t>
            </a:r>
            <a:r>
              <a:rPr lang="fr-FR" sz="1300" i="1" kern="1200" dirty="0">
                <a:solidFill>
                  <a:srgbClr val="000000"/>
                </a:solidFill>
                <a:effectLst/>
                <a:latin typeface="Tw Cen MT" panose="020B0602020104020603" pitchFamily="34" charset="0"/>
                <a:ea typeface="Times New Roman" panose="02020603050405020304" pitchFamily="18" charset="0"/>
              </a:rPr>
              <a:t> </a:t>
            </a:r>
            <a:r>
              <a:rPr lang="fr-FR" sz="1300" i="1" kern="1200" dirty="0" err="1">
                <a:solidFill>
                  <a:srgbClr val="000000"/>
                </a:solidFill>
                <a:effectLst/>
                <a:latin typeface="Tw Cen MT" panose="020B0602020104020603" pitchFamily="34" charset="0"/>
                <a:ea typeface="Times New Roman" panose="02020603050405020304" pitchFamily="18" charset="0"/>
              </a:rPr>
              <a:t>Comùn</a:t>
            </a:r>
            <a:r>
              <a:rPr lang="fr-FR" sz="1300" i="1" kern="1200" dirty="0">
                <a:solidFill>
                  <a:srgbClr val="000000"/>
                </a:solidFill>
                <a:effectLst/>
                <a:latin typeface="Tw Cen MT" panose="020B0602020104020603" pitchFamily="34" charset="0"/>
                <a:ea typeface="Times New Roman" panose="02020603050405020304" pitchFamily="18" charset="0"/>
              </a:rPr>
              <a:t> </a:t>
            </a:r>
            <a:r>
              <a:rPr lang="fr-FR" sz="1300" i="1" kern="1200" dirty="0" err="1">
                <a:solidFill>
                  <a:srgbClr val="000000"/>
                </a:solidFill>
                <a:effectLst/>
                <a:latin typeface="Tw Cen MT" panose="020B0602020104020603" pitchFamily="34" charset="0"/>
                <a:ea typeface="Times New Roman" panose="02020603050405020304" pitchFamily="18" charset="0"/>
              </a:rPr>
              <a:t>del</a:t>
            </a:r>
            <a:r>
              <a:rPr lang="fr-FR" sz="1300" i="1" kern="1200" dirty="0">
                <a:solidFill>
                  <a:srgbClr val="000000"/>
                </a:solidFill>
                <a:effectLst/>
                <a:latin typeface="Tw Cen MT" panose="020B0602020104020603" pitchFamily="34" charset="0"/>
                <a:ea typeface="Times New Roman" panose="02020603050405020304" pitchFamily="18" charset="0"/>
              </a:rPr>
              <a:t> Su</a:t>
            </a:r>
            <a:r>
              <a:rPr lang="fr-FR" sz="1300" kern="1200" dirty="0">
                <a:solidFill>
                  <a:srgbClr val="000000"/>
                </a:solidFill>
                <a:effectLst/>
                <a:latin typeface="Tw Cen MT" panose="020B0602020104020603" pitchFamily="34" charset="0"/>
                <a:ea typeface="Times New Roman" panose="02020603050405020304" pitchFamily="18" charset="0"/>
              </a:rPr>
              <a:t>r en espagnol, abrégé Mercosur]</a:t>
            </a:r>
            <a:r>
              <a:rPr lang="fr-FR" sz="1300" dirty="0">
                <a:effectLst/>
                <a:latin typeface="Tw Cen MT" panose="020B0602020104020603" pitchFamily="34" charset="0"/>
                <a:ea typeface="Times New Roman" panose="02020603050405020304" pitchFamily="18" charset="0"/>
              </a:rPr>
              <a:t>, l’alliance économique de quatre pays, sous la forme d’une zone de libre-échange couplée à une union douanière. Avec comme objectif un projet d’intégration similaire à celui entrepris en Europe, l’idée du Mercosur était un symbole fort pour la région, s’inscrivant dans un élan de coopération entre nations jusqu’alors rivales. […]</a:t>
            </a:r>
            <a:endParaRPr lang="fr-FR" sz="1300" dirty="0">
              <a:effectLst/>
              <a:latin typeface="Times New Roman" panose="02020603050405020304" pitchFamily="18" charset="0"/>
              <a:ea typeface="Times New Roman" panose="02020603050405020304" pitchFamily="18" charset="0"/>
            </a:endParaRPr>
          </a:p>
          <a:p>
            <a:pPr algn="just"/>
            <a:r>
              <a:rPr lang="fr-FR" sz="1300" dirty="0">
                <a:effectLst/>
                <a:latin typeface="Tw Cen MT" panose="020B0602020104020603" pitchFamily="34" charset="0"/>
                <a:ea typeface="Times New Roman" panose="02020603050405020304" pitchFamily="18" charset="0"/>
              </a:rPr>
              <a:t>Après une première décennie sur les chapeaux de roue, la fin de siècle et ses crises à répétition […] viendront sérieusement gripper la machine. À la différence des pays européens, les nations du Mercosur n’avaient pas transféré une partie de leur souveraineté à l’institution supranationale et face aux difficultés, les pays se replièrent sur eux-mêmes, mettant en lumière les faiblesses structurelles du Mercosur.</a:t>
            </a:r>
            <a:endParaRPr lang="fr-FR" sz="1300" dirty="0">
              <a:effectLst/>
              <a:latin typeface="Times New Roman" panose="02020603050405020304" pitchFamily="18" charset="0"/>
              <a:ea typeface="Times New Roman" panose="02020603050405020304" pitchFamily="18" charset="0"/>
            </a:endParaRPr>
          </a:p>
          <a:p>
            <a:pPr algn="just"/>
            <a:endParaRPr lang="fr-FR" sz="300" dirty="0">
              <a:effectLst/>
              <a:latin typeface="Times New Roman" panose="02020603050405020304" pitchFamily="18" charset="0"/>
              <a:ea typeface="Times New Roman" panose="02020603050405020304" pitchFamily="18" charset="0"/>
            </a:endParaRPr>
          </a:p>
          <a:p>
            <a:pPr algn="just"/>
            <a:r>
              <a:rPr lang="fr-FR" sz="1300" dirty="0">
                <a:effectLst/>
                <a:latin typeface="Tw Cen MT" panose="020B0602020104020603" pitchFamily="34" charset="0"/>
                <a:ea typeface="Times New Roman" panose="02020603050405020304" pitchFamily="18" charset="0"/>
              </a:rPr>
              <a:t>Bien que le bloc continental ait la taille de la Russie et que son PIB atteigne en 2019 les 4.467 milliards de dollars (faisant du Mercosur la cinquième économie mondiale), il suffit d’ouvrir un atlas pour constater les disparités territoriales abyssales entre les pays membres. Le Brésil concentre en effet les trois quarts des ressources humaines et économiques du bloc. Le pays constitue l’unique locomotive du groupe, sans réel contre-pouvoir. […] Un négociateur uruguayen, à l’époque du traité d’Asunción, définissait le Mercosur comme un accord </a:t>
            </a:r>
            <a:r>
              <a:rPr lang="fr-FR" sz="1300" i="1" dirty="0">
                <a:effectLst/>
                <a:latin typeface="Tw Cen MT" panose="020B0602020104020603" pitchFamily="34" charset="0"/>
                <a:ea typeface="Times New Roman" panose="02020603050405020304" pitchFamily="18" charset="0"/>
              </a:rPr>
              <a:t>“entre un éléphant, une souris et deux fourmis”</a:t>
            </a:r>
            <a:r>
              <a:rPr lang="fr-FR" sz="1300" dirty="0">
                <a:effectLst/>
                <a:latin typeface="Tw Cen MT" panose="020B0602020104020603" pitchFamily="34" charset="0"/>
                <a:ea typeface="Times New Roman" panose="02020603050405020304" pitchFamily="18" charset="0"/>
              </a:rPr>
              <a:t>.  […]</a:t>
            </a:r>
            <a:endParaRPr lang="fr-FR" sz="1300" dirty="0">
              <a:effectLst/>
              <a:latin typeface="Times New Roman" panose="02020603050405020304" pitchFamily="18" charset="0"/>
              <a:ea typeface="Times New Roman" panose="02020603050405020304" pitchFamily="18" charset="0"/>
            </a:endParaRPr>
          </a:p>
          <a:p>
            <a:pPr algn="just"/>
            <a:r>
              <a:rPr lang="fr-FR" sz="1300" dirty="0">
                <a:effectLst/>
                <a:latin typeface="Tw Cen MT" panose="020B0602020104020603" pitchFamily="34" charset="0"/>
                <a:ea typeface="Times New Roman" panose="02020603050405020304" pitchFamily="18" charset="0"/>
              </a:rPr>
              <a:t>Paradoxalement, alors que leur disparité territoriale les entrave, la similarité de leurs économies est un autre obstacle dans l’intégration du Mercosur. En effet, les quatre pays forment une puissance agricole hors du commun, en exportant 63 % du soja mondial et comme premier exportateur de bœuf, de volaille, de maïs, de café […]. Mais à l’heure de constituer une alliance régionale, le destin des quatre pays et leur insertion dans l’économie mondiale s’avèrent manquer de complémentarité et d’interdépendance commerciale. […] Quant aux échanges entre pays du Mercosur, malgré des débuts prometteurs, ils ne se sont pas pérennisés : alors qu’en 1998, ils représentaient le quart des échanges totaux du bloc, en 2020, ils n’atteignaient plus qu’un timide 10 %. […]</a:t>
            </a:r>
            <a:endParaRPr lang="fr-FR" sz="1300" dirty="0">
              <a:latin typeface="Times New Roman" panose="02020603050405020304" pitchFamily="18" charset="0"/>
              <a:ea typeface="Times New Roman" panose="02020603050405020304" pitchFamily="18" charset="0"/>
            </a:endParaRPr>
          </a:p>
          <a:p>
            <a:pPr algn="just"/>
            <a:endParaRPr lang="fr-FR" sz="300" dirty="0">
              <a:effectLst/>
              <a:latin typeface="Times New Roman" panose="02020603050405020304" pitchFamily="18" charset="0"/>
              <a:ea typeface="Times New Roman" panose="02020603050405020304" pitchFamily="18" charset="0"/>
            </a:endParaRPr>
          </a:p>
          <a:p>
            <a:pPr algn="just"/>
            <a:r>
              <a:rPr lang="fr-FR" sz="1300" dirty="0">
                <a:effectLst/>
                <a:latin typeface="Tw Cen MT" panose="020B0602020104020603" pitchFamily="34" charset="0"/>
                <a:ea typeface="Times New Roman" panose="02020603050405020304" pitchFamily="18" charset="0"/>
              </a:rPr>
              <a:t>Malgré un projet de base ambitieux, le Mercosur pêche par une absence de discipline et de cohérence. […] Selon le dernier bilan dressé par la Banque interaméricaine du développement, le Mercosur “</a:t>
            </a:r>
            <a:r>
              <a:rPr lang="fr-FR" sz="1300" i="1" dirty="0">
                <a:effectLst/>
                <a:latin typeface="Tw Cen MT" panose="020B0602020104020603" pitchFamily="34" charset="0"/>
                <a:ea typeface="Times New Roman" panose="02020603050405020304" pitchFamily="18" charset="0"/>
              </a:rPr>
              <a:t>présente une union douanière imparfaite et inefficace et des droits de douane élevés ; un mécanisme de prise de décision lent avec peu d’accords commerciaux […]</a:t>
            </a:r>
            <a:r>
              <a:rPr lang="fr-FR" sz="1300" dirty="0">
                <a:effectLst/>
                <a:latin typeface="Tw Cen MT" panose="020B0602020104020603" pitchFamily="34" charset="0"/>
                <a:ea typeface="Times New Roman" panose="02020603050405020304" pitchFamily="18" charset="0"/>
              </a:rPr>
              <a:t>". Ce constat, bien éloigné des bonnes intentions du traité d’Asunción, entraînera forcément une réforme du Mercosur dans les années à venir. […]</a:t>
            </a:r>
            <a:endParaRPr lang="fr-FR" sz="1300" dirty="0">
              <a:effectLst/>
              <a:latin typeface="Times New Roman" panose="02020603050405020304" pitchFamily="18" charset="0"/>
              <a:ea typeface="Times New Roman" panose="02020603050405020304" pitchFamily="18" charset="0"/>
            </a:endParaRPr>
          </a:p>
          <a:p>
            <a:pPr algn="just"/>
            <a:r>
              <a:rPr lang="fr-FR" sz="1300" dirty="0">
                <a:effectLst/>
                <a:latin typeface="Tw Cen MT" panose="020B0602020104020603" pitchFamily="34" charset="0"/>
                <a:ea typeface="Times New Roman" panose="02020603050405020304" pitchFamily="18" charset="0"/>
              </a:rPr>
              <a:t>Ces réformes inévitables viennent se heurter aux divergences politiques actuelles au sein du Mercosur. Jamais, au cours de ces trente années, les orientations idéologiques de ses deux membres principaux n’auront été aussi éloigné […]. Des crispations palpables lors de la cérémonie d’anniversaire du Mercosur, où étaient réunis exceptionnellement les présidents des quatre pays membres. Dans son discours, le président uruguayen </a:t>
            </a:r>
            <a:r>
              <a:rPr lang="fr-FR" sz="1300" dirty="0" err="1">
                <a:effectLst/>
                <a:latin typeface="Tw Cen MT" panose="020B0602020104020603" pitchFamily="34" charset="0"/>
                <a:ea typeface="Times New Roman" panose="02020603050405020304" pitchFamily="18" charset="0"/>
              </a:rPr>
              <a:t>Lacalle</a:t>
            </a:r>
            <a:r>
              <a:rPr lang="fr-FR" sz="1300" dirty="0">
                <a:effectLst/>
                <a:latin typeface="Tw Cen MT" panose="020B0602020104020603" pitchFamily="34" charset="0"/>
                <a:ea typeface="Times New Roman" panose="02020603050405020304" pitchFamily="18" charset="0"/>
              </a:rPr>
              <a:t> Pou souhaita que le Mercosur ne devienne pas un fardeau qui empêche son pays de se développer. À la suite de ces propos, le président argentin, Alberto Fernández, visiblement tendu, lui rétorqua que ceux qui s’estimaient lésés par le Mercosur pouvaient toujours quitter le navire. »</a:t>
            </a:r>
            <a:endParaRPr lang="fr-FR" sz="1300" dirty="0">
              <a:latin typeface="Times New Roman" panose="02020603050405020304" pitchFamily="18" charset="0"/>
              <a:ea typeface="Times New Roman" panose="02020603050405020304" pitchFamily="18" charset="0"/>
            </a:endParaRPr>
          </a:p>
          <a:p>
            <a:pPr algn="just"/>
            <a:endParaRPr lang="fr-FR" sz="300" dirty="0">
              <a:effectLst/>
              <a:latin typeface="Times New Roman" panose="02020603050405020304" pitchFamily="18" charset="0"/>
              <a:ea typeface="Times New Roman" panose="02020603050405020304" pitchFamily="18" charset="0"/>
            </a:endParaRPr>
          </a:p>
          <a:p>
            <a:pPr marL="270510" algn="r">
              <a:lnSpc>
                <a:spcPct val="107000"/>
              </a:lnSpc>
              <a:spcAft>
                <a:spcPts val="800"/>
              </a:spcAft>
            </a:pPr>
            <a:r>
              <a:rPr lang="fr-FR" sz="1300" dirty="0">
                <a:effectLst/>
                <a:latin typeface="Tw Cen MT" panose="020B0602020104020603" pitchFamily="34" charset="0"/>
                <a:ea typeface="Calibri" panose="020F0502020204030204" pitchFamily="34" charset="0"/>
                <a:cs typeface="Times New Roman" panose="02020603050405020304" pitchFamily="18" charset="0"/>
              </a:rPr>
              <a:t>Romain </a:t>
            </a:r>
            <a:r>
              <a:rPr lang="fr-FR" sz="1300" dirty="0" err="1">
                <a:effectLst/>
                <a:latin typeface="Tw Cen MT" panose="020B0602020104020603" pitchFamily="34" charset="0"/>
                <a:ea typeface="Calibri" panose="020F0502020204030204" pitchFamily="34" charset="0"/>
                <a:cs typeface="Times New Roman" panose="02020603050405020304" pitchFamily="18" charset="0"/>
              </a:rPr>
              <a:t>Droog</a:t>
            </a:r>
            <a:r>
              <a:rPr lang="fr-FR" sz="1300" dirty="0">
                <a:effectLst/>
                <a:latin typeface="Tw Cen MT" panose="020B0602020104020603" pitchFamily="34" charset="0"/>
                <a:ea typeface="Calibri" panose="020F0502020204030204" pitchFamily="34" charset="0"/>
                <a:cs typeface="Times New Roman" panose="02020603050405020304" pitchFamily="18" charset="0"/>
              </a:rPr>
              <a:t>, « Le Mercosur, alliance économique de quatre pays d’Amérique du Sud, fête ses 30 ans », </a:t>
            </a:r>
            <a:r>
              <a:rPr lang="fr-FR" sz="1300" i="1" dirty="0">
                <a:effectLst/>
                <a:latin typeface="Tw Cen MT" panose="020B0602020104020603" pitchFamily="34" charset="0"/>
                <a:ea typeface="Calibri" panose="020F0502020204030204" pitchFamily="34" charset="0"/>
                <a:cs typeface="Times New Roman" panose="02020603050405020304" pitchFamily="18" charset="0"/>
              </a:rPr>
              <a:t>Nouveaux Espace Latinos</a:t>
            </a:r>
            <a:r>
              <a:rPr lang="fr-FR" sz="1300" dirty="0">
                <a:effectLst/>
                <a:latin typeface="Tw Cen MT" panose="020B0602020104020603" pitchFamily="34" charset="0"/>
                <a:ea typeface="Calibri" panose="020F0502020204030204" pitchFamily="34" charset="0"/>
                <a:cs typeface="Times New Roman" panose="02020603050405020304" pitchFamily="18" charset="0"/>
              </a:rPr>
              <a:t>, 14 avril 2021.</a:t>
            </a:r>
            <a:endParaRPr lang="fr-FR" sz="13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fr-FR" sz="1250" dirty="0">
                <a:effectLst/>
                <a:latin typeface="Tw Cen MT" panose="020B0602020104020603" pitchFamily="34" charset="0"/>
                <a:ea typeface="Calibri" panose="020F0502020204030204" pitchFamily="34" charset="0"/>
                <a:cs typeface="Times New Roman" panose="02020603050405020304" pitchFamily="18" charset="0"/>
              </a:rPr>
              <a:t> </a:t>
            </a:r>
            <a:endParaRPr lang="fr-FR" sz="12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ZoneTexte 5">
            <a:extLst>
              <a:ext uri="{FF2B5EF4-FFF2-40B4-BE49-F238E27FC236}">
                <a16:creationId xmlns:a16="http://schemas.microsoft.com/office/drawing/2014/main" id="{CE0ADC3D-27FD-BFA8-88D4-C2E5B1A436BD}"/>
              </a:ext>
            </a:extLst>
          </p:cNvPr>
          <p:cNvSpPr txBox="1"/>
          <p:nvPr/>
        </p:nvSpPr>
        <p:spPr>
          <a:xfrm>
            <a:off x="228600" y="36449"/>
            <a:ext cx="10668000"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fr-FR" b="1" u="sng" dirty="0">
                <a:solidFill>
                  <a:srgbClr val="FF0000"/>
                </a:solidFill>
                <a:latin typeface="Century Gothic" panose="020B0502020202020204" pitchFamily="34" charset="0"/>
              </a:rPr>
              <a:t>Etape 3</a:t>
            </a:r>
            <a:r>
              <a:rPr lang="fr-FR" b="1" dirty="0">
                <a:solidFill>
                  <a:srgbClr val="FF0000"/>
                </a:solidFill>
                <a:latin typeface="Century Gothic" panose="020B0502020202020204" pitchFamily="34" charset="0"/>
              </a:rPr>
              <a:t> : Lisez le texte et </a:t>
            </a:r>
            <a:r>
              <a:rPr lang="fr-FR" b="1" dirty="0">
                <a:solidFill>
                  <a:srgbClr val="FF0000"/>
                </a:solidFill>
                <a:latin typeface="Century Gothic" panose="020B0502020202020204" pitchFamily="34" charset="0"/>
                <a:cs typeface="Calibri" panose="020F0502020204030204" pitchFamily="34" charset="0"/>
              </a:rPr>
              <a:t>s</a:t>
            </a:r>
            <a:r>
              <a:rPr lang="fr-FR" b="1" dirty="0">
                <a:solidFill>
                  <a:srgbClr val="FF0000"/>
                </a:solidFill>
                <a:latin typeface="Century Gothic" panose="020B0502020202020204" pitchFamily="34" charset="0"/>
                <a:ea typeface="Calibri" panose="020F0502020204030204" pitchFamily="34" charset="0"/>
                <a:cs typeface="Calibri" panose="020F0502020204030204" pitchFamily="34" charset="0"/>
              </a:rPr>
              <a:t>électionnez les informations à représenter sur le croquis</a:t>
            </a:r>
            <a:endParaRPr lang="fr-FR" b="1" dirty="0">
              <a:solidFill>
                <a:srgbClr val="FF0000"/>
              </a:solidFill>
            </a:endParaRPr>
          </a:p>
        </p:txBody>
      </p:sp>
      <p:sp>
        <p:nvSpPr>
          <p:cNvPr id="7" name="Rectangle 6">
            <a:extLst>
              <a:ext uri="{FF2B5EF4-FFF2-40B4-BE49-F238E27FC236}">
                <a16:creationId xmlns:a16="http://schemas.microsoft.com/office/drawing/2014/main" id="{E3AFC4EC-6D0D-1E4D-DF70-1DC5BEFCE456}"/>
              </a:ext>
            </a:extLst>
          </p:cNvPr>
          <p:cNvSpPr/>
          <p:nvPr/>
        </p:nvSpPr>
        <p:spPr>
          <a:xfrm>
            <a:off x="1638300" y="532459"/>
            <a:ext cx="8534400" cy="194414"/>
          </a:xfrm>
          <a:prstGeom prst="rect">
            <a:avLst/>
          </a:prstGeom>
          <a:solidFill>
            <a:srgbClr val="7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7A0CB9AB-D7CE-DF05-5E5A-5E5412B45519}"/>
              </a:ext>
            </a:extLst>
          </p:cNvPr>
          <p:cNvSpPr/>
          <p:nvPr/>
        </p:nvSpPr>
        <p:spPr>
          <a:xfrm>
            <a:off x="4494496" y="2604397"/>
            <a:ext cx="6323297" cy="203352"/>
          </a:xfrm>
          <a:prstGeom prst="rect">
            <a:avLst/>
          </a:prstGeom>
          <a:solidFill>
            <a:srgbClr val="01CC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Rectangle 9">
            <a:extLst>
              <a:ext uri="{FF2B5EF4-FFF2-40B4-BE49-F238E27FC236}">
                <a16:creationId xmlns:a16="http://schemas.microsoft.com/office/drawing/2014/main" id="{86BDB401-49BD-5270-3878-FB144B22E3B3}"/>
              </a:ext>
            </a:extLst>
          </p:cNvPr>
          <p:cNvSpPr/>
          <p:nvPr/>
        </p:nvSpPr>
        <p:spPr>
          <a:xfrm>
            <a:off x="3437282" y="904981"/>
            <a:ext cx="4030318" cy="227746"/>
          </a:xfrm>
          <a:prstGeom prst="rect">
            <a:avLst/>
          </a:prstGeom>
          <a:solidFill>
            <a:srgbClr val="7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DBEAE862-9EFA-1573-5366-5924FA083829}"/>
              </a:ext>
            </a:extLst>
          </p:cNvPr>
          <p:cNvSpPr/>
          <p:nvPr/>
        </p:nvSpPr>
        <p:spPr>
          <a:xfrm>
            <a:off x="277700" y="3584290"/>
            <a:ext cx="10540094" cy="207720"/>
          </a:xfrm>
          <a:prstGeom prst="rect">
            <a:avLst/>
          </a:prstGeom>
          <a:solidFill>
            <a:srgbClr val="01CC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highlight>
                <a:srgbClr val="7FFFFF"/>
              </a:highlight>
            </a:endParaRPr>
          </a:p>
        </p:txBody>
      </p:sp>
      <p:sp>
        <p:nvSpPr>
          <p:cNvPr id="12" name="Rectangle 11">
            <a:extLst>
              <a:ext uri="{FF2B5EF4-FFF2-40B4-BE49-F238E27FC236}">
                <a16:creationId xmlns:a16="http://schemas.microsoft.com/office/drawing/2014/main" id="{E44D0F6D-310B-673E-AAB7-80EF26B2C799}"/>
              </a:ext>
            </a:extLst>
          </p:cNvPr>
          <p:cNvSpPr/>
          <p:nvPr/>
        </p:nvSpPr>
        <p:spPr>
          <a:xfrm>
            <a:off x="5714999" y="710568"/>
            <a:ext cx="5102794" cy="194414"/>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Rectangle 14">
            <a:extLst>
              <a:ext uri="{FF2B5EF4-FFF2-40B4-BE49-F238E27FC236}">
                <a16:creationId xmlns:a16="http://schemas.microsoft.com/office/drawing/2014/main" id="{349445CD-32DB-C7AC-F04E-38DA0F1F1293}"/>
              </a:ext>
            </a:extLst>
          </p:cNvPr>
          <p:cNvSpPr/>
          <p:nvPr/>
        </p:nvSpPr>
        <p:spPr>
          <a:xfrm>
            <a:off x="7696199" y="2807749"/>
            <a:ext cx="3121593" cy="17810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6" name="Rectangle 15">
            <a:extLst>
              <a:ext uri="{FF2B5EF4-FFF2-40B4-BE49-F238E27FC236}">
                <a16:creationId xmlns:a16="http://schemas.microsoft.com/office/drawing/2014/main" id="{DF3FB8D4-C393-489B-3946-91DD3D705DDC}"/>
              </a:ext>
            </a:extLst>
          </p:cNvPr>
          <p:cNvSpPr/>
          <p:nvPr/>
        </p:nvSpPr>
        <p:spPr>
          <a:xfrm>
            <a:off x="277700" y="2972008"/>
            <a:ext cx="3121592" cy="203352"/>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358EE6D0-98A6-08B0-F2F2-C3BCD8F8640A}"/>
              </a:ext>
            </a:extLst>
          </p:cNvPr>
          <p:cNvSpPr/>
          <p:nvPr/>
        </p:nvSpPr>
        <p:spPr>
          <a:xfrm>
            <a:off x="7162800" y="5192602"/>
            <a:ext cx="3654136" cy="207720"/>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1848245E-85C1-5BDE-4D57-525B2D130B86}"/>
              </a:ext>
            </a:extLst>
          </p:cNvPr>
          <p:cNvSpPr/>
          <p:nvPr/>
        </p:nvSpPr>
        <p:spPr>
          <a:xfrm>
            <a:off x="277700" y="5391965"/>
            <a:ext cx="10314100" cy="203228"/>
          </a:xfrm>
          <a:prstGeom prst="rect">
            <a:avLst/>
          </a:prstGeom>
          <a:solidFill>
            <a:srgbClr val="FFFF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B085F940-DBBA-DA5C-4619-65DFF9364459}"/>
              </a:ext>
            </a:extLst>
          </p:cNvPr>
          <p:cNvSpPr/>
          <p:nvPr/>
        </p:nvSpPr>
        <p:spPr>
          <a:xfrm>
            <a:off x="7473276" y="905760"/>
            <a:ext cx="3344517" cy="227746"/>
          </a:xfrm>
          <a:prstGeom prst="rect">
            <a:avLst/>
          </a:prstGeom>
          <a:solidFill>
            <a:srgbClr val="7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3" name="Rectangle 12">
            <a:extLst>
              <a:ext uri="{FF2B5EF4-FFF2-40B4-BE49-F238E27FC236}">
                <a16:creationId xmlns:a16="http://schemas.microsoft.com/office/drawing/2014/main" id="{6715D56A-3BDF-AB1F-D98A-8D82A2A0BC81}"/>
              </a:ext>
            </a:extLst>
          </p:cNvPr>
          <p:cNvSpPr/>
          <p:nvPr/>
        </p:nvSpPr>
        <p:spPr>
          <a:xfrm>
            <a:off x="277700" y="3783653"/>
            <a:ext cx="941500" cy="207720"/>
          </a:xfrm>
          <a:prstGeom prst="rect">
            <a:avLst/>
          </a:prstGeom>
          <a:solidFill>
            <a:srgbClr val="01CC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highlight>
                <a:srgbClr val="7FFFFF"/>
              </a:highlight>
            </a:endParaRPr>
          </a:p>
        </p:txBody>
      </p:sp>
      <p:sp>
        <p:nvSpPr>
          <p:cNvPr id="14" name="Rectangle 13">
            <a:extLst>
              <a:ext uri="{FF2B5EF4-FFF2-40B4-BE49-F238E27FC236}">
                <a16:creationId xmlns:a16="http://schemas.microsoft.com/office/drawing/2014/main" id="{92F07D46-0535-A565-C95A-ED2035E7FA61}"/>
              </a:ext>
            </a:extLst>
          </p:cNvPr>
          <p:cNvSpPr/>
          <p:nvPr/>
        </p:nvSpPr>
        <p:spPr>
          <a:xfrm>
            <a:off x="4343401" y="3991372"/>
            <a:ext cx="3124199" cy="203229"/>
          </a:xfrm>
          <a:prstGeom prst="rect">
            <a:avLst/>
          </a:prstGeom>
          <a:solidFill>
            <a:srgbClr val="01CC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highlight>
                <a:srgbClr val="7FFFFF"/>
              </a:highlight>
            </a:endParaRPr>
          </a:p>
        </p:txBody>
      </p:sp>
      <p:sp>
        <p:nvSpPr>
          <p:cNvPr id="17" name="Rectangle 16">
            <a:extLst>
              <a:ext uri="{FF2B5EF4-FFF2-40B4-BE49-F238E27FC236}">
                <a16:creationId xmlns:a16="http://schemas.microsoft.com/office/drawing/2014/main" id="{EA27CA27-72A1-42CD-9441-4C780A2EA5A9}"/>
              </a:ext>
            </a:extLst>
          </p:cNvPr>
          <p:cNvSpPr/>
          <p:nvPr/>
        </p:nvSpPr>
        <p:spPr>
          <a:xfrm>
            <a:off x="277700" y="1109503"/>
            <a:ext cx="3456100" cy="227746"/>
          </a:xfrm>
          <a:prstGeom prst="rect">
            <a:avLst/>
          </a:prstGeom>
          <a:solidFill>
            <a:srgbClr val="7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0F43F343-CD84-CA9D-6718-9DA224986F65}"/>
              </a:ext>
            </a:extLst>
          </p:cNvPr>
          <p:cNvSpPr/>
          <p:nvPr/>
        </p:nvSpPr>
        <p:spPr>
          <a:xfrm>
            <a:off x="277700" y="2782505"/>
            <a:ext cx="689784" cy="203352"/>
          </a:xfrm>
          <a:prstGeom prst="rect">
            <a:avLst/>
          </a:prstGeom>
          <a:solidFill>
            <a:srgbClr val="01CC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21">
            <a:extLst>
              <a:ext uri="{FF2B5EF4-FFF2-40B4-BE49-F238E27FC236}">
                <a16:creationId xmlns:a16="http://schemas.microsoft.com/office/drawing/2014/main" id="{CA62A7AC-B9CD-136C-03ED-B4D1CC695087}"/>
              </a:ext>
            </a:extLst>
          </p:cNvPr>
          <p:cNvSpPr/>
          <p:nvPr/>
        </p:nvSpPr>
        <p:spPr>
          <a:xfrm>
            <a:off x="2325404" y="4194601"/>
            <a:ext cx="7047196" cy="181298"/>
          </a:xfrm>
          <a:prstGeom prst="rect">
            <a:avLst/>
          </a:prstGeom>
          <a:solidFill>
            <a:srgbClr val="01CC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highlight>
                <a:srgbClr val="7FFFFF"/>
              </a:highlight>
            </a:endParaRPr>
          </a:p>
        </p:txBody>
      </p:sp>
    </p:spTree>
    <p:extLst>
      <p:ext uri="{BB962C8B-B14F-4D97-AF65-F5344CB8AC3E}">
        <p14:creationId xmlns:p14="http://schemas.microsoft.com/office/powerpoint/2010/main" val="362487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wipe(left)">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left)">
                                      <p:cBhvr>
                                        <p:cTn id="49" dur="500"/>
                                        <p:tgtEl>
                                          <p:spTgt spid="14"/>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wipe(left)">
                                      <p:cBhvr>
                                        <p:cTn id="53" dur="500"/>
                                        <p:tgtEl>
                                          <p:spTgt spid="22"/>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8"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500"/>
                            </p:stCondLst>
                            <p:childTnLst>
                              <p:par>
                                <p:cTn id="65" presetID="22" presetClass="entr" presetSubtype="8"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Effect transition="in" filter="wipe(left)">
                                      <p:cBhvr>
                                        <p:cTn id="67" dur="500"/>
                                        <p:tgtEl>
                                          <p:spTgt spid="1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wipe(left)">
                                      <p:cBhvr>
                                        <p:cTn id="72" dur="500"/>
                                        <p:tgtEl>
                                          <p:spTgt spid="19"/>
                                        </p:tgtEl>
                                      </p:cBhvr>
                                    </p:animEffect>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wipe(left)">
                                      <p:cBhvr>
                                        <p:cTn id="7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10" grpId="0" animBg="1"/>
      <p:bldP spid="11" grpId="0" animBg="1"/>
      <p:bldP spid="12" grpId="0" animBg="1"/>
      <p:bldP spid="15" grpId="0" animBg="1"/>
      <p:bldP spid="16" grpId="0" animBg="1"/>
      <p:bldP spid="18" grpId="0" animBg="1"/>
      <p:bldP spid="19" grpId="0" animBg="1"/>
      <p:bldP spid="9" grpId="0" animBg="1"/>
      <p:bldP spid="13" grpId="0" animBg="1"/>
      <p:bldP spid="14" grpId="0" animBg="1"/>
      <p:bldP spid="17" grpId="0" animBg="1"/>
      <p:bldP spid="20"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DF8FA83-A97A-BD15-6FBA-440203A2F935}"/>
            </a:ext>
          </a:extLst>
        </p:cNvPr>
        <p:cNvGrpSpPr/>
        <p:nvPr/>
      </p:nvGrpSpPr>
      <p:grpSpPr>
        <a:xfrm>
          <a:off x="0" y="0"/>
          <a:ext cx="0" cy="0"/>
          <a:chOff x="0" y="0"/>
          <a:chExt cx="0" cy="0"/>
        </a:xfrm>
      </p:grpSpPr>
      <p:pic>
        <p:nvPicPr>
          <p:cNvPr id="13" name="Image 12">
            <a:extLst>
              <a:ext uri="{FF2B5EF4-FFF2-40B4-BE49-F238E27FC236}">
                <a16:creationId xmlns:a16="http://schemas.microsoft.com/office/drawing/2014/main" id="{302163F9-3696-C0F8-E72E-69B7EA0C2467}"/>
              </a:ext>
            </a:extLst>
          </p:cNvPr>
          <p:cNvPicPr>
            <a:picLocks noChangeAspect="1"/>
          </p:cNvPicPr>
          <p:nvPr/>
        </p:nvPicPr>
        <p:blipFill>
          <a:blip r:embed="rId3"/>
          <a:stretch>
            <a:fillRect/>
          </a:stretch>
        </p:blipFill>
        <p:spPr>
          <a:xfrm>
            <a:off x="0" y="0"/>
            <a:ext cx="12192000" cy="6910416"/>
          </a:xfrm>
          <a:prstGeom prst="rect">
            <a:avLst/>
          </a:prstGeom>
        </p:spPr>
      </p:pic>
      <p:sp>
        <p:nvSpPr>
          <p:cNvPr id="2" name="Rectangle 1">
            <a:extLst>
              <a:ext uri="{FF2B5EF4-FFF2-40B4-BE49-F238E27FC236}">
                <a16:creationId xmlns:a16="http://schemas.microsoft.com/office/drawing/2014/main" id="{F2A458CE-AAFA-3FF9-2912-FC0D1D730A53}"/>
              </a:ext>
            </a:extLst>
          </p:cNvPr>
          <p:cNvSpPr/>
          <p:nvPr/>
        </p:nvSpPr>
        <p:spPr>
          <a:xfrm>
            <a:off x="3189" y="-13692"/>
            <a:ext cx="12192000" cy="6885384"/>
          </a:xfrm>
          <a:prstGeom prst="rect">
            <a:avLst/>
          </a:prstGeom>
          <a:solidFill>
            <a:schemeClr val="bg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a:solidFill>
                  <a:schemeClr val="tx2"/>
                </a:solidFill>
                <a:latin typeface="Tw Cen MT" pitchFamily="34" charset="0"/>
              </a:rPr>
              <a:t> </a:t>
            </a:r>
          </a:p>
          <a:p>
            <a:pPr algn="just">
              <a:buFont typeface="Wingdings" pitchFamily="2" charset="2"/>
              <a:buChar char="q"/>
            </a:pPr>
            <a:endParaRPr lang="fr-FR" b="1" dirty="0">
              <a:solidFill>
                <a:schemeClr val="tx2"/>
              </a:solidFill>
              <a:latin typeface="Tw Cen MT" pitchFamily="34" charset="0"/>
            </a:endParaRPr>
          </a:p>
          <a:p>
            <a:pPr algn="ctr"/>
            <a:endParaRPr lang="fr-FR" dirty="0">
              <a:solidFill>
                <a:schemeClr val="tx2"/>
              </a:solidFill>
            </a:endParaRPr>
          </a:p>
        </p:txBody>
      </p:sp>
      <p:grpSp>
        <p:nvGrpSpPr>
          <p:cNvPr id="4" name="Groupe 3">
            <a:extLst>
              <a:ext uri="{FF2B5EF4-FFF2-40B4-BE49-F238E27FC236}">
                <a16:creationId xmlns:a16="http://schemas.microsoft.com/office/drawing/2014/main" id="{DCEDC86B-3527-D7F0-AF0F-1B02BE888F4C}"/>
              </a:ext>
            </a:extLst>
          </p:cNvPr>
          <p:cNvGrpSpPr/>
          <p:nvPr/>
        </p:nvGrpSpPr>
        <p:grpSpPr>
          <a:xfrm>
            <a:off x="640325" y="684669"/>
            <a:ext cx="5040608" cy="6089110"/>
            <a:chOff x="0" y="67447"/>
            <a:chExt cx="3296644" cy="4353394"/>
          </a:xfrm>
        </p:grpSpPr>
        <p:pic>
          <p:nvPicPr>
            <p:cNvPr id="8" name="Image 7">
              <a:extLst>
                <a:ext uri="{FF2B5EF4-FFF2-40B4-BE49-F238E27FC236}">
                  <a16:creationId xmlns:a16="http://schemas.microsoft.com/office/drawing/2014/main" id="{08D0C0BA-1914-41AF-4209-6E68E2F620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447"/>
              <a:ext cx="3296644" cy="4353394"/>
            </a:xfrm>
            <a:prstGeom prst="rect">
              <a:avLst/>
            </a:prstGeom>
            <a:ln>
              <a:solidFill>
                <a:schemeClr val="tx1"/>
              </a:solidFill>
            </a:ln>
          </p:spPr>
        </p:pic>
        <p:sp>
          <p:nvSpPr>
            <p:cNvPr id="9" name="Forme libre : forme 8">
              <a:extLst>
                <a:ext uri="{FF2B5EF4-FFF2-40B4-BE49-F238E27FC236}">
                  <a16:creationId xmlns:a16="http://schemas.microsoft.com/office/drawing/2014/main" id="{97776D9F-E47E-16DA-C8FE-EEDA2B4ECB9A}"/>
                </a:ext>
              </a:extLst>
            </p:cNvPr>
            <p:cNvSpPr/>
            <p:nvPr/>
          </p:nvSpPr>
          <p:spPr>
            <a:xfrm>
              <a:off x="55659" y="1765189"/>
              <a:ext cx="1232452" cy="2274073"/>
            </a:xfrm>
            <a:custGeom>
              <a:avLst/>
              <a:gdLst>
                <a:gd name="connsiteX0" fmla="*/ 0 w 1232452"/>
                <a:gd name="connsiteY0" fmla="*/ 23854 h 2274073"/>
                <a:gd name="connsiteX1" fmla="*/ 15902 w 1232452"/>
                <a:gd name="connsiteY1" fmla="*/ 2274073 h 2274073"/>
                <a:gd name="connsiteX2" fmla="*/ 866692 w 1232452"/>
                <a:gd name="connsiteY2" fmla="*/ 2242268 h 2274073"/>
                <a:gd name="connsiteX3" fmla="*/ 1057523 w 1232452"/>
                <a:gd name="connsiteY3" fmla="*/ 1860605 h 2274073"/>
                <a:gd name="connsiteX4" fmla="*/ 946205 w 1232452"/>
                <a:gd name="connsiteY4" fmla="*/ 1319917 h 2274073"/>
                <a:gd name="connsiteX5" fmla="*/ 1224501 w 1232452"/>
                <a:gd name="connsiteY5" fmla="*/ 1208598 h 2274073"/>
                <a:gd name="connsiteX6" fmla="*/ 1232452 w 1232452"/>
                <a:gd name="connsiteY6" fmla="*/ 962108 h 2274073"/>
                <a:gd name="connsiteX7" fmla="*/ 954156 w 1232452"/>
                <a:gd name="connsiteY7" fmla="*/ 818984 h 2274073"/>
                <a:gd name="connsiteX8" fmla="*/ 914400 w 1232452"/>
                <a:gd name="connsiteY8" fmla="*/ 103367 h 2274073"/>
                <a:gd name="connsiteX9" fmla="*/ 246490 w 1232452"/>
                <a:gd name="connsiteY9" fmla="*/ 0 h 2274073"/>
                <a:gd name="connsiteX10" fmla="*/ 0 w 1232452"/>
                <a:gd name="connsiteY10" fmla="*/ 23854 h 227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2452" h="2274073">
                  <a:moveTo>
                    <a:pt x="0" y="23854"/>
                  </a:moveTo>
                  <a:lnTo>
                    <a:pt x="15902" y="2274073"/>
                  </a:lnTo>
                  <a:lnTo>
                    <a:pt x="866692" y="2242268"/>
                  </a:lnTo>
                  <a:lnTo>
                    <a:pt x="1057523" y="1860605"/>
                  </a:lnTo>
                  <a:lnTo>
                    <a:pt x="946205" y="1319917"/>
                  </a:lnTo>
                  <a:lnTo>
                    <a:pt x="1224501" y="1208598"/>
                  </a:lnTo>
                  <a:lnTo>
                    <a:pt x="1232452" y="962108"/>
                  </a:lnTo>
                  <a:lnTo>
                    <a:pt x="954156" y="818984"/>
                  </a:lnTo>
                  <a:lnTo>
                    <a:pt x="914400" y="103367"/>
                  </a:lnTo>
                  <a:lnTo>
                    <a:pt x="246490" y="0"/>
                  </a:lnTo>
                  <a:lnTo>
                    <a:pt x="0" y="2385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sp>
        <p:nvSpPr>
          <p:cNvPr id="5" name="Rectangle 4">
            <a:extLst>
              <a:ext uri="{FF2B5EF4-FFF2-40B4-BE49-F238E27FC236}">
                <a16:creationId xmlns:a16="http://schemas.microsoft.com/office/drawing/2014/main" id="{396F44CF-896E-6979-CA84-C0EF1EBB7FE6}"/>
              </a:ext>
            </a:extLst>
          </p:cNvPr>
          <p:cNvSpPr/>
          <p:nvPr/>
        </p:nvSpPr>
        <p:spPr>
          <a:xfrm>
            <a:off x="5714998" y="684669"/>
            <a:ext cx="6146233" cy="6097131"/>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Zone de texte 6">
            <a:extLst>
              <a:ext uri="{FF2B5EF4-FFF2-40B4-BE49-F238E27FC236}">
                <a16:creationId xmlns:a16="http://schemas.microsoft.com/office/drawing/2014/main" id="{CC685448-0D61-67D6-BCAA-0873A155F1F2}"/>
              </a:ext>
            </a:extLst>
          </p:cNvPr>
          <p:cNvSpPr txBox="1"/>
          <p:nvPr/>
        </p:nvSpPr>
        <p:spPr>
          <a:xfrm>
            <a:off x="623378" y="336597"/>
            <a:ext cx="10965371" cy="3781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Titre</a:t>
            </a:r>
            <a:r>
              <a:rPr lang="fr-FR" sz="1400" b="1" dirty="0">
                <a:effectLst/>
                <a:latin typeface="Century Gothic" panose="020B0502020202020204" pitchFamily="34" charset="0"/>
                <a:ea typeface="Calibri" panose="020F0502020204030204" pitchFamily="34" charset="0"/>
                <a:cs typeface="Times New Roman" panose="02020603050405020304" pitchFamily="18" charset="0"/>
              </a:rPr>
              <a:t> :  </a:t>
            </a: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a:t>
            </a:r>
            <a:r>
              <a:rPr lang="fr-FR" sz="1400" b="1" u="sng"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71B1B11C-026F-B140-89C5-212D2031C489}"/>
              </a:ext>
            </a:extLst>
          </p:cNvPr>
          <p:cNvSpPr txBox="1"/>
          <p:nvPr/>
        </p:nvSpPr>
        <p:spPr>
          <a:xfrm>
            <a:off x="5732761" y="714748"/>
            <a:ext cx="4022255"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1-</a:t>
            </a:r>
            <a:r>
              <a:rPr lang="fr-FR" sz="1600" b="1" dirty="0">
                <a:latin typeface="Century Gothic" panose="020B0502020202020204" pitchFamily="34" charset="0"/>
              </a:rPr>
              <a:t> Un processus d’intégration régionale</a:t>
            </a:r>
          </a:p>
        </p:txBody>
      </p:sp>
      <p:sp>
        <p:nvSpPr>
          <p:cNvPr id="11" name="ZoneTexte 10">
            <a:extLst>
              <a:ext uri="{FF2B5EF4-FFF2-40B4-BE49-F238E27FC236}">
                <a16:creationId xmlns:a16="http://schemas.microsoft.com/office/drawing/2014/main" id="{8F82F5E5-62EF-AAA4-0147-46095F53C7A8}"/>
              </a:ext>
            </a:extLst>
          </p:cNvPr>
          <p:cNvSpPr txBox="1"/>
          <p:nvPr/>
        </p:nvSpPr>
        <p:spPr>
          <a:xfrm>
            <a:off x="5763241" y="2249168"/>
            <a:ext cx="6146234"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2-</a:t>
            </a:r>
            <a:r>
              <a:rPr lang="fr-FR" sz="1600" b="1" dirty="0">
                <a:latin typeface="Century Gothic" panose="020B0502020202020204" pitchFamily="34" charset="0"/>
              </a:rPr>
              <a:t> Une association de coopération économique dynamique</a:t>
            </a:r>
          </a:p>
        </p:txBody>
      </p:sp>
      <p:sp>
        <p:nvSpPr>
          <p:cNvPr id="12" name="ZoneTexte 11">
            <a:extLst>
              <a:ext uri="{FF2B5EF4-FFF2-40B4-BE49-F238E27FC236}">
                <a16:creationId xmlns:a16="http://schemas.microsoft.com/office/drawing/2014/main" id="{FFE39EAE-1C5A-6223-05A9-BB20B21E34C0}"/>
              </a:ext>
            </a:extLst>
          </p:cNvPr>
          <p:cNvSpPr txBox="1"/>
          <p:nvPr/>
        </p:nvSpPr>
        <p:spPr>
          <a:xfrm>
            <a:off x="5789743" y="4641664"/>
            <a:ext cx="4514377"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3-</a:t>
            </a:r>
            <a:r>
              <a:rPr lang="fr-FR" sz="1600" b="1" dirty="0">
                <a:latin typeface="Century Gothic" panose="020B0502020202020204" pitchFamily="34" charset="0"/>
              </a:rPr>
              <a:t> Des déséquilibres et des tensions internes</a:t>
            </a:r>
          </a:p>
        </p:txBody>
      </p:sp>
      <p:sp>
        <p:nvSpPr>
          <p:cNvPr id="6" name="Ellipse 5">
            <a:extLst>
              <a:ext uri="{FF2B5EF4-FFF2-40B4-BE49-F238E27FC236}">
                <a16:creationId xmlns:a16="http://schemas.microsoft.com/office/drawing/2014/main" id="{94A2FC2A-E066-D77E-60FB-4739D59221E7}"/>
              </a:ext>
            </a:extLst>
          </p:cNvPr>
          <p:cNvSpPr/>
          <p:nvPr/>
        </p:nvSpPr>
        <p:spPr>
          <a:xfrm rot="20085373">
            <a:off x="4209625" y="1752795"/>
            <a:ext cx="304800" cy="17035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76339DB4-489E-E4D7-8ABA-5B3825333349}"/>
              </a:ext>
            </a:extLst>
          </p:cNvPr>
          <p:cNvSpPr/>
          <p:nvPr/>
        </p:nvSpPr>
        <p:spPr>
          <a:xfrm rot="987089">
            <a:off x="3184366" y="736843"/>
            <a:ext cx="304800" cy="21169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D0058229-A363-7729-A9A9-F1E98F79B584}"/>
              </a:ext>
            </a:extLst>
          </p:cNvPr>
          <p:cNvSpPr txBox="1"/>
          <p:nvPr/>
        </p:nvSpPr>
        <p:spPr>
          <a:xfrm>
            <a:off x="6340135" y="1107671"/>
            <a:ext cx="5070218" cy="338554"/>
          </a:xfrm>
          <a:prstGeom prst="rect">
            <a:avLst/>
          </a:prstGeom>
          <a:noFill/>
        </p:spPr>
        <p:txBody>
          <a:bodyPr wrap="square" rtlCol="0">
            <a:spAutoFit/>
          </a:bodyPr>
          <a:lstStyle/>
          <a:p>
            <a:r>
              <a:rPr lang="fr-FR" sz="1600" dirty="0"/>
              <a:t>Les quatre Etats fondateurs du Mercosur</a:t>
            </a:r>
          </a:p>
        </p:txBody>
      </p:sp>
      <p:sp>
        <p:nvSpPr>
          <p:cNvPr id="16" name="ZoneTexte 15">
            <a:extLst>
              <a:ext uri="{FF2B5EF4-FFF2-40B4-BE49-F238E27FC236}">
                <a16:creationId xmlns:a16="http://schemas.microsoft.com/office/drawing/2014/main" id="{2C92A15C-0E90-5998-8512-03A7FA1D6266}"/>
              </a:ext>
            </a:extLst>
          </p:cNvPr>
          <p:cNvSpPr txBox="1"/>
          <p:nvPr/>
        </p:nvSpPr>
        <p:spPr>
          <a:xfrm>
            <a:off x="6340135" y="1457316"/>
            <a:ext cx="4490230" cy="338554"/>
          </a:xfrm>
          <a:prstGeom prst="rect">
            <a:avLst/>
          </a:prstGeom>
          <a:noFill/>
        </p:spPr>
        <p:txBody>
          <a:bodyPr wrap="square" rtlCol="0">
            <a:spAutoFit/>
          </a:bodyPr>
          <a:lstStyle/>
          <a:p>
            <a:r>
              <a:rPr lang="fr-FR" sz="1600" dirty="0"/>
              <a:t>Etat adhérent depuis 2023</a:t>
            </a:r>
          </a:p>
        </p:txBody>
      </p:sp>
      <p:sp>
        <p:nvSpPr>
          <p:cNvPr id="17" name="ZoneTexte 16">
            <a:extLst>
              <a:ext uri="{FF2B5EF4-FFF2-40B4-BE49-F238E27FC236}">
                <a16:creationId xmlns:a16="http://schemas.microsoft.com/office/drawing/2014/main" id="{EAA6733C-9EA9-309D-269F-050E3B4ED761}"/>
              </a:ext>
            </a:extLst>
          </p:cNvPr>
          <p:cNvSpPr txBox="1"/>
          <p:nvPr/>
        </p:nvSpPr>
        <p:spPr>
          <a:xfrm>
            <a:off x="6340135" y="1838316"/>
            <a:ext cx="4976576" cy="338554"/>
          </a:xfrm>
          <a:prstGeom prst="rect">
            <a:avLst/>
          </a:prstGeom>
          <a:noFill/>
        </p:spPr>
        <p:txBody>
          <a:bodyPr wrap="square" rtlCol="0">
            <a:spAutoFit/>
          </a:bodyPr>
          <a:lstStyle/>
          <a:p>
            <a:r>
              <a:rPr lang="fr-FR" sz="1600" dirty="0"/>
              <a:t>Etats associés au Mercosur</a:t>
            </a:r>
          </a:p>
        </p:txBody>
      </p:sp>
      <p:sp>
        <p:nvSpPr>
          <p:cNvPr id="18" name="Rectangle 17">
            <a:extLst>
              <a:ext uri="{FF2B5EF4-FFF2-40B4-BE49-F238E27FC236}">
                <a16:creationId xmlns:a16="http://schemas.microsoft.com/office/drawing/2014/main" id="{47707BA0-6160-BBC7-9B6E-39DAD064D452}"/>
              </a:ext>
            </a:extLst>
          </p:cNvPr>
          <p:cNvSpPr/>
          <p:nvPr/>
        </p:nvSpPr>
        <p:spPr>
          <a:xfrm>
            <a:off x="6047513" y="1143000"/>
            <a:ext cx="273745" cy="230999"/>
          </a:xfrm>
          <a:prstGeom prst="rect">
            <a:avLst/>
          </a:prstGeom>
          <a:solidFill>
            <a:srgbClr val="00B05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80089EF5-51F2-8EB9-B817-83BACFF16260}"/>
              </a:ext>
            </a:extLst>
          </p:cNvPr>
          <p:cNvSpPr/>
          <p:nvPr/>
        </p:nvSpPr>
        <p:spPr>
          <a:xfrm>
            <a:off x="6051584" y="1521601"/>
            <a:ext cx="273745" cy="230999"/>
          </a:xfrm>
          <a:prstGeom prst="rect">
            <a:avLst/>
          </a:prstGeom>
          <a:solidFill>
            <a:srgbClr val="00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2FB6EBE5-5C4F-0F77-8B0E-C73B6E3DD342}"/>
              </a:ext>
            </a:extLst>
          </p:cNvPr>
          <p:cNvSpPr/>
          <p:nvPr/>
        </p:nvSpPr>
        <p:spPr>
          <a:xfrm>
            <a:off x="6051584" y="1874569"/>
            <a:ext cx="273745" cy="230999"/>
          </a:xfrm>
          <a:prstGeom prst="rect">
            <a:avLst/>
          </a:prstGeom>
          <a:solidFill>
            <a:srgbClr val="97EB96"/>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ZoneTexte 22">
            <a:extLst>
              <a:ext uri="{FF2B5EF4-FFF2-40B4-BE49-F238E27FC236}">
                <a16:creationId xmlns:a16="http://schemas.microsoft.com/office/drawing/2014/main" id="{3CB026DD-3DCC-7C48-43DD-AAF92E47602F}"/>
              </a:ext>
            </a:extLst>
          </p:cNvPr>
          <p:cNvSpPr txBox="1"/>
          <p:nvPr/>
        </p:nvSpPr>
        <p:spPr>
          <a:xfrm>
            <a:off x="-10063" y="10767"/>
            <a:ext cx="12192000" cy="33855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sz="1600" b="1" u="sng" dirty="0">
                <a:solidFill>
                  <a:srgbClr val="FF0000"/>
                </a:solidFill>
                <a:latin typeface="Century Gothic" panose="020B0502020202020204" pitchFamily="34" charset="0"/>
              </a:rPr>
              <a:t>Etape 4</a:t>
            </a:r>
            <a:r>
              <a:rPr lang="fr-FR" sz="1600" b="1" dirty="0">
                <a:solidFill>
                  <a:srgbClr val="FF0000"/>
                </a:solidFill>
                <a:latin typeface="Century Gothic" panose="020B0502020202020204" pitchFamily="34" charset="0"/>
              </a:rPr>
              <a:t> : </a:t>
            </a:r>
            <a:r>
              <a:rPr lang="fr-FR" sz="1600" b="1" dirty="0">
                <a:solidFill>
                  <a:srgbClr val="FF0000"/>
                </a:solidFill>
                <a:latin typeface="Century Gothic" panose="020B0502020202020204" pitchFamily="34" charset="0"/>
                <a:ea typeface="Calibri" panose="020F0502020204030204" pitchFamily="34" charset="0"/>
                <a:cs typeface="Calibri" panose="020F0502020204030204" pitchFamily="34" charset="0"/>
              </a:rPr>
              <a:t>Intégrez les informations sélectionnées à la légende, si besoin en les reformulant, et attribuez-leur un figuré </a:t>
            </a:r>
            <a:endParaRPr lang="fr-FR" sz="1600" b="1" dirty="0">
              <a:solidFill>
                <a:srgbClr val="FF0000"/>
              </a:solidFill>
            </a:endParaRPr>
          </a:p>
        </p:txBody>
      </p:sp>
    </p:spTree>
    <p:extLst>
      <p:ext uri="{BB962C8B-B14F-4D97-AF65-F5344CB8AC3E}">
        <p14:creationId xmlns:p14="http://schemas.microsoft.com/office/powerpoint/2010/main" val="52982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left)">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animBg="1"/>
      <p:bldP spid="19" grpId="0" animBg="1"/>
      <p:bldP spid="20" grpId="0" animBg="1"/>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DF8FA83-A97A-BD15-6FBA-440203A2F935}"/>
            </a:ext>
          </a:extLst>
        </p:cNvPr>
        <p:cNvGrpSpPr/>
        <p:nvPr/>
      </p:nvGrpSpPr>
      <p:grpSpPr>
        <a:xfrm>
          <a:off x="0" y="0"/>
          <a:ext cx="0" cy="0"/>
          <a:chOff x="0" y="0"/>
          <a:chExt cx="0" cy="0"/>
        </a:xfrm>
      </p:grpSpPr>
      <p:pic>
        <p:nvPicPr>
          <p:cNvPr id="23" name="Image 22">
            <a:extLst>
              <a:ext uri="{FF2B5EF4-FFF2-40B4-BE49-F238E27FC236}">
                <a16:creationId xmlns:a16="http://schemas.microsoft.com/office/drawing/2014/main" id="{0A58342B-2352-F34A-9471-E89000A6E7CF}"/>
              </a:ext>
            </a:extLst>
          </p:cNvPr>
          <p:cNvPicPr>
            <a:picLocks noChangeAspect="1"/>
          </p:cNvPicPr>
          <p:nvPr/>
        </p:nvPicPr>
        <p:blipFill>
          <a:blip r:embed="rId3"/>
          <a:stretch>
            <a:fillRect/>
          </a:stretch>
        </p:blipFill>
        <p:spPr>
          <a:xfrm>
            <a:off x="0" y="0"/>
            <a:ext cx="12192000" cy="6885384"/>
          </a:xfrm>
          <a:prstGeom prst="rect">
            <a:avLst/>
          </a:prstGeom>
        </p:spPr>
      </p:pic>
      <p:sp>
        <p:nvSpPr>
          <p:cNvPr id="2" name="Rectangle 1">
            <a:extLst>
              <a:ext uri="{FF2B5EF4-FFF2-40B4-BE49-F238E27FC236}">
                <a16:creationId xmlns:a16="http://schemas.microsoft.com/office/drawing/2014/main" id="{F2A458CE-AAFA-3FF9-2912-FC0D1D730A53}"/>
              </a:ext>
            </a:extLst>
          </p:cNvPr>
          <p:cNvSpPr/>
          <p:nvPr/>
        </p:nvSpPr>
        <p:spPr>
          <a:xfrm>
            <a:off x="-6626" y="3395"/>
            <a:ext cx="12192000" cy="6885384"/>
          </a:xfrm>
          <a:prstGeom prst="rect">
            <a:avLst/>
          </a:prstGeom>
          <a:solidFill>
            <a:schemeClr val="bg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a:solidFill>
                  <a:schemeClr val="tx2"/>
                </a:solidFill>
                <a:latin typeface="Tw Cen MT" pitchFamily="34" charset="0"/>
              </a:rPr>
              <a:t> </a:t>
            </a:r>
          </a:p>
          <a:p>
            <a:pPr lvl="1" algn="just">
              <a:buFont typeface="Wingdings" pitchFamily="2" charset="2"/>
              <a:buChar char="q"/>
            </a:pPr>
            <a:endParaRPr lang="fr-FR" b="1" dirty="0">
              <a:solidFill>
                <a:schemeClr val="tx2"/>
              </a:solidFill>
              <a:latin typeface="Tw Cen MT" pitchFamily="34" charset="0"/>
            </a:endParaRPr>
          </a:p>
          <a:p>
            <a:pPr algn="ctr"/>
            <a:endParaRPr lang="fr-FR" dirty="0">
              <a:solidFill>
                <a:schemeClr val="tx2"/>
              </a:solidFill>
            </a:endParaRPr>
          </a:p>
        </p:txBody>
      </p:sp>
      <p:grpSp>
        <p:nvGrpSpPr>
          <p:cNvPr id="4" name="Groupe 3">
            <a:extLst>
              <a:ext uri="{FF2B5EF4-FFF2-40B4-BE49-F238E27FC236}">
                <a16:creationId xmlns:a16="http://schemas.microsoft.com/office/drawing/2014/main" id="{DCEDC86B-3527-D7F0-AF0F-1B02BE888F4C}"/>
              </a:ext>
            </a:extLst>
          </p:cNvPr>
          <p:cNvGrpSpPr/>
          <p:nvPr/>
        </p:nvGrpSpPr>
        <p:grpSpPr>
          <a:xfrm>
            <a:off x="640325" y="684669"/>
            <a:ext cx="5040608" cy="6089110"/>
            <a:chOff x="0" y="67447"/>
            <a:chExt cx="3296644" cy="4353394"/>
          </a:xfrm>
        </p:grpSpPr>
        <p:pic>
          <p:nvPicPr>
            <p:cNvPr id="8" name="Image 7">
              <a:extLst>
                <a:ext uri="{FF2B5EF4-FFF2-40B4-BE49-F238E27FC236}">
                  <a16:creationId xmlns:a16="http://schemas.microsoft.com/office/drawing/2014/main" id="{08D0C0BA-1914-41AF-4209-6E68E2F620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447"/>
              <a:ext cx="3296644" cy="4353394"/>
            </a:xfrm>
            <a:prstGeom prst="rect">
              <a:avLst/>
            </a:prstGeom>
            <a:ln>
              <a:solidFill>
                <a:schemeClr val="tx1"/>
              </a:solidFill>
            </a:ln>
          </p:spPr>
        </p:pic>
        <p:sp>
          <p:nvSpPr>
            <p:cNvPr id="9" name="Forme libre : forme 8">
              <a:extLst>
                <a:ext uri="{FF2B5EF4-FFF2-40B4-BE49-F238E27FC236}">
                  <a16:creationId xmlns:a16="http://schemas.microsoft.com/office/drawing/2014/main" id="{97776D9F-E47E-16DA-C8FE-EEDA2B4ECB9A}"/>
                </a:ext>
              </a:extLst>
            </p:cNvPr>
            <p:cNvSpPr/>
            <p:nvPr/>
          </p:nvSpPr>
          <p:spPr>
            <a:xfrm>
              <a:off x="55659" y="1765189"/>
              <a:ext cx="1232452" cy="2274073"/>
            </a:xfrm>
            <a:custGeom>
              <a:avLst/>
              <a:gdLst>
                <a:gd name="connsiteX0" fmla="*/ 0 w 1232452"/>
                <a:gd name="connsiteY0" fmla="*/ 23854 h 2274073"/>
                <a:gd name="connsiteX1" fmla="*/ 15902 w 1232452"/>
                <a:gd name="connsiteY1" fmla="*/ 2274073 h 2274073"/>
                <a:gd name="connsiteX2" fmla="*/ 866692 w 1232452"/>
                <a:gd name="connsiteY2" fmla="*/ 2242268 h 2274073"/>
                <a:gd name="connsiteX3" fmla="*/ 1057523 w 1232452"/>
                <a:gd name="connsiteY3" fmla="*/ 1860605 h 2274073"/>
                <a:gd name="connsiteX4" fmla="*/ 946205 w 1232452"/>
                <a:gd name="connsiteY4" fmla="*/ 1319917 h 2274073"/>
                <a:gd name="connsiteX5" fmla="*/ 1224501 w 1232452"/>
                <a:gd name="connsiteY5" fmla="*/ 1208598 h 2274073"/>
                <a:gd name="connsiteX6" fmla="*/ 1232452 w 1232452"/>
                <a:gd name="connsiteY6" fmla="*/ 962108 h 2274073"/>
                <a:gd name="connsiteX7" fmla="*/ 954156 w 1232452"/>
                <a:gd name="connsiteY7" fmla="*/ 818984 h 2274073"/>
                <a:gd name="connsiteX8" fmla="*/ 914400 w 1232452"/>
                <a:gd name="connsiteY8" fmla="*/ 103367 h 2274073"/>
                <a:gd name="connsiteX9" fmla="*/ 246490 w 1232452"/>
                <a:gd name="connsiteY9" fmla="*/ 0 h 2274073"/>
                <a:gd name="connsiteX10" fmla="*/ 0 w 1232452"/>
                <a:gd name="connsiteY10" fmla="*/ 23854 h 227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2452" h="2274073">
                  <a:moveTo>
                    <a:pt x="0" y="23854"/>
                  </a:moveTo>
                  <a:lnTo>
                    <a:pt x="15902" y="2274073"/>
                  </a:lnTo>
                  <a:lnTo>
                    <a:pt x="866692" y="2242268"/>
                  </a:lnTo>
                  <a:lnTo>
                    <a:pt x="1057523" y="1860605"/>
                  </a:lnTo>
                  <a:lnTo>
                    <a:pt x="946205" y="1319917"/>
                  </a:lnTo>
                  <a:lnTo>
                    <a:pt x="1224501" y="1208598"/>
                  </a:lnTo>
                  <a:lnTo>
                    <a:pt x="1232452" y="962108"/>
                  </a:lnTo>
                  <a:lnTo>
                    <a:pt x="954156" y="818984"/>
                  </a:lnTo>
                  <a:lnTo>
                    <a:pt x="914400" y="103367"/>
                  </a:lnTo>
                  <a:lnTo>
                    <a:pt x="246490" y="0"/>
                  </a:lnTo>
                  <a:lnTo>
                    <a:pt x="0" y="2385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sp>
        <p:nvSpPr>
          <p:cNvPr id="5" name="Rectangle 4">
            <a:extLst>
              <a:ext uri="{FF2B5EF4-FFF2-40B4-BE49-F238E27FC236}">
                <a16:creationId xmlns:a16="http://schemas.microsoft.com/office/drawing/2014/main" id="{396F44CF-896E-6979-CA84-C0EF1EBB7FE6}"/>
              </a:ext>
            </a:extLst>
          </p:cNvPr>
          <p:cNvSpPr/>
          <p:nvPr/>
        </p:nvSpPr>
        <p:spPr>
          <a:xfrm>
            <a:off x="5714998" y="684669"/>
            <a:ext cx="6146233" cy="6097131"/>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Zone de texte 6">
            <a:extLst>
              <a:ext uri="{FF2B5EF4-FFF2-40B4-BE49-F238E27FC236}">
                <a16:creationId xmlns:a16="http://schemas.microsoft.com/office/drawing/2014/main" id="{CC685448-0D61-67D6-BCAA-0873A155F1F2}"/>
              </a:ext>
            </a:extLst>
          </p:cNvPr>
          <p:cNvSpPr txBox="1"/>
          <p:nvPr/>
        </p:nvSpPr>
        <p:spPr>
          <a:xfrm>
            <a:off x="623378" y="336597"/>
            <a:ext cx="10965371" cy="3781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Titre</a:t>
            </a:r>
            <a:r>
              <a:rPr lang="fr-FR" sz="1400" b="1" dirty="0">
                <a:effectLst/>
                <a:latin typeface="Century Gothic" panose="020B0502020202020204" pitchFamily="34" charset="0"/>
                <a:ea typeface="Calibri" panose="020F0502020204030204" pitchFamily="34" charset="0"/>
                <a:cs typeface="Times New Roman" panose="02020603050405020304" pitchFamily="18" charset="0"/>
              </a:rPr>
              <a:t> :  </a:t>
            </a: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a:t>
            </a:r>
            <a:r>
              <a:rPr lang="fr-FR" sz="1400" b="1" u="sng"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71B1B11C-026F-B140-89C5-212D2031C489}"/>
              </a:ext>
            </a:extLst>
          </p:cNvPr>
          <p:cNvSpPr txBox="1"/>
          <p:nvPr/>
        </p:nvSpPr>
        <p:spPr>
          <a:xfrm>
            <a:off x="5732761" y="714748"/>
            <a:ext cx="4022255"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1-</a:t>
            </a:r>
            <a:r>
              <a:rPr lang="fr-FR" sz="1600" b="1" dirty="0">
                <a:latin typeface="Century Gothic" panose="020B0502020202020204" pitchFamily="34" charset="0"/>
              </a:rPr>
              <a:t> Un processus d’intégration régionale</a:t>
            </a:r>
          </a:p>
        </p:txBody>
      </p:sp>
      <p:sp>
        <p:nvSpPr>
          <p:cNvPr id="11" name="ZoneTexte 10">
            <a:extLst>
              <a:ext uri="{FF2B5EF4-FFF2-40B4-BE49-F238E27FC236}">
                <a16:creationId xmlns:a16="http://schemas.microsoft.com/office/drawing/2014/main" id="{8F82F5E5-62EF-AAA4-0147-46095F53C7A8}"/>
              </a:ext>
            </a:extLst>
          </p:cNvPr>
          <p:cNvSpPr txBox="1"/>
          <p:nvPr/>
        </p:nvSpPr>
        <p:spPr>
          <a:xfrm>
            <a:off x="5763241" y="2249168"/>
            <a:ext cx="6097990" cy="338554"/>
          </a:xfrm>
          <a:prstGeom prst="rect">
            <a:avLst/>
          </a:prstGeom>
          <a:noFill/>
        </p:spPr>
        <p:txBody>
          <a:bodyPr wrap="square" rtlCol="0">
            <a:spAutoFit/>
          </a:bodyPr>
          <a:lstStyle/>
          <a:p>
            <a:r>
              <a:rPr lang="fr-FR" sz="1600" b="1" dirty="0">
                <a:latin typeface="Times New Roman" panose="02020603050405020304" pitchFamily="18" charset="0"/>
                <a:cs typeface="Times New Roman" panose="02020603050405020304" pitchFamily="18" charset="0"/>
              </a:rPr>
              <a:t>2-</a:t>
            </a:r>
            <a:r>
              <a:rPr lang="fr-FR" sz="1600" b="1" dirty="0">
                <a:latin typeface="Century Gothic" panose="020B0502020202020204" pitchFamily="34" charset="0"/>
              </a:rPr>
              <a:t> Une association de coopération économique dynamique</a:t>
            </a:r>
          </a:p>
        </p:txBody>
      </p:sp>
      <p:sp>
        <p:nvSpPr>
          <p:cNvPr id="12" name="ZoneTexte 11">
            <a:extLst>
              <a:ext uri="{FF2B5EF4-FFF2-40B4-BE49-F238E27FC236}">
                <a16:creationId xmlns:a16="http://schemas.microsoft.com/office/drawing/2014/main" id="{FFE39EAE-1C5A-6223-05A9-BB20B21E34C0}"/>
              </a:ext>
            </a:extLst>
          </p:cNvPr>
          <p:cNvSpPr txBox="1"/>
          <p:nvPr/>
        </p:nvSpPr>
        <p:spPr>
          <a:xfrm>
            <a:off x="5789743" y="4641664"/>
            <a:ext cx="4580100"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3-</a:t>
            </a:r>
            <a:r>
              <a:rPr lang="fr-FR" sz="1600" b="1" dirty="0">
                <a:latin typeface="Century Gothic" panose="020B0502020202020204" pitchFamily="34" charset="0"/>
              </a:rPr>
              <a:t> Des déséquilibres et des tensions internes</a:t>
            </a:r>
          </a:p>
        </p:txBody>
      </p:sp>
      <p:sp>
        <p:nvSpPr>
          <p:cNvPr id="13" name="ZoneTexte 12">
            <a:extLst>
              <a:ext uri="{FF2B5EF4-FFF2-40B4-BE49-F238E27FC236}">
                <a16:creationId xmlns:a16="http://schemas.microsoft.com/office/drawing/2014/main" id="{08840A73-417C-E8FD-6B6B-9F4C71F7CE0F}"/>
              </a:ext>
            </a:extLst>
          </p:cNvPr>
          <p:cNvSpPr txBox="1"/>
          <p:nvPr/>
        </p:nvSpPr>
        <p:spPr>
          <a:xfrm>
            <a:off x="0" y="25949"/>
            <a:ext cx="12192000" cy="33855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sz="1600" b="1" u="sng" dirty="0">
                <a:solidFill>
                  <a:srgbClr val="FF0000"/>
                </a:solidFill>
                <a:latin typeface="Century Gothic" panose="020B0502020202020204" pitchFamily="34" charset="0"/>
              </a:rPr>
              <a:t>Etape 4</a:t>
            </a:r>
            <a:r>
              <a:rPr lang="fr-FR" sz="1600" b="1" dirty="0">
                <a:solidFill>
                  <a:srgbClr val="FF0000"/>
                </a:solidFill>
                <a:latin typeface="Century Gothic" panose="020B0502020202020204" pitchFamily="34" charset="0"/>
              </a:rPr>
              <a:t> : </a:t>
            </a:r>
            <a:r>
              <a:rPr lang="fr-FR" sz="1600" b="1" dirty="0">
                <a:solidFill>
                  <a:srgbClr val="FF0000"/>
                </a:solidFill>
                <a:latin typeface="Century Gothic" panose="020B0502020202020204" pitchFamily="34" charset="0"/>
                <a:ea typeface="Calibri" panose="020F0502020204030204" pitchFamily="34" charset="0"/>
                <a:cs typeface="Calibri" panose="020F0502020204030204" pitchFamily="34" charset="0"/>
              </a:rPr>
              <a:t>Intégrez les informations sélectionnées à la légende, si besoin en les reformulant, et attribuez-leur un figuré </a:t>
            </a:r>
            <a:endParaRPr lang="fr-FR" sz="1600" b="1" dirty="0">
              <a:solidFill>
                <a:srgbClr val="FF0000"/>
              </a:solidFill>
            </a:endParaRPr>
          </a:p>
        </p:txBody>
      </p:sp>
      <p:sp>
        <p:nvSpPr>
          <p:cNvPr id="6" name="Ellipse 5">
            <a:extLst>
              <a:ext uri="{FF2B5EF4-FFF2-40B4-BE49-F238E27FC236}">
                <a16:creationId xmlns:a16="http://schemas.microsoft.com/office/drawing/2014/main" id="{94A2FC2A-E066-D77E-60FB-4739D59221E7}"/>
              </a:ext>
            </a:extLst>
          </p:cNvPr>
          <p:cNvSpPr/>
          <p:nvPr/>
        </p:nvSpPr>
        <p:spPr>
          <a:xfrm rot="20085373">
            <a:off x="4209625" y="1752795"/>
            <a:ext cx="304800" cy="17035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76339DB4-489E-E4D7-8ABA-5B3825333349}"/>
              </a:ext>
            </a:extLst>
          </p:cNvPr>
          <p:cNvSpPr/>
          <p:nvPr/>
        </p:nvSpPr>
        <p:spPr>
          <a:xfrm rot="987089">
            <a:off x="3184366" y="736843"/>
            <a:ext cx="304800" cy="21169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D0058229-A363-7729-A9A9-F1E98F79B584}"/>
              </a:ext>
            </a:extLst>
          </p:cNvPr>
          <p:cNvSpPr txBox="1"/>
          <p:nvPr/>
        </p:nvSpPr>
        <p:spPr>
          <a:xfrm>
            <a:off x="6340135" y="1107671"/>
            <a:ext cx="5070218" cy="338554"/>
          </a:xfrm>
          <a:prstGeom prst="rect">
            <a:avLst/>
          </a:prstGeom>
          <a:noFill/>
        </p:spPr>
        <p:txBody>
          <a:bodyPr wrap="square" rtlCol="0">
            <a:spAutoFit/>
          </a:bodyPr>
          <a:lstStyle/>
          <a:p>
            <a:r>
              <a:rPr lang="fr-FR" sz="1600" dirty="0"/>
              <a:t>Les quatre Etats fondateurs du Mercosur</a:t>
            </a:r>
          </a:p>
        </p:txBody>
      </p:sp>
      <p:sp>
        <p:nvSpPr>
          <p:cNvPr id="16" name="ZoneTexte 15">
            <a:extLst>
              <a:ext uri="{FF2B5EF4-FFF2-40B4-BE49-F238E27FC236}">
                <a16:creationId xmlns:a16="http://schemas.microsoft.com/office/drawing/2014/main" id="{2C92A15C-0E90-5998-8512-03A7FA1D6266}"/>
              </a:ext>
            </a:extLst>
          </p:cNvPr>
          <p:cNvSpPr txBox="1"/>
          <p:nvPr/>
        </p:nvSpPr>
        <p:spPr>
          <a:xfrm>
            <a:off x="6340135" y="1457316"/>
            <a:ext cx="4490230" cy="338554"/>
          </a:xfrm>
          <a:prstGeom prst="rect">
            <a:avLst/>
          </a:prstGeom>
          <a:noFill/>
        </p:spPr>
        <p:txBody>
          <a:bodyPr wrap="square" rtlCol="0">
            <a:spAutoFit/>
          </a:bodyPr>
          <a:lstStyle/>
          <a:p>
            <a:r>
              <a:rPr lang="fr-FR" sz="1600" dirty="0"/>
              <a:t>Etat adhérent depuis 2023</a:t>
            </a:r>
          </a:p>
        </p:txBody>
      </p:sp>
      <p:sp>
        <p:nvSpPr>
          <p:cNvPr id="17" name="ZoneTexte 16">
            <a:extLst>
              <a:ext uri="{FF2B5EF4-FFF2-40B4-BE49-F238E27FC236}">
                <a16:creationId xmlns:a16="http://schemas.microsoft.com/office/drawing/2014/main" id="{EAA6733C-9EA9-309D-269F-050E3B4ED761}"/>
              </a:ext>
            </a:extLst>
          </p:cNvPr>
          <p:cNvSpPr txBox="1"/>
          <p:nvPr/>
        </p:nvSpPr>
        <p:spPr>
          <a:xfrm>
            <a:off x="6340135" y="1838316"/>
            <a:ext cx="4976576" cy="338554"/>
          </a:xfrm>
          <a:prstGeom prst="rect">
            <a:avLst/>
          </a:prstGeom>
          <a:noFill/>
        </p:spPr>
        <p:txBody>
          <a:bodyPr wrap="square" rtlCol="0">
            <a:spAutoFit/>
          </a:bodyPr>
          <a:lstStyle/>
          <a:p>
            <a:r>
              <a:rPr lang="fr-FR" sz="1600" dirty="0"/>
              <a:t>Etats associés au Mercosur</a:t>
            </a:r>
          </a:p>
        </p:txBody>
      </p:sp>
      <p:sp>
        <p:nvSpPr>
          <p:cNvPr id="18" name="Rectangle 17">
            <a:extLst>
              <a:ext uri="{FF2B5EF4-FFF2-40B4-BE49-F238E27FC236}">
                <a16:creationId xmlns:a16="http://schemas.microsoft.com/office/drawing/2014/main" id="{47707BA0-6160-BBC7-9B6E-39DAD064D452}"/>
              </a:ext>
            </a:extLst>
          </p:cNvPr>
          <p:cNvSpPr/>
          <p:nvPr/>
        </p:nvSpPr>
        <p:spPr>
          <a:xfrm>
            <a:off x="6051584" y="1157818"/>
            <a:ext cx="273745" cy="230999"/>
          </a:xfrm>
          <a:prstGeom prst="rect">
            <a:avLst/>
          </a:prstGeom>
          <a:solidFill>
            <a:srgbClr val="00B05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80089EF5-51F2-8EB9-B817-83BACFF16260}"/>
              </a:ext>
            </a:extLst>
          </p:cNvPr>
          <p:cNvSpPr/>
          <p:nvPr/>
        </p:nvSpPr>
        <p:spPr>
          <a:xfrm>
            <a:off x="6051584" y="1521601"/>
            <a:ext cx="273745" cy="230999"/>
          </a:xfrm>
          <a:prstGeom prst="rect">
            <a:avLst/>
          </a:prstGeom>
          <a:solidFill>
            <a:srgbClr val="00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2FB6EBE5-5C4F-0F77-8B0E-C73B6E3DD342}"/>
              </a:ext>
            </a:extLst>
          </p:cNvPr>
          <p:cNvSpPr/>
          <p:nvPr/>
        </p:nvSpPr>
        <p:spPr>
          <a:xfrm>
            <a:off x="6051584" y="1874569"/>
            <a:ext cx="273745" cy="230999"/>
          </a:xfrm>
          <a:prstGeom prst="rect">
            <a:avLst/>
          </a:prstGeom>
          <a:solidFill>
            <a:srgbClr val="97EB96"/>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ZoneTexte 20">
            <a:extLst>
              <a:ext uri="{FF2B5EF4-FFF2-40B4-BE49-F238E27FC236}">
                <a16:creationId xmlns:a16="http://schemas.microsoft.com/office/drawing/2014/main" id="{35BE284F-DDEB-0C4A-F094-7D8D25112282}"/>
              </a:ext>
            </a:extLst>
          </p:cNvPr>
          <p:cNvSpPr txBox="1"/>
          <p:nvPr/>
        </p:nvSpPr>
        <p:spPr>
          <a:xfrm>
            <a:off x="6379077" y="2678763"/>
            <a:ext cx="5258579" cy="584775"/>
          </a:xfrm>
          <a:prstGeom prst="rect">
            <a:avLst/>
          </a:prstGeom>
          <a:noFill/>
        </p:spPr>
        <p:txBody>
          <a:bodyPr wrap="square" rtlCol="0">
            <a:spAutoFit/>
          </a:bodyPr>
          <a:lstStyle/>
          <a:p>
            <a:pPr algn="just"/>
            <a:r>
              <a:rPr lang="fr-FR" sz="1600" dirty="0"/>
              <a:t>La 5</a:t>
            </a:r>
            <a:r>
              <a:rPr lang="fr-FR" sz="1600" baseline="30000" dirty="0"/>
              <a:t>e</a:t>
            </a:r>
            <a:r>
              <a:rPr lang="fr-FR" sz="1600" dirty="0"/>
              <a:t> puissance économique mondiale (4,5 milliards de $ de PIB en 2019)  </a:t>
            </a:r>
          </a:p>
        </p:txBody>
      </p:sp>
      <p:sp>
        <p:nvSpPr>
          <p:cNvPr id="22" name="ZoneTexte 21">
            <a:extLst>
              <a:ext uri="{FF2B5EF4-FFF2-40B4-BE49-F238E27FC236}">
                <a16:creationId xmlns:a16="http://schemas.microsoft.com/office/drawing/2014/main" id="{381CC79B-0CEF-AA06-CC6A-FD167A267463}"/>
              </a:ext>
            </a:extLst>
          </p:cNvPr>
          <p:cNvSpPr txBox="1"/>
          <p:nvPr/>
        </p:nvSpPr>
        <p:spPr>
          <a:xfrm>
            <a:off x="6379077" y="3251393"/>
            <a:ext cx="5258579" cy="584775"/>
          </a:xfrm>
          <a:prstGeom prst="rect">
            <a:avLst/>
          </a:prstGeom>
          <a:noFill/>
        </p:spPr>
        <p:txBody>
          <a:bodyPr wrap="square" rtlCol="0">
            <a:spAutoFit/>
          </a:bodyPr>
          <a:lstStyle/>
          <a:p>
            <a:pPr algn="just"/>
            <a:r>
              <a:rPr lang="fr-FR" sz="1600" dirty="0"/>
              <a:t>Le 1</a:t>
            </a:r>
            <a:r>
              <a:rPr lang="fr-FR" sz="1600" baseline="30000" dirty="0"/>
              <a:t>er</a:t>
            </a:r>
            <a:r>
              <a:rPr lang="fr-FR" sz="1600" dirty="0"/>
              <a:t> exportateur mondial de nombreux  produits agricoles (soja, bœuf, volailles, maïs, café)</a:t>
            </a:r>
          </a:p>
        </p:txBody>
      </p:sp>
      <p:sp>
        <p:nvSpPr>
          <p:cNvPr id="25" name="Ellipse 24">
            <a:extLst>
              <a:ext uri="{FF2B5EF4-FFF2-40B4-BE49-F238E27FC236}">
                <a16:creationId xmlns:a16="http://schemas.microsoft.com/office/drawing/2014/main" id="{80E450DC-3A5C-5981-3441-883DABFDFA52}"/>
              </a:ext>
            </a:extLst>
          </p:cNvPr>
          <p:cNvSpPr/>
          <p:nvPr/>
        </p:nvSpPr>
        <p:spPr>
          <a:xfrm>
            <a:off x="6064405" y="2762320"/>
            <a:ext cx="303355" cy="172543"/>
          </a:xfrm>
          <a:prstGeom prst="ellipse">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lèche : droite 25">
            <a:extLst>
              <a:ext uri="{FF2B5EF4-FFF2-40B4-BE49-F238E27FC236}">
                <a16:creationId xmlns:a16="http://schemas.microsoft.com/office/drawing/2014/main" id="{415E6185-B799-32DF-C833-78097604D580}"/>
              </a:ext>
            </a:extLst>
          </p:cNvPr>
          <p:cNvSpPr/>
          <p:nvPr/>
        </p:nvSpPr>
        <p:spPr>
          <a:xfrm rot="10800000">
            <a:off x="6036780" y="3293075"/>
            <a:ext cx="303355" cy="273310"/>
          </a:xfrm>
          <a:prstGeom prst="rightArrow">
            <a:avLst/>
          </a:prstGeom>
          <a:solidFill>
            <a:schemeClr val="accent6">
              <a:lumMod val="75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7" name="Groupe 26">
            <a:extLst>
              <a:ext uri="{FF2B5EF4-FFF2-40B4-BE49-F238E27FC236}">
                <a16:creationId xmlns:a16="http://schemas.microsoft.com/office/drawing/2014/main" id="{04F1BC41-EA79-C4B0-0124-0ABB105D6760}"/>
              </a:ext>
            </a:extLst>
          </p:cNvPr>
          <p:cNvGrpSpPr/>
          <p:nvPr/>
        </p:nvGrpSpPr>
        <p:grpSpPr>
          <a:xfrm rot="11575388">
            <a:off x="6096285" y="3914873"/>
            <a:ext cx="189553" cy="388040"/>
            <a:chOff x="4596883" y="4650040"/>
            <a:chExt cx="189553" cy="388040"/>
          </a:xfrm>
        </p:grpSpPr>
        <p:cxnSp>
          <p:nvCxnSpPr>
            <p:cNvPr id="28" name="Connecteur droit 27">
              <a:extLst>
                <a:ext uri="{FF2B5EF4-FFF2-40B4-BE49-F238E27FC236}">
                  <a16:creationId xmlns:a16="http://schemas.microsoft.com/office/drawing/2014/main" id="{497E8326-090E-CE95-9121-D748DE8C1731}"/>
                </a:ext>
              </a:extLst>
            </p:cNvPr>
            <p:cNvCxnSpPr>
              <a:cxnSpLocks/>
            </p:cNvCxnSpPr>
            <p:nvPr/>
          </p:nvCxnSpPr>
          <p:spPr>
            <a:xfrm rot="7211473" flipH="1">
              <a:off x="4445438" y="4844060"/>
              <a:ext cx="38804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9" name="Triangle isocèle 28">
              <a:extLst>
                <a:ext uri="{FF2B5EF4-FFF2-40B4-BE49-F238E27FC236}">
                  <a16:creationId xmlns:a16="http://schemas.microsoft.com/office/drawing/2014/main" id="{A22F1320-75AE-BF0F-EBDE-80E620770656}"/>
                </a:ext>
              </a:extLst>
            </p:cNvPr>
            <p:cNvSpPr/>
            <p:nvPr/>
          </p:nvSpPr>
          <p:spPr>
            <a:xfrm rot="7273829">
              <a:off x="4671638" y="4751222"/>
              <a:ext cx="117866" cy="111731"/>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Triangle isocèle 29">
              <a:extLst>
                <a:ext uri="{FF2B5EF4-FFF2-40B4-BE49-F238E27FC236}">
                  <a16:creationId xmlns:a16="http://schemas.microsoft.com/office/drawing/2014/main" id="{E0D0CBE1-79CC-A872-F65D-921FE9E7F2D5}"/>
                </a:ext>
              </a:extLst>
            </p:cNvPr>
            <p:cNvSpPr/>
            <p:nvPr/>
          </p:nvSpPr>
          <p:spPr>
            <a:xfrm rot="7273829">
              <a:off x="4589651" y="4892845"/>
              <a:ext cx="122092" cy="107628"/>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37" name="ZoneTexte 36">
            <a:extLst>
              <a:ext uri="{FF2B5EF4-FFF2-40B4-BE49-F238E27FC236}">
                <a16:creationId xmlns:a16="http://schemas.microsoft.com/office/drawing/2014/main" id="{79D14CDD-BD0E-26D8-9A80-3A27EF6462A4}"/>
              </a:ext>
            </a:extLst>
          </p:cNvPr>
          <p:cNvSpPr txBox="1"/>
          <p:nvPr/>
        </p:nvSpPr>
        <p:spPr>
          <a:xfrm>
            <a:off x="6392131" y="3867158"/>
            <a:ext cx="5258579" cy="584775"/>
          </a:xfrm>
          <a:prstGeom prst="rect">
            <a:avLst/>
          </a:prstGeom>
          <a:noFill/>
        </p:spPr>
        <p:txBody>
          <a:bodyPr wrap="square" rtlCol="0">
            <a:spAutoFit/>
          </a:bodyPr>
          <a:lstStyle/>
          <a:p>
            <a:pPr algn="just"/>
            <a:r>
              <a:rPr lang="fr-FR" sz="1600" dirty="0"/>
              <a:t>Des échanges très majoritairement tournés vers l’extérieur (90% des exportations totales)</a:t>
            </a:r>
          </a:p>
        </p:txBody>
      </p:sp>
    </p:spTree>
    <p:extLst>
      <p:ext uri="{BB962C8B-B14F-4D97-AF65-F5344CB8AC3E}">
        <p14:creationId xmlns:p14="http://schemas.microsoft.com/office/powerpoint/2010/main" val="2811469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left)">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wipe(left)">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6"/>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5" grpId="0" animBg="1"/>
      <p:bldP spid="26" grpId="0" animBg="1"/>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DF8FA83-A97A-BD15-6FBA-440203A2F935}"/>
            </a:ext>
          </a:extLst>
        </p:cNvPr>
        <p:cNvGrpSpPr/>
        <p:nvPr/>
      </p:nvGrpSpPr>
      <p:grpSpPr>
        <a:xfrm>
          <a:off x="0" y="0"/>
          <a:ext cx="0" cy="0"/>
          <a:chOff x="0" y="0"/>
          <a:chExt cx="0" cy="0"/>
        </a:xfrm>
      </p:grpSpPr>
      <p:pic>
        <p:nvPicPr>
          <p:cNvPr id="42" name="Image 41">
            <a:extLst>
              <a:ext uri="{FF2B5EF4-FFF2-40B4-BE49-F238E27FC236}">
                <a16:creationId xmlns:a16="http://schemas.microsoft.com/office/drawing/2014/main" id="{0E238F55-30CE-632C-6192-B99A32225376}"/>
              </a:ext>
            </a:extLst>
          </p:cNvPr>
          <p:cNvPicPr>
            <a:picLocks noChangeAspect="1"/>
          </p:cNvPicPr>
          <p:nvPr/>
        </p:nvPicPr>
        <p:blipFill>
          <a:blip r:embed="rId3"/>
          <a:stretch>
            <a:fillRect/>
          </a:stretch>
        </p:blipFill>
        <p:spPr>
          <a:xfrm>
            <a:off x="0" y="-5845"/>
            <a:ext cx="12192000" cy="6885384"/>
          </a:xfrm>
          <a:prstGeom prst="rect">
            <a:avLst/>
          </a:prstGeom>
        </p:spPr>
      </p:pic>
      <p:sp>
        <p:nvSpPr>
          <p:cNvPr id="2" name="Rectangle 1">
            <a:extLst>
              <a:ext uri="{FF2B5EF4-FFF2-40B4-BE49-F238E27FC236}">
                <a16:creationId xmlns:a16="http://schemas.microsoft.com/office/drawing/2014/main" id="{F2A458CE-AAFA-3FF9-2912-FC0D1D730A53}"/>
              </a:ext>
            </a:extLst>
          </p:cNvPr>
          <p:cNvSpPr/>
          <p:nvPr/>
        </p:nvSpPr>
        <p:spPr>
          <a:xfrm>
            <a:off x="-21219" y="-27384"/>
            <a:ext cx="12192000" cy="6885384"/>
          </a:xfrm>
          <a:prstGeom prst="rect">
            <a:avLst/>
          </a:prstGeom>
          <a:solidFill>
            <a:schemeClr val="bg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a:solidFill>
                  <a:schemeClr val="tx2"/>
                </a:solidFill>
                <a:latin typeface="Tw Cen MT" pitchFamily="34" charset="0"/>
              </a:rPr>
              <a:t> </a:t>
            </a:r>
          </a:p>
          <a:p>
            <a:pPr algn="just">
              <a:buFont typeface="Wingdings" pitchFamily="2" charset="2"/>
              <a:buChar char="q"/>
            </a:pPr>
            <a:endParaRPr lang="fr-FR" b="1" dirty="0">
              <a:solidFill>
                <a:schemeClr val="tx2"/>
              </a:solidFill>
              <a:latin typeface="Tw Cen MT" pitchFamily="34" charset="0"/>
            </a:endParaRPr>
          </a:p>
          <a:p>
            <a:pPr algn="ctr"/>
            <a:endParaRPr lang="fr-FR" dirty="0">
              <a:solidFill>
                <a:schemeClr val="tx2"/>
              </a:solidFill>
            </a:endParaRPr>
          </a:p>
        </p:txBody>
      </p:sp>
      <p:grpSp>
        <p:nvGrpSpPr>
          <p:cNvPr id="4" name="Groupe 3">
            <a:extLst>
              <a:ext uri="{FF2B5EF4-FFF2-40B4-BE49-F238E27FC236}">
                <a16:creationId xmlns:a16="http://schemas.microsoft.com/office/drawing/2014/main" id="{DCEDC86B-3527-D7F0-AF0F-1B02BE888F4C}"/>
              </a:ext>
            </a:extLst>
          </p:cNvPr>
          <p:cNvGrpSpPr/>
          <p:nvPr/>
        </p:nvGrpSpPr>
        <p:grpSpPr>
          <a:xfrm>
            <a:off x="640325" y="684669"/>
            <a:ext cx="5040608" cy="6089110"/>
            <a:chOff x="0" y="67447"/>
            <a:chExt cx="3296644" cy="4353394"/>
          </a:xfrm>
        </p:grpSpPr>
        <p:pic>
          <p:nvPicPr>
            <p:cNvPr id="8" name="Image 7">
              <a:extLst>
                <a:ext uri="{FF2B5EF4-FFF2-40B4-BE49-F238E27FC236}">
                  <a16:creationId xmlns:a16="http://schemas.microsoft.com/office/drawing/2014/main" id="{08D0C0BA-1914-41AF-4209-6E68E2F620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447"/>
              <a:ext cx="3296644" cy="4353394"/>
            </a:xfrm>
            <a:prstGeom prst="rect">
              <a:avLst/>
            </a:prstGeom>
            <a:ln>
              <a:solidFill>
                <a:schemeClr val="tx1"/>
              </a:solidFill>
            </a:ln>
          </p:spPr>
        </p:pic>
        <p:sp>
          <p:nvSpPr>
            <p:cNvPr id="9" name="Forme libre : forme 8">
              <a:extLst>
                <a:ext uri="{FF2B5EF4-FFF2-40B4-BE49-F238E27FC236}">
                  <a16:creationId xmlns:a16="http://schemas.microsoft.com/office/drawing/2014/main" id="{97776D9F-E47E-16DA-C8FE-EEDA2B4ECB9A}"/>
                </a:ext>
              </a:extLst>
            </p:cNvPr>
            <p:cNvSpPr/>
            <p:nvPr/>
          </p:nvSpPr>
          <p:spPr>
            <a:xfrm>
              <a:off x="55659" y="1765189"/>
              <a:ext cx="1232452" cy="2274073"/>
            </a:xfrm>
            <a:custGeom>
              <a:avLst/>
              <a:gdLst>
                <a:gd name="connsiteX0" fmla="*/ 0 w 1232452"/>
                <a:gd name="connsiteY0" fmla="*/ 23854 h 2274073"/>
                <a:gd name="connsiteX1" fmla="*/ 15902 w 1232452"/>
                <a:gd name="connsiteY1" fmla="*/ 2274073 h 2274073"/>
                <a:gd name="connsiteX2" fmla="*/ 866692 w 1232452"/>
                <a:gd name="connsiteY2" fmla="*/ 2242268 h 2274073"/>
                <a:gd name="connsiteX3" fmla="*/ 1057523 w 1232452"/>
                <a:gd name="connsiteY3" fmla="*/ 1860605 h 2274073"/>
                <a:gd name="connsiteX4" fmla="*/ 946205 w 1232452"/>
                <a:gd name="connsiteY4" fmla="*/ 1319917 h 2274073"/>
                <a:gd name="connsiteX5" fmla="*/ 1224501 w 1232452"/>
                <a:gd name="connsiteY5" fmla="*/ 1208598 h 2274073"/>
                <a:gd name="connsiteX6" fmla="*/ 1232452 w 1232452"/>
                <a:gd name="connsiteY6" fmla="*/ 962108 h 2274073"/>
                <a:gd name="connsiteX7" fmla="*/ 954156 w 1232452"/>
                <a:gd name="connsiteY7" fmla="*/ 818984 h 2274073"/>
                <a:gd name="connsiteX8" fmla="*/ 914400 w 1232452"/>
                <a:gd name="connsiteY8" fmla="*/ 103367 h 2274073"/>
                <a:gd name="connsiteX9" fmla="*/ 246490 w 1232452"/>
                <a:gd name="connsiteY9" fmla="*/ 0 h 2274073"/>
                <a:gd name="connsiteX10" fmla="*/ 0 w 1232452"/>
                <a:gd name="connsiteY10" fmla="*/ 23854 h 227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2452" h="2274073">
                  <a:moveTo>
                    <a:pt x="0" y="23854"/>
                  </a:moveTo>
                  <a:lnTo>
                    <a:pt x="15902" y="2274073"/>
                  </a:lnTo>
                  <a:lnTo>
                    <a:pt x="866692" y="2242268"/>
                  </a:lnTo>
                  <a:lnTo>
                    <a:pt x="1057523" y="1860605"/>
                  </a:lnTo>
                  <a:lnTo>
                    <a:pt x="946205" y="1319917"/>
                  </a:lnTo>
                  <a:lnTo>
                    <a:pt x="1224501" y="1208598"/>
                  </a:lnTo>
                  <a:lnTo>
                    <a:pt x="1232452" y="962108"/>
                  </a:lnTo>
                  <a:lnTo>
                    <a:pt x="954156" y="818984"/>
                  </a:lnTo>
                  <a:lnTo>
                    <a:pt x="914400" y="103367"/>
                  </a:lnTo>
                  <a:lnTo>
                    <a:pt x="246490" y="0"/>
                  </a:lnTo>
                  <a:lnTo>
                    <a:pt x="0" y="2385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sp>
        <p:nvSpPr>
          <p:cNvPr id="5" name="Rectangle 4">
            <a:extLst>
              <a:ext uri="{FF2B5EF4-FFF2-40B4-BE49-F238E27FC236}">
                <a16:creationId xmlns:a16="http://schemas.microsoft.com/office/drawing/2014/main" id="{396F44CF-896E-6979-CA84-C0EF1EBB7FE6}"/>
              </a:ext>
            </a:extLst>
          </p:cNvPr>
          <p:cNvSpPr/>
          <p:nvPr/>
        </p:nvSpPr>
        <p:spPr>
          <a:xfrm>
            <a:off x="5714998" y="684669"/>
            <a:ext cx="6146233" cy="6097131"/>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Zone de texte 6">
            <a:extLst>
              <a:ext uri="{FF2B5EF4-FFF2-40B4-BE49-F238E27FC236}">
                <a16:creationId xmlns:a16="http://schemas.microsoft.com/office/drawing/2014/main" id="{CC685448-0D61-67D6-BCAA-0873A155F1F2}"/>
              </a:ext>
            </a:extLst>
          </p:cNvPr>
          <p:cNvSpPr txBox="1"/>
          <p:nvPr/>
        </p:nvSpPr>
        <p:spPr>
          <a:xfrm>
            <a:off x="623378" y="336597"/>
            <a:ext cx="10965371" cy="3781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Titre</a:t>
            </a:r>
            <a:r>
              <a:rPr lang="fr-FR" sz="1400" b="1" dirty="0">
                <a:effectLst/>
                <a:latin typeface="Century Gothic" panose="020B0502020202020204" pitchFamily="34" charset="0"/>
                <a:ea typeface="Calibri" panose="020F0502020204030204" pitchFamily="34" charset="0"/>
                <a:cs typeface="Times New Roman" panose="02020603050405020304" pitchFamily="18" charset="0"/>
              </a:rPr>
              <a:t> :  </a:t>
            </a: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a:t>
            </a:r>
            <a:r>
              <a:rPr lang="fr-FR" sz="1400" b="1" u="sng"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71B1B11C-026F-B140-89C5-212D2031C489}"/>
              </a:ext>
            </a:extLst>
          </p:cNvPr>
          <p:cNvSpPr txBox="1"/>
          <p:nvPr/>
        </p:nvSpPr>
        <p:spPr>
          <a:xfrm>
            <a:off x="5732761" y="714748"/>
            <a:ext cx="4022255"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1-</a:t>
            </a:r>
            <a:r>
              <a:rPr lang="fr-FR" sz="1600" b="1" dirty="0">
                <a:latin typeface="Century Gothic" panose="020B0502020202020204" pitchFamily="34" charset="0"/>
              </a:rPr>
              <a:t> Un processus d’intégration régionale</a:t>
            </a:r>
          </a:p>
        </p:txBody>
      </p:sp>
      <p:sp>
        <p:nvSpPr>
          <p:cNvPr id="11" name="ZoneTexte 10">
            <a:extLst>
              <a:ext uri="{FF2B5EF4-FFF2-40B4-BE49-F238E27FC236}">
                <a16:creationId xmlns:a16="http://schemas.microsoft.com/office/drawing/2014/main" id="{8F82F5E5-62EF-AAA4-0147-46095F53C7A8}"/>
              </a:ext>
            </a:extLst>
          </p:cNvPr>
          <p:cNvSpPr txBox="1"/>
          <p:nvPr/>
        </p:nvSpPr>
        <p:spPr>
          <a:xfrm>
            <a:off x="5763241" y="2249168"/>
            <a:ext cx="6097990" cy="338554"/>
          </a:xfrm>
          <a:prstGeom prst="rect">
            <a:avLst/>
          </a:prstGeom>
          <a:noFill/>
        </p:spPr>
        <p:txBody>
          <a:bodyPr wrap="square" rtlCol="0">
            <a:spAutoFit/>
          </a:bodyPr>
          <a:lstStyle/>
          <a:p>
            <a:r>
              <a:rPr lang="fr-FR" sz="1600" b="1" dirty="0">
                <a:latin typeface="Times New Roman" panose="02020603050405020304" pitchFamily="18" charset="0"/>
                <a:cs typeface="Times New Roman" panose="02020603050405020304" pitchFamily="18" charset="0"/>
              </a:rPr>
              <a:t>2-</a:t>
            </a:r>
            <a:r>
              <a:rPr lang="fr-FR" sz="1600" b="1" dirty="0">
                <a:latin typeface="Century Gothic" panose="020B0502020202020204" pitchFamily="34" charset="0"/>
              </a:rPr>
              <a:t> Une association de coopération économique dynamique</a:t>
            </a:r>
          </a:p>
        </p:txBody>
      </p:sp>
      <p:sp>
        <p:nvSpPr>
          <p:cNvPr id="12" name="ZoneTexte 11">
            <a:extLst>
              <a:ext uri="{FF2B5EF4-FFF2-40B4-BE49-F238E27FC236}">
                <a16:creationId xmlns:a16="http://schemas.microsoft.com/office/drawing/2014/main" id="{FFE39EAE-1C5A-6223-05A9-BB20B21E34C0}"/>
              </a:ext>
            </a:extLst>
          </p:cNvPr>
          <p:cNvSpPr txBox="1"/>
          <p:nvPr/>
        </p:nvSpPr>
        <p:spPr>
          <a:xfrm>
            <a:off x="5789743" y="4641664"/>
            <a:ext cx="4580100"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3-</a:t>
            </a:r>
            <a:r>
              <a:rPr lang="fr-FR" sz="1600" b="1" dirty="0">
                <a:latin typeface="Century Gothic" panose="020B0502020202020204" pitchFamily="34" charset="0"/>
              </a:rPr>
              <a:t> Des déséquilibres et des tensions internes</a:t>
            </a:r>
          </a:p>
        </p:txBody>
      </p:sp>
      <p:sp>
        <p:nvSpPr>
          <p:cNvPr id="13" name="ZoneTexte 12">
            <a:extLst>
              <a:ext uri="{FF2B5EF4-FFF2-40B4-BE49-F238E27FC236}">
                <a16:creationId xmlns:a16="http://schemas.microsoft.com/office/drawing/2014/main" id="{08840A73-417C-E8FD-6B6B-9F4C71F7CE0F}"/>
              </a:ext>
            </a:extLst>
          </p:cNvPr>
          <p:cNvSpPr txBox="1"/>
          <p:nvPr/>
        </p:nvSpPr>
        <p:spPr>
          <a:xfrm>
            <a:off x="0" y="-37314"/>
            <a:ext cx="12192000" cy="338554"/>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sz="1600" b="1" u="sng" dirty="0">
                <a:solidFill>
                  <a:srgbClr val="FF0000"/>
                </a:solidFill>
                <a:latin typeface="Century Gothic" panose="020B0502020202020204" pitchFamily="34" charset="0"/>
              </a:rPr>
              <a:t>Etape 4</a:t>
            </a:r>
            <a:r>
              <a:rPr lang="fr-FR" sz="1600" b="1" dirty="0">
                <a:solidFill>
                  <a:srgbClr val="FF0000"/>
                </a:solidFill>
                <a:latin typeface="Century Gothic" panose="020B0502020202020204" pitchFamily="34" charset="0"/>
              </a:rPr>
              <a:t> : </a:t>
            </a:r>
            <a:r>
              <a:rPr lang="fr-FR" sz="1600" b="1" dirty="0">
                <a:solidFill>
                  <a:srgbClr val="FF0000"/>
                </a:solidFill>
                <a:latin typeface="Century Gothic" panose="020B0502020202020204" pitchFamily="34" charset="0"/>
                <a:ea typeface="Calibri" panose="020F0502020204030204" pitchFamily="34" charset="0"/>
                <a:cs typeface="Calibri" panose="020F0502020204030204" pitchFamily="34" charset="0"/>
              </a:rPr>
              <a:t>Intégrez les informations sélectionnées à la légende, si besoin en les reformulant, et attribuez-leur un figuré </a:t>
            </a:r>
            <a:endParaRPr lang="fr-FR" sz="1600" b="1" dirty="0">
              <a:solidFill>
                <a:srgbClr val="FF0000"/>
              </a:solidFill>
            </a:endParaRPr>
          </a:p>
        </p:txBody>
      </p:sp>
      <p:sp>
        <p:nvSpPr>
          <p:cNvPr id="6" name="Ellipse 5">
            <a:extLst>
              <a:ext uri="{FF2B5EF4-FFF2-40B4-BE49-F238E27FC236}">
                <a16:creationId xmlns:a16="http://schemas.microsoft.com/office/drawing/2014/main" id="{94A2FC2A-E066-D77E-60FB-4739D59221E7}"/>
              </a:ext>
            </a:extLst>
          </p:cNvPr>
          <p:cNvSpPr/>
          <p:nvPr/>
        </p:nvSpPr>
        <p:spPr>
          <a:xfrm rot="20085373">
            <a:off x="4209625" y="1752795"/>
            <a:ext cx="304800" cy="17035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76339DB4-489E-E4D7-8ABA-5B3825333349}"/>
              </a:ext>
            </a:extLst>
          </p:cNvPr>
          <p:cNvSpPr/>
          <p:nvPr/>
        </p:nvSpPr>
        <p:spPr>
          <a:xfrm rot="987089">
            <a:off x="3184366" y="736843"/>
            <a:ext cx="304800" cy="21169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D0058229-A363-7729-A9A9-F1E98F79B584}"/>
              </a:ext>
            </a:extLst>
          </p:cNvPr>
          <p:cNvSpPr txBox="1"/>
          <p:nvPr/>
        </p:nvSpPr>
        <p:spPr>
          <a:xfrm>
            <a:off x="6340135" y="1107671"/>
            <a:ext cx="5070218" cy="338554"/>
          </a:xfrm>
          <a:prstGeom prst="rect">
            <a:avLst/>
          </a:prstGeom>
          <a:noFill/>
        </p:spPr>
        <p:txBody>
          <a:bodyPr wrap="square" rtlCol="0">
            <a:spAutoFit/>
          </a:bodyPr>
          <a:lstStyle/>
          <a:p>
            <a:r>
              <a:rPr lang="fr-FR" sz="1600" dirty="0"/>
              <a:t>Les quatre Etats fondateurs du Mercosur</a:t>
            </a:r>
          </a:p>
        </p:txBody>
      </p:sp>
      <p:sp>
        <p:nvSpPr>
          <p:cNvPr id="16" name="ZoneTexte 15">
            <a:extLst>
              <a:ext uri="{FF2B5EF4-FFF2-40B4-BE49-F238E27FC236}">
                <a16:creationId xmlns:a16="http://schemas.microsoft.com/office/drawing/2014/main" id="{2C92A15C-0E90-5998-8512-03A7FA1D6266}"/>
              </a:ext>
            </a:extLst>
          </p:cNvPr>
          <p:cNvSpPr txBox="1"/>
          <p:nvPr/>
        </p:nvSpPr>
        <p:spPr>
          <a:xfrm>
            <a:off x="6340135" y="1457316"/>
            <a:ext cx="4490230" cy="338554"/>
          </a:xfrm>
          <a:prstGeom prst="rect">
            <a:avLst/>
          </a:prstGeom>
          <a:noFill/>
        </p:spPr>
        <p:txBody>
          <a:bodyPr wrap="square" rtlCol="0">
            <a:spAutoFit/>
          </a:bodyPr>
          <a:lstStyle/>
          <a:p>
            <a:r>
              <a:rPr lang="fr-FR" sz="1600" dirty="0"/>
              <a:t>Etat adhérent depuis 2023</a:t>
            </a:r>
          </a:p>
        </p:txBody>
      </p:sp>
      <p:sp>
        <p:nvSpPr>
          <p:cNvPr id="17" name="ZoneTexte 16">
            <a:extLst>
              <a:ext uri="{FF2B5EF4-FFF2-40B4-BE49-F238E27FC236}">
                <a16:creationId xmlns:a16="http://schemas.microsoft.com/office/drawing/2014/main" id="{EAA6733C-9EA9-309D-269F-050E3B4ED761}"/>
              </a:ext>
            </a:extLst>
          </p:cNvPr>
          <p:cNvSpPr txBox="1"/>
          <p:nvPr/>
        </p:nvSpPr>
        <p:spPr>
          <a:xfrm>
            <a:off x="6340135" y="1838316"/>
            <a:ext cx="4976576" cy="338554"/>
          </a:xfrm>
          <a:prstGeom prst="rect">
            <a:avLst/>
          </a:prstGeom>
          <a:noFill/>
        </p:spPr>
        <p:txBody>
          <a:bodyPr wrap="square" rtlCol="0">
            <a:spAutoFit/>
          </a:bodyPr>
          <a:lstStyle/>
          <a:p>
            <a:r>
              <a:rPr lang="fr-FR" sz="1600" dirty="0"/>
              <a:t>Etats associés au Mercosur</a:t>
            </a:r>
          </a:p>
        </p:txBody>
      </p:sp>
      <p:sp>
        <p:nvSpPr>
          <p:cNvPr id="18" name="Rectangle 17">
            <a:extLst>
              <a:ext uri="{FF2B5EF4-FFF2-40B4-BE49-F238E27FC236}">
                <a16:creationId xmlns:a16="http://schemas.microsoft.com/office/drawing/2014/main" id="{47707BA0-6160-BBC7-9B6E-39DAD064D452}"/>
              </a:ext>
            </a:extLst>
          </p:cNvPr>
          <p:cNvSpPr/>
          <p:nvPr/>
        </p:nvSpPr>
        <p:spPr>
          <a:xfrm>
            <a:off x="6048868" y="1163411"/>
            <a:ext cx="273745" cy="230999"/>
          </a:xfrm>
          <a:prstGeom prst="rect">
            <a:avLst/>
          </a:prstGeom>
          <a:solidFill>
            <a:srgbClr val="00B05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80089EF5-51F2-8EB9-B817-83BACFF16260}"/>
              </a:ext>
            </a:extLst>
          </p:cNvPr>
          <p:cNvSpPr/>
          <p:nvPr/>
        </p:nvSpPr>
        <p:spPr>
          <a:xfrm>
            <a:off x="6051584" y="1521601"/>
            <a:ext cx="273745" cy="230999"/>
          </a:xfrm>
          <a:prstGeom prst="rect">
            <a:avLst/>
          </a:prstGeom>
          <a:solidFill>
            <a:srgbClr val="00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2FB6EBE5-5C4F-0F77-8B0E-C73B6E3DD342}"/>
              </a:ext>
            </a:extLst>
          </p:cNvPr>
          <p:cNvSpPr/>
          <p:nvPr/>
        </p:nvSpPr>
        <p:spPr>
          <a:xfrm>
            <a:off x="6051584" y="1874569"/>
            <a:ext cx="273745" cy="230999"/>
          </a:xfrm>
          <a:prstGeom prst="rect">
            <a:avLst/>
          </a:prstGeom>
          <a:solidFill>
            <a:srgbClr val="97EB96"/>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ZoneTexte 20">
            <a:extLst>
              <a:ext uri="{FF2B5EF4-FFF2-40B4-BE49-F238E27FC236}">
                <a16:creationId xmlns:a16="http://schemas.microsoft.com/office/drawing/2014/main" id="{35BE284F-DDEB-0C4A-F094-7D8D25112282}"/>
              </a:ext>
            </a:extLst>
          </p:cNvPr>
          <p:cNvSpPr txBox="1"/>
          <p:nvPr/>
        </p:nvSpPr>
        <p:spPr>
          <a:xfrm>
            <a:off x="6379077" y="2678763"/>
            <a:ext cx="5258579" cy="584775"/>
          </a:xfrm>
          <a:prstGeom prst="rect">
            <a:avLst/>
          </a:prstGeom>
          <a:noFill/>
        </p:spPr>
        <p:txBody>
          <a:bodyPr wrap="square" rtlCol="0">
            <a:spAutoFit/>
          </a:bodyPr>
          <a:lstStyle/>
          <a:p>
            <a:pPr algn="just"/>
            <a:r>
              <a:rPr lang="fr-FR" sz="1600" dirty="0"/>
              <a:t>La 5</a:t>
            </a:r>
            <a:r>
              <a:rPr lang="fr-FR" sz="1600" baseline="30000" dirty="0"/>
              <a:t>e</a:t>
            </a:r>
            <a:r>
              <a:rPr lang="fr-FR" sz="1600" dirty="0"/>
              <a:t> puissance économique mondiale (4,5 milliards de $ de PIB en 2019)  </a:t>
            </a:r>
          </a:p>
        </p:txBody>
      </p:sp>
      <p:sp>
        <p:nvSpPr>
          <p:cNvPr id="22" name="ZoneTexte 21">
            <a:extLst>
              <a:ext uri="{FF2B5EF4-FFF2-40B4-BE49-F238E27FC236}">
                <a16:creationId xmlns:a16="http://schemas.microsoft.com/office/drawing/2014/main" id="{381CC79B-0CEF-AA06-CC6A-FD167A267463}"/>
              </a:ext>
            </a:extLst>
          </p:cNvPr>
          <p:cNvSpPr txBox="1"/>
          <p:nvPr/>
        </p:nvSpPr>
        <p:spPr>
          <a:xfrm>
            <a:off x="6379077" y="3251393"/>
            <a:ext cx="5258579" cy="584775"/>
          </a:xfrm>
          <a:prstGeom prst="rect">
            <a:avLst/>
          </a:prstGeom>
          <a:noFill/>
        </p:spPr>
        <p:txBody>
          <a:bodyPr wrap="square" rtlCol="0">
            <a:spAutoFit/>
          </a:bodyPr>
          <a:lstStyle/>
          <a:p>
            <a:pPr algn="just"/>
            <a:r>
              <a:rPr lang="fr-FR" sz="1600" dirty="0"/>
              <a:t>Le 1</a:t>
            </a:r>
            <a:r>
              <a:rPr lang="fr-FR" sz="1600" baseline="30000" dirty="0"/>
              <a:t>er</a:t>
            </a:r>
            <a:r>
              <a:rPr lang="fr-FR" sz="1600" dirty="0"/>
              <a:t> exportateur mondial de nombreux  produits agricoles (soja, bœuf, volailles, maïs, café)</a:t>
            </a:r>
          </a:p>
        </p:txBody>
      </p:sp>
      <p:sp>
        <p:nvSpPr>
          <p:cNvPr id="25" name="Ellipse 24">
            <a:extLst>
              <a:ext uri="{FF2B5EF4-FFF2-40B4-BE49-F238E27FC236}">
                <a16:creationId xmlns:a16="http://schemas.microsoft.com/office/drawing/2014/main" id="{80E450DC-3A5C-5981-3441-883DABFDFA52}"/>
              </a:ext>
            </a:extLst>
          </p:cNvPr>
          <p:cNvSpPr/>
          <p:nvPr/>
        </p:nvSpPr>
        <p:spPr>
          <a:xfrm>
            <a:off x="6064405" y="2762320"/>
            <a:ext cx="303355" cy="172543"/>
          </a:xfrm>
          <a:prstGeom prst="ellipse">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lèche : droite 25">
            <a:extLst>
              <a:ext uri="{FF2B5EF4-FFF2-40B4-BE49-F238E27FC236}">
                <a16:creationId xmlns:a16="http://schemas.microsoft.com/office/drawing/2014/main" id="{415E6185-B799-32DF-C833-78097604D580}"/>
              </a:ext>
            </a:extLst>
          </p:cNvPr>
          <p:cNvSpPr/>
          <p:nvPr/>
        </p:nvSpPr>
        <p:spPr>
          <a:xfrm rot="10800000">
            <a:off x="6036780" y="3293075"/>
            <a:ext cx="303355" cy="273310"/>
          </a:xfrm>
          <a:prstGeom prst="rightArrow">
            <a:avLst/>
          </a:prstGeom>
          <a:solidFill>
            <a:schemeClr val="accent6">
              <a:lumMod val="75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7" name="Groupe 26">
            <a:extLst>
              <a:ext uri="{FF2B5EF4-FFF2-40B4-BE49-F238E27FC236}">
                <a16:creationId xmlns:a16="http://schemas.microsoft.com/office/drawing/2014/main" id="{04F1BC41-EA79-C4B0-0124-0ABB105D6760}"/>
              </a:ext>
            </a:extLst>
          </p:cNvPr>
          <p:cNvGrpSpPr/>
          <p:nvPr/>
        </p:nvGrpSpPr>
        <p:grpSpPr>
          <a:xfrm rot="11575388">
            <a:off x="6096285" y="3914873"/>
            <a:ext cx="189553" cy="388040"/>
            <a:chOff x="4596883" y="4650040"/>
            <a:chExt cx="189553" cy="388040"/>
          </a:xfrm>
        </p:grpSpPr>
        <p:cxnSp>
          <p:nvCxnSpPr>
            <p:cNvPr id="28" name="Connecteur droit 27">
              <a:extLst>
                <a:ext uri="{FF2B5EF4-FFF2-40B4-BE49-F238E27FC236}">
                  <a16:creationId xmlns:a16="http://schemas.microsoft.com/office/drawing/2014/main" id="{497E8326-090E-CE95-9121-D748DE8C1731}"/>
                </a:ext>
              </a:extLst>
            </p:cNvPr>
            <p:cNvCxnSpPr>
              <a:cxnSpLocks/>
            </p:cNvCxnSpPr>
            <p:nvPr/>
          </p:nvCxnSpPr>
          <p:spPr>
            <a:xfrm rot="7211473" flipH="1">
              <a:off x="4445438" y="4844060"/>
              <a:ext cx="38804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9" name="Triangle isocèle 28">
              <a:extLst>
                <a:ext uri="{FF2B5EF4-FFF2-40B4-BE49-F238E27FC236}">
                  <a16:creationId xmlns:a16="http://schemas.microsoft.com/office/drawing/2014/main" id="{A22F1320-75AE-BF0F-EBDE-80E620770656}"/>
                </a:ext>
              </a:extLst>
            </p:cNvPr>
            <p:cNvSpPr/>
            <p:nvPr/>
          </p:nvSpPr>
          <p:spPr>
            <a:xfrm rot="7273829">
              <a:off x="4671638" y="4751222"/>
              <a:ext cx="117866" cy="111731"/>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Triangle isocèle 29">
              <a:extLst>
                <a:ext uri="{FF2B5EF4-FFF2-40B4-BE49-F238E27FC236}">
                  <a16:creationId xmlns:a16="http://schemas.microsoft.com/office/drawing/2014/main" id="{E0D0CBE1-79CC-A872-F65D-921FE9E7F2D5}"/>
                </a:ext>
              </a:extLst>
            </p:cNvPr>
            <p:cNvSpPr/>
            <p:nvPr/>
          </p:nvSpPr>
          <p:spPr>
            <a:xfrm rot="7273829">
              <a:off x="4589651" y="4892845"/>
              <a:ext cx="122092" cy="107628"/>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37" name="ZoneTexte 36">
            <a:extLst>
              <a:ext uri="{FF2B5EF4-FFF2-40B4-BE49-F238E27FC236}">
                <a16:creationId xmlns:a16="http://schemas.microsoft.com/office/drawing/2014/main" id="{79D14CDD-BD0E-26D8-9A80-3A27EF6462A4}"/>
              </a:ext>
            </a:extLst>
          </p:cNvPr>
          <p:cNvSpPr txBox="1"/>
          <p:nvPr/>
        </p:nvSpPr>
        <p:spPr>
          <a:xfrm>
            <a:off x="6392131" y="3867158"/>
            <a:ext cx="5258579" cy="584775"/>
          </a:xfrm>
          <a:prstGeom prst="rect">
            <a:avLst/>
          </a:prstGeom>
          <a:noFill/>
        </p:spPr>
        <p:txBody>
          <a:bodyPr wrap="square" rtlCol="0">
            <a:spAutoFit/>
          </a:bodyPr>
          <a:lstStyle/>
          <a:p>
            <a:pPr algn="just"/>
            <a:r>
              <a:rPr lang="fr-FR" sz="1600" dirty="0"/>
              <a:t>Des échanges très majoritairement tournés vers l’extérieur (90% des exportations totales)</a:t>
            </a:r>
          </a:p>
        </p:txBody>
      </p:sp>
      <p:sp>
        <p:nvSpPr>
          <p:cNvPr id="23" name="ZoneTexte 22">
            <a:extLst>
              <a:ext uri="{FF2B5EF4-FFF2-40B4-BE49-F238E27FC236}">
                <a16:creationId xmlns:a16="http://schemas.microsoft.com/office/drawing/2014/main" id="{AF5DEAF6-F07B-8DE0-29F6-7ACE10230ABC}"/>
              </a:ext>
            </a:extLst>
          </p:cNvPr>
          <p:cNvSpPr txBox="1"/>
          <p:nvPr/>
        </p:nvSpPr>
        <p:spPr>
          <a:xfrm>
            <a:off x="6369745" y="5419541"/>
            <a:ext cx="5228970" cy="584775"/>
          </a:xfrm>
          <a:prstGeom prst="rect">
            <a:avLst/>
          </a:prstGeom>
          <a:noFill/>
        </p:spPr>
        <p:txBody>
          <a:bodyPr wrap="square" rtlCol="0">
            <a:spAutoFit/>
          </a:bodyPr>
          <a:lstStyle/>
          <a:p>
            <a:pPr algn="just"/>
            <a:r>
              <a:rPr lang="fr-FR" sz="1600" dirty="0"/>
              <a:t>Etat qui concentre les trois quarts des ressources humaines et économiques du bloc </a:t>
            </a:r>
          </a:p>
        </p:txBody>
      </p:sp>
      <p:sp>
        <p:nvSpPr>
          <p:cNvPr id="24" name="ZoneTexte 23">
            <a:extLst>
              <a:ext uri="{FF2B5EF4-FFF2-40B4-BE49-F238E27FC236}">
                <a16:creationId xmlns:a16="http://schemas.microsoft.com/office/drawing/2014/main" id="{AEE9ACEA-6522-9C6B-89CD-0E840D5C54B8}"/>
              </a:ext>
            </a:extLst>
          </p:cNvPr>
          <p:cNvSpPr txBox="1"/>
          <p:nvPr/>
        </p:nvSpPr>
        <p:spPr>
          <a:xfrm>
            <a:off x="6369745" y="6055516"/>
            <a:ext cx="5258579" cy="338554"/>
          </a:xfrm>
          <a:prstGeom prst="rect">
            <a:avLst/>
          </a:prstGeom>
          <a:noFill/>
        </p:spPr>
        <p:txBody>
          <a:bodyPr wrap="square" rtlCol="0">
            <a:spAutoFit/>
          </a:bodyPr>
          <a:lstStyle/>
          <a:p>
            <a:pPr algn="just"/>
            <a:r>
              <a:rPr lang="fr-FR" sz="1600" dirty="0"/>
              <a:t>Des rivalités politiques entre Etats membres</a:t>
            </a:r>
          </a:p>
        </p:txBody>
      </p:sp>
      <p:sp>
        <p:nvSpPr>
          <p:cNvPr id="31" name="ZoneTexte 30">
            <a:extLst>
              <a:ext uri="{FF2B5EF4-FFF2-40B4-BE49-F238E27FC236}">
                <a16:creationId xmlns:a16="http://schemas.microsoft.com/office/drawing/2014/main" id="{B2428763-4FDF-CFE3-6D0D-6D74EF4F8AC7}"/>
              </a:ext>
            </a:extLst>
          </p:cNvPr>
          <p:cNvSpPr txBox="1"/>
          <p:nvPr/>
        </p:nvSpPr>
        <p:spPr>
          <a:xfrm>
            <a:off x="6369745" y="5000528"/>
            <a:ext cx="5258579" cy="338554"/>
          </a:xfrm>
          <a:prstGeom prst="rect">
            <a:avLst/>
          </a:prstGeom>
          <a:noFill/>
        </p:spPr>
        <p:txBody>
          <a:bodyPr wrap="square" rtlCol="0">
            <a:spAutoFit/>
          </a:bodyPr>
          <a:lstStyle/>
          <a:p>
            <a:pPr algn="just"/>
            <a:r>
              <a:rPr lang="fr-FR" sz="1600" dirty="0"/>
              <a:t>Etat suspendu de l’organisation du Mercosur depuis 2016</a:t>
            </a:r>
          </a:p>
        </p:txBody>
      </p:sp>
      <p:sp>
        <p:nvSpPr>
          <p:cNvPr id="32" name="Rectangle 31">
            <a:extLst>
              <a:ext uri="{FF2B5EF4-FFF2-40B4-BE49-F238E27FC236}">
                <a16:creationId xmlns:a16="http://schemas.microsoft.com/office/drawing/2014/main" id="{B6DF0945-9F9F-EEDD-C815-B3D0E568C065}"/>
              </a:ext>
            </a:extLst>
          </p:cNvPr>
          <p:cNvSpPr/>
          <p:nvPr/>
        </p:nvSpPr>
        <p:spPr>
          <a:xfrm>
            <a:off x="6067842" y="5054305"/>
            <a:ext cx="273745" cy="230999"/>
          </a:xfrm>
          <a:prstGeom prst="rect">
            <a:avLst/>
          </a:prstGeom>
          <a:solidFill>
            <a:srgbClr val="FF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Éclair 32">
            <a:extLst>
              <a:ext uri="{FF2B5EF4-FFF2-40B4-BE49-F238E27FC236}">
                <a16:creationId xmlns:a16="http://schemas.microsoft.com/office/drawing/2014/main" id="{547BC99D-5CFB-B588-0F7E-150FCCFD5804}"/>
              </a:ext>
            </a:extLst>
          </p:cNvPr>
          <p:cNvSpPr/>
          <p:nvPr/>
        </p:nvSpPr>
        <p:spPr>
          <a:xfrm>
            <a:off x="6137800" y="5952439"/>
            <a:ext cx="204462" cy="338554"/>
          </a:xfrm>
          <a:prstGeom prst="lightningBolt">
            <a:avLst/>
          </a:prstGeom>
          <a:solidFill>
            <a:srgbClr val="FFFF00"/>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4" name="Groupe 33">
            <a:extLst>
              <a:ext uri="{FF2B5EF4-FFF2-40B4-BE49-F238E27FC236}">
                <a16:creationId xmlns:a16="http://schemas.microsoft.com/office/drawing/2014/main" id="{B40C8016-B96B-486E-8AD3-494223511B69}"/>
              </a:ext>
            </a:extLst>
          </p:cNvPr>
          <p:cNvGrpSpPr/>
          <p:nvPr/>
        </p:nvGrpSpPr>
        <p:grpSpPr>
          <a:xfrm>
            <a:off x="6074781" y="5480929"/>
            <a:ext cx="280158" cy="234668"/>
            <a:chOff x="6074781" y="5480929"/>
            <a:chExt cx="280158" cy="234668"/>
          </a:xfrm>
        </p:grpSpPr>
        <p:sp>
          <p:nvSpPr>
            <p:cNvPr id="35" name="Rectangle 34">
              <a:extLst>
                <a:ext uri="{FF2B5EF4-FFF2-40B4-BE49-F238E27FC236}">
                  <a16:creationId xmlns:a16="http://schemas.microsoft.com/office/drawing/2014/main" id="{221B2EF0-EB8C-D720-C468-8D204CC6CA12}"/>
                </a:ext>
              </a:extLst>
            </p:cNvPr>
            <p:cNvSpPr/>
            <p:nvPr/>
          </p:nvSpPr>
          <p:spPr>
            <a:xfrm>
              <a:off x="6074781" y="5480929"/>
              <a:ext cx="273745" cy="230999"/>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36" name="Connecteur droit 35">
              <a:extLst>
                <a:ext uri="{FF2B5EF4-FFF2-40B4-BE49-F238E27FC236}">
                  <a16:creationId xmlns:a16="http://schemas.microsoft.com/office/drawing/2014/main" id="{DF1C5CB1-093E-8AF6-E950-26943B7A2938}"/>
                </a:ext>
              </a:extLst>
            </p:cNvPr>
            <p:cNvCxnSpPr>
              <a:endCxn id="35" idx="0"/>
            </p:cNvCxnSpPr>
            <p:nvPr/>
          </p:nvCxnSpPr>
          <p:spPr>
            <a:xfrm flipV="1">
              <a:off x="6074781" y="5480929"/>
              <a:ext cx="97419" cy="81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4CAA5DF2-C7D2-BAB6-F2C5-F33969844306}"/>
                </a:ext>
              </a:extLst>
            </p:cNvPr>
            <p:cNvCxnSpPr>
              <a:cxnSpLocks/>
            </p:cNvCxnSpPr>
            <p:nvPr/>
          </p:nvCxnSpPr>
          <p:spPr>
            <a:xfrm flipV="1">
              <a:off x="6074781" y="5487525"/>
              <a:ext cx="165250" cy="1329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16D138BF-F497-DB2A-17D0-6B20402AC219}"/>
                </a:ext>
              </a:extLst>
            </p:cNvPr>
            <p:cNvCxnSpPr>
              <a:cxnSpLocks/>
            </p:cNvCxnSpPr>
            <p:nvPr/>
          </p:nvCxnSpPr>
          <p:spPr>
            <a:xfrm flipV="1">
              <a:off x="6077242" y="5480929"/>
              <a:ext cx="248087" cy="2019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7C509C77-174B-60DD-8BE9-AF1C33CEFD2F}"/>
                </a:ext>
              </a:extLst>
            </p:cNvPr>
            <p:cNvCxnSpPr>
              <a:cxnSpLocks/>
            </p:cNvCxnSpPr>
            <p:nvPr/>
          </p:nvCxnSpPr>
          <p:spPr>
            <a:xfrm flipV="1">
              <a:off x="6135775" y="5521764"/>
              <a:ext cx="219164" cy="191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B3095F27-13AA-8ECC-EFAA-B2ADBDDE8EEF}"/>
                </a:ext>
              </a:extLst>
            </p:cNvPr>
            <p:cNvCxnSpPr>
              <a:cxnSpLocks/>
              <a:endCxn id="35" idx="3"/>
            </p:cNvCxnSpPr>
            <p:nvPr/>
          </p:nvCxnSpPr>
          <p:spPr>
            <a:xfrm flipV="1">
              <a:off x="6215747" y="5596429"/>
              <a:ext cx="132779" cy="119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9345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left)">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31" grpId="0"/>
      <p:bldP spid="32"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DF8FA83-A97A-BD15-6FBA-440203A2F935}"/>
            </a:ext>
          </a:extLst>
        </p:cNvPr>
        <p:cNvGrpSpPr/>
        <p:nvPr/>
      </p:nvGrpSpPr>
      <p:grpSpPr>
        <a:xfrm>
          <a:off x="0" y="0"/>
          <a:ext cx="0" cy="0"/>
          <a:chOff x="0" y="0"/>
          <a:chExt cx="0" cy="0"/>
        </a:xfrm>
      </p:grpSpPr>
      <p:pic>
        <p:nvPicPr>
          <p:cNvPr id="13" name="Image 12">
            <a:extLst>
              <a:ext uri="{FF2B5EF4-FFF2-40B4-BE49-F238E27FC236}">
                <a16:creationId xmlns:a16="http://schemas.microsoft.com/office/drawing/2014/main" id="{DE2C700D-B3F9-355E-AF47-A90CB3B65E7E}"/>
              </a:ext>
            </a:extLst>
          </p:cNvPr>
          <p:cNvPicPr>
            <a:picLocks noChangeAspect="1"/>
          </p:cNvPicPr>
          <p:nvPr/>
        </p:nvPicPr>
        <p:blipFill>
          <a:blip r:embed="rId3"/>
          <a:stretch>
            <a:fillRect/>
          </a:stretch>
        </p:blipFill>
        <p:spPr>
          <a:xfrm>
            <a:off x="0" y="0"/>
            <a:ext cx="12192000" cy="6869690"/>
          </a:xfrm>
          <a:prstGeom prst="rect">
            <a:avLst/>
          </a:prstGeom>
        </p:spPr>
      </p:pic>
      <p:sp>
        <p:nvSpPr>
          <p:cNvPr id="2" name="Rectangle 1">
            <a:extLst>
              <a:ext uri="{FF2B5EF4-FFF2-40B4-BE49-F238E27FC236}">
                <a16:creationId xmlns:a16="http://schemas.microsoft.com/office/drawing/2014/main" id="{F2A458CE-AAFA-3FF9-2912-FC0D1D730A53}"/>
              </a:ext>
            </a:extLst>
          </p:cNvPr>
          <p:cNvSpPr/>
          <p:nvPr/>
        </p:nvSpPr>
        <p:spPr>
          <a:xfrm>
            <a:off x="10063" y="-13595"/>
            <a:ext cx="12192000" cy="6885384"/>
          </a:xfrm>
          <a:prstGeom prst="rect">
            <a:avLst/>
          </a:prstGeom>
          <a:solidFill>
            <a:schemeClr val="bg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a:solidFill>
                  <a:schemeClr val="tx2"/>
                </a:solidFill>
                <a:latin typeface="Tw Cen MT" pitchFamily="34" charset="0"/>
              </a:rPr>
              <a:t> </a:t>
            </a:r>
          </a:p>
          <a:p>
            <a:pPr algn="just">
              <a:buFont typeface="Wingdings" pitchFamily="2" charset="2"/>
              <a:buChar char="q"/>
            </a:pPr>
            <a:endParaRPr lang="fr-FR" b="1" dirty="0">
              <a:solidFill>
                <a:schemeClr val="tx2"/>
              </a:solidFill>
              <a:latin typeface="Tw Cen MT" pitchFamily="34" charset="0"/>
            </a:endParaRPr>
          </a:p>
          <a:p>
            <a:pPr algn="ctr"/>
            <a:endParaRPr lang="fr-FR" dirty="0">
              <a:solidFill>
                <a:schemeClr val="tx2"/>
              </a:solidFill>
            </a:endParaRPr>
          </a:p>
        </p:txBody>
      </p:sp>
      <p:grpSp>
        <p:nvGrpSpPr>
          <p:cNvPr id="4" name="Groupe 3">
            <a:extLst>
              <a:ext uri="{FF2B5EF4-FFF2-40B4-BE49-F238E27FC236}">
                <a16:creationId xmlns:a16="http://schemas.microsoft.com/office/drawing/2014/main" id="{DCEDC86B-3527-D7F0-AF0F-1B02BE888F4C}"/>
              </a:ext>
            </a:extLst>
          </p:cNvPr>
          <p:cNvGrpSpPr/>
          <p:nvPr/>
        </p:nvGrpSpPr>
        <p:grpSpPr>
          <a:xfrm>
            <a:off x="640325" y="684669"/>
            <a:ext cx="5040608" cy="6089110"/>
            <a:chOff x="0" y="67447"/>
            <a:chExt cx="3296644" cy="4353394"/>
          </a:xfrm>
        </p:grpSpPr>
        <p:pic>
          <p:nvPicPr>
            <p:cNvPr id="8" name="Image 7">
              <a:extLst>
                <a:ext uri="{FF2B5EF4-FFF2-40B4-BE49-F238E27FC236}">
                  <a16:creationId xmlns:a16="http://schemas.microsoft.com/office/drawing/2014/main" id="{08D0C0BA-1914-41AF-4209-6E68E2F620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447"/>
              <a:ext cx="3296644" cy="4353394"/>
            </a:xfrm>
            <a:prstGeom prst="rect">
              <a:avLst/>
            </a:prstGeom>
            <a:ln>
              <a:solidFill>
                <a:schemeClr val="tx1"/>
              </a:solidFill>
            </a:ln>
          </p:spPr>
        </p:pic>
        <p:sp>
          <p:nvSpPr>
            <p:cNvPr id="9" name="Forme libre : forme 8">
              <a:extLst>
                <a:ext uri="{FF2B5EF4-FFF2-40B4-BE49-F238E27FC236}">
                  <a16:creationId xmlns:a16="http://schemas.microsoft.com/office/drawing/2014/main" id="{97776D9F-E47E-16DA-C8FE-EEDA2B4ECB9A}"/>
                </a:ext>
              </a:extLst>
            </p:cNvPr>
            <p:cNvSpPr/>
            <p:nvPr/>
          </p:nvSpPr>
          <p:spPr>
            <a:xfrm>
              <a:off x="55659" y="1765189"/>
              <a:ext cx="1232452" cy="2274073"/>
            </a:xfrm>
            <a:custGeom>
              <a:avLst/>
              <a:gdLst>
                <a:gd name="connsiteX0" fmla="*/ 0 w 1232452"/>
                <a:gd name="connsiteY0" fmla="*/ 23854 h 2274073"/>
                <a:gd name="connsiteX1" fmla="*/ 15902 w 1232452"/>
                <a:gd name="connsiteY1" fmla="*/ 2274073 h 2274073"/>
                <a:gd name="connsiteX2" fmla="*/ 866692 w 1232452"/>
                <a:gd name="connsiteY2" fmla="*/ 2242268 h 2274073"/>
                <a:gd name="connsiteX3" fmla="*/ 1057523 w 1232452"/>
                <a:gd name="connsiteY3" fmla="*/ 1860605 h 2274073"/>
                <a:gd name="connsiteX4" fmla="*/ 946205 w 1232452"/>
                <a:gd name="connsiteY4" fmla="*/ 1319917 h 2274073"/>
                <a:gd name="connsiteX5" fmla="*/ 1224501 w 1232452"/>
                <a:gd name="connsiteY5" fmla="*/ 1208598 h 2274073"/>
                <a:gd name="connsiteX6" fmla="*/ 1232452 w 1232452"/>
                <a:gd name="connsiteY6" fmla="*/ 962108 h 2274073"/>
                <a:gd name="connsiteX7" fmla="*/ 954156 w 1232452"/>
                <a:gd name="connsiteY7" fmla="*/ 818984 h 2274073"/>
                <a:gd name="connsiteX8" fmla="*/ 914400 w 1232452"/>
                <a:gd name="connsiteY8" fmla="*/ 103367 h 2274073"/>
                <a:gd name="connsiteX9" fmla="*/ 246490 w 1232452"/>
                <a:gd name="connsiteY9" fmla="*/ 0 h 2274073"/>
                <a:gd name="connsiteX10" fmla="*/ 0 w 1232452"/>
                <a:gd name="connsiteY10" fmla="*/ 23854 h 227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2452" h="2274073">
                  <a:moveTo>
                    <a:pt x="0" y="23854"/>
                  </a:moveTo>
                  <a:lnTo>
                    <a:pt x="15902" y="2274073"/>
                  </a:lnTo>
                  <a:lnTo>
                    <a:pt x="866692" y="2242268"/>
                  </a:lnTo>
                  <a:lnTo>
                    <a:pt x="1057523" y="1860605"/>
                  </a:lnTo>
                  <a:lnTo>
                    <a:pt x="946205" y="1319917"/>
                  </a:lnTo>
                  <a:lnTo>
                    <a:pt x="1224501" y="1208598"/>
                  </a:lnTo>
                  <a:lnTo>
                    <a:pt x="1232452" y="962108"/>
                  </a:lnTo>
                  <a:lnTo>
                    <a:pt x="954156" y="818984"/>
                  </a:lnTo>
                  <a:lnTo>
                    <a:pt x="914400" y="103367"/>
                  </a:lnTo>
                  <a:lnTo>
                    <a:pt x="246490" y="0"/>
                  </a:lnTo>
                  <a:lnTo>
                    <a:pt x="0" y="2385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grpSp>
      <p:sp>
        <p:nvSpPr>
          <p:cNvPr id="5" name="Rectangle 4">
            <a:extLst>
              <a:ext uri="{FF2B5EF4-FFF2-40B4-BE49-F238E27FC236}">
                <a16:creationId xmlns:a16="http://schemas.microsoft.com/office/drawing/2014/main" id="{396F44CF-896E-6979-CA84-C0EF1EBB7FE6}"/>
              </a:ext>
            </a:extLst>
          </p:cNvPr>
          <p:cNvSpPr/>
          <p:nvPr/>
        </p:nvSpPr>
        <p:spPr>
          <a:xfrm>
            <a:off x="5714998" y="684669"/>
            <a:ext cx="6146233" cy="6097131"/>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Zone de texte 6">
            <a:extLst>
              <a:ext uri="{FF2B5EF4-FFF2-40B4-BE49-F238E27FC236}">
                <a16:creationId xmlns:a16="http://schemas.microsoft.com/office/drawing/2014/main" id="{CC685448-0D61-67D6-BCAA-0873A155F1F2}"/>
              </a:ext>
            </a:extLst>
          </p:cNvPr>
          <p:cNvSpPr txBox="1"/>
          <p:nvPr/>
        </p:nvSpPr>
        <p:spPr>
          <a:xfrm>
            <a:off x="623378" y="336597"/>
            <a:ext cx="10965371" cy="3781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Titre</a:t>
            </a:r>
            <a:r>
              <a:rPr lang="fr-FR" sz="1400" b="1" dirty="0">
                <a:effectLst/>
                <a:latin typeface="Century Gothic" panose="020B0502020202020204" pitchFamily="34" charset="0"/>
                <a:ea typeface="Calibri" panose="020F0502020204030204" pitchFamily="34" charset="0"/>
                <a:cs typeface="Times New Roman" panose="02020603050405020304" pitchFamily="18" charset="0"/>
              </a:rPr>
              <a:t> :  </a:t>
            </a: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a:t>
            </a:r>
            <a:r>
              <a:rPr lang="fr-FR" sz="1400" b="1" u="sng" dirty="0">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71B1B11C-026F-B140-89C5-212D2031C489}"/>
              </a:ext>
            </a:extLst>
          </p:cNvPr>
          <p:cNvSpPr txBox="1"/>
          <p:nvPr/>
        </p:nvSpPr>
        <p:spPr>
          <a:xfrm>
            <a:off x="5732761" y="714748"/>
            <a:ext cx="4022255"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1-</a:t>
            </a:r>
            <a:r>
              <a:rPr lang="fr-FR" sz="1600" b="1" dirty="0">
                <a:latin typeface="Century Gothic" panose="020B0502020202020204" pitchFamily="34" charset="0"/>
              </a:rPr>
              <a:t> Un processus d’intégration régionale</a:t>
            </a:r>
          </a:p>
        </p:txBody>
      </p:sp>
      <p:sp>
        <p:nvSpPr>
          <p:cNvPr id="11" name="ZoneTexte 10">
            <a:extLst>
              <a:ext uri="{FF2B5EF4-FFF2-40B4-BE49-F238E27FC236}">
                <a16:creationId xmlns:a16="http://schemas.microsoft.com/office/drawing/2014/main" id="{8F82F5E5-62EF-AAA4-0147-46095F53C7A8}"/>
              </a:ext>
            </a:extLst>
          </p:cNvPr>
          <p:cNvSpPr txBox="1"/>
          <p:nvPr/>
        </p:nvSpPr>
        <p:spPr>
          <a:xfrm>
            <a:off x="5763241" y="2249168"/>
            <a:ext cx="6097990" cy="338554"/>
          </a:xfrm>
          <a:prstGeom prst="rect">
            <a:avLst/>
          </a:prstGeom>
          <a:noFill/>
        </p:spPr>
        <p:txBody>
          <a:bodyPr wrap="square" rtlCol="0">
            <a:spAutoFit/>
          </a:bodyPr>
          <a:lstStyle/>
          <a:p>
            <a:r>
              <a:rPr lang="fr-FR" sz="1600" b="1" dirty="0">
                <a:latin typeface="Times New Roman" panose="02020603050405020304" pitchFamily="18" charset="0"/>
                <a:cs typeface="Times New Roman" panose="02020603050405020304" pitchFamily="18" charset="0"/>
              </a:rPr>
              <a:t>2-</a:t>
            </a:r>
            <a:r>
              <a:rPr lang="fr-FR" sz="1600" b="1" dirty="0">
                <a:latin typeface="Century Gothic" panose="020B0502020202020204" pitchFamily="34" charset="0"/>
              </a:rPr>
              <a:t> Une association de coopération économique dynamique</a:t>
            </a:r>
          </a:p>
        </p:txBody>
      </p:sp>
      <p:sp>
        <p:nvSpPr>
          <p:cNvPr id="12" name="ZoneTexte 11">
            <a:extLst>
              <a:ext uri="{FF2B5EF4-FFF2-40B4-BE49-F238E27FC236}">
                <a16:creationId xmlns:a16="http://schemas.microsoft.com/office/drawing/2014/main" id="{FFE39EAE-1C5A-6223-05A9-BB20B21E34C0}"/>
              </a:ext>
            </a:extLst>
          </p:cNvPr>
          <p:cNvSpPr txBox="1"/>
          <p:nvPr/>
        </p:nvSpPr>
        <p:spPr>
          <a:xfrm>
            <a:off x="5789743" y="4641664"/>
            <a:ext cx="4580100"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3-</a:t>
            </a:r>
            <a:r>
              <a:rPr lang="fr-FR" sz="1600" b="1" dirty="0">
                <a:latin typeface="Century Gothic" panose="020B0502020202020204" pitchFamily="34" charset="0"/>
              </a:rPr>
              <a:t> Des déséquilibres et des tensions internes</a:t>
            </a:r>
          </a:p>
        </p:txBody>
      </p:sp>
      <p:sp>
        <p:nvSpPr>
          <p:cNvPr id="6" name="Ellipse 5">
            <a:extLst>
              <a:ext uri="{FF2B5EF4-FFF2-40B4-BE49-F238E27FC236}">
                <a16:creationId xmlns:a16="http://schemas.microsoft.com/office/drawing/2014/main" id="{94A2FC2A-E066-D77E-60FB-4739D59221E7}"/>
              </a:ext>
            </a:extLst>
          </p:cNvPr>
          <p:cNvSpPr/>
          <p:nvPr/>
        </p:nvSpPr>
        <p:spPr>
          <a:xfrm rot="20085373">
            <a:off x="4209625" y="1752795"/>
            <a:ext cx="304800" cy="170358"/>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76339DB4-489E-E4D7-8ABA-5B3825333349}"/>
              </a:ext>
            </a:extLst>
          </p:cNvPr>
          <p:cNvSpPr/>
          <p:nvPr/>
        </p:nvSpPr>
        <p:spPr>
          <a:xfrm rot="987089">
            <a:off x="3184366" y="736843"/>
            <a:ext cx="304800" cy="211699"/>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a:extLst>
              <a:ext uri="{FF2B5EF4-FFF2-40B4-BE49-F238E27FC236}">
                <a16:creationId xmlns:a16="http://schemas.microsoft.com/office/drawing/2014/main" id="{D0058229-A363-7729-A9A9-F1E98F79B584}"/>
              </a:ext>
            </a:extLst>
          </p:cNvPr>
          <p:cNvSpPr txBox="1"/>
          <p:nvPr/>
        </p:nvSpPr>
        <p:spPr>
          <a:xfrm>
            <a:off x="6340135" y="1107671"/>
            <a:ext cx="5070218" cy="338554"/>
          </a:xfrm>
          <a:prstGeom prst="rect">
            <a:avLst/>
          </a:prstGeom>
          <a:noFill/>
        </p:spPr>
        <p:txBody>
          <a:bodyPr wrap="square" rtlCol="0">
            <a:spAutoFit/>
          </a:bodyPr>
          <a:lstStyle/>
          <a:p>
            <a:r>
              <a:rPr lang="fr-FR" sz="1600" dirty="0"/>
              <a:t>Les quatre Etats fondateurs du Mercosur</a:t>
            </a:r>
          </a:p>
        </p:txBody>
      </p:sp>
      <p:sp>
        <p:nvSpPr>
          <p:cNvPr id="16" name="ZoneTexte 15">
            <a:extLst>
              <a:ext uri="{FF2B5EF4-FFF2-40B4-BE49-F238E27FC236}">
                <a16:creationId xmlns:a16="http://schemas.microsoft.com/office/drawing/2014/main" id="{2C92A15C-0E90-5998-8512-03A7FA1D6266}"/>
              </a:ext>
            </a:extLst>
          </p:cNvPr>
          <p:cNvSpPr txBox="1"/>
          <p:nvPr/>
        </p:nvSpPr>
        <p:spPr>
          <a:xfrm>
            <a:off x="6340135" y="1457316"/>
            <a:ext cx="4490230" cy="338554"/>
          </a:xfrm>
          <a:prstGeom prst="rect">
            <a:avLst/>
          </a:prstGeom>
          <a:noFill/>
        </p:spPr>
        <p:txBody>
          <a:bodyPr wrap="square" rtlCol="0">
            <a:spAutoFit/>
          </a:bodyPr>
          <a:lstStyle/>
          <a:p>
            <a:r>
              <a:rPr lang="fr-FR" sz="1600" dirty="0"/>
              <a:t>Etat adhérent depuis 2023</a:t>
            </a:r>
          </a:p>
        </p:txBody>
      </p:sp>
      <p:sp>
        <p:nvSpPr>
          <p:cNvPr id="17" name="ZoneTexte 16">
            <a:extLst>
              <a:ext uri="{FF2B5EF4-FFF2-40B4-BE49-F238E27FC236}">
                <a16:creationId xmlns:a16="http://schemas.microsoft.com/office/drawing/2014/main" id="{EAA6733C-9EA9-309D-269F-050E3B4ED761}"/>
              </a:ext>
            </a:extLst>
          </p:cNvPr>
          <p:cNvSpPr txBox="1"/>
          <p:nvPr/>
        </p:nvSpPr>
        <p:spPr>
          <a:xfrm>
            <a:off x="6340135" y="1838316"/>
            <a:ext cx="4976576" cy="338554"/>
          </a:xfrm>
          <a:prstGeom prst="rect">
            <a:avLst/>
          </a:prstGeom>
          <a:noFill/>
        </p:spPr>
        <p:txBody>
          <a:bodyPr wrap="square" rtlCol="0">
            <a:spAutoFit/>
          </a:bodyPr>
          <a:lstStyle/>
          <a:p>
            <a:r>
              <a:rPr lang="fr-FR" sz="1600" dirty="0"/>
              <a:t>Etats associés au Mercosur</a:t>
            </a:r>
          </a:p>
        </p:txBody>
      </p:sp>
      <p:sp>
        <p:nvSpPr>
          <p:cNvPr id="18" name="Rectangle 17">
            <a:extLst>
              <a:ext uri="{FF2B5EF4-FFF2-40B4-BE49-F238E27FC236}">
                <a16:creationId xmlns:a16="http://schemas.microsoft.com/office/drawing/2014/main" id="{47707BA0-6160-BBC7-9B6E-39DAD064D452}"/>
              </a:ext>
            </a:extLst>
          </p:cNvPr>
          <p:cNvSpPr/>
          <p:nvPr/>
        </p:nvSpPr>
        <p:spPr>
          <a:xfrm>
            <a:off x="6055986" y="1172289"/>
            <a:ext cx="273745" cy="230999"/>
          </a:xfrm>
          <a:prstGeom prst="rect">
            <a:avLst/>
          </a:prstGeom>
          <a:solidFill>
            <a:srgbClr val="00B05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80089EF5-51F2-8EB9-B817-83BACFF16260}"/>
              </a:ext>
            </a:extLst>
          </p:cNvPr>
          <p:cNvSpPr/>
          <p:nvPr/>
        </p:nvSpPr>
        <p:spPr>
          <a:xfrm>
            <a:off x="6051584" y="1521601"/>
            <a:ext cx="273745" cy="230999"/>
          </a:xfrm>
          <a:prstGeom prst="rect">
            <a:avLst/>
          </a:prstGeom>
          <a:solidFill>
            <a:srgbClr val="00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2FB6EBE5-5C4F-0F77-8B0E-C73B6E3DD342}"/>
              </a:ext>
            </a:extLst>
          </p:cNvPr>
          <p:cNvSpPr/>
          <p:nvPr/>
        </p:nvSpPr>
        <p:spPr>
          <a:xfrm>
            <a:off x="6051584" y="1874569"/>
            <a:ext cx="273745" cy="230999"/>
          </a:xfrm>
          <a:prstGeom prst="rect">
            <a:avLst/>
          </a:prstGeom>
          <a:solidFill>
            <a:srgbClr val="97EB96"/>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ZoneTexte 20">
            <a:extLst>
              <a:ext uri="{FF2B5EF4-FFF2-40B4-BE49-F238E27FC236}">
                <a16:creationId xmlns:a16="http://schemas.microsoft.com/office/drawing/2014/main" id="{35BE284F-DDEB-0C4A-F094-7D8D25112282}"/>
              </a:ext>
            </a:extLst>
          </p:cNvPr>
          <p:cNvSpPr txBox="1"/>
          <p:nvPr/>
        </p:nvSpPr>
        <p:spPr>
          <a:xfrm>
            <a:off x="6379077" y="2667000"/>
            <a:ext cx="5258579" cy="584775"/>
          </a:xfrm>
          <a:prstGeom prst="rect">
            <a:avLst/>
          </a:prstGeom>
          <a:noFill/>
        </p:spPr>
        <p:txBody>
          <a:bodyPr wrap="square" rtlCol="0">
            <a:spAutoFit/>
          </a:bodyPr>
          <a:lstStyle/>
          <a:p>
            <a:pPr algn="just"/>
            <a:r>
              <a:rPr lang="fr-FR" sz="1600" dirty="0"/>
              <a:t>La 5</a:t>
            </a:r>
            <a:r>
              <a:rPr lang="fr-FR" sz="1600" baseline="30000" dirty="0"/>
              <a:t>e</a:t>
            </a:r>
            <a:r>
              <a:rPr lang="fr-FR" sz="1600" dirty="0"/>
              <a:t> puissance économique mondiale (4,5 milliards de $ de PIB en 2019)  </a:t>
            </a:r>
          </a:p>
        </p:txBody>
      </p:sp>
      <p:sp>
        <p:nvSpPr>
          <p:cNvPr id="22" name="ZoneTexte 21">
            <a:extLst>
              <a:ext uri="{FF2B5EF4-FFF2-40B4-BE49-F238E27FC236}">
                <a16:creationId xmlns:a16="http://schemas.microsoft.com/office/drawing/2014/main" id="{381CC79B-0CEF-AA06-CC6A-FD167A267463}"/>
              </a:ext>
            </a:extLst>
          </p:cNvPr>
          <p:cNvSpPr txBox="1"/>
          <p:nvPr/>
        </p:nvSpPr>
        <p:spPr>
          <a:xfrm>
            <a:off x="6379077" y="3251393"/>
            <a:ext cx="5258579" cy="584775"/>
          </a:xfrm>
          <a:prstGeom prst="rect">
            <a:avLst/>
          </a:prstGeom>
          <a:noFill/>
        </p:spPr>
        <p:txBody>
          <a:bodyPr wrap="square" rtlCol="0">
            <a:spAutoFit/>
          </a:bodyPr>
          <a:lstStyle/>
          <a:p>
            <a:pPr algn="just"/>
            <a:r>
              <a:rPr lang="fr-FR" sz="1600" dirty="0"/>
              <a:t>Le 1</a:t>
            </a:r>
            <a:r>
              <a:rPr lang="fr-FR" sz="1600" baseline="30000" dirty="0"/>
              <a:t>er</a:t>
            </a:r>
            <a:r>
              <a:rPr lang="fr-FR" sz="1600" dirty="0"/>
              <a:t> exportateur mondial de nombreux  produits agricoles (soja, bœuf, volailles, maïs, café)</a:t>
            </a:r>
          </a:p>
        </p:txBody>
      </p:sp>
      <p:sp>
        <p:nvSpPr>
          <p:cNvPr id="25" name="Ellipse 24">
            <a:extLst>
              <a:ext uri="{FF2B5EF4-FFF2-40B4-BE49-F238E27FC236}">
                <a16:creationId xmlns:a16="http://schemas.microsoft.com/office/drawing/2014/main" id="{80E450DC-3A5C-5981-3441-883DABFDFA52}"/>
              </a:ext>
            </a:extLst>
          </p:cNvPr>
          <p:cNvSpPr/>
          <p:nvPr/>
        </p:nvSpPr>
        <p:spPr>
          <a:xfrm>
            <a:off x="6064405" y="2762320"/>
            <a:ext cx="303355" cy="172543"/>
          </a:xfrm>
          <a:prstGeom prst="ellipse">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Flèche : droite 25">
            <a:extLst>
              <a:ext uri="{FF2B5EF4-FFF2-40B4-BE49-F238E27FC236}">
                <a16:creationId xmlns:a16="http://schemas.microsoft.com/office/drawing/2014/main" id="{415E6185-B799-32DF-C833-78097604D580}"/>
              </a:ext>
            </a:extLst>
          </p:cNvPr>
          <p:cNvSpPr/>
          <p:nvPr/>
        </p:nvSpPr>
        <p:spPr>
          <a:xfrm rot="10800000">
            <a:off x="6036780" y="3293075"/>
            <a:ext cx="303355" cy="273310"/>
          </a:xfrm>
          <a:prstGeom prst="rightArrow">
            <a:avLst/>
          </a:prstGeom>
          <a:solidFill>
            <a:schemeClr val="accent6">
              <a:lumMod val="75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27" name="Groupe 26">
            <a:extLst>
              <a:ext uri="{FF2B5EF4-FFF2-40B4-BE49-F238E27FC236}">
                <a16:creationId xmlns:a16="http://schemas.microsoft.com/office/drawing/2014/main" id="{04F1BC41-EA79-C4B0-0124-0ABB105D6760}"/>
              </a:ext>
            </a:extLst>
          </p:cNvPr>
          <p:cNvGrpSpPr/>
          <p:nvPr/>
        </p:nvGrpSpPr>
        <p:grpSpPr>
          <a:xfrm rot="11575388">
            <a:off x="6096285" y="3914873"/>
            <a:ext cx="189553" cy="388040"/>
            <a:chOff x="4596883" y="4650040"/>
            <a:chExt cx="189553" cy="388040"/>
          </a:xfrm>
        </p:grpSpPr>
        <p:cxnSp>
          <p:nvCxnSpPr>
            <p:cNvPr id="28" name="Connecteur droit 27">
              <a:extLst>
                <a:ext uri="{FF2B5EF4-FFF2-40B4-BE49-F238E27FC236}">
                  <a16:creationId xmlns:a16="http://schemas.microsoft.com/office/drawing/2014/main" id="{497E8326-090E-CE95-9121-D748DE8C1731}"/>
                </a:ext>
              </a:extLst>
            </p:cNvPr>
            <p:cNvCxnSpPr>
              <a:cxnSpLocks/>
            </p:cNvCxnSpPr>
            <p:nvPr/>
          </p:nvCxnSpPr>
          <p:spPr>
            <a:xfrm rot="7211473" flipH="1">
              <a:off x="4445438" y="4844060"/>
              <a:ext cx="38804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29" name="Triangle isocèle 28">
              <a:extLst>
                <a:ext uri="{FF2B5EF4-FFF2-40B4-BE49-F238E27FC236}">
                  <a16:creationId xmlns:a16="http://schemas.microsoft.com/office/drawing/2014/main" id="{A22F1320-75AE-BF0F-EBDE-80E620770656}"/>
                </a:ext>
              </a:extLst>
            </p:cNvPr>
            <p:cNvSpPr/>
            <p:nvPr/>
          </p:nvSpPr>
          <p:spPr>
            <a:xfrm rot="7273829">
              <a:off x="4671638" y="4751222"/>
              <a:ext cx="117866" cy="111731"/>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Triangle isocèle 29">
              <a:extLst>
                <a:ext uri="{FF2B5EF4-FFF2-40B4-BE49-F238E27FC236}">
                  <a16:creationId xmlns:a16="http://schemas.microsoft.com/office/drawing/2014/main" id="{E0D0CBE1-79CC-A872-F65D-921FE9E7F2D5}"/>
                </a:ext>
              </a:extLst>
            </p:cNvPr>
            <p:cNvSpPr/>
            <p:nvPr/>
          </p:nvSpPr>
          <p:spPr>
            <a:xfrm rot="7273829">
              <a:off x="4589651" y="4892845"/>
              <a:ext cx="122092" cy="107628"/>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37" name="ZoneTexte 36">
            <a:extLst>
              <a:ext uri="{FF2B5EF4-FFF2-40B4-BE49-F238E27FC236}">
                <a16:creationId xmlns:a16="http://schemas.microsoft.com/office/drawing/2014/main" id="{79D14CDD-BD0E-26D8-9A80-3A27EF6462A4}"/>
              </a:ext>
            </a:extLst>
          </p:cNvPr>
          <p:cNvSpPr txBox="1"/>
          <p:nvPr/>
        </p:nvSpPr>
        <p:spPr>
          <a:xfrm>
            <a:off x="6392131" y="3867158"/>
            <a:ext cx="5258579" cy="584775"/>
          </a:xfrm>
          <a:prstGeom prst="rect">
            <a:avLst/>
          </a:prstGeom>
          <a:noFill/>
        </p:spPr>
        <p:txBody>
          <a:bodyPr wrap="square" rtlCol="0">
            <a:spAutoFit/>
          </a:bodyPr>
          <a:lstStyle/>
          <a:p>
            <a:pPr algn="just"/>
            <a:r>
              <a:rPr lang="fr-FR" sz="1600" dirty="0"/>
              <a:t>Des échanges très majoritairement tournés vers l’extérieur (90% des exportations totales)</a:t>
            </a:r>
          </a:p>
        </p:txBody>
      </p:sp>
      <p:sp>
        <p:nvSpPr>
          <p:cNvPr id="23" name="ZoneTexte 22">
            <a:extLst>
              <a:ext uri="{FF2B5EF4-FFF2-40B4-BE49-F238E27FC236}">
                <a16:creationId xmlns:a16="http://schemas.microsoft.com/office/drawing/2014/main" id="{AF5DEAF6-F07B-8DE0-29F6-7ACE10230ABC}"/>
              </a:ext>
            </a:extLst>
          </p:cNvPr>
          <p:cNvSpPr txBox="1"/>
          <p:nvPr/>
        </p:nvSpPr>
        <p:spPr>
          <a:xfrm>
            <a:off x="6369745" y="5419541"/>
            <a:ext cx="5228970" cy="584775"/>
          </a:xfrm>
          <a:prstGeom prst="rect">
            <a:avLst/>
          </a:prstGeom>
          <a:noFill/>
        </p:spPr>
        <p:txBody>
          <a:bodyPr wrap="square" rtlCol="0">
            <a:spAutoFit/>
          </a:bodyPr>
          <a:lstStyle/>
          <a:p>
            <a:pPr algn="just"/>
            <a:r>
              <a:rPr lang="fr-FR" sz="1600" dirty="0"/>
              <a:t>Etat qui concentre les trois quarts des ressources humaines et économiques du bloc </a:t>
            </a:r>
          </a:p>
        </p:txBody>
      </p:sp>
      <p:sp>
        <p:nvSpPr>
          <p:cNvPr id="24" name="ZoneTexte 23">
            <a:extLst>
              <a:ext uri="{FF2B5EF4-FFF2-40B4-BE49-F238E27FC236}">
                <a16:creationId xmlns:a16="http://schemas.microsoft.com/office/drawing/2014/main" id="{AEE9ACEA-6522-9C6B-89CD-0E840D5C54B8}"/>
              </a:ext>
            </a:extLst>
          </p:cNvPr>
          <p:cNvSpPr txBox="1"/>
          <p:nvPr/>
        </p:nvSpPr>
        <p:spPr>
          <a:xfrm>
            <a:off x="6369745" y="6055516"/>
            <a:ext cx="5258579" cy="338554"/>
          </a:xfrm>
          <a:prstGeom prst="rect">
            <a:avLst/>
          </a:prstGeom>
          <a:noFill/>
        </p:spPr>
        <p:txBody>
          <a:bodyPr wrap="square" rtlCol="0">
            <a:spAutoFit/>
          </a:bodyPr>
          <a:lstStyle/>
          <a:p>
            <a:pPr algn="just"/>
            <a:r>
              <a:rPr lang="fr-FR" sz="1600" dirty="0"/>
              <a:t>Des rivalités politiques entre Etats membres</a:t>
            </a:r>
          </a:p>
        </p:txBody>
      </p:sp>
      <p:sp>
        <p:nvSpPr>
          <p:cNvPr id="31" name="ZoneTexte 30">
            <a:extLst>
              <a:ext uri="{FF2B5EF4-FFF2-40B4-BE49-F238E27FC236}">
                <a16:creationId xmlns:a16="http://schemas.microsoft.com/office/drawing/2014/main" id="{B2428763-4FDF-CFE3-6D0D-6D74EF4F8AC7}"/>
              </a:ext>
            </a:extLst>
          </p:cNvPr>
          <p:cNvSpPr txBox="1"/>
          <p:nvPr/>
        </p:nvSpPr>
        <p:spPr>
          <a:xfrm>
            <a:off x="6369745" y="5000528"/>
            <a:ext cx="5258579" cy="338554"/>
          </a:xfrm>
          <a:prstGeom prst="rect">
            <a:avLst/>
          </a:prstGeom>
          <a:noFill/>
        </p:spPr>
        <p:txBody>
          <a:bodyPr wrap="square" rtlCol="0">
            <a:spAutoFit/>
          </a:bodyPr>
          <a:lstStyle/>
          <a:p>
            <a:pPr algn="just"/>
            <a:r>
              <a:rPr lang="fr-FR" sz="1600" dirty="0"/>
              <a:t>Etat suspendu de l’organisation du Mercosur depuis 2016</a:t>
            </a:r>
          </a:p>
        </p:txBody>
      </p:sp>
      <p:sp>
        <p:nvSpPr>
          <p:cNvPr id="32" name="Rectangle 31">
            <a:extLst>
              <a:ext uri="{FF2B5EF4-FFF2-40B4-BE49-F238E27FC236}">
                <a16:creationId xmlns:a16="http://schemas.microsoft.com/office/drawing/2014/main" id="{B6DF0945-9F9F-EEDD-C815-B3D0E568C065}"/>
              </a:ext>
            </a:extLst>
          </p:cNvPr>
          <p:cNvSpPr/>
          <p:nvPr/>
        </p:nvSpPr>
        <p:spPr>
          <a:xfrm>
            <a:off x="6067842" y="5054305"/>
            <a:ext cx="273745" cy="230999"/>
          </a:xfrm>
          <a:prstGeom prst="rect">
            <a:avLst/>
          </a:prstGeom>
          <a:solidFill>
            <a:srgbClr val="FF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3" name="Éclair 32">
            <a:extLst>
              <a:ext uri="{FF2B5EF4-FFF2-40B4-BE49-F238E27FC236}">
                <a16:creationId xmlns:a16="http://schemas.microsoft.com/office/drawing/2014/main" id="{547BC99D-5CFB-B588-0F7E-150FCCFD5804}"/>
              </a:ext>
            </a:extLst>
          </p:cNvPr>
          <p:cNvSpPr/>
          <p:nvPr/>
        </p:nvSpPr>
        <p:spPr>
          <a:xfrm>
            <a:off x="6137800" y="5952439"/>
            <a:ext cx="204462" cy="338554"/>
          </a:xfrm>
          <a:prstGeom prst="lightningBolt">
            <a:avLst/>
          </a:prstGeom>
          <a:solidFill>
            <a:srgbClr val="FFFF00"/>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4" name="Groupe 33">
            <a:extLst>
              <a:ext uri="{FF2B5EF4-FFF2-40B4-BE49-F238E27FC236}">
                <a16:creationId xmlns:a16="http://schemas.microsoft.com/office/drawing/2014/main" id="{B40C8016-B96B-486E-8AD3-494223511B69}"/>
              </a:ext>
            </a:extLst>
          </p:cNvPr>
          <p:cNvGrpSpPr/>
          <p:nvPr/>
        </p:nvGrpSpPr>
        <p:grpSpPr>
          <a:xfrm>
            <a:off x="6074781" y="5480929"/>
            <a:ext cx="280158" cy="234668"/>
            <a:chOff x="6074781" y="5480929"/>
            <a:chExt cx="280158" cy="234668"/>
          </a:xfrm>
        </p:grpSpPr>
        <p:sp>
          <p:nvSpPr>
            <p:cNvPr id="35" name="Rectangle 34">
              <a:extLst>
                <a:ext uri="{FF2B5EF4-FFF2-40B4-BE49-F238E27FC236}">
                  <a16:creationId xmlns:a16="http://schemas.microsoft.com/office/drawing/2014/main" id="{221B2EF0-EB8C-D720-C468-8D204CC6CA12}"/>
                </a:ext>
              </a:extLst>
            </p:cNvPr>
            <p:cNvSpPr/>
            <p:nvPr/>
          </p:nvSpPr>
          <p:spPr>
            <a:xfrm>
              <a:off x="6074781" y="5480929"/>
              <a:ext cx="273745" cy="230999"/>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36" name="Connecteur droit 35">
              <a:extLst>
                <a:ext uri="{FF2B5EF4-FFF2-40B4-BE49-F238E27FC236}">
                  <a16:creationId xmlns:a16="http://schemas.microsoft.com/office/drawing/2014/main" id="{DF1C5CB1-093E-8AF6-E950-26943B7A2938}"/>
                </a:ext>
              </a:extLst>
            </p:cNvPr>
            <p:cNvCxnSpPr>
              <a:endCxn id="35" idx="0"/>
            </p:cNvCxnSpPr>
            <p:nvPr/>
          </p:nvCxnSpPr>
          <p:spPr>
            <a:xfrm flipV="1">
              <a:off x="6074781" y="5480929"/>
              <a:ext cx="97419" cy="81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4CAA5DF2-C7D2-BAB6-F2C5-F33969844306}"/>
                </a:ext>
              </a:extLst>
            </p:cNvPr>
            <p:cNvCxnSpPr>
              <a:cxnSpLocks/>
            </p:cNvCxnSpPr>
            <p:nvPr/>
          </p:nvCxnSpPr>
          <p:spPr>
            <a:xfrm flipV="1">
              <a:off x="6074781" y="5487525"/>
              <a:ext cx="165250" cy="1329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16D138BF-F497-DB2A-17D0-6B20402AC219}"/>
                </a:ext>
              </a:extLst>
            </p:cNvPr>
            <p:cNvCxnSpPr>
              <a:cxnSpLocks/>
            </p:cNvCxnSpPr>
            <p:nvPr/>
          </p:nvCxnSpPr>
          <p:spPr>
            <a:xfrm flipV="1">
              <a:off x="6077242" y="5480929"/>
              <a:ext cx="248087" cy="2019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7C509C77-174B-60DD-8BE9-AF1C33CEFD2F}"/>
                </a:ext>
              </a:extLst>
            </p:cNvPr>
            <p:cNvCxnSpPr>
              <a:cxnSpLocks/>
            </p:cNvCxnSpPr>
            <p:nvPr/>
          </p:nvCxnSpPr>
          <p:spPr>
            <a:xfrm flipV="1">
              <a:off x="6135775" y="5521764"/>
              <a:ext cx="219164" cy="191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B3095F27-13AA-8ECC-EFAA-B2ADBDDE8EEF}"/>
                </a:ext>
              </a:extLst>
            </p:cNvPr>
            <p:cNvCxnSpPr>
              <a:cxnSpLocks/>
              <a:endCxn id="35" idx="3"/>
            </p:cNvCxnSpPr>
            <p:nvPr/>
          </p:nvCxnSpPr>
          <p:spPr>
            <a:xfrm flipV="1">
              <a:off x="6215747" y="5596429"/>
              <a:ext cx="132779" cy="119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ZoneTexte 41">
            <a:extLst>
              <a:ext uri="{FF2B5EF4-FFF2-40B4-BE49-F238E27FC236}">
                <a16:creationId xmlns:a16="http://schemas.microsoft.com/office/drawing/2014/main" id="{5BF25223-87B9-8F89-1B46-CB01ADB69BE1}"/>
              </a:ext>
            </a:extLst>
          </p:cNvPr>
          <p:cNvSpPr txBox="1"/>
          <p:nvPr/>
        </p:nvSpPr>
        <p:spPr>
          <a:xfrm>
            <a:off x="577292" y="-38100"/>
            <a:ext cx="11283939"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b="1" u="sng" dirty="0">
                <a:solidFill>
                  <a:srgbClr val="FF0000"/>
                </a:solidFill>
                <a:latin typeface="Century Gothic" panose="020B0502020202020204" pitchFamily="34" charset="0"/>
              </a:rPr>
              <a:t>Etape 5</a:t>
            </a:r>
            <a:r>
              <a:rPr lang="fr-FR" b="1" dirty="0">
                <a:solidFill>
                  <a:srgbClr val="FF0000"/>
                </a:solidFill>
                <a:latin typeface="Century Gothic" panose="020B0502020202020204" pitchFamily="34" charset="0"/>
              </a:rPr>
              <a:t> : Dessinez le croquis (d’abord les figurés de surface)</a:t>
            </a:r>
            <a:endParaRPr lang="fr-FR" b="1" dirty="0">
              <a:solidFill>
                <a:srgbClr val="FF0000"/>
              </a:solidFill>
            </a:endParaRPr>
          </a:p>
        </p:txBody>
      </p:sp>
    </p:spTree>
    <p:extLst>
      <p:ext uri="{BB962C8B-B14F-4D97-AF65-F5344CB8AC3E}">
        <p14:creationId xmlns:p14="http://schemas.microsoft.com/office/powerpoint/2010/main" val="2670070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6C6F1E8-D435-50A3-9D38-38B24D1B08EC}"/>
            </a:ext>
          </a:extLst>
        </p:cNvPr>
        <p:cNvGrpSpPr/>
        <p:nvPr/>
      </p:nvGrpSpPr>
      <p:grpSpPr>
        <a:xfrm>
          <a:off x="0" y="0"/>
          <a:ext cx="0" cy="0"/>
          <a:chOff x="0" y="0"/>
          <a:chExt cx="0" cy="0"/>
        </a:xfrm>
      </p:grpSpPr>
      <p:pic>
        <p:nvPicPr>
          <p:cNvPr id="6" name="Image 5">
            <a:extLst>
              <a:ext uri="{FF2B5EF4-FFF2-40B4-BE49-F238E27FC236}">
                <a16:creationId xmlns:a16="http://schemas.microsoft.com/office/drawing/2014/main" id="{BB926FA5-3C0E-B93F-6CD1-2C63FF014192}"/>
              </a:ext>
            </a:extLst>
          </p:cNvPr>
          <p:cNvPicPr>
            <a:picLocks noChangeAspect="1"/>
          </p:cNvPicPr>
          <p:nvPr/>
        </p:nvPicPr>
        <p:blipFill>
          <a:blip r:embed="rId3"/>
          <a:stretch>
            <a:fillRect/>
          </a:stretch>
        </p:blipFill>
        <p:spPr>
          <a:xfrm>
            <a:off x="0" y="0"/>
            <a:ext cx="12192000" cy="6869690"/>
          </a:xfrm>
          <a:prstGeom prst="rect">
            <a:avLst/>
          </a:prstGeom>
        </p:spPr>
      </p:pic>
      <p:sp>
        <p:nvSpPr>
          <p:cNvPr id="2" name="Rectangle 1">
            <a:extLst>
              <a:ext uri="{FF2B5EF4-FFF2-40B4-BE49-F238E27FC236}">
                <a16:creationId xmlns:a16="http://schemas.microsoft.com/office/drawing/2014/main" id="{24272A54-686F-692B-7243-6C11DB310066}"/>
              </a:ext>
            </a:extLst>
          </p:cNvPr>
          <p:cNvSpPr/>
          <p:nvPr/>
        </p:nvSpPr>
        <p:spPr>
          <a:xfrm>
            <a:off x="0" y="2288"/>
            <a:ext cx="12192000" cy="6885384"/>
          </a:xfrm>
          <a:prstGeom prst="rect">
            <a:avLst/>
          </a:prstGeom>
          <a:solidFill>
            <a:schemeClr val="bg1">
              <a:alpha val="8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fr-FR" b="1" dirty="0">
                <a:solidFill>
                  <a:schemeClr val="tx2"/>
                </a:solidFill>
                <a:latin typeface="Tw Cen MT" pitchFamily="34" charset="0"/>
              </a:rPr>
              <a:t> </a:t>
            </a:r>
          </a:p>
          <a:p>
            <a:pPr algn="just">
              <a:buFont typeface="Wingdings" pitchFamily="2" charset="2"/>
              <a:buChar char="q"/>
            </a:pPr>
            <a:endParaRPr lang="fr-FR" b="1" dirty="0">
              <a:solidFill>
                <a:schemeClr val="tx2"/>
              </a:solidFill>
              <a:latin typeface="Tw Cen MT" pitchFamily="34" charset="0"/>
            </a:endParaRPr>
          </a:p>
          <a:p>
            <a:pPr algn="ctr"/>
            <a:endParaRPr lang="fr-FR" dirty="0">
              <a:solidFill>
                <a:schemeClr val="tx2"/>
              </a:solidFill>
            </a:endParaRPr>
          </a:p>
        </p:txBody>
      </p:sp>
      <p:grpSp>
        <p:nvGrpSpPr>
          <p:cNvPr id="4" name="Groupe 3">
            <a:extLst>
              <a:ext uri="{FF2B5EF4-FFF2-40B4-BE49-F238E27FC236}">
                <a16:creationId xmlns:a16="http://schemas.microsoft.com/office/drawing/2014/main" id="{1D1A6415-236B-E1CB-7FAD-ADEFB1E2AC6C}"/>
              </a:ext>
            </a:extLst>
          </p:cNvPr>
          <p:cNvGrpSpPr/>
          <p:nvPr/>
        </p:nvGrpSpPr>
        <p:grpSpPr>
          <a:xfrm>
            <a:off x="644781" y="569101"/>
            <a:ext cx="5040608" cy="6089110"/>
            <a:chOff x="0" y="67447"/>
            <a:chExt cx="3296644" cy="4353394"/>
          </a:xfrm>
        </p:grpSpPr>
        <p:pic>
          <p:nvPicPr>
            <p:cNvPr id="8" name="Image 7">
              <a:extLst>
                <a:ext uri="{FF2B5EF4-FFF2-40B4-BE49-F238E27FC236}">
                  <a16:creationId xmlns:a16="http://schemas.microsoft.com/office/drawing/2014/main" id="{F0338F22-776A-ABE6-B36D-0BF989DE74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7447"/>
              <a:ext cx="3296644" cy="4353394"/>
            </a:xfrm>
            <a:prstGeom prst="rect">
              <a:avLst/>
            </a:prstGeom>
            <a:ln w="6350">
              <a:solidFill>
                <a:schemeClr val="tx1"/>
              </a:solidFill>
            </a:ln>
          </p:spPr>
        </p:pic>
        <p:sp>
          <p:nvSpPr>
            <p:cNvPr id="9" name="Forme libre : forme 8">
              <a:extLst>
                <a:ext uri="{FF2B5EF4-FFF2-40B4-BE49-F238E27FC236}">
                  <a16:creationId xmlns:a16="http://schemas.microsoft.com/office/drawing/2014/main" id="{14D21092-7C3B-597D-DDF4-4EE95AC49525}"/>
                </a:ext>
              </a:extLst>
            </p:cNvPr>
            <p:cNvSpPr/>
            <p:nvPr/>
          </p:nvSpPr>
          <p:spPr>
            <a:xfrm>
              <a:off x="55659" y="1765189"/>
              <a:ext cx="1232452" cy="2274073"/>
            </a:xfrm>
            <a:custGeom>
              <a:avLst/>
              <a:gdLst>
                <a:gd name="connsiteX0" fmla="*/ 0 w 1232452"/>
                <a:gd name="connsiteY0" fmla="*/ 23854 h 2274073"/>
                <a:gd name="connsiteX1" fmla="*/ 15902 w 1232452"/>
                <a:gd name="connsiteY1" fmla="*/ 2274073 h 2274073"/>
                <a:gd name="connsiteX2" fmla="*/ 866692 w 1232452"/>
                <a:gd name="connsiteY2" fmla="*/ 2242268 h 2274073"/>
                <a:gd name="connsiteX3" fmla="*/ 1057523 w 1232452"/>
                <a:gd name="connsiteY3" fmla="*/ 1860605 h 2274073"/>
                <a:gd name="connsiteX4" fmla="*/ 946205 w 1232452"/>
                <a:gd name="connsiteY4" fmla="*/ 1319917 h 2274073"/>
                <a:gd name="connsiteX5" fmla="*/ 1224501 w 1232452"/>
                <a:gd name="connsiteY5" fmla="*/ 1208598 h 2274073"/>
                <a:gd name="connsiteX6" fmla="*/ 1232452 w 1232452"/>
                <a:gd name="connsiteY6" fmla="*/ 962108 h 2274073"/>
                <a:gd name="connsiteX7" fmla="*/ 954156 w 1232452"/>
                <a:gd name="connsiteY7" fmla="*/ 818984 h 2274073"/>
                <a:gd name="connsiteX8" fmla="*/ 914400 w 1232452"/>
                <a:gd name="connsiteY8" fmla="*/ 103367 h 2274073"/>
                <a:gd name="connsiteX9" fmla="*/ 246490 w 1232452"/>
                <a:gd name="connsiteY9" fmla="*/ 0 h 2274073"/>
                <a:gd name="connsiteX10" fmla="*/ 0 w 1232452"/>
                <a:gd name="connsiteY10" fmla="*/ 23854 h 2274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32452" h="2274073">
                  <a:moveTo>
                    <a:pt x="0" y="23854"/>
                  </a:moveTo>
                  <a:lnTo>
                    <a:pt x="15902" y="2274073"/>
                  </a:lnTo>
                  <a:lnTo>
                    <a:pt x="866692" y="2242268"/>
                  </a:lnTo>
                  <a:lnTo>
                    <a:pt x="1057523" y="1860605"/>
                  </a:lnTo>
                  <a:lnTo>
                    <a:pt x="946205" y="1319917"/>
                  </a:lnTo>
                  <a:lnTo>
                    <a:pt x="1224501" y="1208598"/>
                  </a:lnTo>
                  <a:lnTo>
                    <a:pt x="1232452" y="962108"/>
                  </a:lnTo>
                  <a:lnTo>
                    <a:pt x="954156" y="818984"/>
                  </a:lnTo>
                  <a:lnTo>
                    <a:pt x="914400" y="103367"/>
                  </a:lnTo>
                  <a:lnTo>
                    <a:pt x="246490" y="0"/>
                  </a:lnTo>
                  <a:lnTo>
                    <a:pt x="0" y="23854"/>
                  </a:lnTo>
                  <a:close/>
                </a:path>
              </a:pathLst>
            </a:custGeom>
            <a:solidFill>
              <a:schemeClr val="bg1"/>
            </a:solidFill>
            <a:ln w="6350">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grpSp>
      <p:sp>
        <p:nvSpPr>
          <p:cNvPr id="5" name="Rectangle 4">
            <a:extLst>
              <a:ext uri="{FF2B5EF4-FFF2-40B4-BE49-F238E27FC236}">
                <a16:creationId xmlns:a16="http://schemas.microsoft.com/office/drawing/2014/main" id="{EB5B5C8C-1506-40FB-B30A-04F633641C6E}"/>
              </a:ext>
            </a:extLst>
          </p:cNvPr>
          <p:cNvSpPr/>
          <p:nvPr/>
        </p:nvSpPr>
        <p:spPr>
          <a:xfrm>
            <a:off x="5714999" y="569101"/>
            <a:ext cx="6146234" cy="6097131"/>
          </a:xfrm>
          <a:prstGeom prst="rect">
            <a:avLst/>
          </a:prstGeom>
          <a:solidFill>
            <a:schemeClr val="bg1"/>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dirty="0"/>
          </a:p>
        </p:txBody>
      </p:sp>
      <p:sp>
        <p:nvSpPr>
          <p:cNvPr id="7" name="Zone de texte 6">
            <a:extLst>
              <a:ext uri="{FF2B5EF4-FFF2-40B4-BE49-F238E27FC236}">
                <a16:creationId xmlns:a16="http://schemas.microsoft.com/office/drawing/2014/main" id="{A8C3DE4A-4FF4-10E5-9ADB-881075043086}"/>
              </a:ext>
            </a:extLst>
          </p:cNvPr>
          <p:cNvSpPr txBox="1"/>
          <p:nvPr/>
        </p:nvSpPr>
        <p:spPr>
          <a:xfrm>
            <a:off x="623378" y="221029"/>
            <a:ext cx="10965371" cy="378151"/>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07000"/>
              </a:lnSpc>
              <a:spcAft>
                <a:spcPts val="800"/>
              </a:spcAft>
            </a:pP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Titre</a:t>
            </a:r>
            <a:r>
              <a:rPr lang="fr-FR" sz="1400" b="1" dirty="0">
                <a:effectLst/>
                <a:latin typeface="Century Gothic" panose="020B0502020202020204" pitchFamily="34" charset="0"/>
                <a:ea typeface="Calibri" panose="020F0502020204030204" pitchFamily="34" charset="0"/>
                <a:cs typeface="Times New Roman" panose="02020603050405020304" pitchFamily="18" charset="0"/>
              </a:rPr>
              <a:t> :  </a:t>
            </a:r>
            <a:r>
              <a:rPr lang="fr-FR" sz="1400" b="1" u="sng" dirty="0">
                <a:effectLst/>
                <a:latin typeface="Century Gothic" panose="020B0502020202020204" pitchFamily="34" charset="0"/>
                <a:ea typeface="Calibri" panose="020F0502020204030204" pitchFamily="34" charset="0"/>
                <a:cs typeface="Times New Roman" panose="02020603050405020304" pitchFamily="18" charset="0"/>
              </a:rPr>
              <a:t>___________________________________________________________________________________________________________________</a:t>
            </a:r>
            <a:endParaRPr lang="fr-FR"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ZoneTexte 9">
            <a:extLst>
              <a:ext uri="{FF2B5EF4-FFF2-40B4-BE49-F238E27FC236}">
                <a16:creationId xmlns:a16="http://schemas.microsoft.com/office/drawing/2014/main" id="{5C80CDA0-053E-CB7B-CE44-37DD16319D21}"/>
              </a:ext>
            </a:extLst>
          </p:cNvPr>
          <p:cNvSpPr txBox="1"/>
          <p:nvPr/>
        </p:nvSpPr>
        <p:spPr>
          <a:xfrm>
            <a:off x="5732761" y="599180"/>
            <a:ext cx="4022255"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1-</a:t>
            </a:r>
            <a:r>
              <a:rPr lang="fr-FR" sz="1600" b="1" dirty="0">
                <a:latin typeface="Century Gothic" panose="020B0502020202020204" pitchFamily="34" charset="0"/>
              </a:rPr>
              <a:t> Un processus d’intégration régionale</a:t>
            </a:r>
          </a:p>
        </p:txBody>
      </p:sp>
      <p:sp>
        <p:nvSpPr>
          <p:cNvPr id="11" name="ZoneTexte 10">
            <a:extLst>
              <a:ext uri="{FF2B5EF4-FFF2-40B4-BE49-F238E27FC236}">
                <a16:creationId xmlns:a16="http://schemas.microsoft.com/office/drawing/2014/main" id="{5FE173B5-FABD-973B-9599-55F1FC5EFA62}"/>
              </a:ext>
            </a:extLst>
          </p:cNvPr>
          <p:cNvSpPr txBox="1"/>
          <p:nvPr/>
        </p:nvSpPr>
        <p:spPr>
          <a:xfrm>
            <a:off x="5763241" y="2133600"/>
            <a:ext cx="6146234"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2-</a:t>
            </a:r>
            <a:r>
              <a:rPr lang="fr-FR" sz="1600" b="1" dirty="0">
                <a:latin typeface="Century Gothic" panose="020B0502020202020204" pitchFamily="34" charset="0"/>
              </a:rPr>
              <a:t> Une association de coopération économique dynamique</a:t>
            </a:r>
          </a:p>
        </p:txBody>
      </p:sp>
      <p:sp>
        <p:nvSpPr>
          <p:cNvPr id="12" name="ZoneTexte 11">
            <a:extLst>
              <a:ext uri="{FF2B5EF4-FFF2-40B4-BE49-F238E27FC236}">
                <a16:creationId xmlns:a16="http://schemas.microsoft.com/office/drawing/2014/main" id="{7D710113-9E62-3452-6275-46C31084D86B}"/>
              </a:ext>
            </a:extLst>
          </p:cNvPr>
          <p:cNvSpPr txBox="1"/>
          <p:nvPr/>
        </p:nvSpPr>
        <p:spPr>
          <a:xfrm>
            <a:off x="5789743" y="4419600"/>
            <a:ext cx="4514377" cy="338554"/>
          </a:xfrm>
          <a:prstGeom prst="rect">
            <a:avLst/>
          </a:prstGeom>
          <a:noFill/>
        </p:spPr>
        <p:txBody>
          <a:bodyPr wrap="none" rtlCol="0">
            <a:spAutoFit/>
          </a:bodyPr>
          <a:lstStyle/>
          <a:p>
            <a:r>
              <a:rPr lang="fr-FR" sz="1600" b="1" dirty="0">
                <a:latin typeface="Times New Roman" panose="02020603050405020304" pitchFamily="18" charset="0"/>
                <a:cs typeface="Times New Roman" panose="02020603050405020304" pitchFamily="18" charset="0"/>
              </a:rPr>
              <a:t>3-</a:t>
            </a:r>
            <a:r>
              <a:rPr lang="fr-FR" sz="1600" b="1" dirty="0">
                <a:latin typeface="Century Gothic" panose="020B0502020202020204" pitchFamily="34" charset="0"/>
              </a:rPr>
              <a:t> Des déséquilibres et des tensions internes</a:t>
            </a:r>
          </a:p>
        </p:txBody>
      </p:sp>
      <p:grpSp>
        <p:nvGrpSpPr>
          <p:cNvPr id="34" name="Groupe 33">
            <a:extLst>
              <a:ext uri="{FF2B5EF4-FFF2-40B4-BE49-F238E27FC236}">
                <a16:creationId xmlns:a16="http://schemas.microsoft.com/office/drawing/2014/main" id="{89031992-0E51-BD98-ED32-93E022CCBFB7}"/>
              </a:ext>
            </a:extLst>
          </p:cNvPr>
          <p:cNvGrpSpPr/>
          <p:nvPr/>
        </p:nvGrpSpPr>
        <p:grpSpPr>
          <a:xfrm>
            <a:off x="2216728" y="1246908"/>
            <a:ext cx="3422072" cy="3330535"/>
            <a:chOff x="2216728" y="1246908"/>
            <a:chExt cx="3422072" cy="3330535"/>
          </a:xfrm>
        </p:grpSpPr>
        <p:grpSp>
          <p:nvGrpSpPr>
            <p:cNvPr id="32" name="Groupe 31">
              <a:extLst>
                <a:ext uri="{FF2B5EF4-FFF2-40B4-BE49-F238E27FC236}">
                  <a16:creationId xmlns:a16="http://schemas.microsoft.com/office/drawing/2014/main" id="{3BFD20C3-CFE1-AF3C-471A-51E9F04A2123}"/>
                </a:ext>
              </a:extLst>
            </p:cNvPr>
            <p:cNvGrpSpPr/>
            <p:nvPr/>
          </p:nvGrpSpPr>
          <p:grpSpPr>
            <a:xfrm>
              <a:off x="2216728" y="1246908"/>
              <a:ext cx="3422072" cy="3330535"/>
              <a:chOff x="2216728" y="1246908"/>
              <a:chExt cx="3422072" cy="3330535"/>
            </a:xfrm>
          </p:grpSpPr>
          <p:grpSp>
            <p:nvGrpSpPr>
              <p:cNvPr id="30" name="Groupe 29">
                <a:extLst>
                  <a:ext uri="{FF2B5EF4-FFF2-40B4-BE49-F238E27FC236}">
                    <a16:creationId xmlns:a16="http://schemas.microsoft.com/office/drawing/2014/main" id="{8BE9E823-7AC0-B266-6686-16811E183EEB}"/>
                  </a:ext>
                </a:extLst>
              </p:cNvPr>
              <p:cNvGrpSpPr/>
              <p:nvPr/>
            </p:nvGrpSpPr>
            <p:grpSpPr>
              <a:xfrm>
                <a:off x="2216728" y="1246908"/>
                <a:ext cx="3422072" cy="3330535"/>
                <a:chOff x="2216728" y="1246908"/>
                <a:chExt cx="3422072" cy="3330535"/>
              </a:xfrm>
            </p:grpSpPr>
            <p:grpSp>
              <p:nvGrpSpPr>
                <p:cNvPr id="28" name="Groupe 27">
                  <a:extLst>
                    <a:ext uri="{FF2B5EF4-FFF2-40B4-BE49-F238E27FC236}">
                      <a16:creationId xmlns:a16="http://schemas.microsoft.com/office/drawing/2014/main" id="{239F00CA-8004-E246-1EEA-17166348A13B}"/>
                    </a:ext>
                  </a:extLst>
                </p:cNvPr>
                <p:cNvGrpSpPr/>
                <p:nvPr/>
              </p:nvGrpSpPr>
              <p:grpSpPr>
                <a:xfrm>
                  <a:off x="2216728" y="1246908"/>
                  <a:ext cx="3422072" cy="3330535"/>
                  <a:chOff x="2216728" y="1246908"/>
                  <a:chExt cx="3422072" cy="3330535"/>
                </a:xfrm>
                <a:solidFill>
                  <a:schemeClr val="accent1"/>
                </a:solidFill>
              </p:grpSpPr>
              <p:sp>
                <p:nvSpPr>
                  <p:cNvPr id="25" name="Forme libre : forme 24">
                    <a:extLst>
                      <a:ext uri="{FF2B5EF4-FFF2-40B4-BE49-F238E27FC236}">
                        <a16:creationId xmlns:a16="http://schemas.microsoft.com/office/drawing/2014/main" id="{E80DE804-1296-D8F8-94BD-E236D09C26A1}"/>
                      </a:ext>
                    </a:extLst>
                  </p:cNvPr>
                  <p:cNvSpPr/>
                  <p:nvPr/>
                </p:nvSpPr>
                <p:spPr>
                  <a:xfrm>
                    <a:off x="2216728" y="1246908"/>
                    <a:ext cx="1497456" cy="2097479"/>
                  </a:xfrm>
                  <a:custGeom>
                    <a:avLst/>
                    <a:gdLst>
                      <a:gd name="connsiteX0" fmla="*/ 1468582 w 1496291"/>
                      <a:gd name="connsiteY0" fmla="*/ 270164 h 2130136"/>
                      <a:gd name="connsiteX1" fmla="*/ 1468582 w 1496291"/>
                      <a:gd name="connsiteY1" fmla="*/ 270164 h 2130136"/>
                      <a:gd name="connsiteX2" fmla="*/ 1420091 w 1496291"/>
                      <a:gd name="connsiteY2" fmla="*/ 290946 h 2130136"/>
                      <a:gd name="connsiteX3" fmla="*/ 1406237 w 1496291"/>
                      <a:gd name="connsiteY3" fmla="*/ 297873 h 2130136"/>
                      <a:gd name="connsiteX4" fmla="*/ 1392382 w 1496291"/>
                      <a:gd name="connsiteY4" fmla="*/ 301336 h 2130136"/>
                      <a:gd name="connsiteX5" fmla="*/ 1354282 w 1496291"/>
                      <a:gd name="connsiteY5" fmla="*/ 311727 h 2130136"/>
                      <a:gd name="connsiteX6" fmla="*/ 1305791 w 1496291"/>
                      <a:gd name="connsiteY6" fmla="*/ 315191 h 2130136"/>
                      <a:gd name="connsiteX7" fmla="*/ 1246909 w 1496291"/>
                      <a:gd name="connsiteY7" fmla="*/ 315191 h 2130136"/>
                      <a:gd name="connsiteX8" fmla="*/ 1229591 w 1496291"/>
                      <a:gd name="connsiteY8" fmla="*/ 308264 h 2130136"/>
                      <a:gd name="connsiteX9" fmla="*/ 1208809 w 1496291"/>
                      <a:gd name="connsiteY9" fmla="*/ 290946 h 2130136"/>
                      <a:gd name="connsiteX10" fmla="*/ 1201882 w 1496291"/>
                      <a:gd name="connsiteY10" fmla="*/ 284018 h 2130136"/>
                      <a:gd name="connsiteX11" fmla="*/ 1184564 w 1496291"/>
                      <a:gd name="connsiteY11" fmla="*/ 259773 h 2130136"/>
                      <a:gd name="connsiteX12" fmla="*/ 1174173 w 1496291"/>
                      <a:gd name="connsiteY12" fmla="*/ 238991 h 2130136"/>
                      <a:gd name="connsiteX13" fmla="*/ 1167246 w 1496291"/>
                      <a:gd name="connsiteY13" fmla="*/ 225136 h 2130136"/>
                      <a:gd name="connsiteX14" fmla="*/ 1170709 w 1496291"/>
                      <a:gd name="connsiteY14" fmla="*/ 152400 h 2130136"/>
                      <a:gd name="connsiteX15" fmla="*/ 1174173 w 1496291"/>
                      <a:gd name="connsiteY15" fmla="*/ 128155 h 2130136"/>
                      <a:gd name="connsiteX16" fmla="*/ 1181100 w 1496291"/>
                      <a:gd name="connsiteY16" fmla="*/ 107373 h 2130136"/>
                      <a:gd name="connsiteX17" fmla="*/ 1177637 w 1496291"/>
                      <a:gd name="connsiteY17" fmla="*/ 20782 h 2130136"/>
                      <a:gd name="connsiteX18" fmla="*/ 1153391 w 1496291"/>
                      <a:gd name="connsiteY18" fmla="*/ 17318 h 2130136"/>
                      <a:gd name="connsiteX19" fmla="*/ 1132609 w 1496291"/>
                      <a:gd name="connsiteY19" fmla="*/ 0 h 2130136"/>
                      <a:gd name="connsiteX20" fmla="*/ 910937 w 1496291"/>
                      <a:gd name="connsiteY20" fmla="*/ 96982 h 2130136"/>
                      <a:gd name="connsiteX21" fmla="*/ 820882 w 1496291"/>
                      <a:gd name="connsiteY21" fmla="*/ 83127 h 2130136"/>
                      <a:gd name="connsiteX22" fmla="*/ 800100 w 1496291"/>
                      <a:gd name="connsiteY22" fmla="*/ 90055 h 2130136"/>
                      <a:gd name="connsiteX23" fmla="*/ 789709 w 1496291"/>
                      <a:gd name="connsiteY23" fmla="*/ 117764 h 2130136"/>
                      <a:gd name="connsiteX24" fmla="*/ 807028 w 1496291"/>
                      <a:gd name="connsiteY24" fmla="*/ 183573 h 2130136"/>
                      <a:gd name="connsiteX25" fmla="*/ 834737 w 1496291"/>
                      <a:gd name="connsiteY25" fmla="*/ 252846 h 2130136"/>
                      <a:gd name="connsiteX26" fmla="*/ 817418 w 1496291"/>
                      <a:gd name="connsiteY26" fmla="*/ 301336 h 2130136"/>
                      <a:gd name="connsiteX27" fmla="*/ 633846 w 1496291"/>
                      <a:gd name="connsiteY27" fmla="*/ 370609 h 2130136"/>
                      <a:gd name="connsiteX28" fmla="*/ 540328 w 1496291"/>
                      <a:gd name="connsiteY28" fmla="*/ 256309 h 2130136"/>
                      <a:gd name="connsiteX29" fmla="*/ 526473 w 1496291"/>
                      <a:gd name="connsiteY29" fmla="*/ 235527 h 2130136"/>
                      <a:gd name="connsiteX30" fmla="*/ 488373 w 1496291"/>
                      <a:gd name="connsiteY30" fmla="*/ 277091 h 2130136"/>
                      <a:gd name="connsiteX31" fmla="*/ 415637 w 1496291"/>
                      <a:gd name="connsiteY31" fmla="*/ 277091 h 2130136"/>
                      <a:gd name="connsiteX32" fmla="*/ 381000 w 1496291"/>
                      <a:gd name="connsiteY32" fmla="*/ 263236 h 2130136"/>
                      <a:gd name="connsiteX33" fmla="*/ 356755 w 1496291"/>
                      <a:gd name="connsiteY33" fmla="*/ 284018 h 2130136"/>
                      <a:gd name="connsiteX34" fmla="*/ 339437 w 1496291"/>
                      <a:gd name="connsiteY34" fmla="*/ 301336 h 2130136"/>
                      <a:gd name="connsiteX35" fmla="*/ 363682 w 1496291"/>
                      <a:gd name="connsiteY35" fmla="*/ 408709 h 2130136"/>
                      <a:gd name="connsiteX36" fmla="*/ 332509 w 1496291"/>
                      <a:gd name="connsiteY36" fmla="*/ 446809 h 2130136"/>
                      <a:gd name="connsiteX37" fmla="*/ 335973 w 1496291"/>
                      <a:gd name="connsiteY37" fmla="*/ 516082 h 2130136"/>
                      <a:gd name="connsiteX38" fmla="*/ 374073 w 1496291"/>
                      <a:gd name="connsiteY38" fmla="*/ 602673 h 2130136"/>
                      <a:gd name="connsiteX39" fmla="*/ 360218 w 1496291"/>
                      <a:gd name="connsiteY39" fmla="*/ 682336 h 2130136"/>
                      <a:gd name="connsiteX40" fmla="*/ 339437 w 1496291"/>
                      <a:gd name="connsiteY40" fmla="*/ 762000 h 2130136"/>
                      <a:gd name="connsiteX41" fmla="*/ 329046 w 1496291"/>
                      <a:gd name="connsiteY41" fmla="*/ 820882 h 2130136"/>
                      <a:gd name="connsiteX42" fmla="*/ 294409 w 1496291"/>
                      <a:gd name="connsiteY42" fmla="*/ 820882 h 2130136"/>
                      <a:gd name="connsiteX43" fmla="*/ 263237 w 1496291"/>
                      <a:gd name="connsiteY43" fmla="*/ 796636 h 2130136"/>
                      <a:gd name="connsiteX44" fmla="*/ 76200 w 1496291"/>
                      <a:gd name="connsiteY44" fmla="*/ 872836 h 2130136"/>
                      <a:gd name="connsiteX45" fmla="*/ 31173 w 1496291"/>
                      <a:gd name="connsiteY45" fmla="*/ 980209 h 2130136"/>
                      <a:gd name="connsiteX46" fmla="*/ 0 w 1496291"/>
                      <a:gd name="connsiteY46" fmla="*/ 1046018 h 2130136"/>
                      <a:gd name="connsiteX47" fmla="*/ 10391 w 1496291"/>
                      <a:gd name="connsiteY47" fmla="*/ 1084118 h 2130136"/>
                      <a:gd name="connsiteX48" fmla="*/ 27709 w 1496291"/>
                      <a:gd name="connsiteY48" fmla="*/ 1201882 h 2130136"/>
                      <a:gd name="connsiteX49" fmla="*/ 176646 w 1496291"/>
                      <a:gd name="connsiteY49" fmla="*/ 1302327 h 2130136"/>
                      <a:gd name="connsiteX50" fmla="*/ 228600 w 1496291"/>
                      <a:gd name="connsiteY50" fmla="*/ 1281546 h 2130136"/>
                      <a:gd name="connsiteX51" fmla="*/ 266700 w 1496291"/>
                      <a:gd name="connsiteY51" fmla="*/ 1285009 h 2130136"/>
                      <a:gd name="connsiteX52" fmla="*/ 297873 w 1496291"/>
                      <a:gd name="connsiteY52" fmla="*/ 1340427 h 2130136"/>
                      <a:gd name="connsiteX53" fmla="*/ 408709 w 1496291"/>
                      <a:gd name="connsiteY53" fmla="*/ 1420091 h 2130136"/>
                      <a:gd name="connsiteX54" fmla="*/ 689264 w 1496291"/>
                      <a:gd name="connsiteY54" fmla="*/ 1291936 h 2130136"/>
                      <a:gd name="connsiteX55" fmla="*/ 720437 w 1496291"/>
                      <a:gd name="connsiteY55" fmla="*/ 1309255 h 2130136"/>
                      <a:gd name="connsiteX56" fmla="*/ 730828 w 1496291"/>
                      <a:gd name="connsiteY56" fmla="*/ 1361209 h 2130136"/>
                      <a:gd name="connsiteX57" fmla="*/ 741218 w 1496291"/>
                      <a:gd name="connsiteY57" fmla="*/ 1395846 h 2130136"/>
                      <a:gd name="connsiteX58" fmla="*/ 775855 w 1496291"/>
                      <a:gd name="connsiteY58" fmla="*/ 1440873 h 2130136"/>
                      <a:gd name="connsiteX59" fmla="*/ 813955 w 1496291"/>
                      <a:gd name="connsiteY59" fmla="*/ 1499755 h 2130136"/>
                      <a:gd name="connsiteX60" fmla="*/ 838200 w 1496291"/>
                      <a:gd name="connsiteY60" fmla="*/ 1530927 h 2130136"/>
                      <a:gd name="connsiteX61" fmla="*/ 921328 w 1496291"/>
                      <a:gd name="connsiteY61" fmla="*/ 1558636 h 2130136"/>
                      <a:gd name="connsiteX62" fmla="*/ 1042555 w 1496291"/>
                      <a:gd name="connsiteY62" fmla="*/ 1600200 h 2130136"/>
                      <a:gd name="connsiteX63" fmla="*/ 1125682 w 1496291"/>
                      <a:gd name="connsiteY63" fmla="*/ 1631373 h 2130136"/>
                      <a:gd name="connsiteX64" fmla="*/ 1208809 w 1496291"/>
                      <a:gd name="connsiteY64" fmla="*/ 1707573 h 2130136"/>
                      <a:gd name="connsiteX65" fmla="*/ 1246909 w 1496291"/>
                      <a:gd name="connsiteY65" fmla="*/ 1794164 h 2130136"/>
                      <a:gd name="connsiteX66" fmla="*/ 1250373 w 1496291"/>
                      <a:gd name="connsiteY66" fmla="*/ 1804555 h 2130136"/>
                      <a:gd name="connsiteX67" fmla="*/ 1319646 w 1496291"/>
                      <a:gd name="connsiteY67" fmla="*/ 1842655 h 2130136"/>
                      <a:gd name="connsiteX68" fmla="*/ 1371600 w 1496291"/>
                      <a:gd name="connsiteY68" fmla="*/ 1866900 h 2130136"/>
                      <a:gd name="connsiteX69" fmla="*/ 1413164 w 1496291"/>
                      <a:gd name="connsiteY69" fmla="*/ 1891146 h 2130136"/>
                      <a:gd name="connsiteX70" fmla="*/ 1472046 w 1496291"/>
                      <a:gd name="connsiteY70" fmla="*/ 1988127 h 2130136"/>
                      <a:gd name="connsiteX71" fmla="*/ 1496291 w 1496291"/>
                      <a:gd name="connsiteY71" fmla="*/ 2060864 h 2130136"/>
                      <a:gd name="connsiteX72" fmla="*/ 1430482 w 1496291"/>
                      <a:gd name="connsiteY72" fmla="*/ 2130136 h 2130136"/>
                      <a:gd name="connsiteX0" fmla="*/ 1468582 w 1497456"/>
                      <a:gd name="connsiteY0" fmla="*/ 270164 h 2097479"/>
                      <a:gd name="connsiteX1" fmla="*/ 1468582 w 1497456"/>
                      <a:gd name="connsiteY1" fmla="*/ 270164 h 2097479"/>
                      <a:gd name="connsiteX2" fmla="*/ 1420091 w 1497456"/>
                      <a:gd name="connsiteY2" fmla="*/ 290946 h 2097479"/>
                      <a:gd name="connsiteX3" fmla="*/ 1406237 w 1497456"/>
                      <a:gd name="connsiteY3" fmla="*/ 297873 h 2097479"/>
                      <a:gd name="connsiteX4" fmla="*/ 1392382 w 1497456"/>
                      <a:gd name="connsiteY4" fmla="*/ 301336 h 2097479"/>
                      <a:gd name="connsiteX5" fmla="*/ 1354282 w 1497456"/>
                      <a:gd name="connsiteY5" fmla="*/ 311727 h 2097479"/>
                      <a:gd name="connsiteX6" fmla="*/ 1305791 w 1497456"/>
                      <a:gd name="connsiteY6" fmla="*/ 315191 h 2097479"/>
                      <a:gd name="connsiteX7" fmla="*/ 1246909 w 1497456"/>
                      <a:gd name="connsiteY7" fmla="*/ 315191 h 2097479"/>
                      <a:gd name="connsiteX8" fmla="*/ 1229591 w 1497456"/>
                      <a:gd name="connsiteY8" fmla="*/ 308264 h 2097479"/>
                      <a:gd name="connsiteX9" fmla="*/ 1208809 w 1497456"/>
                      <a:gd name="connsiteY9" fmla="*/ 290946 h 2097479"/>
                      <a:gd name="connsiteX10" fmla="*/ 1201882 w 1497456"/>
                      <a:gd name="connsiteY10" fmla="*/ 284018 h 2097479"/>
                      <a:gd name="connsiteX11" fmla="*/ 1184564 w 1497456"/>
                      <a:gd name="connsiteY11" fmla="*/ 259773 h 2097479"/>
                      <a:gd name="connsiteX12" fmla="*/ 1174173 w 1497456"/>
                      <a:gd name="connsiteY12" fmla="*/ 238991 h 2097479"/>
                      <a:gd name="connsiteX13" fmla="*/ 1167246 w 1497456"/>
                      <a:gd name="connsiteY13" fmla="*/ 225136 h 2097479"/>
                      <a:gd name="connsiteX14" fmla="*/ 1170709 w 1497456"/>
                      <a:gd name="connsiteY14" fmla="*/ 152400 h 2097479"/>
                      <a:gd name="connsiteX15" fmla="*/ 1174173 w 1497456"/>
                      <a:gd name="connsiteY15" fmla="*/ 128155 h 2097479"/>
                      <a:gd name="connsiteX16" fmla="*/ 1181100 w 1497456"/>
                      <a:gd name="connsiteY16" fmla="*/ 107373 h 2097479"/>
                      <a:gd name="connsiteX17" fmla="*/ 1177637 w 1497456"/>
                      <a:gd name="connsiteY17" fmla="*/ 20782 h 2097479"/>
                      <a:gd name="connsiteX18" fmla="*/ 1153391 w 1497456"/>
                      <a:gd name="connsiteY18" fmla="*/ 17318 h 2097479"/>
                      <a:gd name="connsiteX19" fmla="*/ 1132609 w 1497456"/>
                      <a:gd name="connsiteY19" fmla="*/ 0 h 2097479"/>
                      <a:gd name="connsiteX20" fmla="*/ 910937 w 1497456"/>
                      <a:gd name="connsiteY20" fmla="*/ 96982 h 2097479"/>
                      <a:gd name="connsiteX21" fmla="*/ 820882 w 1497456"/>
                      <a:gd name="connsiteY21" fmla="*/ 83127 h 2097479"/>
                      <a:gd name="connsiteX22" fmla="*/ 800100 w 1497456"/>
                      <a:gd name="connsiteY22" fmla="*/ 90055 h 2097479"/>
                      <a:gd name="connsiteX23" fmla="*/ 789709 w 1497456"/>
                      <a:gd name="connsiteY23" fmla="*/ 117764 h 2097479"/>
                      <a:gd name="connsiteX24" fmla="*/ 807028 w 1497456"/>
                      <a:gd name="connsiteY24" fmla="*/ 183573 h 2097479"/>
                      <a:gd name="connsiteX25" fmla="*/ 834737 w 1497456"/>
                      <a:gd name="connsiteY25" fmla="*/ 252846 h 2097479"/>
                      <a:gd name="connsiteX26" fmla="*/ 817418 w 1497456"/>
                      <a:gd name="connsiteY26" fmla="*/ 301336 h 2097479"/>
                      <a:gd name="connsiteX27" fmla="*/ 633846 w 1497456"/>
                      <a:gd name="connsiteY27" fmla="*/ 370609 h 2097479"/>
                      <a:gd name="connsiteX28" fmla="*/ 540328 w 1497456"/>
                      <a:gd name="connsiteY28" fmla="*/ 256309 h 2097479"/>
                      <a:gd name="connsiteX29" fmla="*/ 526473 w 1497456"/>
                      <a:gd name="connsiteY29" fmla="*/ 235527 h 2097479"/>
                      <a:gd name="connsiteX30" fmla="*/ 488373 w 1497456"/>
                      <a:gd name="connsiteY30" fmla="*/ 277091 h 2097479"/>
                      <a:gd name="connsiteX31" fmla="*/ 415637 w 1497456"/>
                      <a:gd name="connsiteY31" fmla="*/ 277091 h 2097479"/>
                      <a:gd name="connsiteX32" fmla="*/ 381000 w 1497456"/>
                      <a:gd name="connsiteY32" fmla="*/ 263236 h 2097479"/>
                      <a:gd name="connsiteX33" fmla="*/ 356755 w 1497456"/>
                      <a:gd name="connsiteY33" fmla="*/ 284018 h 2097479"/>
                      <a:gd name="connsiteX34" fmla="*/ 339437 w 1497456"/>
                      <a:gd name="connsiteY34" fmla="*/ 301336 h 2097479"/>
                      <a:gd name="connsiteX35" fmla="*/ 363682 w 1497456"/>
                      <a:gd name="connsiteY35" fmla="*/ 408709 h 2097479"/>
                      <a:gd name="connsiteX36" fmla="*/ 332509 w 1497456"/>
                      <a:gd name="connsiteY36" fmla="*/ 446809 h 2097479"/>
                      <a:gd name="connsiteX37" fmla="*/ 335973 w 1497456"/>
                      <a:gd name="connsiteY37" fmla="*/ 516082 h 2097479"/>
                      <a:gd name="connsiteX38" fmla="*/ 374073 w 1497456"/>
                      <a:gd name="connsiteY38" fmla="*/ 602673 h 2097479"/>
                      <a:gd name="connsiteX39" fmla="*/ 360218 w 1497456"/>
                      <a:gd name="connsiteY39" fmla="*/ 682336 h 2097479"/>
                      <a:gd name="connsiteX40" fmla="*/ 339437 w 1497456"/>
                      <a:gd name="connsiteY40" fmla="*/ 762000 h 2097479"/>
                      <a:gd name="connsiteX41" fmla="*/ 329046 w 1497456"/>
                      <a:gd name="connsiteY41" fmla="*/ 820882 h 2097479"/>
                      <a:gd name="connsiteX42" fmla="*/ 294409 w 1497456"/>
                      <a:gd name="connsiteY42" fmla="*/ 820882 h 2097479"/>
                      <a:gd name="connsiteX43" fmla="*/ 263237 w 1497456"/>
                      <a:gd name="connsiteY43" fmla="*/ 796636 h 2097479"/>
                      <a:gd name="connsiteX44" fmla="*/ 76200 w 1497456"/>
                      <a:gd name="connsiteY44" fmla="*/ 872836 h 2097479"/>
                      <a:gd name="connsiteX45" fmla="*/ 31173 w 1497456"/>
                      <a:gd name="connsiteY45" fmla="*/ 980209 h 2097479"/>
                      <a:gd name="connsiteX46" fmla="*/ 0 w 1497456"/>
                      <a:gd name="connsiteY46" fmla="*/ 1046018 h 2097479"/>
                      <a:gd name="connsiteX47" fmla="*/ 10391 w 1497456"/>
                      <a:gd name="connsiteY47" fmla="*/ 1084118 h 2097479"/>
                      <a:gd name="connsiteX48" fmla="*/ 27709 w 1497456"/>
                      <a:gd name="connsiteY48" fmla="*/ 1201882 h 2097479"/>
                      <a:gd name="connsiteX49" fmla="*/ 176646 w 1497456"/>
                      <a:gd name="connsiteY49" fmla="*/ 1302327 h 2097479"/>
                      <a:gd name="connsiteX50" fmla="*/ 228600 w 1497456"/>
                      <a:gd name="connsiteY50" fmla="*/ 1281546 h 2097479"/>
                      <a:gd name="connsiteX51" fmla="*/ 266700 w 1497456"/>
                      <a:gd name="connsiteY51" fmla="*/ 1285009 h 2097479"/>
                      <a:gd name="connsiteX52" fmla="*/ 297873 w 1497456"/>
                      <a:gd name="connsiteY52" fmla="*/ 1340427 h 2097479"/>
                      <a:gd name="connsiteX53" fmla="*/ 408709 w 1497456"/>
                      <a:gd name="connsiteY53" fmla="*/ 1420091 h 2097479"/>
                      <a:gd name="connsiteX54" fmla="*/ 689264 w 1497456"/>
                      <a:gd name="connsiteY54" fmla="*/ 1291936 h 2097479"/>
                      <a:gd name="connsiteX55" fmla="*/ 720437 w 1497456"/>
                      <a:gd name="connsiteY55" fmla="*/ 1309255 h 2097479"/>
                      <a:gd name="connsiteX56" fmla="*/ 730828 w 1497456"/>
                      <a:gd name="connsiteY56" fmla="*/ 1361209 h 2097479"/>
                      <a:gd name="connsiteX57" fmla="*/ 741218 w 1497456"/>
                      <a:gd name="connsiteY57" fmla="*/ 1395846 h 2097479"/>
                      <a:gd name="connsiteX58" fmla="*/ 775855 w 1497456"/>
                      <a:gd name="connsiteY58" fmla="*/ 1440873 h 2097479"/>
                      <a:gd name="connsiteX59" fmla="*/ 813955 w 1497456"/>
                      <a:gd name="connsiteY59" fmla="*/ 1499755 h 2097479"/>
                      <a:gd name="connsiteX60" fmla="*/ 838200 w 1497456"/>
                      <a:gd name="connsiteY60" fmla="*/ 1530927 h 2097479"/>
                      <a:gd name="connsiteX61" fmla="*/ 921328 w 1497456"/>
                      <a:gd name="connsiteY61" fmla="*/ 1558636 h 2097479"/>
                      <a:gd name="connsiteX62" fmla="*/ 1042555 w 1497456"/>
                      <a:gd name="connsiteY62" fmla="*/ 1600200 h 2097479"/>
                      <a:gd name="connsiteX63" fmla="*/ 1125682 w 1497456"/>
                      <a:gd name="connsiteY63" fmla="*/ 1631373 h 2097479"/>
                      <a:gd name="connsiteX64" fmla="*/ 1208809 w 1497456"/>
                      <a:gd name="connsiteY64" fmla="*/ 1707573 h 2097479"/>
                      <a:gd name="connsiteX65" fmla="*/ 1246909 w 1497456"/>
                      <a:gd name="connsiteY65" fmla="*/ 1794164 h 2097479"/>
                      <a:gd name="connsiteX66" fmla="*/ 1250373 w 1497456"/>
                      <a:gd name="connsiteY66" fmla="*/ 1804555 h 2097479"/>
                      <a:gd name="connsiteX67" fmla="*/ 1319646 w 1497456"/>
                      <a:gd name="connsiteY67" fmla="*/ 1842655 h 2097479"/>
                      <a:gd name="connsiteX68" fmla="*/ 1371600 w 1497456"/>
                      <a:gd name="connsiteY68" fmla="*/ 1866900 h 2097479"/>
                      <a:gd name="connsiteX69" fmla="*/ 1413164 w 1497456"/>
                      <a:gd name="connsiteY69" fmla="*/ 1891146 h 2097479"/>
                      <a:gd name="connsiteX70" fmla="*/ 1472046 w 1497456"/>
                      <a:gd name="connsiteY70" fmla="*/ 1988127 h 2097479"/>
                      <a:gd name="connsiteX71" fmla="*/ 1496291 w 1497456"/>
                      <a:gd name="connsiteY71" fmla="*/ 2060864 h 2097479"/>
                      <a:gd name="connsiteX72" fmla="*/ 1490353 w 1497456"/>
                      <a:gd name="connsiteY72" fmla="*/ 2097479 h 2097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1497456" h="2097479">
                        <a:moveTo>
                          <a:pt x="1468582" y="270164"/>
                        </a:moveTo>
                        <a:lnTo>
                          <a:pt x="1468582" y="270164"/>
                        </a:lnTo>
                        <a:cubicBezTo>
                          <a:pt x="1397161" y="309842"/>
                          <a:pt x="1466449" y="275493"/>
                          <a:pt x="1420091" y="290946"/>
                        </a:cubicBezTo>
                        <a:cubicBezTo>
                          <a:pt x="1415193" y="292579"/>
                          <a:pt x="1411071" y="296060"/>
                          <a:pt x="1406237" y="297873"/>
                        </a:cubicBezTo>
                        <a:cubicBezTo>
                          <a:pt x="1401780" y="299544"/>
                          <a:pt x="1396942" y="299968"/>
                          <a:pt x="1392382" y="301336"/>
                        </a:cubicBezTo>
                        <a:cubicBezTo>
                          <a:pt x="1376263" y="306172"/>
                          <a:pt x="1370498" y="310020"/>
                          <a:pt x="1354282" y="311727"/>
                        </a:cubicBezTo>
                        <a:cubicBezTo>
                          <a:pt x="1338166" y="313423"/>
                          <a:pt x="1321955" y="314036"/>
                          <a:pt x="1305791" y="315191"/>
                        </a:cubicBezTo>
                        <a:cubicBezTo>
                          <a:pt x="1280722" y="321459"/>
                          <a:pt x="1285964" y="321700"/>
                          <a:pt x="1246909" y="315191"/>
                        </a:cubicBezTo>
                        <a:cubicBezTo>
                          <a:pt x="1240776" y="314169"/>
                          <a:pt x="1235364" y="310573"/>
                          <a:pt x="1229591" y="308264"/>
                        </a:cubicBezTo>
                        <a:cubicBezTo>
                          <a:pt x="1213925" y="292596"/>
                          <a:pt x="1233510" y="311530"/>
                          <a:pt x="1208809" y="290946"/>
                        </a:cubicBezTo>
                        <a:cubicBezTo>
                          <a:pt x="1206300" y="288855"/>
                          <a:pt x="1204191" y="286327"/>
                          <a:pt x="1201882" y="284018"/>
                        </a:cubicBezTo>
                        <a:cubicBezTo>
                          <a:pt x="1195253" y="244246"/>
                          <a:pt x="1206846" y="274628"/>
                          <a:pt x="1184564" y="259773"/>
                        </a:cubicBezTo>
                        <a:cubicBezTo>
                          <a:pt x="1177909" y="255336"/>
                          <a:pt x="1176939" y="245444"/>
                          <a:pt x="1174173" y="238991"/>
                        </a:cubicBezTo>
                        <a:cubicBezTo>
                          <a:pt x="1172139" y="234245"/>
                          <a:pt x="1169555" y="229754"/>
                          <a:pt x="1167246" y="225136"/>
                        </a:cubicBezTo>
                        <a:cubicBezTo>
                          <a:pt x="1168400" y="200891"/>
                          <a:pt x="1168980" y="176611"/>
                          <a:pt x="1170709" y="152400"/>
                        </a:cubicBezTo>
                        <a:cubicBezTo>
                          <a:pt x="1171291" y="144257"/>
                          <a:pt x="1172337" y="136110"/>
                          <a:pt x="1174173" y="128155"/>
                        </a:cubicBezTo>
                        <a:cubicBezTo>
                          <a:pt x="1175815" y="121040"/>
                          <a:pt x="1181100" y="107373"/>
                          <a:pt x="1181100" y="107373"/>
                        </a:cubicBezTo>
                        <a:cubicBezTo>
                          <a:pt x="1179946" y="78509"/>
                          <a:pt x="1186132" y="48391"/>
                          <a:pt x="1177637" y="20782"/>
                        </a:cubicBezTo>
                        <a:cubicBezTo>
                          <a:pt x="1175236" y="12979"/>
                          <a:pt x="1161011" y="20249"/>
                          <a:pt x="1153391" y="17318"/>
                        </a:cubicBezTo>
                        <a:cubicBezTo>
                          <a:pt x="1131648" y="8956"/>
                          <a:pt x="1132609" y="10939"/>
                          <a:pt x="1132609" y="0"/>
                        </a:cubicBezTo>
                        <a:lnTo>
                          <a:pt x="910937" y="96982"/>
                        </a:lnTo>
                        <a:lnTo>
                          <a:pt x="820882" y="83127"/>
                        </a:lnTo>
                        <a:lnTo>
                          <a:pt x="800100" y="90055"/>
                        </a:lnTo>
                        <a:lnTo>
                          <a:pt x="789709" y="117764"/>
                        </a:lnTo>
                        <a:lnTo>
                          <a:pt x="807028" y="183573"/>
                        </a:lnTo>
                        <a:lnTo>
                          <a:pt x="834737" y="252846"/>
                        </a:lnTo>
                        <a:lnTo>
                          <a:pt x="817418" y="301336"/>
                        </a:lnTo>
                        <a:lnTo>
                          <a:pt x="633846" y="370609"/>
                        </a:lnTo>
                        <a:lnTo>
                          <a:pt x="540328" y="256309"/>
                        </a:lnTo>
                        <a:lnTo>
                          <a:pt x="526473" y="235527"/>
                        </a:lnTo>
                        <a:lnTo>
                          <a:pt x="488373" y="277091"/>
                        </a:lnTo>
                        <a:lnTo>
                          <a:pt x="415637" y="277091"/>
                        </a:lnTo>
                        <a:lnTo>
                          <a:pt x="381000" y="263236"/>
                        </a:lnTo>
                        <a:lnTo>
                          <a:pt x="356755" y="284018"/>
                        </a:lnTo>
                        <a:lnTo>
                          <a:pt x="339437" y="301336"/>
                        </a:lnTo>
                        <a:lnTo>
                          <a:pt x="363682" y="408709"/>
                        </a:lnTo>
                        <a:lnTo>
                          <a:pt x="332509" y="446809"/>
                        </a:lnTo>
                        <a:lnTo>
                          <a:pt x="335973" y="516082"/>
                        </a:lnTo>
                        <a:lnTo>
                          <a:pt x="374073" y="602673"/>
                        </a:lnTo>
                        <a:lnTo>
                          <a:pt x="360218" y="682336"/>
                        </a:lnTo>
                        <a:lnTo>
                          <a:pt x="339437" y="762000"/>
                        </a:lnTo>
                        <a:lnTo>
                          <a:pt x="329046" y="820882"/>
                        </a:lnTo>
                        <a:lnTo>
                          <a:pt x="294409" y="820882"/>
                        </a:lnTo>
                        <a:lnTo>
                          <a:pt x="263237" y="796636"/>
                        </a:lnTo>
                        <a:lnTo>
                          <a:pt x="76200" y="872836"/>
                        </a:lnTo>
                        <a:lnTo>
                          <a:pt x="31173" y="980209"/>
                        </a:lnTo>
                        <a:lnTo>
                          <a:pt x="0" y="1046018"/>
                        </a:lnTo>
                        <a:lnTo>
                          <a:pt x="10391" y="1084118"/>
                        </a:lnTo>
                        <a:lnTo>
                          <a:pt x="27709" y="1201882"/>
                        </a:lnTo>
                        <a:lnTo>
                          <a:pt x="176646" y="1302327"/>
                        </a:lnTo>
                        <a:lnTo>
                          <a:pt x="228600" y="1281546"/>
                        </a:lnTo>
                        <a:lnTo>
                          <a:pt x="266700" y="1285009"/>
                        </a:lnTo>
                        <a:lnTo>
                          <a:pt x="297873" y="1340427"/>
                        </a:lnTo>
                        <a:lnTo>
                          <a:pt x="408709" y="1420091"/>
                        </a:lnTo>
                        <a:lnTo>
                          <a:pt x="689264" y="1291936"/>
                        </a:lnTo>
                        <a:lnTo>
                          <a:pt x="720437" y="1309255"/>
                        </a:lnTo>
                        <a:lnTo>
                          <a:pt x="730828" y="1361209"/>
                        </a:lnTo>
                        <a:lnTo>
                          <a:pt x="741218" y="1395846"/>
                        </a:lnTo>
                        <a:lnTo>
                          <a:pt x="775855" y="1440873"/>
                        </a:lnTo>
                        <a:lnTo>
                          <a:pt x="813955" y="1499755"/>
                        </a:lnTo>
                        <a:lnTo>
                          <a:pt x="838200" y="1530927"/>
                        </a:lnTo>
                        <a:lnTo>
                          <a:pt x="921328" y="1558636"/>
                        </a:lnTo>
                        <a:lnTo>
                          <a:pt x="1042555" y="1600200"/>
                        </a:lnTo>
                        <a:lnTo>
                          <a:pt x="1125682" y="1631373"/>
                        </a:lnTo>
                        <a:lnTo>
                          <a:pt x="1208809" y="1707573"/>
                        </a:lnTo>
                        <a:lnTo>
                          <a:pt x="1246909" y="1794164"/>
                        </a:lnTo>
                        <a:lnTo>
                          <a:pt x="1250373" y="1804555"/>
                        </a:lnTo>
                        <a:lnTo>
                          <a:pt x="1319646" y="1842655"/>
                        </a:lnTo>
                        <a:lnTo>
                          <a:pt x="1371600" y="1866900"/>
                        </a:lnTo>
                        <a:lnTo>
                          <a:pt x="1413164" y="1891146"/>
                        </a:lnTo>
                        <a:lnTo>
                          <a:pt x="1472046" y="1988127"/>
                        </a:lnTo>
                        <a:lnTo>
                          <a:pt x="1496291" y="2060864"/>
                        </a:lnTo>
                        <a:cubicBezTo>
                          <a:pt x="1474355" y="2083955"/>
                          <a:pt x="1512289" y="2074388"/>
                          <a:pt x="1490353" y="2097479"/>
                        </a:cubicBezTo>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Forme libre : forme 26">
                    <a:extLst>
                      <a:ext uri="{FF2B5EF4-FFF2-40B4-BE49-F238E27FC236}">
                        <a16:creationId xmlns:a16="http://schemas.microsoft.com/office/drawing/2014/main" id="{CEA0DB4C-B047-DA39-89C7-048787704B7D}"/>
                      </a:ext>
                    </a:extLst>
                  </p:cNvPr>
                  <p:cNvSpPr/>
                  <p:nvPr/>
                </p:nvSpPr>
                <p:spPr>
                  <a:xfrm>
                    <a:off x="3641271" y="1344386"/>
                    <a:ext cx="1997529" cy="3233057"/>
                  </a:xfrm>
                  <a:custGeom>
                    <a:avLst/>
                    <a:gdLst>
                      <a:gd name="connsiteX0" fmla="*/ 65315 w 1997529"/>
                      <a:gd name="connsiteY0" fmla="*/ 1959428 h 3233057"/>
                      <a:gd name="connsiteX1" fmla="*/ 21772 w 1997529"/>
                      <a:gd name="connsiteY1" fmla="*/ 2035628 h 3233057"/>
                      <a:gd name="connsiteX2" fmla="*/ 0 w 1997529"/>
                      <a:gd name="connsiteY2" fmla="*/ 2051957 h 3233057"/>
                      <a:gd name="connsiteX3" fmla="*/ 54429 w 1997529"/>
                      <a:gd name="connsiteY3" fmla="*/ 2144485 h 3233057"/>
                      <a:gd name="connsiteX4" fmla="*/ 87086 w 1997529"/>
                      <a:gd name="connsiteY4" fmla="*/ 2209800 h 3233057"/>
                      <a:gd name="connsiteX5" fmla="*/ 81643 w 1997529"/>
                      <a:gd name="connsiteY5" fmla="*/ 2242457 h 3233057"/>
                      <a:gd name="connsiteX6" fmla="*/ 146958 w 1997529"/>
                      <a:gd name="connsiteY6" fmla="*/ 2334985 h 3233057"/>
                      <a:gd name="connsiteX7" fmla="*/ 157843 w 1997529"/>
                      <a:gd name="connsiteY7" fmla="*/ 2318657 h 3233057"/>
                      <a:gd name="connsiteX8" fmla="*/ 234043 w 1997529"/>
                      <a:gd name="connsiteY8" fmla="*/ 2362200 h 3233057"/>
                      <a:gd name="connsiteX9" fmla="*/ 310243 w 1997529"/>
                      <a:gd name="connsiteY9" fmla="*/ 2389414 h 3233057"/>
                      <a:gd name="connsiteX10" fmla="*/ 402772 w 1997529"/>
                      <a:gd name="connsiteY10" fmla="*/ 2454728 h 3233057"/>
                      <a:gd name="connsiteX11" fmla="*/ 419100 w 1997529"/>
                      <a:gd name="connsiteY11" fmla="*/ 2552700 h 3233057"/>
                      <a:gd name="connsiteX12" fmla="*/ 462643 w 1997529"/>
                      <a:gd name="connsiteY12" fmla="*/ 2574471 h 3233057"/>
                      <a:gd name="connsiteX13" fmla="*/ 489858 w 1997529"/>
                      <a:gd name="connsiteY13" fmla="*/ 2639785 h 3233057"/>
                      <a:gd name="connsiteX14" fmla="*/ 489858 w 1997529"/>
                      <a:gd name="connsiteY14" fmla="*/ 2715985 h 3233057"/>
                      <a:gd name="connsiteX15" fmla="*/ 478972 w 1997529"/>
                      <a:gd name="connsiteY15" fmla="*/ 2743200 h 3233057"/>
                      <a:gd name="connsiteX16" fmla="*/ 446315 w 1997529"/>
                      <a:gd name="connsiteY16" fmla="*/ 2781300 h 3233057"/>
                      <a:gd name="connsiteX17" fmla="*/ 402772 w 1997529"/>
                      <a:gd name="connsiteY17" fmla="*/ 2824843 h 3233057"/>
                      <a:gd name="connsiteX18" fmla="*/ 370115 w 1997529"/>
                      <a:gd name="connsiteY18" fmla="*/ 2846614 h 3233057"/>
                      <a:gd name="connsiteX19" fmla="*/ 266700 w 1997529"/>
                      <a:gd name="connsiteY19" fmla="*/ 2901043 h 3233057"/>
                      <a:gd name="connsiteX20" fmla="*/ 272143 w 1997529"/>
                      <a:gd name="connsiteY20" fmla="*/ 2922814 h 3233057"/>
                      <a:gd name="connsiteX21" fmla="*/ 288472 w 1997529"/>
                      <a:gd name="connsiteY21" fmla="*/ 2966357 h 3233057"/>
                      <a:gd name="connsiteX22" fmla="*/ 321129 w 1997529"/>
                      <a:gd name="connsiteY22" fmla="*/ 3009900 h 3233057"/>
                      <a:gd name="connsiteX23" fmla="*/ 370115 w 1997529"/>
                      <a:gd name="connsiteY23" fmla="*/ 3042557 h 3233057"/>
                      <a:gd name="connsiteX24" fmla="*/ 473529 w 1997529"/>
                      <a:gd name="connsiteY24" fmla="*/ 3069771 h 3233057"/>
                      <a:gd name="connsiteX25" fmla="*/ 533400 w 1997529"/>
                      <a:gd name="connsiteY25" fmla="*/ 3113314 h 3233057"/>
                      <a:gd name="connsiteX26" fmla="*/ 571500 w 1997529"/>
                      <a:gd name="connsiteY26" fmla="*/ 3156857 h 3233057"/>
                      <a:gd name="connsiteX27" fmla="*/ 615043 w 1997529"/>
                      <a:gd name="connsiteY27" fmla="*/ 3194957 h 3233057"/>
                      <a:gd name="connsiteX28" fmla="*/ 658586 w 1997529"/>
                      <a:gd name="connsiteY28" fmla="*/ 3233057 h 3233057"/>
                      <a:gd name="connsiteX29" fmla="*/ 685800 w 1997529"/>
                      <a:gd name="connsiteY29" fmla="*/ 3227614 h 3233057"/>
                      <a:gd name="connsiteX30" fmla="*/ 849086 w 1997529"/>
                      <a:gd name="connsiteY30" fmla="*/ 3020785 h 3233057"/>
                      <a:gd name="connsiteX31" fmla="*/ 838200 w 1997529"/>
                      <a:gd name="connsiteY31" fmla="*/ 2960914 h 3233057"/>
                      <a:gd name="connsiteX32" fmla="*/ 919843 w 1997529"/>
                      <a:gd name="connsiteY32" fmla="*/ 2775857 h 3233057"/>
                      <a:gd name="connsiteX33" fmla="*/ 947058 w 1997529"/>
                      <a:gd name="connsiteY33" fmla="*/ 2721428 h 3233057"/>
                      <a:gd name="connsiteX34" fmla="*/ 903515 w 1997529"/>
                      <a:gd name="connsiteY34" fmla="*/ 2618014 h 3233057"/>
                      <a:gd name="connsiteX35" fmla="*/ 914400 w 1997529"/>
                      <a:gd name="connsiteY35" fmla="*/ 2569028 h 3233057"/>
                      <a:gd name="connsiteX36" fmla="*/ 952500 w 1997529"/>
                      <a:gd name="connsiteY36" fmla="*/ 2509157 h 3233057"/>
                      <a:gd name="connsiteX37" fmla="*/ 1083129 w 1997529"/>
                      <a:gd name="connsiteY37" fmla="*/ 2438400 h 3233057"/>
                      <a:gd name="connsiteX38" fmla="*/ 1257300 w 1997529"/>
                      <a:gd name="connsiteY38" fmla="*/ 2378528 h 3233057"/>
                      <a:gd name="connsiteX39" fmla="*/ 1273629 w 1997529"/>
                      <a:gd name="connsiteY39" fmla="*/ 2356757 h 3233057"/>
                      <a:gd name="connsiteX40" fmla="*/ 1382486 w 1997529"/>
                      <a:gd name="connsiteY40" fmla="*/ 2351314 h 3233057"/>
                      <a:gd name="connsiteX41" fmla="*/ 1464129 w 1997529"/>
                      <a:gd name="connsiteY41" fmla="*/ 2324100 h 3233057"/>
                      <a:gd name="connsiteX42" fmla="*/ 1502229 w 1997529"/>
                      <a:gd name="connsiteY42" fmla="*/ 2264228 h 3233057"/>
                      <a:gd name="connsiteX43" fmla="*/ 1572986 w 1997529"/>
                      <a:gd name="connsiteY43" fmla="*/ 2166257 h 3233057"/>
                      <a:gd name="connsiteX44" fmla="*/ 1627415 w 1997529"/>
                      <a:gd name="connsiteY44" fmla="*/ 2008414 h 3233057"/>
                      <a:gd name="connsiteX45" fmla="*/ 1638300 w 1997529"/>
                      <a:gd name="connsiteY45" fmla="*/ 1888671 h 3233057"/>
                      <a:gd name="connsiteX46" fmla="*/ 1638300 w 1997529"/>
                      <a:gd name="connsiteY46" fmla="*/ 1839685 h 3233057"/>
                      <a:gd name="connsiteX47" fmla="*/ 1654629 w 1997529"/>
                      <a:gd name="connsiteY47" fmla="*/ 1779814 h 3233057"/>
                      <a:gd name="connsiteX48" fmla="*/ 1654629 w 1997529"/>
                      <a:gd name="connsiteY48" fmla="*/ 1698171 h 3233057"/>
                      <a:gd name="connsiteX49" fmla="*/ 1649186 w 1997529"/>
                      <a:gd name="connsiteY49" fmla="*/ 1621971 h 3233057"/>
                      <a:gd name="connsiteX50" fmla="*/ 1632858 w 1997529"/>
                      <a:gd name="connsiteY50" fmla="*/ 1556657 h 3233057"/>
                      <a:gd name="connsiteX51" fmla="*/ 1660072 w 1997529"/>
                      <a:gd name="connsiteY51" fmla="*/ 1480457 h 3233057"/>
                      <a:gd name="connsiteX52" fmla="*/ 1725386 w 1997529"/>
                      <a:gd name="connsiteY52" fmla="*/ 1404257 h 3233057"/>
                      <a:gd name="connsiteX53" fmla="*/ 1779815 w 1997529"/>
                      <a:gd name="connsiteY53" fmla="*/ 1360714 h 3233057"/>
                      <a:gd name="connsiteX54" fmla="*/ 1845129 w 1997529"/>
                      <a:gd name="connsiteY54" fmla="*/ 1257300 h 3233057"/>
                      <a:gd name="connsiteX55" fmla="*/ 1894115 w 1997529"/>
                      <a:gd name="connsiteY55" fmla="*/ 1213757 h 3233057"/>
                      <a:gd name="connsiteX56" fmla="*/ 1932215 w 1997529"/>
                      <a:gd name="connsiteY56" fmla="*/ 1148443 h 3233057"/>
                      <a:gd name="connsiteX57" fmla="*/ 1981200 w 1997529"/>
                      <a:gd name="connsiteY57" fmla="*/ 1066800 h 3233057"/>
                      <a:gd name="connsiteX58" fmla="*/ 1997529 w 1997529"/>
                      <a:gd name="connsiteY58" fmla="*/ 985157 h 3233057"/>
                      <a:gd name="connsiteX59" fmla="*/ 1997529 w 1997529"/>
                      <a:gd name="connsiteY59" fmla="*/ 919843 h 3233057"/>
                      <a:gd name="connsiteX60" fmla="*/ 1953986 w 1997529"/>
                      <a:gd name="connsiteY60" fmla="*/ 838200 h 3233057"/>
                      <a:gd name="connsiteX61" fmla="*/ 1845129 w 1997529"/>
                      <a:gd name="connsiteY61" fmla="*/ 789214 h 3233057"/>
                      <a:gd name="connsiteX62" fmla="*/ 1736272 w 1997529"/>
                      <a:gd name="connsiteY62" fmla="*/ 729343 h 3233057"/>
                      <a:gd name="connsiteX63" fmla="*/ 1670958 w 1997529"/>
                      <a:gd name="connsiteY63" fmla="*/ 707571 h 3233057"/>
                      <a:gd name="connsiteX64" fmla="*/ 1605643 w 1997529"/>
                      <a:gd name="connsiteY64" fmla="*/ 658585 h 3233057"/>
                      <a:gd name="connsiteX65" fmla="*/ 1578429 w 1997529"/>
                      <a:gd name="connsiteY65" fmla="*/ 625928 h 3233057"/>
                      <a:gd name="connsiteX66" fmla="*/ 1496786 w 1997529"/>
                      <a:gd name="connsiteY66" fmla="*/ 609600 h 3233057"/>
                      <a:gd name="connsiteX67" fmla="*/ 1366158 w 1997529"/>
                      <a:gd name="connsiteY67" fmla="*/ 587828 h 3233057"/>
                      <a:gd name="connsiteX68" fmla="*/ 1300843 w 1997529"/>
                      <a:gd name="connsiteY68" fmla="*/ 582385 h 3233057"/>
                      <a:gd name="connsiteX69" fmla="*/ 1181100 w 1997529"/>
                      <a:gd name="connsiteY69" fmla="*/ 604157 h 3233057"/>
                      <a:gd name="connsiteX70" fmla="*/ 1115786 w 1997529"/>
                      <a:gd name="connsiteY70" fmla="*/ 620485 h 3233057"/>
                      <a:gd name="connsiteX71" fmla="*/ 1099458 w 1997529"/>
                      <a:gd name="connsiteY71" fmla="*/ 544285 h 3233057"/>
                      <a:gd name="connsiteX72" fmla="*/ 1099458 w 1997529"/>
                      <a:gd name="connsiteY72" fmla="*/ 506185 h 3233057"/>
                      <a:gd name="connsiteX73" fmla="*/ 1050472 w 1997529"/>
                      <a:gd name="connsiteY73" fmla="*/ 473528 h 3233057"/>
                      <a:gd name="connsiteX74" fmla="*/ 963386 w 1997529"/>
                      <a:gd name="connsiteY74" fmla="*/ 435428 h 3233057"/>
                      <a:gd name="connsiteX75" fmla="*/ 936172 w 1997529"/>
                      <a:gd name="connsiteY75" fmla="*/ 408214 h 3233057"/>
                      <a:gd name="connsiteX76" fmla="*/ 903515 w 1997529"/>
                      <a:gd name="connsiteY76" fmla="*/ 408214 h 3233057"/>
                      <a:gd name="connsiteX77" fmla="*/ 849086 w 1997529"/>
                      <a:gd name="connsiteY77" fmla="*/ 446314 h 3233057"/>
                      <a:gd name="connsiteX78" fmla="*/ 778329 w 1997529"/>
                      <a:gd name="connsiteY78" fmla="*/ 506185 h 3233057"/>
                      <a:gd name="connsiteX79" fmla="*/ 751115 w 1997529"/>
                      <a:gd name="connsiteY79" fmla="*/ 533400 h 3233057"/>
                      <a:gd name="connsiteX80" fmla="*/ 685800 w 1997529"/>
                      <a:gd name="connsiteY80" fmla="*/ 538843 h 3233057"/>
                      <a:gd name="connsiteX81" fmla="*/ 620486 w 1997529"/>
                      <a:gd name="connsiteY81" fmla="*/ 511628 h 3233057"/>
                      <a:gd name="connsiteX82" fmla="*/ 560615 w 1997529"/>
                      <a:gd name="connsiteY82" fmla="*/ 484414 h 3233057"/>
                      <a:gd name="connsiteX83" fmla="*/ 522515 w 1997529"/>
                      <a:gd name="connsiteY83" fmla="*/ 468085 h 3233057"/>
                      <a:gd name="connsiteX84" fmla="*/ 457200 w 1997529"/>
                      <a:gd name="connsiteY84" fmla="*/ 473528 h 3233057"/>
                      <a:gd name="connsiteX85" fmla="*/ 440872 w 1997529"/>
                      <a:gd name="connsiteY85" fmla="*/ 473528 h 3233057"/>
                      <a:gd name="connsiteX86" fmla="*/ 451758 w 1997529"/>
                      <a:gd name="connsiteY86" fmla="*/ 424543 h 3233057"/>
                      <a:gd name="connsiteX87" fmla="*/ 500743 w 1997529"/>
                      <a:gd name="connsiteY87" fmla="*/ 370114 h 3233057"/>
                      <a:gd name="connsiteX88" fmla="*/ 625929 w 1997529"/>
                      <a:gd name="connsiteY88" fmla="*/ 217714 h 3233057"/>
                      <a:gd name="connsiteX89" fmla="*/ 576943 w 1997529"/>
                      <a:gd name="connsiteY89" fmla="*/ 136071 h 3233057"/>
                      <a:gd name="connsiteX90" fmla="*/ 566058 w 1997529"/>
                      <a:gd name="connsiteY90" fmla="*/ 81643 h 3233057"/>
                      <a:gd name="connsiteX91" fmla="*/ 538843 w 1997529"/>
                      <a:gd name="connsiteY91" fmla="*/ 27214 h 3233057"/>
                      <a:gd name="connsiteX92" fmla="*/ 517072 w 1997529"/>
                      <a:gd name="connsiteY92" fmla="*/ 0 h 3233057"/>
                      <a:gd name="connsiteX93" fmla="*/ 468086 w 1997529"/>
                      <a:gd name="connsiteY93" fmla="*/ 32657 h 3233057"/>
                      <a:gd name="connsiteX94" fmla="*/ 413658 w 1997529"/>
                      <a:gd name="connsiteY94" fmla="*/ 81643 h 3233057"/>
                      <a:gd name="connsiteX95" fmla="*/ 413658 w 1997529"/>
                      <a:gd name="connsiteY95" fmla="*/ 125185 h 3233057"/>
                      <a:gd name="connsiteX96" fmla="*/ 381000 w 1997529"/>
                      <a:gd name="connsiteY96" fmla="*/ 152400 h 3233057"/>
                      <a:gd name="connsiteX97" fmla="*/ 304800 w 1997529"/>
                      <a:gd name="connsiteY97" fmla="*/ 157843 h 3233057"/>
                      <a:gd name="connsiteX98" fmla="*/ 244929 w 1997529"/>
                      <a:gd name="connsiteY98" fmla="*/ 136071 h 3233057"/>
                      <a:gd name="connsiteX99" fmla="*/ 190500 w 1997529"/>
                      <a:gd name="connsiteY99" fmla="*/ 130628 h 3233057"/>
                      <a:gd name="connsiteX100" fmla="*/ 141515 w 1997529"/>
                      <a:gd name="connsiteY100" fmla="*/ 141514 h 3233057"/>
                      <a:gd name="connsiteX101" fmla="*/ 92529 w 1997529"/>
                      <a:gd name="connsiteY101" fmla="*/ 163285 h 3233057"/>
                      <a:gd name="connsiteX102" fmla="*/ 38100 w 1997529"/>
                      <a:gd name="connsiteY102" fmla="*/ 185057 h 3233057"/>
                      <a:gd name="connsiteX103" fmla="*/ 65315 w 1997529"/>
                      <a:gd name="connsiteY103" fmla="*/ 1959428 h 3233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1997529" h="3233057">
                        <a:moveTo>
                          <a:pt x="65315" y="1959428"/>
                        </a:moveTo>
                        <a:lnTo>
                          <a:pt x="21772" y="2035628"/>
                        </a:lnTo>
                        <a:lnTo>
                          <a:pt x="0" y="2051957"/>
                        </a:lnTo>
                        <a:lnTo>
                          <a:pt x="54429" y="2144485"/>
                        </a:lnTo>
                        <a:lnTo>
                          <a:pt x="87086" y="2209800"/>
                        </a:lnTo>
                        <a:lnTo>
                          <a:pt x="81643" y="2242457"/>
                        </a:lnTo>
                        <a:lnTo>
                          <a:pt x="146958" y="2334985"/>
                        </a:lnTo>
                        <a:lnTo>
                          <a:pt x="157843" y="2318657"/>
                        </a:lnTo>
                        <a:lnTo>
                          <a:pt x="234043" y="2362200"/>
                        </a:lnTo>
                        <a:lnTo>
                          <a:pt x="310243" y="2389414"/>
                        </a:lnTo>
                        <a:lnTo>
                          <a:pt x="402772" y="2454728"/>
                        </a:lnTo>
                        <a:lnTo>
                          <a:pt x="419100" y="2552700"/>
                        </a:lnTo>
                        <a:lnTo>
                          <a:pt x="462643" y="2574471"/>
                        </a:lnTo>
                        <a:lnTo>
                          <a:pt x="489858" y="2639785"/>
                        </a:lnTo>
                        <a:lnTo>
                          <a:pt x="489858" y="2715985"/>
                        </a:lnTo>
                        <a:lnTo>
                          <a:pt x="478972" y="2743200"/>
                        </a:lnTo>
                        <a:lnTo>
                          <a:pt x="446315" y="2781300"/>
                        </a:lnTo>
                        <a:lnTo>
                          <a:pt x="402772" y="2824843"/>
                        </a:lnTo>
                        <a:lnTo>
                          <a:pt x="370115" y="2846614"/>
                        </a:lnTo>
                        <a:lnTo>
                          <a:pt x="266700" y="2901043"/>
                        </a:lnTo>
                        <a:lnTo>
                          <a:pt x="272143" y="2922814"/>
                        </a:lnTo>
                        <a:lnTo>
                          <a:pt x="288472" y="2966357"/>
                        </a:lnTo>
                        <a:lnTo>
                          <a:pt x="321129" y="3009900"/>
                        </a:lnTo>
                        <a:lnTo>
                          <a:pt x="370115" y="3042557"/>
                        </a:lnTo>
                        <a:lnTo>
                          <a:pt x="473529" y="3069771"/>
                        </a:lnTo>
                        <a:lnTo>
                          <a:pt x="533400" y="3113314"/>
                        </a:lnTo>
                        <a:lnTo>
                          <a:pt x="571500" y="3156857"/>
                        </a:lnTo>
                        <a:lnTo>
                          <a:pt x="615043" y="3194957"/>
                        </a:lnTo>
                        <a:lnTo>
                          <a:pt x="658586" y="3233057"/>
                        </a:lnTo>
                        <a:lnTo>
                          <a:pt x="685800" y="3227614"/>
                        </a:lnTo>
                        <a:lnTo>
                          <a:pt x="849086" y="3020785"/>
                        </a:lnTo>
                        <a:lnTo>
                          <a:pt x="838200" y="2960914"/>
                        </a:lnTo>
                        <a:lnTo>
                          <a:pt x="919843" y="2775857"/>
                        </a:lnTo>
                        <a:lnTo>
                          <a:pt x="947058" y="2721428"/>
                        </a:lnTo>
                        <a:lnTo>
                          <a:pt x="903515" y="2618014"/>
                        </a:lnTo>
                        <a:lnTo>
                          <a:pt x="914400" y="2569028"/>
                        </a:lnTo>
                        <a:lnTo>
                          <a:pt x="952500" y="2509157"/>
                        </a:lnTo>
                        <a:lnTo>
                          <a:pt x="1083129" y="2438400"/>
                        </a:lnTo>
                        <a:lnTo>
                          <a:pt x="1257300" y="2378528"/>
                        </a:lnTo>
                        <a:lnTo>
                          <a:pt x="1273629" y="2356757"/>
                        </a:lnTo>
                        <a:lnTo>
                          <a:pt x="1382486" y="2351314"/>
                        </a:lnTo>
                        <a:lnTo>
                          <a:pt x="1464129" y="2324100"/>
                        </a:lnTo>
                        <a:lnTo>
                          <a:pt x="1502229" y="2264228"/>
                        </a:lnTo>
                        <a:lnTo>
                          <a:pt x="1572986" y="2166257"/>
                        </a:lnTo>
                        <a:lnTo>
                          <a:pt x="1627415" y="2008414"/>
                        </a:lnTo>
                        <a:lnTo>
                          <a:pt x="1638300" y="1888671"/>
                        </a:lnTo>
                        <a:lnTo>
                          <a:pt x="1638300" y="1839685"/>
                        </a:lnTo>
                        <a:lnTo>
                          <a:pt x="1654629" y="1779814"/>
                        </a:lnTo>
                        <a:lnTo>
                          <a:pt x="1654629" y="1698171"/>
                        </a:lnTo>
                        <a:lnTo>
                          <a:pt x="1649186" y="1621971"/>
                        </a:lnTo>
                        <a:lnTo>
                          <a:pt x="1632858" y="1556657"/>
                        </a:lnTo>
                        <a:lnTo>
                          <a:pt x="1660072" y="1480457"/>
                        </a:lnTo>
                        <a:lnTo>
                          <a:pt x="1725386" y="1404257"/>
                        </a:lnTo>
                        <a:lnTo>
                          <a:pt x="1779815" y="1360714"/>
                        </a:lnTo>
                        <a:lnTo>
                          <a:pt x="1845129" y="1257300"/>
                        </a:lnTo>
                        <a:lnTo>
                          <a:pt x="1894115" y="1213757"/>
                        </a:lnTo>
                        <a:lnTo>
                          <a:pt x="1932215" y="1148443"/>
                        </a:lnTo>
                        <a:lnTo>
                          <a:pt x="1981200" y="1066800"/>
                        </a:lnTo>
                        <a:lnTo>
                          <a:pt x="1997529" y="985157"/>
                        </a:lnTo>
                        <a:lnTo>
                          <a:pt x="1997529" y="919843"/>
                        </a:lnTo>
                        <a:lnTo>
                          <a:pt x="1953986" y="838200"/>
                        </a:lnTo>
                        <a:lnTo>
                          <a:pt x="1845129" y="789214"/>
                        </a:lnTo>
                        <a:lnTo>
                          <a:pt x="1736272" y="729343"/>
                        </a:lnTo>
                        <a:lnTo>
                          <a:pt x="1670958" y="707571"/>
                        </a:lnTo>
                        <a:lnTo>
                          <a:pt x="1605643" y="658585"/>
                        </a:lnTo>
                        <a:lnTo>
                          <a:pt x="1578429" y="625928"/>
                        </a:lnTo>
                        <a:lnTo>
                          <a:pt x="1496786" y="609600"/>
                        </a:lnTo>
                        <a:lnTo>
                          <a:pt x="1366158" y="587828"/>
                        </a:lnTo>
                        <a:lnTo>
                          <a:pt x="1300843" y="582385"/>
                        </a:lnTo>
                        <a:lnTo>
                          <a:pt x="1181100" y="604157"/>
                        </a:lnTo>
                        <a:lnTo>
                          <a:pt x="1115786" y="620485"/>
                        </a:lnTo>
                        <a:lnTo>
                          <a:pt x="1099458" y="544285"/>
                        </a:lnTo>
                        <a:lnTo>
                          <a:pt x="1099458" y="506185"/>
                        </a:lnTo>
                        <a:lnTo>
                          <a:pt x="1050472" y="473528"/>
                        </a:lnTo>
                        <a:lnTo>
                          <a:pt x="963386" y="435428"/>
                        </a:lnTo>
                        <a:lnTo>
                          <a:pt x="936172" y="408214"/>
                        </a:lnTo>
                        <a:lnTo>
                          <a:pt x="903515" y="408214"/>
                        </a:lnTo>
                        <a:lnTo>
                          <a:pt x="849086" y="446314"/>
                        </a:lnTo>
                        <a:lnTo>
                          <a:pt x="778329" y="506185"/>
                        </a:lnTo>
                        <a:lnTo>
                          <a:pt x="751115" y="533400"/>
                        </a:lnTo>
                        <a:lnTo>
                          <a:pt x="685800" y="538843"/>
                        </a:lnTo>
                        <a:lnTo>
                          <a:pt x="620486" y="511628"/>
                        </a:lnTo>
                        <a:lnTo>
                          <a:pt x="560615" y="484414"/>
                        </a:lnTo>
                        <a:lnTo>
                          <a:pt x="522515" y="468085"/>
                        </a:lnTo>
                        <a:lnTo>
                          <a:pt x="457200" y="473528"/>
                        </a:lnTo>
                        <a:lnTo>
                          <a:pt x="440872" y="473528"/>
                        </a:lnTo>
                        <a:lnTo>
                          <a:pt x="451758" y="424543"/>
                        </a:lnTo>
                        <a:lnTo>
                          <a:pt x="500743" y="370114"/>
                        </a:lnTo>
                        <a:lnTo>
                          <a:pt x="625929" y="217714"/>
                        </a:lnTo>
                        <a:lnTo>
                          <a:pt x="576943" y="136071"/>
                        </a:lnTo>
                        <a:lnTo>
                          <a:pt x="566058" y="81643"/>
                        </a:lnTo>
                        <a:lnTo>
                          <a:pt x="538843" y="27214"/>
                        </a:lnTo>
                        <a:lnTo>
                          <a:pt x="517072" y="0"/>
                        </a:lnTo>
                        <a:lnTo>
                          <a:pt x="468086" y="32657"/>
                        </a:lnTo>
                        <a:lnTo>
                          <a:pt x="413658" y="81643"/>
                        </a:lnTo>
                        <a:lnTo>
                          <a:pt x="413658" y="125185"/>
                        </a:lnTo>
                        <a:lnTo>
                          <a:pt x="381000" y="152400"/>
                        </a:lnTo>
                        <a:lnTo>
                          <a:pt x="304800" y="157843"/>
                        </a:lnTo>
                        <a:lnTo>
                          <a:pt x="244929" y="136071"/>
                        </a:lnTo>
                        <a:lnTo>
                          <a:pt x="190500" y="130628"/>
                        </a:lnTo>
                        <a:lnTo>
                          <a:pt x="141515" y="141514"/>
                        </a:lnTo>
                        <a:lnTo>
                          <a:pt x="92529" y="163285"/>
                        </a:lnTo>
                        <a:lnTo>
                          <a:pt x="38100" y="185057"/>
                        </a:lnTo>
                        <a:lnTo>
                          <a:pt x="65315" y="1959428"/>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29" name="Rectangle 28">
                  <a:extLst>
                    <a:ext uri="{FF2B5EF4-FFF2-40B4-BE49-F238E27FC236}">
                      <a16:creationId xmlns:a16="http://schemas.microsoft.com/office/drawing/2014/main" id="{5C294769-F744-BAC9-4EB0-46C0118B7024}"/>
                    </a:ext>
                  </a:extLst>
                </p:cNvPr>
                <p:cNvSpPr/>
                <p:nvPr/>
              </p:nvSpPr>
              <p:spPr>
                <a:xfrm>
                  <a:off x="3641271" y="1600200"/>
                  <a:ext cx="121155" cy="1484770"/>
                </a:xfrm>
                <a:prstGeom prst="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1" name="Ellipse 30">
                <a:extLst>
                  <a:ext uri="{FF2B5EF4-FFF2-40B4-BE49-F238E27FC236}">
                    <a16:creationId xmlns:a16="http://schemas.microsoft.com/office/drawing/2014/main" id="{74F14982-09B2-B2BB-2B5B-BCE753BDD0C0}"/>
                  </a:ext>
                </a:extLst>
              </p:cNvPr>
              <p:cNvSpPr/>
              <p:nvPr/>
            </p:nvSpPr>
            <p:spPr>
              <a:xfrm>
                <a:off x="3657586" y="3048000"/>
                <a:ext cx="228614" cy="214045"/>
              </a:xfrm>
              <a:custGeom>
                <a:avLst/>
                <a:gdLst>
                  <a:gd name="connsiteX0" fmla="*/ 0 w 228600"/>
                  <a:gd name="connsiteY0" fmla="*/ 76200 h 152400"/>
                  <a:gd name="connsiteX1" fmla="*/ 114300 w 228600"/>
                  <a:gd name="connsiteY1" fmla="*/ 0 h 152400"/>
                  <a:gd name="connsiteX2" fmla="*/ 228600 w 228600"/>
                  <a:gd name="connsiteY2" fmla="*/ 76200 h 152400"/>
                  <a:gd name="connsiteX3" fmla="*/ 114300 w 228600"/>
                  <a:gd name="connsiteY3" fmla="*/ 152400 h 152400"/>
                  <a:gd name="connsiteX4" fmla="*/ 0 w 228600"/>
                  <a:gd name="connsiteY4" fmla="*/ 76200 h 152400"/>
                  <a:gd name="connsiteX0" fmla="*/ 14 w 228614"/>
                  <a:gd name="connsiteY0" fmla="*/ 76200 h 214045"/>
                  <a:gd name="connsiteX1" fmla="*/ 114314 w 228614"/>
                  <a:gd name="connsiteY1" fmla="*/ 0 h 214045"/>
                  <a:gd name="connsiteX2" fmla="*/ 228614 w 228614"/>
                  <a:gd name="connsiteY2" fmla="*/ 76200 h 214045"/>
                  <a:gd name="connsiteX3" fmla="*/ 120479 w 228614"/>
                  <a:gd name="connsiteY3" fmla="*/ 214045 h 214045"/>
                  <a:gd name="connsiteX4" fmla="*/ 14 w 228614"/>
                  <a:gd name="connsiteY4" fmla="*/ 76200 h 2140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14" h="214045">
                    <a:moveTo>
                      <a:pt x="14" y="76200"/>
                    </a:moveTo>
                    <a:cubicBezTo>
                      <a:pt x="-1013" y="40526"/>
                      <a:pt x="51188" y="0"/>
                      <a:pt x="114314" y="0"/>
                    </a:cubicBezTo>
                    <a:cubicBezTo>
                      <a:pt x="177440" y="0"/>
                      <a:pt x="228614" y="34116"/>
                      <a:pt x="228614" y="76200"/>
                    </a:cubicBezTo>
                    <a:cubicBezTo>
                      <a:pt x="228614" y="118284"/>
                      <a:pt x="183605" y="214045"/>
                      <a:pt x="120479" y="214045"/>
                    </a:cubicBezTo>
                    <a:cubicBezTo>
                      <a:pt x="57353" y="214045"/>
                      <a:pt x="1041" y="111874"/>
                      <a:pt x="14" y="76200"/>
                    </a:cubicBezTo>
                    <a:close/>
                  </a:path>
                </a:pathLst>
              </a:cu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3" name="Rectangle : coins arrondis 32">
              <a:extLst>
                <a:ext uri="{FF2B5EF4-FFF2-40B4-BE49-F238E27FC236}">
                  <a16:creationId xmlns:a16="http://schemas.microsoft.com/office/drawing/2014/main" id="{FCC32698-7438-68F1-B55C-35A4C4C50FAF}"/>
                </a:ext>
              </a:extLst>
            </p:cNvPr>
            <p:cNvSpPr/>
            <p:nvPr/>
          </p:nvSpPr>
          <p:spPr>
            <a:xfrm rot="20442434">
              <a:off x="3606143" y="1550590"/>
              <a:ext cx="168729" cy="45719"/>
            </a:xfrm>
            <a:prstGeom prst="roundRect">
              <a:avLst/>
            </a:prstGeom>
            <a:solidFill>
              <a:srgbClr val="00B050"/>
            </a:solidFill>
            <a:ln>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5" name="Forme libre : forme 44">
            <a:extLst>
              <a:ext uri="{FF2B5EF4-FFF2-40B4-BE49-F238E27FC236}">
                <a16:creationId xmlns:a16="http://schemas.microsoft.com/office/drawing/2014/main" id="{134B6FCE-3A73-6E02-7E7C-DDC0E7158DFF}"/>
              </a:ext>
            </a:extLst>
          </p:cNvPr>
          <p:cNvSpPr/>
          <p:nvPr/>
        </p:nvSpPr>
        <p:spPr>
          <a:xfrm>
            <a:off x="3291210" y="3353906"/>
            <a:ext cx="759628" cy="727276"/>
          </a:xfrm>
          <a:custGeom>
            <a:avLst/>
            <a:gdLst>
              <a:gd name="connsiteX0" fmla="*/ 111446 w 759628"/>
              <a:gd name="connsiteY0" fmla="*/ 63661 h 727276"/>
              <a:gd name="connsiteX1" fmla="*/ 111446 w 759628"/>
              <a:gd name="connsiteY1" fmla="*/ 63661 h 727276"/>
              <a:gd name="connsiteX2" fmla="*/ 94084 w 759628"/>
              <a:gd name="connsiteY2" fmla="*/ 81023 h 727276"/>
              <a:gd name="connsiteX3" fmla="*/ 88297 w 759628"/>
              <a:gd name="connsiteY3" fmla="*/ 90669 h 727276"/>
              <a:gd name="connsiteX4" fmla="*/ 82509 w 759628"/>
              <a:gd name="connsiteY4" fmla="*/ 98385 h 727276"/>
              <a:gd name="connsiteX5" fmla="*/ 78651 w 759628"/>
              <a:gd name="connsiteY5" fmla="*/ 113818 h 727276"/>
              <a:gd name="connsiteX6" fmla="*/ 74793 w 759628"/>
              <a:gd name="connsiteY6" fmla="*/ 125393 h 727276"/>
              <a:gd name="connsiteX7" fmla="*/ 72864 w 759628"/>
              <a:gd name="connsiteY7" fmla="*/ 131180 h 727276"/>
              <a:gd name="connsiteX8" fmla="*/ 69006 w 759628"/>
              <a:gd name="connsiteY8" fmla="*/ 150471 h 727276"/>
              <a:gd name="connsiteX9" fmla="*/ 67076 w 759628"/>
              <a:gd name="connsiteY9" fmla="*/ 158188 h 727276"/>
              <a:gd name="connsiteX10" fmla="*/ 63218 w 759628"/>
              <a:gd name="connsiteY10" fmla="*/ 163975 h 727276"/>
              <a:gd name="connsiteX11" fmla="*/ 59360 w 759628"/>
              <a:gd name="connsiteY11" fmla="*/ 181337 h 727276"/>
              <a:gd name="connsiteX12" fmla="*/ 49714 w 759628"/>
              <a:gd name="connsiteY12" fmla="*/ 190983 h 727276"/>
              <a:gd name="connsiteX13" fmla="*/ 40069 w 759628"/>
              <a:gd name="connsiteY13" fmla="*/ 202557 h 727276"/>
              <a:gd name="connsiteX14" fmla="*/ 26565 w 759628"/>
              <a:gd name="connsiteY14" fmla="*/ 206416 h 727276"/>
              <a:gd name="connsiteX15" fmla="*/ 11132 w 759628"/>
              <a:gd name="connsiteY15" fmla="*/ 210274 h 727276"/>
              <a:gd name="connsiteX16" fmla="*/ 5345 w 759628"/>
              <a:gd name="connsiteY16" fmla="*/ 214132 h 727276"/>
              <a:gd name="connsiteX17" fmla="*/ 3416 w 759628"/>
              <a:gd name="connsiteY17" fmla="*/ 275864 h 727276"/>
              <a:gd name="connsiteX18" fmla="*/ 7274 w 759628"/>
              <a:gd name="connsiteY18" fmla="*/ 281651 h 727276"/>
              <a:gd name="connsiteX19" fmla="*/ 14990 w 759628"/>
              <a:gd name="connsiteY19" fmla="*/ 293226 h 727276"/>
              <a:gd name="connsiteX20" fmla="*/ 22707 w 759628"/>
              <a:gd name="connsiteY20" fmla="*/ 304800 h 727276"/>
              <a:gd name="connsiteX21" fmla="*/ 34282 w 759628"/>
              <a:gd name="connsiteY21" fmla="*/ 318304 h 727276"/>
              <a:gd name="connsiteX22" fmla="*/ 41998 w 759628"/>
              <a:gd name="connsiteY22" fmla="*/ 327950 h 727276"/>
              <a:gd name="connsiteX23" fmla="*/ 49714 w 759628"/>
              <a:gd name="connsiteY23" fmla="*/ 333737 h 727276"/>
              <a:gd name="connsiteX24" fmla="*/ 53573 w 759628"/>
              <a:gd name="connsiteY24" fmla="*/ 339524 h 727276"/>
              <a:gd name="connsiteX25" fmla="*/ 59360 w 759628"/>
              <a:gd name="connsiteY25" fmla="*/ 343383 h 727276"/>
              <a:gd name="connsiteX26" fmla="*/ 69006 w 759628"/>
              <a:gd name="connsiteY26" fmla="*/ 353028 h 727276"/>
              <a:gd name="connsiteX27" fmla="*/ 82509 w 759628"/>
              <a:gd name="connsiteY27" fmla="*/ 360745 h 727276"/>
              <a:gd name="connsiteX28" fmla="*/ 88297 w 759628"/>
              <a:gd name="connsiteY28" fmla="*/ 362674 h 727276"/>
              <a:gd name="connsiteX29" fmla="*/ 105659 w 759628"/>
              <a:gd name="connsiteY29" fmla="*/ 368461 h 727276"/>
              <a:gd name="connsiteX30" fmla="*/ 117233 w 759628"/>
              <a:gd name="connsiteY30" fmla="*/ 376178 h 727276"/>
              <a:gd name="connsiteX31" fmla="*/ 123021 w 759628"/>
              <a:gd name="connsiteY31" fmla="*/ 381965 h 727276"/>
              <a:gd name="connsiteX32" fmla="*/ 134595 w 759628"/>
              <a:gd name="connsiteY32" fmla="*/ 385823 h 727276"/>
              <a:gd name="connsiteX33" fmla="*/ 142312 w 759628"/>
              <a:gd name="connsiteY33" fmla="*/ 389681 h 727276"/>
              <a:gd name="connsiteX34" fmla="*/ 150028 w 759628"/>
              <a:gd name="connsiteY34" fmla="*/ 395469 h 727276"/>
              <a:gd name="connsiteX35" fmla="*/ 155816 w 759628"/>
              <a:gd name="connsiteY35" fmla="*/ 397398 h 727276"/>
              <a:gd name="connsiteX36" fmla="*/ 175107 w 759628"/>
              <a:gd name="connsiteY36" fmla="*/ 403185 h 727276"/>
              <a:gd name="connsiteX37" fmla="*/ 186682 w 759628"/>
              <a:gd name="connsiteY37" fmla="*/ 407043 h 727276"/>
              <a:gd name="connsiteX38" fmla="*/ 190540 w 759628"/>
              <a:gd name="connsiteY38" fmla="*/ 410902 h 727276"/>
              <a:gd name="connsiteX39" fmla="*/ 196327 w 759628"/>
              <a:gd name="connsiteY39" fmla="*/ 412831 h 727276"/>
              <a:gd name="connsiteX40" fmla="*/ 207902 w 759628"/>
              <a:gd name="connsiteY40" fmla="*/ 420547 h 727276"/>
              <a:gd name="connsiteX41" fmla="*/ 229122 w 759628"/>
              <a:gd name="connsiteY41" fmla="*/ 430193 h 727276"/>
              <a:gd name="connsiteX42" fmla="*/ 248413 w 759628"/>
              <a:gd name="connsiteY42" fmla="*/ 439838 h 727276"/>
              <a:gd name="connsiteX43" fmla="*/ 258059 w 759628"/>
              <a:gd name="connsiteY43" fmla="*/ 441767 h 727276"/>
              <a:gd name="connsiteX44" fmla="*/ 269633 w 759628"/>
              <a:gd name="connsiteY44" fmla="*/ 449484 h 727276"/>
              <a:gd name="connsiteX45" fmla="*/ 292783 w 759628"/>
              <a:gd name="connsiteY45" fmla="*/ 455271 h 727276"/>
              <a:gd name="connsiteX46" fmla="*/ 300499 w 759628"/>
              <a:gd name="connsiteY46" fmla="*/ 459129 h 727276"/>
              <a:gd name="connsiteX47" fmla="*/ 306287 w 759628"/>
              <a:gd name="connsiteY47" fmla="*/ 461059 h 727276"/>
              <a:gd name="connsiteX48" fmla="*/ 312074 w 759628"/>
              <a:gd name="connsiteY48" fmla="*/ 464917 h 727276"/>
              <a:gd name="connsiteX49" fmla="*/ 317861 w 759628"/>
              <a:gd name="connsiteY49" fmla="*/ 466846 h 727276"/>
              <a:gd name="connsiteX50" fmla="*/ 325578 w 759628"/>
              <a:gd name="connsiteY50" fmla="*/ 470704 h 727276"/>
              <a:gd name="connsiteX51" fmla="*/ 331365 w 759628"/>
              <a:gd name="connsiteY51" fmla="*/ 472633 h 727276"/>
              <a:gd name="connsiteX52" fmla="*/ 337152 w 759628"/>
              <a:gd name="connsiteY52" fmla="*/ 476491 h 727276"/>
              <a:gd name="connsiteX53" fmla="*/ 350656 w 759628"/>
              <a:gd name="connsiteY53" fmla="*/ 482279 h 727276"/>
              <a:gd name="connsiteX54" fmla="*/ 356444 w 759628"/>
              <a:gd name="connsiteY54" fmla="*/ 488066 h 727276"/>
              <a:gd name="connsiteX55" fmla="*/ 371876 w 759628"/>
              <a:gd name="connsiteY55" fmla="*/ 499641 h 727276"/>
              <a:gd name="connsiteX56" fmla="*/ 377664 w 759628"/>
              <a:gd name="connsiteY56" fmla="*/ 501570 h 727276"/>
              <a:gd name="connsiteX57" fmla="*/ 383451 w 759628"/>
              <a:gd name="connsiteY57" fmla="*/ 505428 h 727276"/>
              <a:gd name="connsiteX58" fmla="*/ 391168 w 759628"/>
              <a:gd name="connsiteY58" fmla="*/ 511216 h 727276"/>
              <a:gd name="connsiteX59" fmla="*/ 402742 w 759628"/>
              <a:gd name="connsiteY59" fmla="*/ 515074 h 727276"/>
              <a:gd name="connsiteX60" fmla="*/ 418175 w 759628"/>
              <a:gd name="connsiteY60" fmla="*/ 518932 h 727276"/>
              <a:gd name="connsiteX61" fmla="*/ 425892 w 759628"/>
              <a:gd name="connsiteY61" fmla="*/ 520861 h 727276"/>
              <a:gd name="connsiteX62" fmla="*/ 433608 w 759628"/>
              <a:gd name="connsiteY62" fmla="*/ 524719 h 727276"/>
              <a:gd name="connsiteX63" fmla="*/ 441325 w 759628"/>
              <a:gd name="connsiteY63" fmla="*/ 526648 h 727276"/>
              <a:gd name="connsiteX64" fmla="*/ 458687 w 759628"/>
              <a:gd name="connsiteY64" fmla="*/ 536294 h 727276"/>
              <a:gd name="connsiteX65" fmla="*/ 470261 w 759628"/>
              <a:gd name="connsiteY65" fmla="*/ 547869 h 727276"/>
              <a:gd name="connsiteX66" fmla="*/ 474119 w 759628"/>
              <a:gd name="connsiteY66" fmla="*/ 561372 h 727276"/>
              <a:gd name="connsiteX67" fmla="*/ 470261 w 759628"/>
              <a:gd name="connsiteY67" fmla="*/ 578735 h 727276"/>
              <a:gd name="connsiteX68" fmla="*/ 468332 w 759628"/>
              <a:gd name="connsiteY68" fmla="*/ 592238 h 727276"/>
              <a:gd name="connsiteX69" fmla="*/ 462545 w 759628"/>
              <a:gd name="connsiteY69" fmla="*/ 598026 h 727276"/>
              <a:gd name="connsiteX70" fmla="*/ 460616 w 759628"/>
              <a:gd name="connsiteY70" fmla="*/ 613459 h 727276"/>
              <a:gd name="connsiteX71" fmla="*/ 458687 w 759628"/>
              <a:gd name="connsiteY71" fmla="*/ 626962 h 727276"/>
              <a:gd name="connsiteX72" fmla="*/ 454828 w 759628"/>
              <a:gd name="connsiteY72" fmla="*/ 636608 h 727276"/>
              <a:gd name="connsiteX73" fmla="*/ 452899 w 759628"/>
              <a:gd name="connsiteY73" fmla="*/ 644324 h 727276"/>
              <a:gd name="connsiteX74" fmla="*/ 449041 w 759628"/>
              <a:gd name="connsiteY74" fmla="*/ 655899 h 727276"/>
              <a:gd name="connsiteX75" fmla="*/ 447112 w 759628"/>
              <a:gd name="connsiteY75" fmla="*/ 661686 h 727276"/>
              <a:gd name="connsiteX76" fmla="*/ 443254 w 759628"/>
              <a:gd name="connsiteY76" fmla="*/ 675190 h 727276"/>
              <a:gd name="connsiteX77" fmla="*/ 447112 w 759628"/>
              <a:gd name="connsiteY77" fmla="*/ 694481 h 727276"/>
              <a:gd name="connsiteX78" fmla="*/ 450970 w 759628"/>
              <a:gd name="connsiteY78" fmla="*/ 700269 h 727276"/>
              <a:gd name="connsiteX79" fmla="*/ 452899 w 759628"/>
              <a:gd name="connsiteY79" fmla="*/ 706056 h 727276"/>
              <a:gd name="connsiteX80" fmla="*/ 468332 w 759628"/>
              <a:gd name="connsiteY80" fmla="*/ 715702 h 727276"/>
              <a:gd name="connsiteX81" fmla="*/ 485694 w 759628"/>
              <a:gd name="connsiteY81" fmla="*/ 717631 h 727276"/>
              <a:gd name="connsiteX82" fmla="*/ 501127 w 759628"/>
              <a:gd name="connsiteY82" fmla="*/ 719560 h 727276"/>
              <a:gd name="connsiteX83" fmla="*/ 516560 w 759628"/>
              <a:gd name="connsiteY83" fmla="*/ 717631 h 727276"/>
              <a:gd name="connsiteX84" fmla="*/ 535851 w 759628"/>
              <a:gd name="connsiteY84" fmla="*/ 721489 h 727276"/>
              <a:gd name="connsiteX85" fmla="*/ 541638 w 759628"/>
              <a:gd name="connsiteY85" fmla="*/ 725347 h 727276"/>
              <a:gd name="connsiteX86" fmla="*/ 557071 w 759628"/>
              <a:gd name="connsiteY86" fmla="*/ 727276 h 727276"/>
              <a:gd name="connsiteX87" fmla="*/ 584079 w 759628"/>
              <a:gd name="connsiteY87" fmla="*/ 723418 h 727276"/>
              <a:gd name="connsiteX88" fmla="*/ 593725 w 759628"/>
              <a:gd name="connsiteY88" fmla="*/ 721489 h 727276"/>
              <a:gd name="connsiteX89" fmla="*/ 622661 w 759628"/>
              <a:gd name="connsiteY89" fmla="*/ 717631 h 727276"/>
              <a:gd name="connsiteX90" fmla="*/ 624590 w 759628"/>
              <a:gd name="connsiteY90" fmla="*/ 707985 h 727276"/>
              <a:gd name="connsiteX91" fmla="*/ 651598 w 759628"/>
              <a:gd name="connsiteY91" fmla="*/ 702198 h 727276"/>
              <a:gd name="connsiteX92" fmla="*/ 670889 w 759628"/>
              <a:gd name="connsiteY92" fmla="*/ 696410 h 727276"/>
              <a:gd name="connsiteX93" fmla="*/ 680535 w 759628"/>
              <a:gd name="connsiteY93" fmla="*/ 690623 h 727276"/>
              <a:gd name="connsiteX94" fmla="*/ 699826 w 759628"/>
              <a:gd name="connsiteY94" fmla="*/ 684836 h 727276"/>
              <a:gd name="connsiteX95" fmla="*/ 705613 w 759628"/>
              <a:gd name="connsiteY95" fmla="*/ 680978 h 727276"/>
              <a:gd name="connsiteX96" fmla="*/ 713330 w 759628"/>
              <a:gd name="connsiteY96" fmla="*/ 673261 h 727276"/>
              <a:gd name="connsiteX97" fmla="*/ 719117 w 759628"/>
              <a:gd name="connsiteY97" fmla="*/ 661686 h 727276"/>
              <a:gd name="connsiteX98" fmla="*/ 722975 w 759628"/>
              <a:gd name="connsiteY98" fmla="*/ 653970 h 727276"/>
              <a:gd name="connsiteX99" fmla="*/ 728763 w 759628"/>
              <a:gd name="connsiteY99" fmla="*/ 650112 h 727276"/>
              <a:gd name="connsiteX100" fmla="*/ 734550 w 759628"/>
              <a:gd name="connsiteY100" fmla="*/ 632750 h 727276"/>
              <a:gd name="connsiteX101" fmla="*/ 736479 w 759628"/>
              <a:gd name="connsiteY101" fmla="*/ 626962 h 727276"/>
              <a:gd name="connsiteX102" fmla="*/ 738408 w 759628"/>
              <a:gd name="connsiteY102" fmla="*/ 607671 h 727276"/>
              <a:gd name="connsiteX103" fmla="*/ 742266 w 759628"/>
              <a:gd name="connsiteY103" fmla="*/ 601884 h 727276"/>
              <a:gd name="connsiteX104" fmla="*/ 746125 w 759628"/>
              <a:gd name="connsiteY104" fmla="*/ 592238 h 727276"/>
              <a:gd name="connsiteX105" fmla="*/ 748054 w 759628"/>
              <a:gd name="connsiteY105" fmla="*/ 582593 h 727276"/>
              <a:gd name="connsiteX106" fmla="*/ 751912 w 759628"/>
              <a:gd name="connsiteY106" fmla="*/ 572947 h 727276"/>
              <a:gd name="connsiteX107" fmla="*/ 753841 w 759628"/>
              <a:gd name="connsiteY107" fmla="*/ 559443 h 727276"/>
              <a:gd name="connsiteX108" fmla="*/ 755770 w 759628"/>
              <a:gd name="connsiteY108" fmla="*/ 551727 h 727276"/>
              <a:gd name="connsiteX109" fmla="*/ 757699 w 759628"/>
              <a:gd name="connsiteY109" fmla="*/ 528578 h 727276"/>
              <a:gd name="connsiteX110" fmla="*/ 759628 w 759628"/>
              <a:gd name="connsiteY110" fmla="*/ 518932 h 727276"/>
              <a:gd name="connsiteX111" fmla="*/ 757699 w 759628"/>
              <a:gd name="connsiteY111" fmla="*/ 453342 h 727276"/>
              <a:gd name="connsiteX112" fmla="*/ 753841 w 759628"/>
              <a:gd name="connsiteY112" fmla="*/ 447555 h 727276"/>
              <a:gd name="connsiteX113" fmla="*/ 748054 w 759628"/>
              <a:gd name="connsiteY113" fmla="*/ 443697 h 727276"/>
              <a:gd name="connsiteX114" fmla="*/ 744195 w 759628"/>
              <a:gd name="connsiteY114" fmla="*/ 439838 h 727276"/>
              <a:gd name="connsiteX115" fmla="*/ 734550 w 759628"/>
              <a:gd name="connsiteY115" fmla="*/ 437909 h 727276"/>
              <a:gd name="connsiteX116" fmla="*/ 728763 w 759628"/>
              <a:gd name="connsiteY116" fmla="*/ 435980 h 727276"/>
              <a:gd name="connsiteX117" fmla="*/ 721046 w 759628"/>
              <a:gd name="connsiteY117" fmla="*/ 434051 h 727276"/>
              <a:gd name="connsiteX118" fmla="*/ 715259 w 759628"/>
              <a:gd name="connsiteY118" fmla="*/ 428264 h 727276"/>
              <a:gd name="connsiteX119" fmla="*/ 709471 w 759628"/>
              <a:gd name="connsiteY119" fmla="*/ 424405 h 727276"/>
              <a:gd name="connsiteX120" fmla="*/ 705613 w 759628"/>
              <a:gd name="connsiteY120" fmla="*/ 416689 h 727276"/>
              <a:gd name="connsiteX121" fmla="*/ 697897 w 759628"/>
              <a:gd name="connsiteY121" fmla="*/ 407043 h 727276"/>
              <a:gd name="connsiteX122" fmla="*/ 694038 w 759628"/>
              <a:gd name="connsiteY122" fmla="*/ 403185 h 727276"/>
              <a:gd name="connsiteX123" fmla="*/ 684393 w 759628"/>
              <a:gd name="connsiteY123" fmla="*/ 399327 h 727276"/>
              <a:gd name="connsiteX124" fmla="*/ 676676 w 759628"/>
              <a:gd name="connsiteY124" fmla="*/ 395469 h 727276"/>
              <a:gd name="connsiteX125" fmla="*/ 655456 w 759628"/>
              <a:gd name="connsiteY125" fmla="*/ 383894 h 727276"/>
              <a:gd name="connsiteX126" fmla="*/ 641952 w 759628"/>
              <a:gd name="connsiteY126" fmla="*/ 380036 h 727276"/>
              <a:gd name="connsiteX127" fmla="*/ 632307 w 759628"/>
              <a:gd name="connsiteY127" fmla="*/ 376178 h 727276"/>
              <a:gd name="connsiteX128" fmla="*/ 626519 w 759628"/>
              <a:gd name="connsiteY128" fmla="*/ 372319 h 727276"/>
              <a:gd name="connsiteX129" fmla="*/ 620732 w 759628"/>
              <a:gd name="connsiteY129" fmla="*/ 370390 h 727276"/>
              <a:gd name="connsiteX130" fmla="*/ 611087 w 759628"/>
              <a:gd name="connsiteY130" fmla="*/ 366532 h 727276"/>
              <a:gd name="connsiteX131" fmla="*/ 601441 w 759628"/>
              <a:gd name="connsiteY131" fmla="*/ 360745 h 727276"/>
              <a:gd name="connsiteX132" fmla="*/ 589866 w 759628"/>
              <a:gd name="connsiteY132" fmla="*/ 356886 h 727276"/>
              <a:gd name="connsiteX133" fmla="*/ 584079 w 759628"/>
              <a:gd name="connsiteY133" fmla="*/ 354957 h 727276"/>
              <a:gd name="connsiteX134" fmla="*/ 568646 w 759628"/>
              <a:gd name="connsiteY134" fmla="*/ 345312 h 727276"/>
              <a:gd name="connsiteX135" fmla="*/ 549355 w 759628"/>
              <a:gd name="connsiteY135" fmla="*/ 337595 h 727276"/>
              <a:gd name="connsiteX136" fmla="*/ 537780 w 759628"/>
              <a:gd name="connsiteY136" fmla="*/ 335666 h 727276"/>
              <a:gd name="connsiteX137" fmla="*/ 531993 w 759628"/>
              <a:gd name="connsiteY137" fmla="*/ 331808 h 727276"/>
              <a:gd name="connsiteX138" fmla="*/ 522347 w 759628"/>
              <a:gd name="connsiteY138" fmla="*/ 324091 h 727276"/>
              <a:gd name="connsiteX139" fmla="*/ 516560 w 759628"/>
              <a:gd name="connsiteY139" fmla="*/ 322162 h 727276"/>
              <a:gd name="connsiteX140" fmla="*/ 497269 w 759628"/>
              <a:gd name="connsiteY140" fmla="*/ 316375 h 727276"/>
              <a:gd name="connsiteX141" fmla="*/ 489552 w 759628"/>
              <a:gd name="connsiteY141" fmla="*/ 310588 h 727276"/>
              <a:gd name="connsiteX142" fmla="*/ 483765 w 759628"/>
              <a:gd name="connsiteY142" fmla="*/ 302871 h 727276"/>
              <a:gd name="connsiteX143" fmla="*/ 476049 w 759628"/>
              <a:gd name="connsiteY143" fmla="*/ 300942 h 727276"/>
              <a:gd name="connsiteX144" fmla="*/ 470261 w 759628"/>
              <a:gd name="connsiteY144" fmla="*/ 293226 h 727276"/>
              <a:gd name="connsiteX145" fmla="*/ 464474 w 759628"/>
              <a:gd name="connsiteY145" fmla="*/ 287438 h 727276"/>
              <a:gd name="connsiteX146" fmla="*/ 460616 w 759628"/>
              <a:gd name="connsiteY146" fmla="*/ 279722 h 727276"/>
              <a:gd name="connsiteX147" fmla="*/ 449041 w 759628"/>
              <a:gd name="connsiteY147" fmla="*/ 268147 h 727276"/>
              <a:gd name="connsiteX148" fmla="*/ 441325 w 759628"/>
              <a:gd name="connsiteY148" fmla="*/ 254643 h 727276"/>
              <a:gd name="connsiteX149" fmla="*/ 437466 w 759628"/>
              <a:gd name="connsiteY149" fmla="*/ 248856 h 727276"/>
              <a:gd name="connsiteX150" fmla="*/ 435537 w 759628"/>
              <a:gd name="connsiteY150" fmla="*/ 243069 h 727276"/>
              <a:gd name="connsiteX151" fmla="*/ 431679 w 759628"/>
              <a:gd name="connsiteY151" fmla="*/ 235352 h 727276"/>
              <a:gd name="connsiteX152" fmla="*/ 429750 w 759628"/>
              <a:gd name="connsiteY152" fmla="*/ 225707 h 727276"/>
              <a:gd name="connsiteX153" fmla="*/ 425892 w 759628"/>
              <a:gd name="connsiteY153" fmla="*/ 214132 h 727276"/>
              <a:gd name="connsiteX154" fmla="*/ 423963 w 759628"/>
              <a:gd name="connsiteY154" fmla="*/ 175550 h 727276"/>
              <a:gd name="connsiteX155" fmla="*/ 420104 w 759628"/>
              <a:gd name="connsiteY155" fmla="*/ 158188 h 727276"/>
              <a:gd name="connsiteX156" fmla="*/ 416246 w 759628"/>
              <a:gd name="connsiteY156" fmla="*/ 146613 h 727276"/>
              <a:gd name="connsiteX157" fmla="*/ 408530 w 759628"/>
              <a:gd name="connsiteY157" fmla="*/ 131180 h 727276"/>
              <a:gd name="connsiteX158" fmla="*/ 402742 w 759628"/>
              <a:gd name="connsiteY158" fmla="*/ 115747 h 727276"/>
              <a:gd name="connsiteX159" fmla="*/ 396955 w 759628"/>
              <a:gd name="connsiteY159" fmla="*/ 98385 h 727276"/>
              <a:gd name="connsiteX160" fmla="*/ 393097 w 759628"/>
              <a:gd name="connsiteY160" fmla="*/ 92598 h 727276"/>
              <a:gd name="connsiteX161" fmla="*/ 389238 w 759628"/>
              <a:gd name="connsiteY161" fmla="*/ 82952 h 727276"/>
              <a:gd name="connsiteX162" fmla="*/ 385380 w 759628"/>
              <a:gd name="connsiteY162" fmla="*/ 69448 h 727276"/>
              <a:gd name="connsiteX163" fmla="*/ 377664 w 759628"/>
              <a:gd name="connsiteY163" fmla="*/ 57874 h 727276"/>
              <a:gd name="connsiteX164" fmla="*/ 375735 w 759628"/>
              <a:gd name="connsiteY164" fmla="*/ 52086 h 727276"/>
              <a:gd name="connsiteX165" fmla="*/ 362231 w 759628"/>
              <a:gd name="connsiteY165" fmla="*/ 42441 h 727276"/>
              <a:gd name="connsiteX166" fmla="*/ 354514 w 759628"/>
              <a:gd name="connsiteY166" fmla="*/ 40512 h 727276"/>
              <a:gd name="connsiteX167" fmla="*/ 342940 w 759628"/>
              <a:gd name="connsiteY167" fmla="*/ 36654 h 727276"/>
              <a:gd name="connsiteX168" fmla="*/ 331365 w 759628"/>
              <a:gd name="connsiteY168" fmla="*/ 30866 h 727276"/>
              <a:gd name="connsiteX169" fmla="*/ 215618 w 759628"/>
              <a:gd name="connsiteY169" fmla="*/ 0 h 727276"/>
              <a:gd name="connsiteX170" fmla="*/ 111446 w 759628"/>
              <a:gd name="connsiteY170" fmla="*/ 63661 h 727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Lst>
            <a:rect l="l" t="t" r="r" b="b"/>
            <a:pathLst>
              <a:path w="759628" h="727276">
                <a:moveTo>
                  <a:pt x="111446" y="63661"/>
                </a:moveTo>
                <a:lnTo>
                  <a:pt x="111446" y="63661"/>
                </a:lnTo>
                <a:cubicBezTo>
                  <a:pt x="105659" y="69448"/>
                  <a:pt x="99410" y="74809"/>
                  <a:pt x="94084" y="81023"/>
                </a:cubicBezTo>
                <a:cubicBezTo>
                  <a:pt x="91644" y="83870"/>
                  <a:pt x="90377" y="87549"/>
                  <a:pt x="88297" y="90669"/>
                </a:cubicBezTo>
                <a:cubicBezTo>
                  <a:pt x="86513" y="93344"/>
                  <a:pt x="84438" y="95813"/>
                  <a:pt x="82509" y="98385"/>
                </a:cubicBezTo>
                <a:cubicBezTo>
                  <a:pt x="76657" y="115940"/>
                  <a:pt x="85632" y="88217"/>
                  <a:pt x="78651" y="113818"/>
                </a:cubicBezTo>
                <a:cubicBezTo>
                  <a:pt x="77581" y="117742"/>
                  <a:pt x="76079" y="121535"/>
                  <a:pt x="74793" y="125393"/>
                </a:cubicBezTo>
                <a:lnTo>
                  <a:pt x="72864" y="131180"/>
                </a:lnTo>
                <a:cubicBezTo>
                  <a:pt x="69574" y="154214"/>
                  <a:pt x="72853" y="137009"/>
                  <a:pt x="69006" y="150471"/>
                </a:cubicBezTo>
                <a:cubicBezTo>
                  <a:pt x="68277" y="153021"/>
                  <a:pt x="68121" y="155751"/>
                  <a:pt x="67076" y="158188"/>
                </a:cubicBezTo>
                <a:cubicBezTo>
                  <a:pt x="66163" y="160319"/>
                  <a:pt x="64504" y="162046"/>
                  <a:pt x="63218" y="163975"/>
                </a:cubicBezTo>
                <a:cubicBezTo>
                  <a:pt x="63176" y="164187"/>
                  <a:pt x="60139" y="180169"/>
                  <a:pt x="59360" y="181337"/>
                </a:cubicBezTo>
                <a:cubicBezTo>
                  <a:pt x="56838" y="185120"/>
                  <a:pt x="52236" y="187200"/>
                  <a:pt x="49714" y="190983"/>
                </a:cubicBezTo>
                <a:cubicBezTo>
                  <a:pt x="47498" y="194307"/>
                  <a:pt x="43782" y="200700"/>
                  <a:pt x="40069" y="202557"/>
                </a:cubicBezTo>
                <a:cubicBezTo>
                  <a:pt x="35882" y="204651"/>
                  <a:pt x="31088" y="205210"/>
                  <a:pt x="26565" y="206416"/>
                </a:cubicBezTo>
                <a:cubicBezTo>
                  <a:pt x="21441" y="207782"/>
                  <a:pt x="11132" y="210274"/>
                  <a:pt x="11132" y="210274"/>
                </a:cubicBezTo>
                <a:cubicBezTo>
                  <a:pt x="9203" y="211560"/>
                  <a:pt x="6692" y="212245"/>
                  <a:pt x="5345" y="214132"/>
                </a:cubicBezTo>
                <a:cubicBezTo>
                  <a:pt x="-5348" y="229104"/>
                  <a:pt x="3283" y="274530"/>
                  <a:pt x="3416" y="275864"/>
                </a:cubicBezTo>
                <a:cubicBezTo>
                  <a:pt x="3647" y="278171"/>
                  <a:pt x="6237" y="279577"/>
                  <a:pt x="7274" y="281651"/>
                </a:cubicBezTo>
                <a:cubicBezTo>
                  <a:pt x="16126" y="299356"/>
                  <a:pt x="-367" y="273482"/>
                  <a:pt x="14990" y="293226"/>
                </a:cubicBezTo>
                <a:cubicBezTo>
                  <a:pt x="17837" y="296886"/>
                  <a:pt x="22707" y="304800"/>
                  <a:pt x="22707" y="304800"/>
                </a:cubicBezTo>
                <a:cubicBezTo>
                  <a:pt x="26493" y="316159"/>
                  <a:pt x="21925" y="305948"/>
                  <a:pt x="34282" y="318304"/>
                </a:cubicBezTo>
                <a:cubicBezTo>
                  <a:pt x="46745" y="330767"/>
                  <a:pt x="30541" y="318401"/>
                  <a:pt x="41998" y="327950"/>
                </a:cubicBezTo>
                <a:cubicBezTo>
                  <a:pt x="44468" y="330008"/>
                  <a:pt x="47441" y="331464"/>
                  <a:pt x="49714" y="333737"/>
                </a:cubicBezTo>
                <a:cubicBezTo>
                  <a:pt x="51354" y="335376"/>
                  <a:pt x="51934" y="337885"/>
                  <a:pt x="53573" y="339524"/>
                </a:cubicBezTo>
                <a:cubicBezTo>
                  <a:pt x="55212" y="341163"/>
                  <a:pt x="57615" y="341856"/>
                  <a:pt x="59360" y="343383"/>
                </a:cubicBezTo>
                <a:cubicBezTo>
                  <a:pt x="62782" y="346377"/>
                  <a:pt x="65223" y="350506"/>
                  <a:pt x="69006" y="353028"/>
                </a:cubicBezTo>
                <a:cubicBezTo>
                  <a:pt x="74815" y="356901"/>
                  <a:pt x="75660" y="357810"/>
                  <a:pt x="82509" y="360745"/>
                </a:cubicBezTo>
                <a:cubicBezTo>
                  <a:pt x="84378" y="361546"/>
                  <a:pt x="86393" y="361960"/>
                  <a:pt x="88297" y="362674"/>
                </a:cubicBezTo>
                <a:cubicBezTo>
                  <a:pt x="102827" y="368123"/>
                  <a:pt x="92727" y="365228"/>
                  <a:pt x="105659" y="368461"/>
                </a:cubicBezTo>
                <a:cubicBezTo>
                  <a:pt x="109517" y="371033"/>
                  <a:pt x="113954" y="372899"/>
                  <a:pt x="117233" y="376178"/>
                </a:cubicBezTo>
                <a:cubicBezTo>
                  <a:pt x="119162" y="378107"/>
                  <a:pt x="120636" y="380640"/>
                  <a:pt x="123021" y="381965"/>
                </a:cubicBezTo>
                <a:cubicBezTo>
                  <a:pt x="126576" y="383940"/>
                  <a:pt x="130958" y="384005"/>
                  <a:pt x="134595" y="385823"/>
                </a:cubicBezTo>
                <a:cubicBezTo>
                  <a:pt x="137167" y="387109"/>
                  <a:pt x="139873" y="388157"/>
                  <a:pt x="142312" y="389681"/>
                </a:cubicBezTo>
                <a:cubicBezTo>
                  <a:pt x="145038" y="391385"/>
                  <a:pt x="147236" y="393874"/>
                  <a:pt x="150028" y="395469"/>
                </a:cubicBezTo>
                <a:cubicBezTo>
                  <a:pt x="151794" y="396478"/>
                  <a:pt x="153947" y="396597"/>
                  <a:pt x="155816" y="397398"/>
                </a:cubicBezTo>
                <a:cubicBezTo>
                  <a:pt x="170091" y="403515"/>
                  <a:pt x="156533" y="400090"/>
                  <a:pt x="175107" y="403185"/>
                </a:cubicBezTo>
                <a:cubicBezTo>
                  <a:pt x="178965" y="404471"/>
                  <a:pt x="183807" y="404167"/>
                  <a:pt x="186682" y="407043"/>
                </a:cubicBezTo>
                <a:cubicBezTo>
                  <a:pt x="187968" y="408329"/>
                  <a:pt x="188980" y="409966"/>
                  <a:pt x="190540" y="410902"/>
                </a:cubicBezTo>
                <a:cubicBezTo>
                  <a:pt x="192283" y="411948"/>
                  <a:pt x="194550" y="411844"/>
                  <a:pt x="196327" y="412831"/>
                </a:cubicBezTo>
                <a:cubicBezTo>
                  <a:pt x="200381" y="415083"/>
                  <a:pt x="207902" y="420547"/>
                  <a:pt x="207902" y="420547"/>
                </a:cubicBezTo>
                <a:cubicBezTo>
                  <a:pt x="217907" y="433889"/>
                  <a:pt x="208712" y="425483"/>
                  <a:pt x="229122" y="430193"/>
                </a:cubicBezTo>
                <a:cubicBezTo>
                  <a:pt x="242895" y="433371"/>
                  <a:pt x="235100" y="434513"/>
                  <a:pt x="248413" y="439838"/>
                </a:cubicBezTo>
                <a:cubicBezTo>
                  <a:pt x="251457" y="441056"/>
                  <a:pt x="254844" y="441124"/>
                  <a:pt x="258059" y="441767"/>
                </a:cubicBezTo>
                <a:cubicBezTo>
                  <a:pt x="261917" y="444339"/>
                  <a:pt x="265234" y="448018"/>
                  <a:pt x="269633" y="449484"/>
                </a:cubicBezTo>
                <a:cubicBezTo>
                  <a:pt x="284919" y="454579"/>
                  <a:pt x="277196" y="452673"/>
                  <a:pt x="292783" y="455271"/>
                </a:cubicBezTo>
                <a:cubicBezTo>
                  <a:pt x="295355" y="456557"/>
                  <a:pt x="297856" y="457996"/>
                  <a:pt x="300499" y="459129"/>
                </a:cubicBezTo>
                <a:cubicBezTo>
                  <a:pt x="302368" y="459930"/>
                  <a:pt x="304468" y="460149"/>
                  <a:pt x="306287" y="461059"/>
                </a:cubicBezTo>
                <a:cubicBezTo>
                  <a:pt x="308361" y="462096"/>
                  <a:pt x="310000" y="463880"/>
                  <a:pt x="312074" y="464917"/>
                </a:cubicBezTo>
                <a:cubicBezTo>
                  <a:pt x="313893" y="465826"/>
                  <a:pt x="315992" y="466045"/>
                  <a:pt x="317861" y="466846"/>
                </a:cubicBezTo>
                <a:cubicBezTo>
                  <a:pt x="320504" y="467979"/>
                  <a:pt x="322935" y="469571"/>
                  <a:pt x="325578" y="470704"/>
                </a:cubicBezTo>
                <a:cubicBezTo>
                  <a:pt x="327447" y="471505"/>
                  <a:pt x="329546" y="471724"/>
                  <a:pt x="331365" y="472633"/>
                </a:cubicBezTo>
                <a:cubicBezTo>
                  <a:pt x="333439" y="473670"/>
                  <a:pt x="335078" y="475454"/>
                  <a:pt x="337152" y="476491"/>
                </a:cubicBezTo>
                <a:cubicBezTo>
                  <a:pt x="345546" y="480689"/>
                  <a:pt x="341293" y="475591"/>
                  <a:pt x="350656" y="482279"/>
                </a:cubicBezTo>
                <a:cubicBezTo>
                  <a:pt x="352876" y="483865"/>
                  <a:pt x="354391" y="486269"/>
                  <a:pt x="356444" y="488066"/>
                </a:cubicBezTo>
                <a:cubicBezTo>
                  <a:pt x="358339" y="489724"/>
                  <a:pt x="368046" y="497726"/>
                  <a:pt x="371876" y="499641"/>
                </a:cubicBezTo>
                <a:cubicBezTo>
                  <a:pt x="373695" y="500550"/>
                  <a:pt x="375735" y="500927"/>
                  <a:pt x="377664" y="501570"/>
                </a:cubicBezTo>
                <a:cubicBezTo>
                  <a:pt x="379593" y="502856"/>
                  <a:pt x="381564" y="504080"/>
                  <a:pt x="383451" y="505428"/>
                </a:cubicBezTo>
                <a:cubicBezTo>
                  <a:pt x="386068" y="507297"/>
                  <a:pt x="388292" y="509778"/>
                  <a:pt x="391168" y="511216"/>
                </a:cubicBezTo>
                <a:cubicBezTo>
                  <a:pt x="394805" y="513035"/>
                  <a:pt x="398797" y="514088"/>
                  <a:pt x="402742" y="515074"/>
                </a:cubicBezTo>
                <a:lnTo>
                  <a:pt x="418175" y="518932"/>
                </a:lnTo>
                <a:lnTo>
                  <a:pt x="425892" y="520861"/>
                </a:lnTo>
                <a:cubicBezTo>
                  <a:pt x="428464" y="522147"/>
                  <a:pt x="430915" y="523709"/>
                  <a:pt x="433608" y="524719"/>
                </a:cubicBezTo>
                <a:cubicBezTo>
                  <a:pt x="436091" y="525650"/>
                  <a:pt x="438776" y="525919"/>
                  <a:pt x="441325" y="526648"/>
                </a:cubicBezTo>
                <a:cubicBezTo>
                  <a:pt x="448114" y="528588"/>
                  <a:pt x="453166" y="530773"/>
                  <a:pt x="458687" y="536294"/>
                </a:cubicBezTo>
                <a:lnTo>
                  <a:pt x="470261" y="547869"/>
                </a:lnTo>
                <a:cubicBezTo>
                  <a:pt x="471171" y="550598"/>
                  <a:pt x="474119" y="558950"/>
                  <a:pt x="474119" y="561372"/>
                </a:cubicBezTo>
                <a:cubicBezTo>
                  <a:pt x="474119" y="568162"/>
                  <a:pt x="472250" y="572767"/>
                  <a:pt x="470261" y="578735"/>
                </a:cubicBezTo>
                <a:cubicBezTo>
                  <a:pt x="469618" y="583236"/>
                  <a:pt x="470021" y="588016"/>
                  <a:pt x="468332" y="592238"/>
                </a:cubicBezTo>
                <a:cubicBezTo>
                  <a:pt x="467319" y="594771"/>
                  <a:pt x="463477" y="595462"/>
                  <a:pt x="462545" y="598026"/>
                </a:cubicBezTo>
                <a:cubicBezTo>
                  <a:pt x="460773" y="602898"/>
                  <a:pt x="461301" y="608320"/>
                  <a:pt x="460616" y="613459"/>
                </a:cubicBezTo>
                <a:cubicBezTo>
                  <a:pt x="460015" y="617966"/>
                  <a:pt x="459790" y="622551"/>
                  <a:pt x="458687" y="626962"/>
                </a:cubicBezTo>
                <a:cubicBezTo>
                  <a:pt x="457847" y="630322"/>
                  <a:pt x="455923" y="633323"/>
                  <a:pt x="454828" y="636608"/>
                </a:cubicBezTo>
                <a:cubicBezTo>
                  <a:pt x="453990" y="639123"/>
                  <a:pt x="453661" y="641785"/>
                  <a:pt x="452899" y="644324"/>
                </a:cubicBezTo>
                <a:cubicBezTo>
                  <a:pt x="451730" y="648220"/>
                  <a:pt x="450327" y="652041"/>
                  <a:pt x="449041" y="655899"/>
                </a:cubicBezTo>
                <a:cubicBezTo>
                  <a:pt x="448398" y="657828"/>
                  <a:pt x="447605" y="659713"/>
                  <a:pt x="447112" y="661686"/>
                </a:cubicBezTo>
                <a:cubicBezTo>
                  <a:pt x="444690" y="671376"/>
                  <a:pt x="446021" y="666888"/>
                  <a:pt x="443254" y="675190"/>
                </a:cubicBezTo>
                <a:cubicBezTo>
                  <a:pt x="443965" y="680168"/>
                  <a:pt x="444418" y="689093"/>
                  <a:pt x="447112" y="694481"/>
                </a:cubicBezTo>
                <a:cubicBezTo>
                  <a:pt x="448149" y="696555"/>
                  <a:pt x="449933" y="698195"/>
                  <a:pt x="450970" y="700269"/>
                </a:cubicBezTo>
                <a:cubicBezTo>
                  <a:pt x="451879" y="702088"/>
                  <a:pt x="451597" y="704494"/>
                  <a:pt x="452899" y="706056"/>
                </a:cubicBezTo>
                <a:cubicBezTo>
                  <a:pt x="454974" y="708546"/>
                  <a:pt x="464844" y="714897"/>
                  <a:pt x="468332" y="715702"/>
                </a:cubicBezTo>
                <a:cubicBezTo>
                  <a:pt x="474006" y="717012"/>
                  <a:pt x="479911" y="716951"/>
                  <a:pt x="485694" y="717631"/>
                </a:cubicBezTo>
                <a:lnTo>
                  <a:pt x="501127" y="719560"/>
                </a:lnTo>
                <a:cubicBezTo>
                  <a:pt x="506271" y="718917"/>
                  <a:pt x="511384" y="717343"/>
                  <a:pt x="516560" y="717631"/>
                </a:cubicBezTo>
                <a:cubicBezTo>
                  <a:pt x="523108" y="717995"/>
                  <a:pt x="529583" y="719561"/>
                  <a:pt x="535851" y="721489"/>
                </a:cubicBezTo>
                <a:cubicBezTo>
                  <a:pt x="538067" y="722171"/>
                  <a:pt x="539401" y="724737"/>
                  <a:pt x="541638" y="725347"/>
                </a:cubicBezTo>
                <a:cubicBezTo>
                  <a:pt x="546640" y="726711"/>
                  <a:pt x="551927" y="726633"/>
                  <a:pt x="557071" y="727276"/>
                </a:cubicBezTo>
                <a:cubicBezTo>
                  <a:pt x="566074" y="725990"/>
                  <a:pt x="575162" y="725201"/>
                  <a:pt x="584079" y="723418"/>
                </a:cubicBezTo>
                <a:cubicBezTo>
                  <a:pt x="587294" y="722775"/>
                  <a:pt x="590482" y="721975"/>
                  <a:pt x="593725" y="721489"/>
                </a:cubicBezTo>
                <a:cubicBezTo>
                  <a:pt x="603348" y="720046"/>
                  <a:pt x="613016" y="718917"/>
                  <a:pt x="622661" y="717631"/>
                </a:cubicBezTo>
                <a:cubicBezTo>
                  <a:pt x="623304" y="714416"/>
                  <a:pt x="622684" y="710653"/>
                  <a:pt x="624590" y="707985"/>
                </a:cubicBezTo>
                <a:cubicBezTo>
                  <a:pt x="628743" y="702172"/>
                  <a:pt x="650444" y="702313"/>
                  <a:pt x="651598" y="702198"/>
                </a:cubicBezTo>
                <a:cubicBezTo>
                  <a:pt x="656264" y="701032"/>
                  <a:pt x="667531" y="698424"/>
                  <a:pt x="670889" y="696410"/>
                </a:cubicBezTo>
                <a:cubicBezTo>
                  <a:pt x="674104" y="694481"/>
                  <a:pt x="677121" y="692175"/>
                  <a:pt x="680535" y="690623"/>
                </a:cubicBezTo>
                <a:cubicBezTo>
                  <a:pt x="686277" y="688013"/>
                  <a:pt x="693606" y="686391"/>
                  <a:pt x="699826" y="684836"/>
                </a:cubicBezTo>
                <a:cubicBezTo>
                  <a:pt x="701755" y="683550"/>
                  <a:pt x="703853" y="682487"/>
                  <a:pt x="705613" y="680978"/>
                </a:cubicBezTo>
                <a:cubicBezTo>
                  <a:pt x="708375" y="678611"/>
                  <a:pt x="713330" y="673261"/>
                  <a:pt x="713330" y="673261"/>
                </a:cubicBezTo>
                <a:cubicBezTo>
                  <a:pt x="716866" y="662652"/>
                  <a:pt x="713134" y="672156"/>
                  <a:pt x="719117" y="661686"/>
                </a:cubicBezTo>
                <a:cubicBezTo>
                  <a:pt x="720544" y="659189"/>
                  <a:pt x="721134" y="656179"/>
                  <a:pt x="722975" y="653970"/>
                </a:cubicBezTo>
                <a:cubicBezTo>
                  <a:pt x="724459" y="652189"/>
                  <a:pt x="726834" y="651398"/>
                  <a:pt x="728763" y="650112"/>
                </a:cubicBezTo>
                <a:lnTo>
                  <a:pt x="734550" y="632750"/>
                </a:lnTo>
                <a:lnTo>
                  <a:pt x="736479" y="626962"/>
                </a:lnTo>
                <a:cubicBezTo>
                  <a:pt x="737122" y="620532"/>
                  <a:pt x="736955" y="613968"/>
                  <a:pt x="738408" y="607671"/>
                </a:cubicBezTo>
                <a:cubicBezTo>
                  <a:pt x="738929" y="605412"/>
                  <a:pt x="741229" y="603958"/>
                  <a:pt x="742266" y="601884"/>
                </a:cubicBezTo>
                <a:cubicBezTo>
                  <a:pt x="743815" y="598787"/>
                  <a:pt x="744839" y="595453"/>
                  <a:pt x="746125" y="592238"/>
                </a:cubicBezTo>
                <a:cubicBezTo>
                  <a:pt x="746768" y="589023"/>
                  <a:pt x="747112" y="585733"/>
                  <a:pt x="748054" y="582593"/>
                </a:cubicBezTo>
                <a:cubicBezTo>
                  <a:pt x="749049" y="579276"/>
                  <a:pt x="751072" y="576307"/>
                  <a:pt x="751912" y="572947"/>
                </a:cubicBezTo>
                <a:cubicBezTo>
                  <a:pt x="753015" y="568536"/>
                  <a:pt x="753028" y="563917"/>
                  <a:pt x="753841" y="559443"/>
                </a:cubicBezTo>
                <a:cubicBezTo>
                  <a:pt x="754315" y="556835"/>
                  <a:pt x="755127" y="554299"/>
                  <a:pt x="755770" y="551727"/>
                </a:cubicBezTo>
                <a:cubicBezTo>
                  <a:pt x="756413" y="544011"/>
                  <a:pt x="756794" y="536268"/>
                  <a:pt x="757699" y="528578"/>
                </a:cubicBezTo>
                <a:cubicBezTo>
                  <a:pt x="758082" y="525321"/>
                  <a:pt x="759628" y="522211"/>
                  <a:pt x="759628" y="518932"/>
                </a:cubicBezTo>
                <a:cubicBezTo>
                  <a:pt x="759628" y="497059"/>
                  <a:pt x="759467" y="475143"/>
                  <a:pt x="757699" y="453342"/>
                </a:cubicBezTo>
                <a:cubicBezTo>
                  <a:pt x="757512" y="451031"/>
                  <a:pt x="755480" y="449194"/>
                  <a:pt x="753841" y="447555"/>
                </a:cubicBezTo>
                <a:cubicBezTo>
                  <a:pt x="752202" y="445916"/>
                  <a:pt x="749864" y="445145"/>
                  <a:pt x="748054" y="443697"/>
                </a:cubicBezTo>
                <a:cubicBezTo>
                  <a:pt x="746633" y="442561"/>
                  <a:pt x="745867" y="440555"/>
                  <a:pt x="744195" y="439838"/>
                </a:cubicBezTo>
                <a:cubicBezTo>
                  <a:pt x="741181" y="438546"/>
                  <a:pt x="737731" y="438704"/>
                  <a:pt x="734550" y="437909"/>
                </a:cubicBezTo>
                <a:cubicBezTo>
                  <a:pt x="732577" y="437416"/>
                  <a:pt x="730718" y="436539"/>
                  <a:pt x="728763" y="435980"/>
                </a:cubicBezTo>
                <a:cubicBezTo>
                  <a:pt x="726214" y="435252"/>
                  <a:pt x="723618" y="434694"/>
                  <a:pt x="721046" y="434051"/>
                </a:cubicBezTo>
                <a:cubicBezTo>
                  <a:pt x="719117" y="432122"/>
                  <a:pt x="717355" y="430010"/>
                  <a:pt x="715259" y="428264"/>
                </a:cubicBezTo>
                <a:cubicBezTo>
                  <a:pt x="713478" y="426780"/>
                  <a:pt x="710955" y="426186"/>
                  <a:pt x="709471" y="424405"/>
                </a:cubicBezTo>
                <a:cubicBezTo>
                  <a:pt x="707630" y="422196"/>
                  <a:pt x="707208" y="419082"/>
                  <a:pt x="705613" y="416689"/>
                </a:cubicBezTo>
                <a:cubicBezTo>
                  <a:pt x="703329" y="413263"/>
                  <a:pt x="700577" y="410169"/>
                  <a:pt x="697897" y="407043"/>
                </a:cubicBezTo>
                <a:cubicBezTo>
                  <a:pt x="696713" y="405662"/>
                  <a:pt x="695617" y="404087"/>
                  <a:pt x="694038" y="403185"/>
                </a:cubicBezTo>
                <a:cubicBezTo>
                  <a:pt x="691032" y="401467"/>
                  <a:pt x="687557" y="400733"/>
                  <a:pt x="684393" y="399327"/>
                </a:cubicBezTo>
                <a:cubicBezTo>
                  <a:pt x="681765" y="398159"/>
                  <a:pt x="679190" y="396866"/>
                  <a:pt x="676676" y="395469"/>
                </a:cubicBezTo>
                <a:cubicBezTo>
                  <a:pt x="664471" y="388688"/>
                  <a:pt x="669075" y="389946"/>
                  <a:pt x="655456" y="383894"/>
                </a:cubicBezTo>
                <a:cubicBezTo>
                  <a:pt x="649880" y="381416"/>
                  <a:pt x="648086" y="382081"/>
                  <a:pt x="641952" y="380036"/>
                </a:cubicBezTo>
                <a:cubicBezTo>
                  <a:pt x="638667" y="378941"/>
                  <a:pt x="635404" y="377727"/>
                  <a:pt x="632307" y="376178"/>
                </a:cubicBezTo>
                <a:cubicBezTo>
                  <a:pt x="630233" y="375141"/>
                  <a:pt x="628593" y="373356"/>
                  <a:pt x="626519" y="372319"/>
                </a:cubicBezTo>
                <a:cubicBezTo>
                  <a:pt x="624700" y="371410"/>
                  <a:pt x="622636" y="371104"/>
                  <a:pt x="620732" y="370390"/>
                </a:cubicBezTo>
                <a:cubicBezTo>
                  <a:pt x="617490" y="369174"/>
                  <a:pt x="614184" y="368080"/>
                  <a:pt x="611087" y="366532"/>
                </a:cubicBezTo>
                <a:cubicBezTo>
                  <a:pt x="607733" y="364855"/>
                  <a:pt x="604854" y="362297"/>
                  <a:pt x="601441" y="360745"/>
                </a:cubicBezTo>
                <a:cubicBezTo>
                  <a:pt x="597738" y="359062"/>
                  <a:pt x="593724" y="358172"/>
                  <a:pt x="589866" y="356886"/>
                </a:cubicBezTo>
                <a:lnTo>
                  <a:pt x="584079" y="354957"/>
                </a:lnTo>
                <a:cubicBezTo>
                  <a:pt x="576691" y="349416"/>
                  <a:pt x="576887" y="348844"/>
                  <a:pt x="568646" y="345312"/>
                </a:cubicBezTo>
                <a:cubicBezTo>
                  <a:pt x="562280" y="342584"/>
                  <a:pt x="556187" y="338733"/>
                  <a:pt x="549355" y="337595"/>
                </a:cubicBezTo>
                <a:lnTo>
                  <a:pt x="537780" y="335666"/>
                </a:lnTo>
                <a:cubicBezTo>
                  <a:pt x="535851" y="334380"/>
                  <a:pt x="533848" y="333199"/>
                  <a:pt x="531993" y="331808"/>
                </a:cubicBezTo>
                <a:cubicBezTo>
                  <a:pt x="528699" y="329337"/>
                  <a:pt x="525839" y="326273"/>
                  <a:pt x="522347" y="324091"/>
                </a:cubicBezTo>
                <a:cubicBezTo>
                  <a:pt x="520623" y="323013"/>
                  <a:pt x="518429" y="322963"/>
                  <a:pt x="516560" y="322162"/>
                </a:cubicBezTo>
                <a:cubicBezTo>
                  <a:pt x="502287" y="316045"/>
                  <a:pt x="515841" y="319470"/>
                  <a:pt x="497269" y="316375"/>
                </a:cubicBezTo>
                <a:cubicBezTo>
                  <a:pt x="494697" y="314446"/>
                  <a:pt x="491826" y="312862"/>
                  <a:pt x="489552" y="310588"/>
                </a:cubicBezTo>
                <a:cubicBezTo>
                  <a:pt x="487278" y="308314"/>
                  <a:pt x="486381" y="304740"/>
                  <a:pt x="483765" y="302871"/>
                </a:cubicBezTo>
                <a:cubicBezTo>
                  <a:pt x="481608" y="301330"/>
                  <a:pt x="478621" y="301585"/>
                  <a:pt x="476049" y="300942"/>
                </a:cubicBezTo>
                <a:cubicBezTo>
                  <a:pt x="474120" y="298370"/>
                  <a:pt x="472353" y="295667"/>
                  <a:pt x="470261" y="293226"/>
                </a:cubicBezTo>
                <a:cubicBezTo>
                  <a:pt x="468485" y="291155"/>
                  <a:pt x="466060" y="289658"/>
                  <a:pt x="464474" y="287438"/>
                </a:cubicBezTo>
                <a:cubicBezTo>
                  <a:pt x="462803" y="285098"/>
                  <a:pt x="462412" y="281967"/>
                  <a:pt x="460616" y="279722"/>
                </a:cubicBezTo>
                <a:cubicBezTo>
                  <a:pt x="457207" y="275461"/>
                  <a:pt x="452068" y="272687"/>
                  <a:pt x="449041" y="268147"/>
                </a:cubicBezTo>
                <a:cubicBezTo>
                  <a:pt x="439635" y="254038"/>
                  <a:pt x="451123" y="271789"/>
                  <a:pt x="441325" y="254643"/>
                </a:cubicBezTo>
                <a:cubicBezTo>
                  <a:pt x="440175" y="252630"/>
                  <a:pt x="438752" y="250785"/>
                  <a:pt x="437466" y="248856"/>
                </a:cubicBezTo>
                <a:cubicBezTo>
                  <a:pt x="436823" y="246927"/>
                  <a:pt x="436338" y="244938"/>
                  <a:pt x="435537" y="243069"/>
                </a:cubicBezTo>
                <a:cubicBezTo>
                  <a:pt x="434404" y="240426"/>
                  <a:pt x="432588" y="238080"/>
                  <a:pt x="431679" y="235352"/>
                </a:cubicBezTo>
                <a:cubicBezTo>
                  <a:pt x="430642" y="232242"/>
                  <a:pt x="430613" y="228870"/>
                  <a:pt x="429750" y="225707"/>
                </a:cubicBezTo>
                <a:cubicBezTo>
                  <a:pt x="428680" y="221783"/>
                  <a:pt x="425892" y="214132"/>
                  <a:pt x="425892" y="214132"/>
                </a:cubicBezTo>
                <a:cubicBezTo>
                  <a:pt x="425249" y="201271"/>
                  <a:pt x="424990" y="188386"/>
                  <a:pt x="423963" y="175550"/>
                </a:cubicBezTo>
                <a:cubicBezTo>
                  <a:pt x="423763" y="173051"/>
                  <a:pt x="421009" y="161205"/>
                  <a:pt x="420104" y="158188"/>
                </a:cubicBezTo>
                <a:cubicBezTo>
                  <a:pt x="418935" y="154292"/>
                  <a:pt x="418502" y="149997"/>
                  <a:pt x="416246" y="146613"/>
                </a:cubicBezTo>
                <a:cubicBezTo>
                  <a:pt x="411903" y="140098"/>
                  <a:pt x="411104" y="139762"/>
                  <a:pt x="408530" y="131180"/>
                </a:cubicBezTo>
                <a:cubicBezTo>
                  <a:pt x="403980" y="116012"/>
                  <a:pt x="409952" y="126561"/>
                  <a:pt x="402742" y="115747"/>
                </a:cubicBezTo>
                <a:cubicBezTo>
                  <a:pt x="400813" y="109960"/>
                  <a:pt x="400339" y="103461"/>
                  <a:pt x="396955" y="98385"/>
                </a:cubicBezTo>
                <a:cubicBezTo>
                  <a:pt x="395669" y="96456"/>
                  <a:pt x="394134" y="94672"/>
                  <a:pt x="393097" y="92598"/>
                </a:cubicBezTo>
                <a:cubicBezTo>
                  <a:pt x="391548" y="89501"/>
                  <a:pt x="390333" y="86237"/>
                  <a:pt x="389238" y="82952"/>
                </a:cubicBezTo>
                <a:cubicBezTo>
                  <a:pt x="388406" y="80456"/>
                  <a:pt x="386928" y="72234"/>
                  <a:pt x="385380" y="69448"/>
                </a:cubicBezTo>
                <a:cubicBezTo>
                  <a:pt x="383128" y="65395"/>
                  <a:pt x="380236" y="61732"/>
                  <a:pt x="377664" y="57874"/>
                </a:cubicBezTo>
                <a:cubicBezTo>
                  <a:pt x="377021" y="55945"/>
                  <a:pt x="376863" y="53778"/>
                  <a:pt x="375735" y="52086"/>
                </a:cubicBezTo>
                <a:cubicBezTo>
                  <a:pt x="372461" y="47176"/>
                  <a:pt x="367594" y="44452"/>
                  <a:pt x="362231" y="42441"/>
                </a:cubicBezTo>
                <a:cubicBezTo>
                  <a:pt x="359748" y="41510"/>
                  <a:pt x="357054" y="41274"/>
                  <a:pt x="354514" y="40512"/>
                </a:cubicBezTo>
                <a:cubicBezTo>
                  <a:pt x="350619" y="39344"/>
                  <a:pt x="342940" y="36654"/>
                  <a:pt x="342940" y="36654"/>
                </a:cubicBezTo>
                <a:cubicBezTo>
                  <a:pt x="335788" y="29502"/>
                  <a:pt x="339880" y="30866"/>
                  <a:pt x="331365" y="30866"/>
                </a:cubicBezTo>
                <a:lnTo>
                  <a:pt x="215618" y="0"/>
                </a:lnTo>
                <a:lnTo>
                  <a:pt x="111446" y="63661"/>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Forme libre : forme 45">
            <a:extLst>
              <a:ext uri="{FF2B5EF4-FFF2-40B4-BE49-F238E27FC236}">
                <a16:creationId xmlns:a16="http://schemas.microsoft.com/office/drawing/2014/main" id="{CB046E6F-ED07-3959-E7B5-67A01C4DDCC7}"/>
              </a:ext>
            </a:extLst>
          </p:cNvPr>
          <p:cNvSpPr/>
          <p:nvPr/>
        </p:nvSpPr>
        <p:spPr>
          <a:xfrm>
            <a:off x="3831574" y="4308138"/>
            <a:ext cx="461417" cy="410538"/>
          </a:xfrm>
          <a:custGeom>
            <a:avLst/>
            <a:gdLst>
              <a:gd name="connsiteX0" fmla="*/ 62865 w 461417"/>
              <a:gd name="connsiteY0" fmla="*/ 963 h 410538"/>
              <a:gd name="connsiteX1" fmla="*/ 62865 w 461417"/>
              <a:gd name="connsiteY1" fmla="*/ 963 h 410538"/>
              <a:gd name="connsiteX2" fmla="*/ 57150 w 461417"/>
              <a:gd name="connsiteY2" fmla="*/ 16203 h 410538"/>
              <a:gd name="connsiteX3" fmla="*/ 51435 w 461417"/>
              <a:gd name="connsiteY3" fmla="*/ 23823 h 410538"/>
              <a:gd name="connsiteX4" fmla="*/ 49530 w 461417"/>
              <a:gd name="connsiteY4" fmla="*/ 33348 h 410538"/>
              <a:gd name="connsiteX5" fmla="*/ 47625 w 461417"/>
              <a:gd name="connsiteY5" fmla="*/ 39063 h 410538"/>
              <a:gd name="connsiteX6" fmla="*/ 43815 w 461417"/>
              <a:gd name="connsiteY6" fmla="*/ 52398 h 410538"/>
              <a:gd name="connsiteX7" fmla="*/ 45720 w 461417"/>
              <a:gd name="connsiteY7" fmla="*/ 75258 h 410538"/>
              <a:gd name="connsiteX8" fmla="*/ 47625 w 461417"/>
              <a:gd name="connsiteY8" fmla="*/ 80973 h 410538"/>
              <a:gd name="connsiteX9" fmla="*/ 45720 w 461417"/>
              <a:gd name="connsiteY9" fmla="*/ 100023 h 410538"/>
              <a:gd name="connsiteX10" fmla="*/ 43815 w 461417"/>
              <a:gd name="connsiteY10" fmla="*/ 107643 h 410538"/>
              <a:gd name="connsiteX11" fmla="*/ 30480 w 461417"/>
              <a:gd name="connsiteY11" fmla="*/ 109548 h 410538"/>
              <a:gd name="connsiteX12" fmla="*/ 26670 w 461417"/>
              <a:gd name="connsiteY12" fmla="*/ 122883 h 410538"/>
              <a:gd name="connsiteX13" fmla="*/ 22860 w 461417"/>
              <a:gd name="connsiteY13" fmla="*/ 130503 h 410538"/>
              <a:gd name="connsiteX14" fmla="*/ 20955 w 461417"/>
              <a:gd name="connsiteY14" fmla="*/ 155268 h 410538"/>
              <a:gd name="connsiteX15" fmla="*/ 15240 w 461417"/>
              <a:gd name="connsiteY15" fmla="*/ 159078 h 410538"/>
              <a:gd name="connsiteX16" fmla="*/ 9525 w 461417"/>
              <a:gd name="connsiteY16" fmla="*/ 166698 h 410538"/>
              <a:gd name="connsiteX17" fmla="*/ 5715 w 461417"/>
              <a:gd name="connsiteY17" fmla="*/ 172413 h 410538"/>
              <a:gd name="connsiteX18" fmla="*/ 0 w 461417"/>
              <a:gd name="connsiteY18" fmla="*/ 176223 h 410538"/>
              <a:gd name="connsiteX19" fmla="*/ 1905 w 461417"/>
              <a:gd name="connsiteY19" fmla="*/ 237183 h 410538"/>
              <a:gd name="connsiteX20" fmla="*/ 3810 w 461417"/>
              <a:gd name="connsiteY20" fmla="*/ 244803 h 410538"/>
              <a:gd name="connsiteX21" fmla="*/ 7620 w 461417"/>
              <a:gd name="connsiteY21" fmla="*/ 261948 h 410538"/>
              <a:gd name="connsiteX22" fmla="*/ 9525 w 461417"/>
              <a:gd name="connsiteY22" fmla="*/ 313383 h 410538"/>
              <a:gd name="connsiteX23" fmla="*/ 13335 w 461417"/>
              <a:gd name="connsiteY23" fmla="*/ 319098 h 410538"/>
              <a:gd name="connsiteX24" fmla="*/ 20955 w 461417"/>
              <a:gd name="connsiteY24" fmla="*/ 332433 h 410538"/>
              <a:gd name="connsiteX25" fmla="*/ 30480 w 461417"/>
              <a:gd name="connsiteY25" fmla="*/ 345768 h 410538"/>
              <a:gd name="connsiteX26" fmla="*/ 47625 w 461417"/>
              <a:gd name="connsiteY26" fmla="*/ 355293 h 410538"/>
              <a:gd name="connsiteX27" fmla="*/ 60960 w 461417"/>
              <a:gd name="connsiteY27" fmla="*/ 357198 h 410538"/>
              <a:gd name="connsiteX28" fmla="*/ 72390 w 461417"/>
              <a:gd name="connsiteY28" fmla="*/ 364818 h 410538"/>
              <a:gd name="connsiteX29" fmla="*/ 78105 w 461417"/>
              <a:gd name="connsiteY29" fmla="*/ 368628 h 410538"/>
              <a:gd name="connsiteX30" fmla="*/ 89535 w 461417"/>
              <a:gd name="connsiteY30" fmla="*/ 380058 h 410538"/>
              <a:gd name="connsiteX31" fmla="*/ 100965 w 461417"/>
              <a:gd name="connsiteY31" fmla="*/ 385773 h 410538"/>
              <a:gd name="connsiteX32" fmla="*/ 108585 w 461417"/>
              <a:gd name="connsiteY32" fmla="*/ 387678 h 410538"/>
              <a:gd name="connsiteX33" fmla="*/ 118110 w 461417"/>
              <a:gd name="connsiteY33" fmla="*/ 391488 h 410538"/>
              <a:gd name="connsiteX34" fmla="*/ 139065 w 461417"/>
              <a:gd name="connsiteY34" fmla="*/ 393393 h 410538"/>
              <a:gd name="connsiteX35" fmla="*/ 169545 w 461417"/>
              <a:gd name="connsiteY35" fmla="*/ 399108 h 410538"/>
              <a:gd name="connsiteX36" fmla="*/ 175260 w 461417"/>
              <a:gd name="connsiteY36" fmla="*/ 401013 h 410538"/>
              <a:gd name="connsiteX37" fmla="*/ 180975 w 461417"/>
              <a:gd name="connsiteY37" fmla="*/ 404823 h 410538"/>
              <a:gd name="connsiteX38" fmla="*/ 190500 w 461417"/>
              <a:gd name="connsiteY38" fmla="*/ 406728 h 410538"/>
              <a:gd name="connsiteX39" fmla="*/ 203835 w 461417"/>
              <a:gd name="connsiteY39" fmla="*/ 410538 h 410538"/>
              <a:gd name="connsiteX40" fmla="*/ 224790 w 461417"/>
              <a:gd name="connsiteY40" fmla="*/ 408633 h 410538"/>
              <a:gd name="connsiteX41" fmla="*/ 255270 w 461417"/>
              <a:gd name="connsiteY41" fmla="*/ 406728 h 410538"/>
              <a:gd name="connsiteX42" fmla="*/ 260985 w 461417"/>
              <a:gd name="connsiteY42" fmla="*/ 402918 h 410538"/>
              <a:gd name="connsiteX43" fmla="*/ 299085 w 461417"/>
              <a:gd name="connsiteY43" fmla="*/ 399108 h 410538"/>
              <a:gd name="connsiteX44" fmla="*/ 363855 w 461417"/>
              <a:gd name="connsiteY44" fmla="*/ 401013 h 410538"/>
              <a:gd name="connsiteX45" fmla="*/ 371475 w 461417"/>
              <a:gd name="connsiteY45" fmla="*/ 399108 h 410538"/>
              <a:gd name="connsiteX46" fmla="*/ 386715 w 461417"/>
              <a:gd name="connsiteY46" fmla="*/ 395298 h 410538"/>
              <a:gd name="connsiteX47" fmla="*/ 394335 w 461417"/>
              <a:gd name="connsiteY47" fmla="*/ 391488 h 410538"/>
              <a:gd name="connsiteX48" fmla="*/ 415290 w 461417"/>
              <a:gd name="connsiteY48" fmla="*/ 383868 h 410538"/>
              <a:gd name="connsiteX49" fmla="*/ 432435 w 461417"/>
              <a:gd name="connsiteY49" fmla="*/ 362913 h 410538"/>
              <a:gd name="connsiteX50" fmla="*/ 443865 w 461417"/>
              <a:gd name="connsiteY50" fmla="*/ 357198 h 410538"/>
              <a:gd name="connsiteX51" fmla="*/ 459105 w 461417"/>
              <a:gd name="connsiteY51" fmla="*/ 340053 h 410538"/>
              <a:gd name="connsiteX52" fmla="*/ 459105 w 461417"/>
              <a:gd name="connsiteY52" fmla="*/ 279093 h 410538"/>
              <a:gd name="connsiteX53" fmla="*/ 451485 w 461417"/>
              <a:gd name="connsiteY53" fmla="*/ 277188 h 410538"/>
              <a:gd name="connsiteX54" fmla="*/ 447675 w 461417"/>
              <a:gd name="connsiteY54" fmla="*/ 267663 h 410538"/>
              <a:gd name="connsiteX55" fmla="*/ 443865 w 461417"/>
              <a:gd name="connsiteY55" fmla="*/ 261948 h 410538"/>
              <a:gd name="connsiteX56" fmla="*/ 440055 w 461417"/>
              <a:gd name="connsiteY56" fmla="*/ 252423 h 410538"/>
              <a:gd name="connsiteX57" fmla="*/ 426720 w 461417"/>
              <a:gd name="connsiteY57" fmla="*/ 239088 h 410538"/>
              <a:gd name="connsiteX58" fmla="*/ 417195 w 461417"/>
              <a:gd name="connsiteY58" fmla="*/ 237183 h 410538"/>
              <a:gd name="connsiteX59" fmla="*/ 409575 w 461417"/>
              <a:gd name="connsiteY59" fmla="*/ 233373 h 410538"/>
              <a:gd name="connsiteX60" fmla="*/ 398145 w 461417"/>
              <a:gd name="connsiteY60" fmla="*/ 225753 h 410538"/>
              <a:gd name="connsiteX61" fmla="*/ 384810 w 461417"/>
              <a:gd name="connsiteY61" fmla="*/ 212418 h 410538"/>
              <a:gd name="connsiteX62" fmla="*/ 377190 w 461417"/>
              <a:gd name="connsiteY62" fmla="*/ 204798 h 410538"/>
              <a:gd name="connsiteX63" fmla="*/ 373380 w 461417"/>
              <a:gd name="connsiteY63" fmla="*/ 199083 h 410538"/>
              <a:gd name="connsiteX64" fmla="*/ 361950 w 461417"/>
              <a:gd name="connsiteY64" fmla="*/ 187653 h 410538"/>
              <a:gd name="connsiteX65" fmla="*/ 360045 w 461417"/>
              <a:gd name="connsiteY65" fmla="*/ 181938 h 410538"/>
              <a:gd name="connsiteX66" fmla="*/ 348615 w 461417"/>
              <a:gd name="connsiteY66" fmla="*/ 172413 h 410538"/>
              <a:gd name="connsiteX67" fmla="*/ 337185 w 461417"/>
              <a:gd name="connsiteY67" fmla="*/ 159078 h 410538"/>
              <a:gd name="connsiteX68" fmla="*/ 333375 w 461417"/>
              <a:gd name="connsiteY68" fmla="*/ 153363 h 410538"/>
              <a:gd name="connsiteX69" fmla="*/ 327660 w 461417"/>
              <a:gd name="connsiteY69" fmla="*/ 149553 h 410538"/>
              <a:gd name="connsiteX70" fmla="*/ 316230 w 461417"/>
              <a:gd name="connsiteY70" fmla="*/ 132408 h 410538"/>
              <a:gd name="connsiteX71" fmla="*/ 310515 w 461417"/>
              <a:gd name="connsiteY71" fmla="*/ 128598 h 410538"/>
              <a:gd name="connsiteX72" fmla="*/ 299085 w 461417"/>
              <a:gd name="connsiteY72" fmla="*/ 124788 h 410538"/>
              <a:gd name="connsiteX73" fmla="*/ 297180 w 461417"/>
              <a:gd name="connsiteY73" fmla="*/ 119073 h 410538"/>
              <a:gd name="connsiteX74" fmla="*/ 278130 w 461417"/>
              <a:gd name="connsiteY74" fmla="*/ 113358 h 410538"/>
              <a:gd name="connsiteX75" fmla="*/ 266700 w 461417"/>
              <a:gd name="connsiteY75" fmla="*/ 107643 h 410538"/>
              <a:gd name="connsiteX76" fmla="*/ 249555 w 461417"/>
              <a:gd name="connsiteY76" fmla="*/ 100023 h 410538"/>
              <a:gd name="connsiteX77" fmla="*/ 241935 w 461417"/>
              <a:gd name="connsiteY77" fmla="*/ 98118 h 410538"/>
              <a:gd name="connsiteX78" fmla="*/ 230505 w 461417"/>
              <a:gd name="connsiteY78" fmla="*/ 96213 h 410538"/>
              <a:gd name="connsiteX79" fmla="*/ 224790 w 461417"/>
              <a:gd name="connsiteY79" fmla="*/ 94308 h 410538"/>
              <a:gd name="connsiteX80" fmla="*/ 203835 w 461417"/>
              <a:gd name="connsiteY80" fmla="*/ 88593 h 410538"/>
              <a:gd name="connsiteX81" fmla="*/ 192405 w 461417"/>
              <a:gd name="connsiteY81" fmla="*/ 84783 h 410538"/>
              <a:gd name="connsiteX82" fmla="*/ 177165 w 461417"/>
              <a:gd name="connsiteY82" fmla="*/ 80973 h 410538"/>
              <a:gd name="connsiteX83" fmla="*/ 161925 w 461417"/>
              <a:gd name="connsiteY83" fmla="*/ 71448 h 410538"/>
              <a:gd name="connsiteX84" fmla="*/ 154305 w 461417"/>
              <a:gd name="connsiteY84" fmla="*/ 69543 h 410538"/>
              <a:gd name="connsiteX85" fmla="*/ 142875 w 461417"/>
              <a:gd name="connsiteY85" fmla="*/ 63828 h 410538"/>
              <a:gd name="connsiteX86" fmla="*/ 137160 w 461417"/>
              <a:gd name="connsiteY86" fmla="*/ 56208 h 410538"/>
              <a:gd name="connsiteX87" fmla="*/ 133350 w 461417"/>
              <a:gd name="connsiteY87" fmla="*/ 50493 h 410538"/>
              <a:gd name="connsiteX88" fmla="*/ 127635 w 461417"/>
              <a:gd name="connsiteY88" fmla="*/ 46683 h 410538"/>
              <a:gd name="connsiteX89" fmla="*/ 116205 w 461417"/>
              <a:gd name="connsiteY89" fmla="*/ 31443 h 410538"/>
              <a:gd name="connsiteX90" fmla="*/ 104775 w 461417"/>
              <a:gd name="connsiteY90" fmla="*/ 23823 h 410538"/>
              <a:gd name="connsiteX91" fmla="*/ 95250 w 461417"/>
              <a:gd name="connsiteY91" fmla="*/ 14298 h 410538"/>
              <a:gd name="connsiteX92" fmla="*/ 83820 w 461417"/>
              <a:gd name="connsiteY92" fmla="*/ 4773 h 410538"/>
              <a:gd name="connsiteX93" fmla="*/ 62865 w 461417"/>
              <a:gd name="connsiteY93" fmla="*/ 963 h 41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461417" h="410538">
                <a:moveTo>
                  <a:pt x="62865" y="963"/>
                </a:moveTo>
                <a:lnTo>
                  <a:pt x="62865" y="963"/>
                </a:lnTo>
                <a:cubicBezTo>
                  <a:pt x="60960" y="6043"/>
                  <a:pt x="59576" y="11350"/>
                  <a:pt x="57150" y="16203"/>
                </a:cubicBezTo>
                <a:cubicBezTo>
                  <a:pt x="55730" y="19043"/>
                  <a:pt x="52724" y="20922"/>
                  <a:pt x="51435" y="23823"/>
                </a:cubicBezTo>
                <a:cubicBezTo>
                  <a:pt x="50120" y="26782"/>
                  <a:pt x="50315" y="30207"/>
                  <a:pt x="49530" y="33348"/>
                </a:cubicBezTo>
                <a:cubicBezTo>
                  <a:pt x="49043" y="35296"/>
                  <a:pt x="48177" y="37132"/>
                  <a:pt x="47625" y="39063"/>
                </a:cubicBezTo>
                <a:cubicBezTo>
                  <a:pt x="42841" y="55807"/>
                  <a:pt x="48383" y="38695"/>
                  <a:pt x="43815" y="52398"/>
                </a:cubicBezTo>
                <a:cubicBezTo>
                  <a:pt x="44450" y="60018"/>
                  <a:pt x="44709" y="67679"/>
                  <a:pt x="45720" y="75258"/>
                </a:cubicBezTo>
                <a:cubicBezTo>
                  <a:pt x="45985" y="77248"/>
                  <a:pt x="47625" y="78965"/>
                  <a:pt x="47625" y="80973"/>
                </a:cubicBezTo>
                <a:cubicBezTo>
                  <a:pt x="47625" y="87355"/>
                  <a:pt x="46623" y="93705"/>
                  <a:pt x="45720" y="100023"/>
                </a:cubicBezTo>
                <a:cubicBezTo>
                  <a:pt x="45350" y="102615"/>
                  <a:pt x="46035" y="106255"/>
                  <a:pt x="43815" y="107643"/>
                </a:cubicBezTo>
                <a:cubicBezTo>
                  <a:pt x="40007" y="110023"/>
                  <a:pt x="34925" y="108913"/>
                  <a:pt x="30480" y="109548"/>
                </a:cubicBezTo>
                <a:cubicBezTo>
                  <a:pt x="29513" y="113415"/>
                  <a:pt x="28310" y="119057"/>
                  <a:pt x="26670" y="122883"/>
                </a:cubicBezTo>
                <a:cubicBezTo>
                  <a:pt x="25551" y="125493"/>
                  <a:pt x="24130" y="127963"/>
                  <a:pt x="22860" y="130503"/>
                </a:cubicBezTo>
                <a:cubicBezTo>
                  <a:pt x="22225" y="138758"/>
                  <a:pt x="23088" y="147268"/>
                  <a:pt x="20955" y="155268"/>
                </a:cubicBezTo>
                <a:cubicBezTo>
                  <a:pt x="20365" y="157480"/>
                  <a:pt x="16859" y="157459"/>
                  <a:pt x="15240" y="159078"/>
                </a:cubicBezTo>
                <a:cubicBezTo>
                  <a:pt x="12995" y="161323"/>
                  <a:pt x="11370" y="164114"/>
                  <a:pt x="9525" y="166698"/>
                </a:cubicBezTo>
                <a:cubicBezTo>
                  <a:pt x="8194" y="168561"/>
                  <a:pt x="7334" y="170794"/>
                  <a:pt x="5715" y="172413"/>
                </a:cubicBezTo>
                <a:cubicBezTo>
                  <a:pt x="4096" y="174032"/>
                  <a:pt x="1905" y="174953"/>
                  <a:pt x="0" y="176223"/>
                </a:cubicBezTo>
                <a:cubicBezTo>
                  <a:pt x="635" y="196543"/>
                  <a:pt x="777" y="216884"/>
                  <a:pt x="1905" y="237183"/>
                </a:cubicBezTo>
                <a:cubicBezTo>
                  <a:pt x="2050" y="239797"/>
                  <a:pt x="3297" y="242236"/>
                  <a:pt x="3810" y="244803"/>
                </a:cubicBezTo>
                <a:cubicBezTo>
                  <a:pt x="7163" y="261566"/>
                  <a:pt x="3913" y="250826"/>
                  <a:pt x="7620" y="261948"/>
                </a:cubicBezTo>
                <a:cubicBezTo>
                  <a:pt x="8255" y="279093"/>
                  <a:pt x="7818" y="296311"/>
                  <a:pt x="9525" y="313383"/>
                </a:cubicBezTo>
                <a:cubicBezTo>
                  <a:pt x="9753" y="315661"/>
                  <a:pt x="12311" y="317050"/>
                  <a:pt x="13335" y="319098"/>
                </a:cubicBezTo>
                <a:cubicBezTo>
                  <a:pt x="21579" y="335585"/>
                  <a:pt x="5600" y="310936"/>
                  <a:pt x="20955" y="332433"/>
                </a:cubicBezTo>
                <a:cubicBezTo>
                  <a:pt x="23171" y="335536"/>
                  <a:pt x="28044" y="343602"/>
                  <a:pt x="30480" y="345768"/>
                </a:cubicBezTo>
                <a:cubicBezTo>
                  <a:pt x="34915" y="349710"/>
                  <a:pt x="41366" y="354041"/>
                  <a:pt x="47625" y="355293"/>
                </a:cubicBezTo>
                <a:cubicBezTo>
                  <a:pt x="52028" y="356174"/>
                  <a:pt x="56515" y="356563"/>
                  <a:pt x="60960" y="357198"/>
                </a:cubicBezTo>
                <a:lnTo>
                  <a:pt x="72390" y="364818"/>
                </a:lnTo>
                <a:cubicBezTo>
                  <a:pt x="74295" y="366088"/>
                  <a:pt x="76486" y="367009"/>
                  <a:pt x="78105" y="368628"/>
                </a:cubicBezTo>
                <a:cubicBezTo>
                  <a:pt x="81915" y="372438"/>
                  <a:pt x="84423" y="378354"/>
                  <a:pt x="89535" y="380058"/>
                </a:cubicBezTo>
                <a:cubicBezTo>
                  <a:pt x="113616" y="388085"/>
                  <a:pt x="75115" y="374694"/>
                  <a:pt x="100965" y="385773"/>
                </a:cubicBezTo>
                <a:cubicBezTo>
                  <a:pt x="103371" y="386804"/>
                  <a:pt x="106101" y="386850"/>
                  <a:pt x="108585" y="387678"/>
                </a:cubicBezTo>
                <a:cubicBezTo>
                  <a:pt x="111829" y="388759"/>
                  <a:pt x="114749" y="390858"/>
                  <a:pt x="118110" y="391488"/>
                </a:cubicBezTo>
                <a:cubicBezTo>
                  <a:pt x="125004" y="392781"/>
                  <a:pt x="132080" y="392758"/>
                  <a:pt x="139065" y="393393"/>
                </a:cubicBezTo>
                <a:cubicBezTo>
                  <a:pt x="159272" y="398445"/>
                  <a:pt x="149109" y="396554"/>
                  <a:pt x="169545" y="399108"/>
                </a:cubicBezTo>
                <a:cubicBezTo>
                  <a:pt x="171450" y="399743"/>
                  <a:pt x="173464" y="400115"/>
                  <a:pt x="175260" y="401013"/>
                </a:cubicBezTo>
                <a:cubicBezTo>
                  <a:pt x="177308" y="402037"/>
                  <a:pt x="178831" y="404019"/>
                  <a:pt x="180975" y="404823"/>
                </a:cubicBezTo>
                <a:cubicBezTo>
                  <a:pt x="184007" y="405960"/>
                  <a:pt x="187339" y="406026"/>
                  <a:pt x="190500" y="406728"/>
                </a:cubicBezTo>
                <a:cubicBezTo>
                  <a:pt x="197676" y="408323"/>
                  <a:pt x="197471" y="408417"/>
                  <a:pt x="203835" y="410538"/>
                </a:cubicBezTo>
                <a:lnTo>
                  <a:pt x="224790" y="408633"/>
                </a:lnTo>
                <a:cubicBezTo>
                  <a:pt x="234942" y="407881"/>
                  <a:pt x="245215" y="408316"/>
                  <a:pt x="255270" y="406728"/>
                </a:cubicBezTo>
                <a:cubicBezTo>
                  <a:pt x="257532" y="406371"/>
                  <a:pt x="258729" y="403310"/>
                  <a:pt x="260985" y="402918"/>
                </a:cubicBezTo>
                <a:cubicBezTo>
                  <a:pt x="273560" y="400731"/>
                  <a:pt x="286385" y="400378"/>
                  <a:pt x="299085" y="399108"/>
                </a:cubicBezTo>
                <a:cubicBezTo>
                  <a:pt x="320675" y="399743"/>
                  <a:pt x="342256" y="401013"/>
                  <a:pt x="363855" y="401013"/>
                </a:cubicBezTo>
                <a:cubicBezTo>
                  <a:pt x="366473" y="401013"/>
                  <a:pt x="368919" y="399676"/>
                  <a:pt x="371475" y="399108"/>
                </a:cubicBezTo>
                <a:cubicBezTo>
                  <a:pt x="377668" y="397732"/>
                  <a:pt x="381216" y="397655"/>
                  <a:pt x="386715" y="395298"/>
                </a:cubicBezTo>
                <a:cubicBezTo>
                  <a:pt x="389325" y="394179"/>
                  <a:pt x="391666" y="392458"/>
                  <a:pt x="394335" y="391488"/>
                </a:cubicBezTo>
                <a:cubicBezTo>
                  <a:pt x="419581" y="382308"/>
                  <a:pt x="397896" y="392565"/>
                  <a:pt x="415290" y="383868"/>
                </a:cubicBezTo>
                <a:cubicBezTo>
                  <a:pt x="416310" y="382509"/>
                  <a:pt x="427332" y="366315"/>
                  <a:pt x="432435" y="362913"/>
                </a:cubicBezTo>
                <a:cubicBezTo>
                  <a:pt x="445675" y="354086"/>
                  <a:pt x="430376" y="369188"/>
                  <a:pt x="443865" y="357198"/>
                </a:cubicBezTo>
                <a:cubicBezTo>
                  <a:pt x="454541" y="347708"/>
                  <a:pt x="453314" y="348739"/>
                  <a:pt x="459105" y="340053"/>
                </a:cubicBezTo>
                <a:cubicBezTo>
                  <a:pt x="460522" y="321637"/>
                  <a:pt x="463510" y="296713"/>
                  <a:pt x="459105" y="279093"/>
                </a:cubicBezTo>
                <a:cubicBezTo>
                  <a:pt x="458470" y="276553"/>
                  <a:pt x="454025" y="277823"/>
                  <a:pt x="451485" y="277188"/>
                </a:cubicBezTo>
                <a:cubicBezTo>
                  <a:pt x="450215" y="274013"/>
                  <a:pt x="449204" y="270722"/>
                  <a:pt x="447675" y="267663"/>
                </a:cubicBezTo>
                <a:cubicBezTo>
                  <a:pt x="446651" y="265615"/>
                  <a:pt x="444889" y="263996"/>
                  <a:pt x="443865" y="261948"/>
                </a:cubicBezTo>
                <a:cubicBezTo>
                  <a:pt x="442336" y="258889"/>
                  <a:pt x="442107" y="255159"/>
                  <a:pt x="440055" y="252423"/>
                </a:cubicBezTo>
                <a:cubicBezTo>
                  <a:pt x="436283" y="247394"/>
                  <a:pt x="432884" y="240321"/>
                  <a:pt x="426720" y="239088"/>
                </a:cubicBezTo>
                <a:lnTo>
                  <a:pt x="417195" y="237183"/>
                </a:lnTo>
                <a:cubicBezTo>
                  <a:pt x="414655" y="235913"/>
                  <a:pt x="411886" y="235024"/>
                  <a:pt x="409575" y="233373"/>
                </a:cubicBezTo>
                <a:cubicBezTo>
                  <a:pt x="397089" y="224454"/>
                  <a:pt x="410404" y="229839"/>
                  <a:pt x="398145" y="225753"/>
                </a:cubicBezTo>
                <a:lnTo>
                  <a:pt x="384810" y="212418"/>
                </a:lnTo>
                <a:cubicBezTo>
                  <a:pt x="382270" y="209878"/>
                  <a:pt x="379183" y="207787"/>
                  <a:pt x="377190" y="204798"/>
                </a:cubicBezTo>
                <a:cubicBezTo>
                  <a:pt x="375920" y="202893"/>
                  <a:pt x="374901" y="200794"/>
                  <a:pt x="373380" y="199083"/>
                </a:cubicBezTo>
                <a:cubicBezTo>
                  <a:pt x="369800" y="195056"/>
                  <a:pt x="361950" y="187653"/>
                  <a:pt x="361950" y="187653"/>
                </a:cubicBezTo>
                <a:cubicBezTo>
                  <a:pt x="361315" y="185748"/>
                  <a:pt x="361159" y="183609"/>
                  <a:pt x="360045" y="181938"/>
                </a:cubicBezTo>
                <a:cubicBezTo>
                  <a:pt x="357111" y="177538"/>
                  <a:pt x="352832" y="175224"/>
                  <a:pt x="348615" y="172413"/>
                </a:cubicBezTo>
                <a:cubicBezTo>
                  <a:pt x="339868" y="159293"/>
                  <a:pt x="351043" y="175246"/>
                  <a:pt x="337185" y="159078"/>
                </a:cubicBezTo>
                <a:cubicBezTo>
                  <a:pt x="335695" y="157340"/>
                  <a:pt x="334994" y="154982"/>
                  <a:pt x="333375" y="153363"/>
                </a:cubicBezTo>
                <a:cubicBezTo>
                  <a:pt x="331756" y="151744"/>
                  <a:pt x="329279" y="151172"/>
                  <a:pt x="327660" y="149553"/>
                </a:cubicBezTo>
                <a:cubicBezTo>
                  <a:pt x="316693" y="138586"/>
                  <a:pt x="327113" y="145105"/>
                  <a:pt x="316230" y="132408"/>
                </a:cubicBezTo>
                <a:cubicBezTo>
                  <a:pt x="314740" y="130670"/>
                  <a:pt x="312607" y="129528"/>
                  <a:pt x="310515" y="128598"/>
                </a:cubicBezTo>
                <a:cubicBezTo>
                  <a:pt x="306845" y="126967"/>
                  <a:pt x="299085" y="124788"/>
                  <a:pt x="299085" y="124788"/>
                </a:cubicBezTo>
                <a:cubicBezTo>
                  <a:pt x="298450" y="122883"/>
                  <a:pt x="298814" y="120240"/>
                  <a:pt x="297180" y="119073"/>
                </a:cubicBezTo>
                <a:cubicBezTo>
                  <a:pt x="294683" y="117289"/>
                  <a:pt x="282204" y="114376"/>
                  <a:pt x="278130" y="113358"/>
                </a:cubicBezTo>
                <a:cubicBezTo>
                  <a:pt x="261752" y="102439"/>
                  <a:pt x="282474" y="115530"/>
                  <a:pt x="266700" y="107643"/>
                </a:cubicBezTo>
                <a:cubicBezTo>
                  <a:pt x="254190" y="101388"/>
                  <a:pt x="269214" y="104938"/>
                  <a:pt x="249555" y="100023"/>
                </a:cubicBezTo>
                <a:cubicBezTo>
                  <a:pt x="247015" y="99388"/>
                  <a:pt x="244502" y="98631"/>
                  <a:pt x="241935" y="98118"/>
                </a:cubicBezTo>
                <a:cubicBezTo>
                  <a:pt x="238147" y="97360"/>
                  <a:pt x="234276" y="97051"/>
                  <a:pt x="230505" y="96213"/>
                </a:cubicBezTo>
                <a:cubicBezTo>
                  <a:pt x="228545" y="95777"/>
                  <a:pt x="226738" y="94795"/>
                  <a:pt x="224790" y="94308"/>
                </a:cubicBezTo>
                <a:cubicBezTo>
                  <a:pt x="203249" y="88923"/>
                  <a:pt x="228356" y="96767"/>
                  <a:pt x="203835" y="88593"/>
                </a:cubicBezTo>
                <a:cubicBezTo>
                  <a:pt x="200025" y="87323"/>
                  <a:pt x="196343" y="85571"/>
                  <a:pt x="192405" y="84783"/>
                </a:cubicBezTo>
                <a:cubicBezTo>
                  <a:pt x="180911" y="82484"/>
                  <a:pt x="185952" y="83902"/>
                  <a:pt x="177165" y="80973"/>
                </a:cubicBezTo>
                <a:cubicBezTo>
                  <a:pt x="171171" y="76478"/>
                  <a:pt x="168898" y="74063"/>
                  <a:pt x="161925" y="71448"/>
                </a:cubicBezTo>
                <a:cubicBezTo>
                  <a:pt x="159474" y="70529"/>
                  <a:pt x="156822" y="70262"/>
                  <a:pt x="154305" y="69543"/>
                </a:cubicBezTo>
                <a:cubicBezTo>
                  <a:pt x="149967" y="68303"/>
                  <a:pt x="146215" y="67168"/>
                  <a:pt x="142875" y="63828"/>
                </a:cubicBezTo>
                <a:cubicBezTo>
                  <a:pt x="140630" y="61583"/>
                  <a:pt x="139005" y="58792"/>
                  <a:pt x="137160" y="56208"/>
                </a:cubicBezTo>
                <a:cubicBezTo>
                  <a:pt x="135829" y="54345"/>
                  <a:pt x="134969" y="52112"/>
                  <a:pt x="133350" y="50493"/>
                </a:cubicBezTo>
                <a:cubicBezTo>
                  <a:pt x="131731" y="48874"/>
                  <a:pt x="129540" y="47953"/>
                  <a:pt x="127635" y="46683"/>
                </a:cubicBezTo>
                <a:cubicBezTo>
                  <a:pt x="123487" y="38387"/>
                  <a:pt x="124228" y="37862"/>
                  <a:pt x="116205" y="31443"/>
                </a:cubicBezTo>
                <a:cubicBezTo>
                  <a:pt x="112629" y="28582"/>
                  <a:pt x="104775" y="23823"/>
                  <a:pt x="104775" y="23823"/>
                </a:cubicBezTo>
                <a:cubicBezTo>
                  <a:pt x="97790" y="13346"/>
                  <a:pt x="104775" y="22235"/>
                  <a:pt x="95250" y="14298"/>
                </a:cubicBezTo>
                <a:cubicBezTo>
                  <a:pt x="80582" y="2075"/>
                  <a:pt x="98009" y="14233"/>
                  <a:pt x="83820" y="4773"/>
                </a:cubicBezTo>
                <a:cubicBezTo>
                  <a:pt x="81761" y="-3463"/>
                  <a:pt x="66358" y="1598"/>
                  <a:pt x="62865" y="963"/>
                </a:cubicBez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orme libre : forme 46">
            <a:extLst>
              <a:ext uri="{FF2B5EF4-FFF2-40B4-BE49-F238E27FC236}">
                <a16:creationId xmlns:a16="http://schemas.microsoft.com/office/drawing/2014/main" id="{09E8479E-B77D-5FBE-430A-940EDA54BF17}"/>
              </a:ext>
            </a:extLst>
          </p:cNvPr>
          <p:cNvSpPr/>
          <p:nvPr/>
        </p:nvSpPr>
        <p:spPr>
          <a:xfrm>
            <a:off x="2788635" y="3580394"/>
            <a:ext cx="1341120" cy="2651760"/>
          </a:xfrm>
          <a:custGeom>
            <a:avLst/>
            <a:gdLst>
              <a:gd name="connsiteX0" fmla="*/ 495300 w 1341120"/>
              <a:gd name="connsiteY0" fmla="*/ 0 h 2651760"/>
              <a:gd name="connsiteX1" fmla="*/ 495300 w 1341120"/>
              <a:gd name="connsiteY1" fmla="*/ 0 h 2651760"/>
              <a:gd name="connsiteX2" fmla="*/ 411480 w 1341120"/>
              <a:gd name="connsiteY2" fmla="*/ 53340 h 2651760"/>
              <a:gd name="connsiteX3" fmla="*/ 365760 w 1341120"/>
              <a:gd name="connsiteY3" fmla="*/ 68580 h 2651760"/>
              <a:gd name="connsiteX4" fmla="*/ 281940 w 1341120"/>
              <a:gd name="connsiteY4" fmla="*/ 45720 h 2651760"/>
              <a:gd name="connsiteX5" fmla="*/ 220980 w 1341120"/>
              <a:gd name="connsiteY5" fmla="*/ 53340 h 2651760"/>
              <a:gd name="connsiteX6" fmla="*/ 182880 w 1341120"/>
              <a:gd name="connsiteY6" fmla="*/ 91440 h 2651760"/>
              <a:gd name="connsiteX7" fmla="*/ 175260 w 1341120"/>
              <a:gd name="connsiteY7" fmla="*/ 114300 h 2651760"/>
              <a:gd name="connsiteX8" fmla="*/ 137160 w 1341120"/>
              <a:gd name="connsiteY8" fmla="*/ 121920 h 2651760"/>
              <a:gd name="connsiteX9" fmla="*/ 114300 w 1341120"/>
              <a:gd name="connsiteY9" fmla="*/ 129540 h 2651760"/>
              <a:gd name="connsiteX10" fmla="*/ 91440 w 1341120"/>
              <a:gd name="connsiteY10" fmla="*/ 220980 h 2651760"/>
              <a:gd name="connsiteX11" fmla="*/ 83820 w 1341120"/>
              <a:gd name="connsiteY11" fmla="*/ 243840 h 2651760"/>
              <a:gd name="connsiteX12" fmla="*/ 76200 w 1341120"/>
              <a:gd name="connsiteY12" fmla="*/ 274320 h 2651760"/>
              <a:gd name="connsiteX13" fmla="*/ 83820 w 1341120"/>
              <a:gd name="connsiteY13" fmla="*/ 312420 h 2651760"/>
              <a:gd name="connsiteX14" fmla="*/ 99060 w 1341120"/>
              <a:gd name="connsiteY14" fmla="*/ 373380 h 2651760"/>
              <a:gd name="connsiteX15" fmla="*/ 114300 w 1341120"/>
              <a:gd name="connsiteY15" fmla="*/ 419100 h 2651760"/>
              <a:gd name="connsiteX16" fmla="*/ 91440 w 1341120"/>
              <a:gd name="connsiteY16" fmla="*/ 487680 h 2651760"/>
              <a:gd name="connsiteX17" fmla="*/ 45720 w 1341120"/>
              <a:gd name="connsiteY17" fmla="*/ 525780 h 2651760"/>
              <a:gd name="connsiteX18" fmla="*/ 45720 w 1341120"/>
              <a:gd name="connsiteY18" fmla="*/ 525780 h 2651760"/>
              <a:gd name="connsiteX19" fmla="*/ 15240 w 1341120"/>
              <a:gd name="connsiteY19" fmla="*/ 594360 h 2651760"/>
              <a:gd name="connsiteX20" fmla="*/ 7620 w 1341120"/>
              <a:gd name="connsiteY20" fmla="*/ 624840 h 2651760"/>
              <a:gd name="connsiteX21" fmla="*/ 0 w 1341120"/>
              <a:gd name="connsiteY21" fmla="*/ 708660 h 2651760"/>
              <a:gd name="connsiteX22" fmla="*/ 7620 w 1341120"/>
              <a:gd name="connsiteY22" fmla="*/ 754380 h 2651760"/>
              <a:gd name="connsiteX23" fmla="*/ 7620 w 1341120"/>
              <a:gd name="connsiteY23" fmla="*/ 815340 h 2651760"/>
              <a:gd name="connsiteX24" fmla="*/ 7620 w 1341120"/>
              <a:gd name="connsiteY24" fmla="*/ 845820 h 2651760"/>
              <a:gd name="connsiteX25" fmla="*/ 53340 w 1341120"/>
              <a:gd name="connsiteY25" fmla="*/ 952500 h 2651760"/>
              <a:gd name="connsiteX26" fmla="*/ 91440 w 1341120"/>
              <a:gd name="connsiteY26" fmla="*/ 1005840 h 2651760"/>
              <a:gd name="connsiteX27" fmla="*/ 106680 w 1341120"/>
              <a:gd name="connsiteY27" fmla="*/ 1059180 h 2651760"/>
              <a:gd name="connsiteX28" fmla="*/ 99060 w 1341120"/>
              <a:gd name="connsiteY28" fmla="*/ 1082040 h 2651760"/>
              <a:gd name="connsiteX29" fmla="*/ 99060 w 1341120"/>
              <a:gd name="connsiteY29" fmla="*/ 1135380 h 2651760"/>
              <a:gd name="connsiteX30" fmla="*/ 121920 w 1341120"/>
              <a:gd name="connsiteY30" fmla="*/ 1211580 h 2651760"/>
              <a:gd name="connsiteX31" fmla="*/ 121920 w 1341120"/>
              <a:gd name="connsiteY31" fmla="*/ 1257300 h 2651760"/>
              <a:gd name="connsiteX32" fmla="*/ 83820 w 1341120"/>
              <a:gd name="connsiteY32" fmla="*/ 1310640 h 2651760"/>
              <a:gd name="connsiteX33" fmla="*/ 114300 w 1341120"/>
              <a:gd name="connsiteY33" fmla="*/ 1440180 h 2651760"/>
              <a:gd name="connsiteX34" fmla="*/ 152400 w 1341120"/>
              <a:gd name="connsiteY34" fmla="*/ 1539240 h 2651760"/>
              <a:gd name="connsiteX35" fmla="*/ 167640 w 1341120"/>
              <a:gd name="connsiteY35" fmla="*/ 1600200 h 2651760"/>
              <a:gd name="connsiteX36" fmla="*/ 167640 w 1341120"/>
              <a:gd name="connsiteY36" fmla="*/ 1668780 h 2651760"/>
              <a:gd name="connsiteX37" fmla="*/ 236220 w 1341120"/>
              <a:gd name="connsiteY37" fmla="*/ 1760220 h 2651760"/>
              <a:gd name="connsiteX38" fmla="*/ 243840 w 1341120"/>
              <a:gd name="connsiteY38" fmla="*/ 1828800 h 2651760"/>
              <a:gd name="connsiteX39" fmla="*/ 358140 w 1341120"/>
              <a:gd name="connsiteY39" fmla="*/ 2011680 h 2651760"/>
              <a:gd name="connsiteX40" fmla="*/ 381000 w 1341120"/>
              <a:gd name="connsiteY40" fmla="*/ 2118360 h 2651760"/>
              <a:gd name="connsiteX41" fmla="*/ 396240 w 1341120"/>
              <a:gd name="connsiteY41" fmla="*/ 2194560 h 2651760"/>
              <a:gd name="connsiteX42" fmla="*/ 411480 w 1341120"/>
              <a:gd name="connsiteY42" fmla="*/ 2286000 h 2651760"/>
              <a:gd name="connsiteX43" fmla="*/ 419100 w 1341120"/>
              <a:gd name="connsiteY43" fmla="*/ 2339340 h 2651760"/>
              <a:gd name="connsiteX44" fmla="*/ 419100 w 1341120"/>
              <a:gd name="connsiteY44" fmla="*/ 2377440 h 2651760"/>
              <a:gd name="connsiteX45" fmla="*/ 403860 w 1341120"/>
              <a:gd name="connsiteY45" fmla="*/ 2400300 h 2651760"/>
              <a:gd name="connsiteX46" fmla="*/ 419100 w 1341120"/>
              <a:gd name="connsiteY46" fmla="*/ 2453640 h 2651760"/>
              <a:gd name="connsiteX47" fmla="*/ 441960 w 1341120"/>
              <a:gd name="connsiteY47" fmla="*/ 2476500 h 2651760"/>
              <a:gd name="connsiteX48" fmla="*/ 472440 w 1341120"/>
              <a:gd name="connsiteY48" fmla="*/ 2484120 h 2651760"/>
              <a:gd name="connsiteX49" fmla="*/ 502920 w 1341120"/>
              <a:gd name="connsiteY49" fmla="*/ 2491740 h 2651760"/>
              <a:gd name="connsiteX50" fmla="*/ 541020 w 1341120"/>
              <a:gd name="connsiteY50" fmla="*/ 2529840 h 2651760"/>
              <a:gd name="connsiteX51" fmla="*/ 571500 w 1341120"/>
              <a:gd name="connsiteY51" fmla="*/ 2590800 h 2651760"/>
              <a:gd name="connsiteX52" fmla="*/ 647700 w 1341120"/>
              <a:gd name="connsiteY52" fmla="*/ 2621280 h 2651760"/>
              <a:gd name="connsiteX53" fmla="*/ 670560 w 1341120"/>
              <a:gd name="connsiteY53" fmla="*/ 2651760 h 2651760"/>
              <a:gd name="connsiteX54" fmla="*/ 769620 w 1341120"/>
              <a:gd name="connsiteY54" fmla="*/ 2621280 h 2651760"/>
              <a:gd name="connsiteX55" fmla="*/ 777240 w 1341120"/>
              <a:gd name="connsiteY55" fmla="*/ 2522220 h 2651760"/>
              <a:gd name="connsiteX56" fmla="*/ 792480 w 1341120"/>
              <a:gd name="connsiteY56" fmla="*/ 2453640 h 2651760"/>
              <a:gd name="connsiteX57" fmla="*/ 845820 w 1341120"/>
              <a:gd name="connsiteY57" fmla="*/ 2346960 h 2651760"/>
              <a:gd name="connsiteX58" fmla="*/ 861060 w 1341120"/>
              <a:gd name="connsiteY58" fmla="*/ 2308860 h 2651760"/>
              <a:gd name="connsiteX59" fmla="*/ 853440 w 1341120"/>
              <a:gd name="connsiteY59" fmla="*/ 2232660 h 2651760"/>
              <a:gd name="connsiteX60" fmla="*/ 815340 w 1341120"/>
              <a:gd name="connsiteY60" fmla="*/ 2217420 h 2651760"/>
              <a:gd name="connsiteX61" fmla="*/ 769620 w 1341120"/>
              <a:gd name="connsiteY61" fmla="*/ 2186940 h 2651760"/>
              <a:gd name="connsiteX62" fmla="*/ 731520 w 1341120"/>
              <a:gd name="connsiteY62" fmla="*/ 2156460 h 2651760"/>
              <a:gd name="connsiteX63" fmla="*/ 716280 w 1341120"/>
              <a:gd name="connsiteY63" fmla="*/ 2118360 h 2651760"/>
              <a:gd name="connsiteX64" fmla="*/ 723900 w 1341120"/>
              <a:gd name="connsiteY64" fmla="*/ 2057400 h 2651760"/>
              <a:gd name="connsiteX65" fmla="*/ 777240 w 1341120"/>
              <a:gd name="connsiteY65" fmla="*/ 2004060 h 2651760"/>
              <a:gd name="connsiteX66" fmla="*/ 807720 w 1341120"/>
              <a:gd name="connsiteY66" fmla="*/ 1973580 h 2651760"/>
              <a:gd name="connsiteX67" fmla="*/ 807720 w 1341120"/>
              <a:gd name="connsiteY67" fmla="*/ 1943100 h 2651760"/>
              <a:gd name="connsiteX68" fmla="*/ 807720 w 1341120"/>
              <a:gd name="connsiteY68" fmla="*/ 1897380 h 2651760"/>
              <a:gd name="connsiteX69" fmla="*/ 838200 w 1341120"/>
              <a:gd name="connsiteY69" fmla="*/ 1836420 h 2651760"/>
              <a:gd name="connsiteX70" fmla="*/ 769620 w 1341120"/>
              <a:gd name="connsiteY70" fmla="*/ 1790700 h 2651760"/>
              <a:gd name="connsiteX71" fmla="*/ 746760 w 1341120"/>
              <a:gd name="connsiteY71" fmla="*/ 1744980 h 2651760"/>
              <a:gd name="connsiteX72" fmla="*/ 716280 w 1341120"/>
              <a:gd name="connsiteY72" fmla="*/ 1714500 h 2651760"/>
              <a:gd name="connsiteX73" fmla="*/ 701040 w 1341120"/>
              <a:gd name="connsiteY73" fmla="*/ 1661160 h 2651760"/>
              <a:gd name="connsiteX74" fmla="*/ 784860 w 1341120"/>
              <a:gd name="connsiteY74" fmla="*/ 1691640 h 2651760"/>
              <a:gd name="connsiteX75" fmla="*/ 853440 w 1341120"/>
              <a:gd name="connsiteY75" fmla="*/ 1706880 h 2651760"/>
              <a:gd name="connsiteX76" fmla="*/ 906780 w 1341120"/>
              <a:gd name="connsiteY76" fmla="*/ 1691640 h 2651760"/>
              <a:gd name="connsiteX77" fmla="*/ 914400 w 1341120"/>
              <a:gd name="connsiteY77" fmla="*/ 1638300 h 2651760"/>
              <a:gd name="connsiteX78" fmla="*/ 906780 w 1341120"/>
              <a:gd name="connsiteY78" fmla="*/ 1592580 h 2651760"/>
              <a:gd name="connsiteX79" fmla="*/ 891540 w 1341120"/>
              <a:gd name="connsiteY79" fmla="*/ 1554480 h 2651760"/>
              <a:gd name="connsiteX80" fmla="*/ 914400 w 1341120"/>
              <a:gd name="connsiteY80" fmla="*/ 1501140 h 2651760"/>
              <a:gd name="connsiteX81" fmla="*/ 967740 w 1341120"/>
              <a:gd name="connsiteY81" fmla="*/ 1501140 h 2651760"/>
              <a:gd name="connsiteX82" fmla="*/ 1120140 w 1341120"/>
              <a:gd name="connsiteY82" fmla="*/ 1478280 h 2651760"/>
              <a:gd name="connsiteX83" fmla="*/ 1211580 w 1341120"/>
              <a:gd name="connsiteY83" fmla="*/ 1440180 h 2651760"/>
              <a:gd name="connsiteX84" fmla="*/ 1257300 w 1341120"/>
              <a:gd name="connsiteY84" fmla="*/ 1379220 h 2651760"/>
              <a:gd name="connsiteX85" fmla="*/ 1257300 w 1341120"/>
              <a:gd name="connsiteY85" fmla="*/ 1333500 h 2651760"/>
              <a:gd name="connsiteX86" fmla="*/ 1219200 w 1341120"/>
              <a:gd name="connsiteY86" fmla="*/ 1257300 h 2651760"/>
              <a:gd name="connsiteX87" fmla="*/ 1173480 w 1341120"/>
              <a:gd name="connsiteY87" fmla="*/ 1211580 h 2651760"/>
              <a:gd name="connsiteX88" fmla="*/ 1150620 w 1341120"/>
              <a:gd name="connsiteY88" fmla="*/ 1165860 h 2651760"/>
              <a:gd name="connsiteX89" fmla="*/ 1104900 w 1341120"/>
              <a:gd name="connsiteY89" fmla="*/ 1135380 h 2651760"/>
              <a:gd name="connsiteX90" fmla="*/ 1104900 w 1341120"/>
              <a:gd name="connsiteY90" fmla="*/ 1089660 h 2651760"/>
              <a:gd name="connsiteX91" fmla="*/ 1066800 w 1341120"/>
              <a:gd name="connsiteY91" fmla="*/ 1059180 h 2651760"/>
              <a:gd name="connsiteX92" fmla="*/ 1059180 w 1341120"/>
              <a:gd name="connsiteY92" fmla="*/ 1013460 h 2651760"/>
              <a:gd name="connsiteX93" fmla="*/ 1059180 w 1341120"/>
              <a:gd name="connsiteY93" fmla="*/ 967740 h 2651760"/>
              <a:gd name="connsiteX94" fmla="*/ 1043940 w 1341120"/>
              <a:gd name="connsiteY94" fmla="*/ 906780 h 2651760"/>
              <a:gd name="connsiteX95" fmla="*/ 1043940 w 1341120"/>
              <a:gd name="connsiteY95" fmla="*/ 906780 h 2651760"/>
              <a:gd name="connsiteX96" fmla="*/ 1082040 w 1341120"/>
              <a:gd name="connsiteY96" fmla="*/ 822960 h 2651760"/>
              <a:gd name="connsiteX97" fmla="*/ 1120140 w 1341120"/>
              <a:gd name="connsiteY97" fmla="*/ 723900 h 2651760"/>
              <a:gd name="connsiteX98" fmla="*/ 1127760 w 1341120"/>
              <a:gd name="connsiteY98" fmla="*/ 662940 h 2651760"/>
              <a:gd name="connsiteX99" fmla="*/ 1226820 w 1341120"/>
              <a:gd name="connsiteY99" fmla="*/ 586740 h 2651760"/>
              <a:gd name="connsiteX100" fmla="*/ 1318260 w 1341120"/>
              <a:gd name="connsiteY100" fmla="*/ 525780 h 2651760"/>
              <a:gd name="connsiteX101" fmla="*/ 1341120 w 1341120"/>
              <a:gd name="connsiteY101" fmla="*/ 419100 h 2651760"/>
              <a:gd name="connsiteX102" fmla="*/ 1318260 w 1341120"/>
              <a:gd name="connsiteY102" fmla="*/ 335280 h 2651760"/>
              <a:gd name="connsiteX103" fmla="*/ 1272540 w 1341120"/>
              <a:gd name="connsiteY103" fmla="*/ 312420 h 2651760"/>
              <a:gd name="connsiteX104" fmla="*/ 1242060 w 1341120"/>
              <a:gd name="connsiteY104" fmla="*/ 396240 h 2651760"/>
              <a:gd name="connsiteX105" fmla="*/ 1226820 w 1341120"/>
              <a:gd name="connsiteY105" fmla="*/ 441960 h 2651760"/>
              <a:gd name="connsiteX106" fmla="*/ 1158240 w 1341120"/>
              <a:gd name="connsiteY106" fmla="*/ 472440 h 2651760"/>
              <a:gd name="connsiteX107" fmla="*/ 1089660 w 1341120"/>
              <a:gd name="connsiteY107" fmla="*/ 495300 h 2651760"/>
              <a:gd name="connsiteX108" fmla="*/ 998220 w 1341120"/>
              <a:gd name="connsiteY108" fmla="*/ 487680 h 2651760"/>
              <a:gd name="connsiteX109" fmla="*/ 944880 w 1341120"/>
              <a:gd name="connsiteY109" fmla="*/ 449580 h 2651760"/>
              <a:gd name="connsiteX110" fmla="*/ 975360 w 1341120"/>
              <a:gd name="connsiteY110" fmla="*/ 358140 h 2651760"/>
              <a:gd name="connsiteX111" fmla="*/ 960120 w 1341120"/>
              <a:gd name="connsiteY111" fmla="*/ 312420 h 2651760"/>
              <a:gd name="connsiteX112" fmla="*/ 868680 w 1341120"/>
              <a:gd name="connsiteY112" fmla="*/ 266700 h 2651760"/>
              <a:gd name="connsiteX113" fmla="*/ 723900 w 1341120"/>
              <a:gd name="connsiteY113" fmla="*/ 198120 h 2651760"/>
              <a:gd name="connsiteX114" fmla="*/ 571500 w 1341120"/>
              <a:gd name="connsiteY114" fmla="*/ 121920 h 2651760"/>
              <a:gd name="connsiteX115" fmla="*/ 518160 w 1341120"/>
              <a:gd name="connsiteY115" fmla="*/ 53340 h 2651760"/>
              <a:gd name="connsiteX116" fmla="*/ 495300 w 1341120"/>
              <a:gd name="connsiteY116"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Lst>
            <a:rect l="l" t="t" r="r" b="b"/>
            <a:pathLst>
              <a:path w="1341120" h="2651760">
                <a:moveTo>
                  <a:pt x="495300" y="0"/>
                </a:moveTo>
                <a:lnTo>
                  <a:pt x="495300" y="0"/>
                </a:lnTo>
                <a:cubicBezTo>
                  <a:pt x="423333" y="61686"/>
                  <a:pt x="469453" y="35948"/>
                  <a:pt x="411480" y="53340"/>
                </a:cubicBezTo>
                <a:cubicBezTo>
                  <a:pt x="396093" y="57956"/>
                  <a:pt x="365760" y="68580"/>
                  <a:pt x="365760" y="68580"/>
                </a:cubicBezTo>
                <a:cubicBezTo>
                  <a:pt x="335157" y="56339"/>
                  <a:pt x="316480" y="45720"/>
                  <a:pt x="281940" y="45720"/>
                </a:cubicBezTo>
                <a:cubicBezTo>
                  <a:pt x="261462" y="45720"/>
                  <a:pt x="241300" y="50800"/>
                  <a:pt x="220980" y="53340"/>
                </a:cubicBezTo>
                <a:cubicBezTo>
                  <a:pt x="198120" y="68580"/>
                  <a:pt x="195580" y="66040"/>
                  <a:pt x="182880" y="91440"/>
                </a:cubicBezTo>
                <a:cubicBezTo>
                  <a:pt x="179288" y="98624"/>
                  <a:pt x="181943" y="109845"/>
                  <a:pt x="175260" y="114300"/>
                </a:cubicBezTo>
                <a:cubicBezTo>
                  <a:pt x="164484" y="121484"/>
                  <a:pt x="149725" y="118779"/>
                  <a:pt x="137160" y="121920"/>
                </a:cubicBezTo>
                <a:cubicBezTo>
                  <a:pt x="129368" y="123868"/>
                  <a:pt x="121920" y="127000"/>
                  <a:pt x="114300" y="129540"/>
                </a:cubicBezTo>
                <a:cubicBezTo>
                  <a:pt x="83505" y="221924"/>
                  <a:pt x="111962" y="128631"/>
                  <a:pt x="91440" y="220980"/>
                </a:cubicBezTo>
                <a:cubicBezTo>
                  <a:pt x="89698" y="228821"/>
                  <a:pt x="86027" y="236117"/>
                  <a:pt x="83820" y="243840"/>
                </a:cubicBezTo>
                <a:cubicBezTo>
                  <a:pt x="80943" y="253910"/>
                  <a:pt x="78740" y="264160"/>
                  <a:pt x="76200" y="274320"/>
                </a:cubicBezTo>
                <a:cubicBezTo>
                  <a:pt x="85426" y="301999"/>
                  <a:pt x="83820" y="289148"/>
                  <a:pt x="83820" y="312420"/>
                </a:cubicBezTo>
                <a:lnTo>
                  <a:pt x="99060" y="373380"/>
                </a:lnTo>
                <a:lnTo>
                  <a:pt x="114300" y="419100"/>
                </a:lnTo>
                <a:lnTo>
                  <a:pt x="91440" y="487680"/>
                </a:lnTo>
                <a:lnTo>
                  <a:pt x="45720" y="525780"/>
                </a:lnTo>
                <a:lnTo>
                  <a:pt x="45720" y="525780"/>
                </a:lnTo>
                <a:lnTo>
                  <a:pt x="15240" y="594360"/>
                </a:lnTo>
                <a:lnTo>
                  <a:pt x="7620" y="624840"/>
                </a:lnTo>
                <a:lnTo>
                  <a:pt x="0" y="708660"/>
                </a:lnTo>
                <a:lnTo>
                  <a:pt x="7620" y="754380"/>
                </a:lnTo>
                <a:lnTo>
                  <a:pt x="7620" y="815340"/>
                </a:lnTo>
                <a:lnTo>
                  <a:pt x="7620" y="845820"/>
                </a:lnTo>
                <a:lnTo>
                  <a:pt x="53340" y="952500"/>
                </a:lnTo>
                <a:lnTo>
                  <a:pt x="91440" y="1005840"/>
                </a:lnTo>
                <a:lnTo>
                  <a:pt x="106680" y="1059180"/>
                </a:lnTo>
                <a:lnTo>
                  <a:pt x="99060" y="1082040"/>
                </a:lnTo>
                <a:lnTo>
                  <a:pt x="99060" y="1135380"/>
                </a:lnTo>
                <a:lnTo>
                  <a:pt x="121920" y="1211580"/>
                </a:lnTo>
                <a:lnTo>
                  <a:pt x="121920" y="1257300"/>
                </a:lnTo>
                <a:lnTo>
                  <a:pt x="83820" y="1310640"/>
                </a:lnTo>
                <a:lnTo>
                  <a:pt x="114300" y="1440180"/>
                </a:lnTo>
                <a:lnTo>
                  <a:pt x="152400" y="1539240"/>
                </a:lnTo>
                <a:lnTo>
                  <a:pt x="167640" y="1600200"/>
                </a:lnTo>
                <a:lnTo>
                  <a:pt x="167640" y="1668780"/>
                </a:lnTo>
                <a:lnTo>
                  <a:pt x="236220" y="1760220"/>
                </a:lnTo>
                <a:lnTo>
                  <a:pt x="243840" y="1828800"/>
                </a:lnTo>
                <a:lnTo>
                  <a:pt x="358140" y="2011680"/>
                </a:lnTo>
                <a:lnTo>
                  <a:pt x="381000" y="2118360"/>
                </a:lnTo>
                <a:lnTo>
                  <a:pt x="396240" y="2194560"/>
                </a:lnTo>
                <a:lnTo>
                  <a:pt x="411480" y="2286000"/>
                </a:lnTo>
                <a:lnTo>
                  <a:pt x="419100" y="2339340"/>
                </a:lnTo>
                <a:lnTo>
                  <a:pt x="419100" y="2377440"/>
                </a:lnTo>
                <a:lnTo>
                  <a:pt x="403860" y="2400300"/>
                </a:lnTo>
                <a:lnTo>
                  <a:pt x="419100" y="2453640"/>
                </a:lnTo>
                <a:lnTo>
                  <a:pt x="441960" y="2476500"/>
                </a:lnTo>
                <a:lnTo>
                  <a:pt x="472440" y="2484120"/>
                </a:lnTo>
                <a:lnTo>
                  <a:pt x="502920" y="2491740"/>
                </a:lnTo>
                <a:lnTo>
                  <a:pt x="541020" y="2529840"/>
                </a:lnTo>
                <a:lnTo>
                  <a:pt x="571500" y="2590800"/>
                </a:lnTo>
                <a:lnTo>
                  <a:pt x="647700" y="2621280"/>
                </a:lnTo>
                <a:lnTo>
                  <a:pt x="670560" y="2651760"/>
                </a:lnTo>
                <a:lnTo>
                  <a:pt x="769620" y="2621280"/>
                </a:lnTo>
                <a:lnTo>
                  <a:pt x="777240" y="2522220"/>
                </a:lnTo>
                <a:lnTo>
                  <a:pt x="792480" y="2453640"/>
                </a:lnTo>
                <a:lnTo>
                  <a:pt x="845820" y="2346960"/>
                </a:lnTo>
                <a:lnTo>
                  <a:pt x="861060" y="2308860"/>
                </a:lnTo>
                <a:lnTo>
                  <a:pt x="853440" y="2232660"/>
                </a:lnTo>
                <a:lnTo>
                  <a:pt x="815340" y="2217420"/>
                </a:lnTo>
                <a:lnTo>
                  <a:pt x="769620" y="2186940"/>
                </a:lnTo>
                <a:lnTo>
                  <a:pt x="731520" y="2156460"/>
                </a:lnTo>
                <a:lnTo>
                  <a:pt x="716280" y="2118360"/>
                </a:lnTo>
                <a:lnTo>
                  <a:pt x="723900" y="2057400"/>
                </a:lnTo>
                <a:lnTo>
                  <a:pt x="777240" y="2004060"/>
                </a:lnTo>
                <a:lnTo>
                  <a:pt x="807720" y="1973580"/>
                </a:lnTo>
                <a:lnTo>
                  <a:pt x="807720" y="1943100"/>
                </a:lnTo>
                <a:lnTo>
                  <a:pt x="807720" y="1897380"/>
                </a:lnTo>
                <a:lnTo>
                  <a:pt x="838200" y="1836420"/>
                </a:lnTo>
                <a:lnTo>
                  <a:pt x="769620" y="1790700"/>
                </a:lnTo>
                <a:lnTo>
                  <a:pt x="746760" y="1744980"/>
                </a:lnTo>
                <a:lnTo>
                  <a:pt x="716280" y="1714500"/>
                </a:lnTo>
                <a:lnTo>
                  <a:pt x="701040" y="1661160"/>
                </a:lnTo>
                <a:lnTo>
                  <a:pt x="784860" y="1691640"/>
                </a:lnTo>
                <a:lnTo>
                  <a:pt x="853440" y="1706880"/>
                </a:lnTo>
                <a:lnTo>
                  <a:pt x="906780" y="1691640"/>
                </a:lnTo>
                <a:lnTo>
                  <a:pt x="914400" y="1638300"/>
                </a:lnTo>
                <a:lnTo>
                  <a:pt x="906780" y="1592580"/>
                </a:lnTo>
                <a:lnTo>
                  <a:pt x="891540" y="1554480"/>
                </a:lnTo>
                <a:lnTo>
                  <a:pt x="914400" y="1501140"/>
                </a:lnTo>
                <a:lnTo>
                  <a:pt x="967740" y="1501140"/>
                </a:lnTo>
                <a:lnTo>
                  <a:pt x="1120140" y="1478280"/>
                </a:lnTo>
                <a:lnTo>
                  <a:pt x="1211580" y="1440180"/>
                </a:lnTo>
                <a:lnTo>
                  <a:pt x="1257300" y="1379220"/>
                </a:lnTo>
                <a:lnTo>
                  <a:pt x="1257300" y="1333500"/>
                </a:lnTo>
                <a:lnTo>
                  <a:pt x="1219200" y="1257300"/>
                </a:lnTo>
                <a:lnTo>
                  <a:pt x="1173480" y="1211580"/>
                </a:lnTo>
                <a:lnTo>
                  <a:pt x="1150620" y="1165860"/>
                </a:lnTo>
                <a:lnTo>
                  <a:pt x="1104900" y="1135380"/>
                </a:lnTo>
                <a:lnTo>
                  <a:pt x="1104900" y="1089660"/>
                </a:lnTo>
                <a:lnTo>
                  <a:pt x="1066800" y="1059180"/>
                </a:lnTo>
                <a:lnTo>
                  <a:pt x="1059180" y="1013460"/>
                </a:lnTo>
                <a:lnTo>
                  <a:pt x="1059180" y="967740"/>
                </a:lnTo>
                <a:lnTo>
                  <a:pt x="1043940" y="906780"/>
                </a:lnTo>
                <a:lnTo>
                  <a:pt x="1043940" y="906780"/>
                </a:lnTo>
                <a:lnTo>
                  <a:pt x="1082040" y="822960"/>
                </a:lnTo>
                <a:lnTo>
                  <a:pt x="1120140" y="723900"/>
                </a:lnTo>
                <a:lnTo>
                  <a:pt x="1127760" y="662940"/>
                </a:lnTo>
                <a:lnTo>
                  <a:pt x="1226820" y="586740"/>
                </a:lnTo>
                <a:lnTo>
                  <a:pt x="1318260" y="525780"/>
                </a:lnTo>
                <a:lnTo>
                  <a:pt x="1341120" y="419100"/>
                </a:lnTo>
                <a:lnTo>
                  <a:pt x="1318260" y="335280"/>
                </a:lnTo>
                <a:lnTo>
                  <a:pt x="1272540" y="312420"/>
                </a:lnTo>
                <a:lnTo>
                  <a:pt x="1242060" y="396240"/>
                </a:lnTo>
                <a:lnTo>
                  <a:pt x="1226820" y="441960"/>
                </a:lnTo>
                <a:lnTo>
                  <a:pt x="1158240" y="472440"/>
                </a:lnTo>
                <a:lnTo>
                  <a:pt x="1089660" y="495300"/>
                </a:lnTo>
                <a:lnTo>
                  <a:pt x="998220" y="487680"/>
                </a:lnTo>
                <a:lnTo>
                  <a:pt x="944880" y="449580"/>
                </a:lnTo>
                <a:lnTo>
                  <a:pt x="975360" y="358140"/>
                </a:lnTo>
                <a:lnTo>
                  <a:pt x="960120" y="312420"/>
                </a:lnTo>
                <a:lnTo>
                  <a:pt x="868680" y="266700"/>
                </a:lnTo>
                <a:lnTo>
                  <a:pt x="723900" y="198120"/>
                </a:lnTo>
                <a:lnTo>
                  <a:pt x="571500" y="121920"/>
                </a:lnTo>
                <a:lnTo>
                  <a:pt x="518160" y="53340"/>
                </a:lnTo>
                <a:lnTo>
                  <a:pt x="495300"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5" name="Forme libre : forme 54">
            <a:extLst>
              <a:ext uri="{FF2B5EF4-FFF2-40B4-BE49-F238E27FC236}">
                <a16:creationId xmlns:a16="http://schemas.microsoft.com/office/drawing/2014/main" id="{C74D7CCA-70A9-5491-A4FD-7BBA27C30F2B}"/>
              </a:ext>
            </a:extLst>
          </p:cNvPr>
          <p:cNvSpPr/>
          <p:nvPr/>
        </p:nvSpPr>
        <p:spPr>
          <a:xfrm>
            <a:off x="3586655" y="6306208"/>
            <a:ext cx="236483" cy="204952"/>
          </a:xfrm>
          <a:custGeom>
            <a:avLst/>
            <a:gdLst>
              <a:gd name="connsiteX0" fmla="*/ 86711 w 236483"/>
              <a:gd name="connsiteY0" fmla="*/ 0 h 157655"/>
              <a:gd name="connsiteX1" fmla="*/ 141890 w 236483"/>
              <a:gd name="connsiteY1" fmla="*/ 70945 h 157655"/>
              <a:gd name="connsiteX2" fmla="*/ 181304 w 236483"/>
              <a:gd name="connsiteY2" fmla="*/ 110359 h 157655"/>
              <a:gd name="connsiteX3" fmla="*/ 236483 w 236483"/>
              <a:gd name="connsiteY3" fmla="*/ 157655 h 157655"/>
              <a:gd name="connsiteX4" fmla="*/ 236483 w 236483"/>
              <a:gd name="connsiteY4" fmla="*/ 157655 h 157655"/>
              <a:gd name="connsiteX5" fmla="*/ 236483 w 236483"/>
              <a:gd name="connsiteY5" fmla="*/ 157655 h 157655"/>
              <a:gd name="connsiteX6" fmla="*/ 63062 w 236483"/>
              <a:gd name="connsiteY6" fmla="*/ 134007 h 157655"/>
              <a:gd name="connsiteX7" fmla="*/ 0 w 236483"/>
              <a:gd name="connsiteY7" fmla="*/ 86710 h 157655"/>
              <a:gd name="connsiteX8" fmla="*/ 0 w 236483"/>
              <a:gd name="connsiteY8" fmla="*/ 86710 h 157655"/>
              <a:gd name="connsiteX9" fmla="*/ 23648 w 236483"/>
              <a:gd name="connsiteY9" fmla="*/ 0 h 157655"/>
              <a:gd name="connsiteX10" fmla="*/ 86711 w 236483"/>
              <a:gd name="connsiteY10" fmla="*/ 0 h 157655"/>
              <a:gd name="connsiteX0" fmla="*/ 86711 w 236483"/>
              <a:gd name="connsiteY0" fmla="*/ 0 h 157655"/>
              <a:gd name="connsiteX1" fmla="*/ 141890 w 236483"/>
              <a:gd name="connsiteY1" fmla="*/ 70945 h 157655"/>
              <a:gd name="connsiteX2" fmla="*/ 181304 w 236483"/>
              <a:gd name="connsiteY2" fmla="*/ 110359 h 157655"/>
              <a:gd name="connsiteX3" fmla="*/ 236483 w 236483"/>
              <a:gd name="connsiteY3" fmla="*/ 157655 h 157655"/>
              <a:gd name="connsiteX4" fmla="*/ 236483 w 236483"/>
              <a:gd name="connsiteY4" fmla="*/ 157655 h 157655"/>
              <a:gd name="connsiteX5" fmla="*/ 236483 w 236483"/>
              <a:gd name="connsiteY5" fmla="*/ 157655 h 157655"/>
              <a:gd name="connsiteX6" fmla="*/ 94593 w 236483"/>
              <a:gd name="connsiteY6" fmla="*/ 134007 h 157655"/>
              <a:gd name="connsiteX7" fmla="*/ 0 w 236483"/>
              <a:gd name="connsiteY7" fmla="*/ 86710 h 157655"/>
              <a:gd name="connsiteX8" fmla="*/ 0 w 236483"/>
              <a:gd name="connsiteY8" fmla="*/ 86710 h 157655"/>
              <a:gd name="connsiteX9" fmla="*/ 23648 w 236483"/>
              <a:gd name="connsiteY9" fmla="*/ 0 h 157655"/>
              <a:gd name="connsiteX10" fmla="*/ 86711 w 236483"/>
              <a:gd name="connsiteY10" fmla="*/ 0 h 157655"/>
              <a:gd name="connsiteX0" fmla="*/ 86711 w 236483"/>
              <a:gd name="connsiteY0" fmla="*/ 0 h 204952"/>
              <a:gd name="connsiteX1" fmla="*/ 141890 w 236483"/>
              <a:gd name="connsiteY1" fmla="*/ 70945 h 204952"/>
              <a:gd name="connsiteX2" fmla="*/ 181304 w 236483"/>
              <a:gd name="connsiteY2" fmla="*/ 110359 h 204952"/>
              <a:gd name="connsiteX3" fmla="*/ 236483 w 236483"/>
              <a:gd name="connsiteY3" fmla="*/ 157655 h 204952"/>
              <a:gd name="connsiteX4" fmla="*/ 236483 w 236483"/>
              <a:gd name="connsiteY4" fmla="*/ 157655 h 204952"/>
              <a:gd name="connsiteX5" fmla="*/ 212835 w 236483"/>
              <a:gd name="connsiteY5" fmla="*/ 204952 h 204952"/>
              <a:gd name="connsiteX6" fmla="*/ 94593 w 236483"/>
              <a:gd name="connsiteY6" fmla="*/ 134007 h 204952"/>
              <a:gd name="connsiteX7" fmla="*/ 0 w 236483"/>
              <a:gd name="connsiteY7" fmla="*/ 86710 h 204952"/>
              <a:gd name="connsiteX8" fmla="*/ 0 w 236483"/>
              <a:gd name="connsiteY8" fmla="*/ 86710 h 204952"/>
              <a:gd name="connsiteX9" fmla="*/ 23648 w 236483"/>
              <a:gd name="connsiteY9" fmla="*/ 0 h 204952"/>
              <a:gd name="connsiteX10" fmla="*/ 86711 w 236483"/>
              <a:gd name="connsiteY10" fmla="*/ 0 h 204952"/>
              <a:gd name="connsiteX0" fmla="*/ 86711 w 236483"/>
              <a:gd name="connsiteY0" fmla="*/ 0 h 204952"/>
              <a:gd name="connsiteX1" fmla="*/ 141890 w 236483"/>
              <a:gd name="connsiteY1" fmla="*/ 70945 h 204952"/>
              <a:gd name="connsiteX2" fmla="*/ 181304 w 236483"/>
              <a:gd name="connsiteY2" fmla="*/ 110359 h 204952"/>
              <a:gd name="connsiteX3" fmla="*/ 236483 w 236483"/>
              <a:gd name="connsiteY3" fmla="*/ 157655 h 204952"/>
              <a:gd name="connsiteX4" fmla="*/ 236483 w 236483"/>
              <a:gd name="connsiteY4" fmla="*/ 157655 h 204952"/>
              <a:gd name="connsiteX5" fmla="*/ 212835 w 236483"/>
              <a:gd name="connsiteY5" fmla="*/ 204952 h 204952"/>
              <a:gd name="connsiteX6" fmla="*/ 63062 w 236483"/>
              <a:gd name="connsiteY6" fmla="*/ 149773 h 204952"/>
              <a:gd name="connsiteX7" fmla="*/ 0 w 236483"/>
              <a:gd name="connsiteY7" fmla="*/ 86710 h 204952"/>
              <a:gd name="connsiteX8" fmla="*/ 0 w 236483"/>
              <a:gd name="connsiteY8" fmla="*/ 86710 h 204952"/>
              <a:gd name="connsiteX9" fmla="*/ 23648 w 236483"/>
              <a:gd name="connsiteY9" fmla="*/ 0 h 204952"/>
              <a:gd name="connsiteX10" fmla="*/ 86711 w 236483"/>
              <a:gd name="connsiteY10" fmla="*/ 0 h 204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6483" h="204952">
                <a:moveTo>
                  <a:pt x="86711" y="0"/>
                </a:moveTo>
                <a:lnTo>
                  <a:pt x="141890" y="70945"/>
                </a:lnTo>
                <a:lnTo>
                  <a:pt x="181304" y="110359"/>
                </a:lnTo>
                <a:lnTo>
                  <a:pt x="236483" y="157655"/>
                </a:lnTo>
                <a:lnTo>
                  <a:pt x="236483" y="157655"/>
                </a:lnTo>
                <a:lnTo>
                  <a:pt x="212835" y="204952"/>
                </a:lnTo>
                <a:lnTo>
                  <a:pt x="63062" y="149773"/>
                </a:lnTo>
                <a:lnTo>
                  <a:pt x="0" y="86710"/>
                </a:lnTo>
                <a:lnTo>
                  <a:pt x="0" y="86710"/>
                </a:lnTo>
                <a:lnTo>
                  <a:pt x="23648" y="0"/>
                </a:lnTo>
                <a:lnTo>
                  <a:pt x="86711"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7" name="Forme libre : forme 56">
            <a:extLst>
              <a:ext uri="{FF2B5EF4-FFF2-40B4-BE49-F238E27FC236}">
                <a16:creationId xmlns:a16="http://schemas.microsoft.com/office/drawing/2014/main" id="{09D1D788-0090-024E-B198-DEFDA5223278}"/>
              </a:ext>
            </a:extLst>
          </p:cNvPr>
          <p:cNvSpPr/>
          <p:nvPr/>
        </p:nvSpPr>
        <p:spPr>
          <a:xfrm>
            <a:off x="3689131" y="6290441"/>
            <a:ext cx="386255" cy="212835"/>
          </a:xfrm>
          <a:custGeom>
            <a:avLst/>
            <a:gdLst>
              <a:gd name="connsiteX0" fmla="*/ 0 w 386255"/>
              <a:gd name="connsiteY0" fmla="*/ 0 h 212835"/>
              <a:gd name="connsiteX1" fmla="*/ 70945 w 386255"/>
              <a:gd name="connsiteY1" fmla="*/ 47297 h 212835"/>
              <a:gd name="connsiteX2" fmla="*/ 204952 w 386255"/>
              <a:gd name="connsiteY2" fmla="*/ 102476 h 212835"/>
              <a:gd name="connsiteX3" fmla="*/ 323193 w 386255"/>
              <a:gd name="connsiteY3" fmla="*/ 149773 h 212835"/>
              <a:gd name="connsiteX4" fmla="*/ 386255 w 386255"/>
              <a:gd name="connsiteY4" fmla="*/ 173421 h 212835"/>
              <a:gd name="connsiteX5" fmla="*/ 378372 w 386255"/>
              <a:gd name="connsiteY5" fmla="*/ 197069 h 212835"/>
              <a:gd name="connsiteX6" fmla="*/ 354724 w 386255"/>
              <a:gd name="connsiteY6" fmla="*/ 212835 h 212835"/>
              <a:gd name="connsiteX7" fmla="*/ 315310 w 386255"/>
              <a:gd name="connsiteY7" fmla="*/ 197069 h 212835"/>
              <a:gd name="connsiteX8" fmla="*/ 283779 w 386255"/>
              <a:gd name="connsiteY8" fmla="*/ 197069 h 212835"/>
              <a:gd name="connsiteX9" fmla="*/ 212835 w 386255"/>
              <a:gd name="connsiteY9" fmla="*/ 197069 h 212835"/>
              <a:gd name="connsiteX10" fmla="*/ 212835 w 386255"/>
              <a:gd name="connsiteY10" fmla="*/ 197069 h 212835"/>
              <a:gd name="connsiteX11" fmla="*/ 149772 w 386255"/>
              <a:gd name="connsiteY11" fmla="*/ 181304 h 212835"/>
              <a:gd name="connsiteX12" fmla="*/ 134007 w 386255"/>
              <a:gd name="connsiteY12" fmla="*/ 173421 h 212835"/>
              <a:gd name="connsiteX13" fmla="*/ 102476 w 386255"/>
              <a:gd name="connsiteY13" fmla="*/ 141890 h 212835"/>
              <a:gd name="connsiteX14" fmla="*/ 31531 w 386255"/>
              <a:gd name="connsiteY14" fmla="*/ 86711 h 212835"/>
              <a:gd name="connsiteX15" fmla="*/ 0 w 386255"/>
              <a:gd name="connsiteY15" fmla="*/ 0 h 212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6255" h="212835">
                <a:moveTo>
                  <a:pt x="0" y="0"/>
                </a:moveTo>
                <a:lnTo>
                  <a:pt x="70945" y="47297"/>
                </a:lnTo>
                <a:lnTo>
                  <a:pt x="204952" y="102476"/>
                </a:lnTo>
                <a:lnTo>
                  <a:pt x="323193" y="149773"/>
                </a:lnTo>
                <a:lnTo>
                  <a:pt x="386255" y="173421"/>
                </a:lnTo>
                <a:lnTo>
                  <a:pt x="378372" y="197069"/>
                </a:lnTo>
                <a:lnTo>
                  <a:pt x="354724" y="212835"/>
                </a:lnTo>
                <a:lnTo>
                  <a:pt x="315310" y="197069"/>
                </a:lnTo>
                <a:lnTo>
                  <a:pt x="283779" y="197069"/>
                </a:lnTo>
                <a:lnTo>
                  <a:pt x="212835" y="197069"/>
                </a:lnTo>
                <a:lnTo>
                  <a:pt x="212835" y="197069"/>
                </a:lnTo>
                <a:lnTo>
                  <a:pt x="149772" y="181304"/>
                </a:lnTo>
                <a:lnTo>
                  <a:pt x="134007" y="173421"/>
                </a:lnTo>
                <a:lnTo>
                  <a:pt x="102476" y="141890"/>
                </a:lnTo>
                <a:lnTo>
                  <a:pt x="31531" y="86711"/>
                </a:lnTo>
                <a:lnTo>
                  <a:pt x="0"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Forme libre : forme 58">
            <a:extLst>
              <a:ext uri="{FF2B5EF4-FFF2-40B4-BE49-F238E27FC236}">
                <a16:creationId xmlns:a16="http://schemas.microsoft.com/office/drawing/2014/main" id="{412F8D6F-014A-3D2F-9A35-ADB0BDECDA54}"/>
              </a:ext>
            </a:extLst>
          </p:cNvPr>
          <p:cNvSpPr/>
          <p:nvPr/>
        </p:nvSpPr>
        <p:spPr>
          <a:xfrm>
            <a:off x="4256690" y="1679028"/>
            <a:ext cx="173420" cy="110358"/>
          </a:xfrm>
          <a:custGeom>
            <a:avLst/>
            <a:gdLst>
              <a:gd name="connsiteX0" fmla="*/ 39413 w 173420"/>
              <a:gd name="connsiteY0" fmla="*/ 0 h 110358"/>
              <a:gd name="connsiteX1" fmla="*/ 0 w 173420"/>
              <a:gd name="connsiteY1" fmla="*/ 63062 h 110358"/>
              <a:gd name="connsiteX2" fmla="*/ 31531 w 173420"/>
              <a:gd name="connsiteY2" fmla="*/ 94593 h 110358"/>
              <a:gd name="connsiteX3" fmla="*/ 78827 w 173420"/>
              <a:gd name="connsiteY3" fmla="*/ 102475 h 110358"/>
              <a:gd name="connsiteX4" fmla="*/ 78827 w 173420"/>
              <a:gd name="connsiteY4" fmla="*/ 102475 h 110358"/>
              <a:gd name="connsiteX5" fmla="*/ 149772 w 173420"/>
              <a:gd name="connsiteY5" fmla="*/ 110358 h 110358"/>
              <a:gd name="connsiteX6" fmla="*/ 173420 w 173420"/>
              <a:gd name="connsiteY6" fmla="*/ 70944 h 110358"/>
              <a:gd name="connsiteX7" fmla="*/ 157655 w 173420"/>
              <a:gd name="connsiteY7" fmla="*/ 47296 h 110358"/>
              <a:gd name="connsiteX8" fmla="*/ 149772 w 173420"/>
              <a:gd name="connsiteY8" fmla="*/ 23648 h 110358"/>
              <a:gd name="connsiteX9" fmla="*/ 118241 w 173420"/>
              <a:gd name="connsiteY9" fmla="*/ 7882 h 110358"/>
              <a:gd name="connsiteX10" fmla="*/ 39413 w 173420"/>
              <a:gd name="connsiteY10" fmla="*/ 0 h 11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420" h="110358">
                <a:moveTo>
                  <a:pt x="39413" y="0"/>
                </a:moveTo>
                <a:lnTo>
                  <a:pt x="0" y="63062"/>
                </a:lnTo>
                <a:lnTo>
                  <a:pt x="31531" y="94593"/>
                </a:lnTo>
                <a:lnTo>
                  <a:pt x="78827" y="102475"/>
                </a:lnTo>
                <a:lnTo>
                  <a:pt x="78827" y="102475"/>
                </a:lnTo>
                <a:lnTo>
                  <a:pt x="149772" y="110358"/>
                </a:lnTo>
                <a:lnTo>
                  <a:pt x="173420" y="70944"/>
                </a:lnTo>
                <a:lnTo>
                  <a:pt x="157655" y="47296"/>
                </a:lnTo>
                <a:lnTo>
                  <a:pt x="149772" y="23648"/>
                </a:lnTo>
                <a:lnTo>
                  <a:pt x="118241" y="7882"/>
                </a:lnTo>
                <a:lnTo>
                  <a:pt x="39413" y="0"/>
                </a:lnTo>
                <a:close/>
              </a:path>
            </a:pathLst>
          </a:cu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ZoneTexte 66">
            <a:extLst>
              <a:ext uri="{FF2B5EF4-FFF2-40B4-BE49-F238E27FC236}">
                <a16:creationId xmlns:a16="http://schemas.microsoft.com/office/drawing/2014/main" id="{410B100C-7BC1-DCAB-3B7F-9BA8AFCBCD70}"/>
              </a:ext>
            </a:extLst>
          </p:cNvPr>
          <p:cNvSpPr txBox="1"/>
          <p:nvPr/>
        </p:nvSpPr>
        <p:spPr>
          <a:xfrm>
            <a:off x="577292" y="-38100"/>
            <a:ext cx="10965371" cy="36933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fr-FR" b="1" u="sng" dirty="0">
                <a:solidFill>
                  <a:srgbClr val="FF0000"/>
                </a:solidFill>
                <a:latin typeface="Century Gothic" panose="020B0502020202020204" pitchFamily="34" charset="0"/>
              </a:rPr>
              <a:t>Etape 5</a:t>
            </a:r>
            <a:r>
              <a:rPr lang="fr-FR" b="1" dirty="0">
                <a:solidFill>
                  <a:srgbClr val="FF0000"/>
                </a:solidFill>
                <a:latin typeface="Century Gothic" panose="020B0502020202020204" pitchFamily="34" charset="0"/>
              </a:rPr>
              <a:t> : Dessinez le croquis (d’abord les figurés de surface)</a:t>
            </a:r>
            <a:endParaRPr lang="fr-FR" b="1" dirty="0">
              <a:solidFill>
                <a:srgbClr val="FF0000"/>
              </a:solidFill>
            </a:endParaRPr>
          </a:p>
        </p:txBody>
      </p:sp>
      <p:sp>
        <p:nvSpPr>
          <p:cNvPr id="37" name="Ellipse 36">
            <a:extLst>
              <a:ext uri="{FF2B5EF4-FFF2-40B4-BE49-F238E27FC236}">
                <a16:creationId xmlns:a16="http://schemas.microsoft.com/office/drawing/2014/main" id="{3C0F738D-889C-5915-31D1-5F6E86579256}"/>
              </a:ext>
            </a:extLst>
          </p:cNvPr>
          <p:cNvSpPr/>
          <p:nvPr/>
        </p:nvSpPr>
        <p:spPr>
          <a:xfrm rot="20085373">
            <a:off x="4220851" y="1618740"/>
            <a:ext cx="323813" cy="177403"/>
          </a:xfrm>
          <a:custGeom>
            <a:avLst/>
            <a:gdLst>
              <a:gd name="connsiteX0" fmla="*/ 0 w 304800"/>
              <a:gd name="connsiteY0" fmla="*/ 85179 h 170358"/>
              <a:gd name="connsiteX1" fmla="*/ 152400 w 304800"/>
              <a:gd name="connsiteY1" fmla="*/ 0 h 170358"/>
              <a:gd name="connsiteX2" fmla="*/ 304800 w 304800"/>
              <a:gd name="connsiteY2" fmla="*/ 85179 h 170358"/>
              <a:gd name="connsiteX3" fmla="*/ 152400 w 304800"/>
              <a:gd name="connsiteY3" fmla="*/ 170358 h 170358"/>
              <a:gd name="connsiteX4" fmla="*/ 0 w 304800"/>
              <a:gd name="connsiteY4" fmla="*/ 85179 h 170358"/>
              <a:gd name="connsiteX0" fmla="*/ 5438 w 310238"/>
              <a:gd name="connsiteY0" fmla="*/ 87341 h 172520"/>
              <a:gd name="connsiteX1" fmla="*/ 45646 w 310238"/>
              <a:gd name="connsiteY1" fmla="*/ 30644 h 172520"/>
              <a:gd name="connsiteX2" fmla="*/ 157838 w 310238"/>
              <a:gd name="connsiteY2" fmla="*/ 2162 h 172520"/>
              <a:gd name="connsiteX3" fmla="*/ 310238 w 310238"/>
              <a:gd name="connsiteY3" fmla="*/ 87341 h 172520"/>
              <a:gd name="connsiteX4" fmla="*/ 157838 w 310238"/>
              <a:gd name="connsiteY4" fmla="*/ 172520 h 172520"/>
              <a:gd name="connsiteX5" fmla="*/ 5438 w 310238"/>
              <a:gd name="connsiteY5" fmla="*/ 87341 h 172520"/>
              <a:gd name="connsiteX0" fmla="*/ 19013 w 323813"/>
              <a:gd name="connsiteY0" fmla="*/ 87341 h 172520"/>
              <a:gd name="connsiteX1" fmla="*/ 59221 w 323813"/>
              <a:gd name="connsiteY1" fmla="*/ 30644 h 172520"/>
              <a:gd name="connsiteX2" fmla="*/ 171413 w 323813"/>
              <a:gd name="connsiteY2" fmla="*/ 2162 h 172520"/>
              <a:gd name="connsiteX3" fmla="*/ 323813 w 323813"/>
              <a:gd name="connsiteY3" fmla="*/ 87341 h 172520"/>
              <a:gd name="connsiteX4" fmla="*/ 171413 w 323813"/>
              <a:gd name="connsiteY4" fmla="*/ 172520 h 172520"/>
              <a:gd name="connsiteX5" fmla="*/ 19013 w 323813"/>
              <a:gd name="connsiteY5" fmla="*/ 87341 h 172520"/>
              <a:gd name="connsiteX0" fmla="*/ 19013 w 323813"/>
              <a:gd name="connsiteY0" fmla="*/ 92224 h 177403"/>
              <a:gd name="connsiteX1" fmla="*/ 59221 w 323813"/>
              <a:gd name="connsiteY1" fmla="*/ 35527 h 177403"/>
              <a:gd name="connsiteX2" fmla="*/ 171413 w 323813"/>
              <a:gd name="connsiteY2" fmla="*/ 7045 h 177403"/>
              <a:gd name="connsiteX3" fmla="*/ 323813 w 323813"/>
              <a:gd name="connsiteY3" fmla="*/ 92224 h 177403"/>
              <a:gd name="connsiteX4" fmla="*/ 171413 w 323813"/>
              <a:gd name="connsiteY4" fmla="*/ 177403 h 177403"/>
              <a:gd name="connsiteX5" fmla="*/ 19013 w 323813"/>
              <a:gd name="connsiteY5" fmla="*/ 92224 h 17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3813" h="177403">
                <a:moveTo>
                  <a:pt x="19013" y="92224"/>
                </a:moveTo>
                <a:cubicBezTo>
                  <a:pt x="314" y="68578"/>
                  <a:pt x="-25911" y="869"/>
                  <a:pt x="59221" y="35527"/>
                </a:cubicBezTo>
                <a:cubicBezTo>
                  <a:pt x="75536" y="-9556"/>
                  <a:pt x="127314" y="-2405"/>
                  <a:pt x="171413" y="7045"/>
                </a:cubicBezTo>
                <a:cubicBezTo>
                  <a:pt x="215512" y="16495"/>
                  <a:pt x="323813" y="45181"/>
                  <a:pt x="323813" y="92224"/>
                </a:cubicBezTo>
                <a:cubicBezTo>
                  <a:pt x="323813" y="139267"/>
                  <a:pt x="255581" y="177403"/>
                  <a:pt x="171413" y="177403"/>
                </a:cubicBezTo>
                <a:cubicBezTo>
                  <a:pt x="87245" y="177403"/>
                  <a:pt x="19013" y="139267"/>
                  <a:pt x="19013" y="92224"/>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a:extLst>
              <a:ext uri="{FF2B5EF4-FFF2-40B4-BE49-F238E27FC236}">
                <a16:creationId xmlns:a16="http://schemas.microsoft.com/office/drawing/2014/main" id="{BAE3631B-8644-4D30-A905-C0854276C5E3}"/>
              </a:ext>
            </a:extLst>
          </p:cNvPr>
          <p:cNvSpPr/>
          <p:nvPr/>
        </p:nvSpPr>
        <p:spPr>
          <a:xfrm rot="987089">
            <a:off x="3212922" y="584972"/>
            <a:ext cx="306024" cy="270002"/>
          </a:xfrm>
          <a:custGeom>
            <a:avLst/>
            <a:gdLst>
              <a:gd name="connsiteX0" fmla="*/ 0 w 304800"/>
              <a:gd name="connsiteY0" fmla="*/ 105850 h 211699"/>
              <a:gd name="connsiteX1" fmla="*/ 152400 w 304800"/>
              <a:gd name="connsiteY1" fmla="*/ 0 h 211699"/>
              <a:gd name="connsiteX2" fmla="*/ 304800 w 304800"/>
              <a:gd name="connsiteY2" fmla="*/ 105850 h 211699"/>
              <a:gd name="connsiteX3" fmla="*/ 152400 w 304800"/>
              <a:gd name="connsiteY3" fmla="*/ 211700 h 211699"/>
              <a:gd name="connsiteX4" fmla="*/ 0 w 304800"/>
              <a:gd name="connsiteY4" fmla="*/ 105850 h 211699"/>
              <a:gd name="connsiteX0" fmla="*/ 1773 w 306573"/>
              <a:gd name="connsiteY0" fmla="*/ 105850 h 227525"/>
              <a:gd name="connsiteX1" fmla="*/ 154173 w 306573"/>
              <a:gd name="connsiteY1" fmla="*/ 0 h 227525"/>
              <a:gd name="connsiteX2" fmla="*/ 306573 w 306573"/>
              <a:gd name="connsiteY2" fmla="*/ 105850 h 227525"/>
              <a:gd name="connsiteX3" fmla="*/ 100581 w 306573"/>
              <a:gd name="connsiteY3" fmla="*/ 227525 h 227525"/>
              <a:gd name="connsiteX4" fmla="*/ 1773 w 306573"/>
              <a:gd name="connsiteY4" fmla="*/ 105850 h 227525"/>
              <a:gd name="connsiteX0" fmla="*/ 1224 w 306024"/>
              <a:gd name="connsiteY0" fmla="*/ 105850 h 267577"/>
              <a:gd name="connsiteX1" fmla="*/ 153624 w 306024"/>
              <a:gd name="connsiteY1" fmla="*/ 0 h 267577"/>
              <a:gd name="connsiteX2" fmla="*/ 306024 w 306024"/>
              <a:gd name="connsiteY2" fmla="*/ 105850 h 267577"/>
              <a:gd name="connsiteX3" fmla="*/ 106669 w 306024"/>
              <a:gd name="connsiteY3" fmla="*/ 267577 h 267577"/>
              <a:gd name="connsiteX4" fmla="*/ 1224 w 306024"/>
              <a:gd name="connsiteY4" fmla="*/ 105850 h 267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024" h="267577">
                <a:moveTo>
                  <a:pt x="1224" y="105850"/>
                </a:moveTo>
                <a:cubicBezTo>
                  <a:pt x="9050" y="61254"/>
                  <a:pt x="69456" y="0"/>
                  <a:pt x="153624" y="0"/>
                </a:cubicBezTo>
                <a:cubicBezTo>
                  <a:pt x="237792" y="0"/>
                  <a:pt x="306024" y="47391"/>
                  <a:pt x="306024" y="105850"/>
                </a:cubicBezTo>
                <a:cubicBezTo>
                  <a:pt x="306024" y="164309"/>
                  <a:pt x="190837" y="267577"/>
                  <a:pt x="106669" y="267577"/>
                </a:cubicBezTo>
                <a:cubicBezTo>
                  <a:pt x="22501" y="267577"/>
                  <a:pt x="-6602" y="150446"/>
                  <a:pt x="1224" y="105850"/>
                </a:cubicBez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ZoneTexte 38">
            <a:extLst>
              <a:ext uri="{FF2B5EF4-FFF2-40B4-BE49-F238E27FC236}">
                <a16:creationId xmlns:a16="http://schemas.microsoft.com/office/drawing/2014/main" id="{93F18618-808C-61AF-2E7B-DE1094E6D8E0}"/>
              </a:ext>
            </a:extLst>
          </p:cNvPr>
          <p:cNvSpPr txBox="1"/>
          <p:nvPr/>
        </p:nvSpPr>
        <p:spPr>
          <a:xfrm>
            <a:off x="6330170" y="999004"/>
            <a:ext cx="5070218" cy="338554"/>
          </a:xfrm>
          <a:prstGeom prst="rect">
            <a:avLst/>
          </a:prstGeom>
          <a:noFill/>
        </p:spPr>
        <p:txBody>
          <a:bodyPr wrap="square" rtlCol="0">
            <a:spAutoFit/>
          </a:bodyPr>
          <a:lstStyle/>
          <a:p>
            <a:r>
              <a:rPr lang="fr-FR" sz="1600" dirty="0"/>
              <a:t>Les quatre Etats fondateurs du Mercosur</a:t>
            </a:r>
          </a:p>
        </p:txBody>
      </p:sp>
      <p:sp>
        <p:nvSpPr>
          <p:cNvPr id="40" name="ZoneTexte 39">
            <a:extLst>
              <a:ext uri="{FF2B5EF4-FFF2-40B4-BE49-F238E27FC236}">
                <a16:creationId xmlns:a16="http://schemas.microsoft.com/office/drawing/2014/main" id="{2EA5C607-2E7D-C6C2-81D6-6C6AFE4FFCA3}"/>
              </a:ext>
            </a:extLst>
          </p:cNvPr>
          <p:cNvSpPr txBox="1"/>
          <p:nvPr/>
        </p:nvSpPr>
        <p:spPr>
          <a:xfrm>
            <a:off x="6330170" y="1348649"/>
            <a:ext cx="4490230" cy="338554"/>
          </a:xfrm>
          <a:prstGeom prst="rect">
            <a:avLst/>
          </a:prstGeom>
          <a:noFill/>
        </p:spPr>
        <p:txBody>
          <a:bodyPr wrap="square" rtlCol="0">
            <a:spAutoFit/>
          </a:bodyPr>
          <a:lstStyle/>
          <a:p>
            <a:r>
              <a:rPr lang="fr-FR" sz="1600" dirty="0"/>
              <a:t>Etat adhérent depuis 2023</a:t>
            </a:r>
          </a:p>
        </p:txBody>
      </p:sp>
      <p:sp>
        <p:nvSpPr>
          <p:cNvPr id="41" name="ZoneTexte 40">
            <a:extLst>
              <a:ext uri="{FF2B5EF4-FFF2-40B4-BE49-F238E27FC236}">
                <a16:creationId xmlns:a16="http://schemas.microsoft.com/office/drawing/2014/main" id="{3EE7D320-8250-EE5F-3AAE-9F2AAFD2517E}"/>
              </a:ext>
            </a:extLst>
          </p:cNvPr>
          <p:cNvSpPr txBox="1"/>
          <p:nvPr/>
        </p:nvSpPr>
        <p:spPr>
          <a:xfrm>
            <a:off x="6330170" y="1729649"/>
            <a:ext cx="4976576" cy="338554"/>
          </a:xfrm>
          <a:prstGeom prst="rect">
            <a:avLst/>
          </a:prstGeom>
          <a:noFill/>
        </p:spPr>
        <p:txBody>
          <a:bodyPr wrap="square" rtlCol="0">
            <a:spAutoFit/>
          </a:bodyPr>
          <a:lstStyle/>
          <a:p>
            <a:r>
              <a:rPr lang="fr-FR" sz="1600" dirty="0"/>
              <a:t>Etats associés au Mercosur</a:t>
            </a:r>
          </a:p>
        </p:txBody>
      </p:sp>
      <p:sp>
        <p:nvSpPr>
          <p:cNvPr id="43" name="Rectangle 42">
            <a:extLst>
              <a:ext uri="{FF2B5EF4-FFF2-40B4-BE49-F238E27FC236}">
                <a16:creationId xmlns:a16="http://schemas.microsoft.com/office/drawing/2014/main" id="{288B2625-CB15-717E-AF37-AFF818C910AC}"/>
              </a:ext>
            </a:extLst>
          </p:cNvPr>
          <p:cNvSpPr/>
          <p:nvPr/>
        </p:nvSpPr>
        <p:spPr>
          <a:xfrm>
            <a:off x="6045044" y="1059703"/>
            <a:ext cx="273745" cy="230999"/>
          </a:xfrm>
          <a:prstGeom prst="rect">
            <a:avLst/>
          </a:prstGeom>
          <a:solidFill>
            <a:srgbClr val="00B05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a:extLst>
              <a:ext uri="{FF2B5EF4-FFF2-40B4-BE49-F238E27FC236}">
                <a16:creationId xmlns:a16="http://schemas.microsoft.com/office/drawing/2014/main" id="{C4248265-CC81-4792-F4FB-84C9E9D21A99}"/>
              </a:ext>
            </a:extLst>
          </p:cNvPr>
          <p:cNvSpPr/>
          <p:nvPr/>
        </p:nvSpPr>
        <p:spPr>
          <a:xfrm>
            <a:off x="6041619" y="1412934"/>
            <a:ext cx="273745" cy="230999"/>
          </a:xfrm>
          <a:prstGeom prst="rect">
            <a:avLst/>
          </a:prstGeom>
          <a:solidFill>
            <a:srgbClr val="00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9" name="Rectangle 48">
            <a:extLst>
              <a:ext uri="{FF2B5EF4-FFF2-40B4-BE49-F238E27FC236}">
                <a16:creationId xmlns:a16="http://schemas.microsoft.com/office/drawing/2014/main" id="{4262EB65-0BE5-3783-9FE5-06C1C5F374DD}"/>
              </a:ext>
            </a:extLst>
          </p:cNvPr>
          <p:cNvSpPr/>
          <p:nvPr/>
        </p:nvSpPr>
        <p:spPr>
          <a:xfrm>
            <a:off x="6041619" y="1765902"/>
            <a:ext cx="273745" cy="230999"/>
          </a:xfrm>
          <a:prstGeom prst="rect">
            <a:avLst/>
          </a:prstGeom>
          <a:solidFill>
            <a:srgbClr val="97EB96"/>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0" name="ZoneTexte 49">
            <a:extLst>
              <a:ext uri="{FF2B5EF4-FFF2-40B4-BE49-F238E27FC236}">
                <a16:creationId xmlns:a16="http://schemas.microsoft.com/office/drawing/2014/main" id="{5AE7D8F8-AC11-BB56-6356-0DE6EBE16896}"/>
              </a:ext>
            </a:extLst>
          </p:cNvPr>
          <p:cNvSpPr txBox="1"/>
          <p:nvPr/>
        </p:nvSpPr>
        <p:spPr>
          <a:xfrm>
            <a:off x="6369112" y="2514600"/>
            <a:ext cx="5258579" cy="584775"/>
          </a:xfrm>
          <a:prstGeom prst="rect">
            <a:avLst/>
          </a:prstGeom>
          <a:noFill/>
        </p:spPr>
        <p:txBody>
          <a:bodyPr wrap="square" rtlCol="0">
            <a:spAutoFit/>
          </a:bodyPr>
          <a:lstStyle/>
          <a:p>
            <a:pPr algn="just"/>
            <a:r>
              <a:rPr lang="fr-FR" sz="1600" dirty="0"/>
              <a:t>La 5</a:t>
            </a:r>
            <a:r>
              <a:rPr lang="fr-FR" sz="1600" baseline="30000" dirty="0"/>
              <a:t>e</a:t>
            </a:r>
            <a:r>
              <a:rPr lang="fr-FR" sz="1600" dirty="0"/>
              <a:t> puissance économique mondiale (4,5 milliards de $ de PIB en 2019)  </a:t>
            </a:r>
          </a:p>
        </p:txBody>
      </p:sp>
      <p:sp>
        <p:nvSpPr>
          <p:cNvPr id="51" name="ZoneTexte 50">
            <a:extLst>
              <a:ext uri="{FF2B5EF4-FFF2-40B4-BE49-F238E27FC236}">
                <a16:creationId xmlns:a16="http://schemas.microsoft.com/office/drawing/2014/main" id="{7A431FCE-D857-FF76-81B2-9B45EF7ACDF0}"/>
              </a:ext>
            </a:extLst>
          </p:cNvPr>
          <p:cNvSpPr txBox="1"/>
          <p:nvPr/>
        </p:nvSpPr>
        <p:spPr>
          <a:xfrm>
            <a:off x="6369112" y="3142726"/>
            <a:ext cx="5258579" cy="584775"/>
          </a:xfrm>
          <a:prstGeom prst="rect">
            <a:avLst/>
          </a:prstGeom>
          <a:noFill/>
        </p:spPr>
        <p:txBody>
          <a:bodyPr wrap="square" rtlCol="0">
            <a:spAutoFit/>
          </a:bodyPr>
          <a:lstStyle/>
          <a:p>
            <a:pPr algn="just"/>
            <a:r>
              <a:rPr lang="fr-FR" sz="1600" dirty="0"/>
              <a:t>Le 1</a:t>
            </a:r>
            <a:r>
              <a:rPr lang="fr-FR" sz="1600" baseline="30000" dirty="0"/>
              <a:t>er</a:t>
            </a:r>
            <a:r>
              <a:rPr lang="fr-FR" sz="1600" dirty="0"/>
              <a:t> exportateur mondial de nombreux  produits agricoles (soja, bœuf, volailles, maïs, café)</a:t>
            </a:r>
          </a:p>
        </p:txBody>
      </p:sp>
      <p:sp>
        <p:nvSpPr>
          <p:cNvPr id="52" name="Ellipse 51">
            <a:extLst>
              <a:ext uri="{FF2B5EF4-FFF2-40B4-BE49-F238E27FC236}">
                <a16:creationId xmlns:a16="http://schemas.microsoft.com/office/drawing/2014/main" id="{A4E2886F-00FF-DE74-79C0-134F6FE9C5B6}"/>
              </a:ext>
            </a:extLst>
          </p:cNvPr>
          <p:cNvSpPr/>
          <p:nvPr/>
        </p:nvSpPr>
        <p:spPr>
          <a:xfrm>
            <a:off x="6021746" y="2614921"/>
            <a:ext cx="303355" cy="172543"/>
          </a:xfrm>
          <a:prstGeom prst="ellipse">
            <a:avLst/>
          </a:prstGeom>
          <a:noFill/>
          <a:ln>
            <a:solidFill>
              <a:srgbClr val="FF0000"/>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Flèche : droite 52">
            <a:extLst>
              <a:ext uri="{FF2B5EF4-FFF2-40B4-BE49-F238E27FC236}">
                <a16:creationId xmlns:a16="http://schemas.microsoft.com/office/drawing/2014/main" id="{E01B749F-4FF9-F8E9-F522-367E7B96D983}"/>
              </a:ext>
            </a:extLst>
          </p:cNvPr>
          <p:cNvSpPr/>
          <p:nvPr/>
        </p:nvSpPr>
        <p:spPr>
          <a:xfrm rot="10800000">
            <a:off x="6026815" y="3184408"/>
            <a:ext cx="303355" cy="273310"/>
          </a:xfrm>
          <a:prstGeom prst="rightArrow">
            <a:avLst/>
          </a:prstGeom>
          <a:solidFill>
            <a:schemeClr val="accent6">
              <a:lumMod val="75000"/>
            </a:schemeClr>
          </a:solidFill>
          <a:ln w="952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60" name="Groupe 59">
            <a:extLst>
              <a:ext uri="{FF2B5EF4-FFF2-40B4-BE49-F238E27FC236}">
                <a16:creationId xmlns:a16="http://schemas.microsoft.com/office/drawing/2014/main" id="{3926CE2B-EF80-B148-49C1-DDDEA94B7B33}"/>
              </a:ext>
            </a:extLst>
          </p:cNvPr>
          <p:cNvGrpSpPr/>
          <p:nvPr/>
        </p:nvGrpSpPr>
        <p:grpSpPr>
          <a:xfrm rot="11575388">
            <a:off x="6086320" y="3806206"/>
            <a:ext cx="189553" cy="388040"/>
            <a:chOff x="4596883" y="4650040"/>
            <a:chExt cx="189553" cy="388040"/>
          </a:xfrm>
        </p:grpSpPr>
        <p:cxnSp>
          <p:nvCxnSpPr>
            <p:cNvPr id="61" name="Connecteur droit 60">
              <a:extLst>
                <a:ext uri="{FF2B5EF4-FFF2-40B4-BE49-F238E27FC236}">
                  <a16:creationId xmlns:a16="http://schemas.microsoft.com/office/drawing/2014/main" id="{A023A06C-4B14-BB83-07E4-68C9221FEFFB}"/>
                </a:ext>
              </a:extLst>
            </p:cNvPr>
            <p:cNvCxnSpPr>
              <a:cxnSpLocks/>
            </p:cNvCxnSpPr>
            <p:nvPr/>
          </p:nvCxnSpPr>
          <p:spPr>
            <a:xfrm rot="7211473" flipH="1">
              <a:off x="4445438" y="4844060"/>
              <a:ext cx="388040"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
          <p:nvSpPr>
            <p:cNvPr id="65" name="Triangle isocèle 64">
              <a:extLst>
                <a:ext uri="{FF2B5EF4-FFF2-40B4-BE49-F238E27FC236}">
                  <a16:creationId xmlns:a16="http://schemas.microsoft.com/office/drawing/2014/main" id="{40776546-C2DF-1E77-8EC1-5F0F84179FEB}"/>
                </a:ext>
              </a:extLst>
            </p:cNvPr>
            <p:cNvSpPr/>
            <p:nvPr/>
          </p:nvSpPr>
          <p:spPr>
            <a:xfrm rot="7273829">
              <a:off x="4671638" y="4751222"/>
              <a:ext cx="117866" cy="111731"/>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8" name="Triangle isocèle 67">
              <a:extLst>
                <a:ext uri="{FF2B5EF4-FFF2-40B4-BE49-F238E27FC236}">
                  <a16:creationId xmlns:a16="http://schemas.microsoft.com/office/drawing/2014/main" id="{7E553725-DA62-5691-5E54-DFB5BB6CFC18}"/>
                </a:ext>
              </a:extLst>
            </p:cNvPr>
            <p:cNvSpPr/>
            <p:nvPr/>
          </p:nvSpPr>
          <p:spPr>
            <a:xfrm rot="7273829">
              <a:off x="4589651" y="4892845"/>
              <a:ext cx="122092" cy="107628"/>
            </a:xfrm>
            <a:prstGeom prst="triangl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grpSp>
      <p:sp>
        <p:nvSpPr>
          <p:cNvPr id="69" name="ZoneTexte 68">
            <a:extLst>
              <a:ext uri="{FF2B5EF4-FFF2-40B4-BE49-F238E27FC236}">
                <a16:creationId xmlns:a16="http://schemas.microsoft.com/office/drawing/2014/main" id="{9464D283-9731-5A7C-094C-215029BE3537}"/>
              </a:ext>
            </a:extLst>
          </p:cNvPr>
          <p:cNvSpPr txBox="1"/>
          <p:nvPr/>
        </p:nvSpPr>
        <p:spPr>
          <a:xfrm>
            <a:off x="6382166" y="3758491"/>
            <a:ext cx="5258579" cy="584775"/>
          </a:xfrm>
          <a:prstGeom prst="rect">
            <a:avLst/>
          </a:prstGeom>
          <a:noFill/>
        </p:spPr>
        <p:txBody>
          <a:bodyPr wrap="square" rtlCol="0">
            <a:spAutoFit/>
          </a:bodyPr>
          <a:lstStyle/>
          <a:p>
            <a:pPr algn="just"/>
            <a:r>
              <a:rPr lang="fr-FR" sz="1600" dirty="0"/>
              <a:t>Des échanges très majoritairement tournés vers l’extérieur (90% des exportations totales)</a:t>
            </a:r>
          </a:p>
        </p:txBody>
      </p:sp>
      <p:sp>
        <p:nvSpPr>
          <p:cNvPr id="70" name="ZoneTexte 69">
            <a:extLst>
              <a:ext uri="{FF2B5EF4-FFF2-40B4-BE49-F238E27FC236}">
                <a16:creationId xmlns:a16="http://schemas.microsoft.com/office/drawing/2014/main" id="{9DDEA70A-1FED-4972-A39E-9E7D77677475}"/>
              </a:ext>
            </a:extLst>
          </p:cNvPr>
          <p:cNvSpPr txBox="1"/>
          <p:nvPr/>
        </p:nvSpPr>
        <p:spPr>
          <a:xfrm>
            <a:off x="6359780" y="5310874"/>
            <a:ext cx="5228970" cy="584775"/>
          </a:xfrm>
          <a:prstGeom prst="rect">
            <a:avLst/>
          </a:prstGeom>
          <a:noFill/>
        </p:spPr>
        <p:txBody>
          <a:bodyPr wrap="square" rtlCol="0">
            <a:spAutoFit/>
          </a:bodyPr>
          <a:lstStyle/>
          <a:p>
            <a:pPr algn="just"/>
            <a:r>
              <a:rPr lang="fr-FR" sz="1600" dirty="0"/>
              <a:t>Etat qui concentre les trois quarts des ressources humaines et économiques du bloc </a:t>
            </a:r>
          </a:p>
        </p:txBody>
      </p:sp>
      <p:sp>
        <p:nvSpPr>
          <p:cNvPr id="71" name="ZoneTexte 70">
            <a:extLst>
              <a:ext uri="{FF2B5EF4-FFF2-40B4-BE49-F238E27FC236}">
                <a16:creationId xmlns:a16="http://schemas.microsoft.com/office/drawing/2014/main" id="{5A34F005-28BD-3F33-3D9D-62EF3AE1C8C6}"/>
              </a:ext>
            </a:extLst>
          </p:cNvPr>
          <p:cNvSpPr txBox="1"/>
          <p:nvPr/>
        </p:nvSpPr>
        <p:spPr>
          <a:xfrm>
            <a:off x="6359780" y="5946849"/>
            <a:ext cx="5258579" cy="338554"/>
          </a:xfrm>
          <a:prstGeom prst="rect">
            <a:avLst/>
          </a:prstGeom>
          <a:noFill/>
        </p:spPr>
        <p:txBody>
          <a:bodyPr wrap="square" rtlCol="0">
            <a:spAutoFit/>
          </a:bodyPr>
          <a:lstStyle/>
          <a:p>
            <a:pPr algn="just"/>
            <a:r>
              <a:rPr lang="fr-FR" sz="1600" dirty="0"/>
              <a:t>Des rivalités politiques entre Etats membres</a:t>
            </a:r>
          </a:p>
        </p:txBody>
      </p:sp>
      <p:sp>
        <p:nvSpPr>
          <p:cNvPr id="72" name="ZoneTexte 71">
            <a:extLst>
              <a:ext uri="{FF2B5EF4-FFF2-40B4-BE49-F238E27FC236}">
                <a16:creationId xmlns:a16="http://schemas.microsoft.com/office/drawing/2014/main" id="{1261A17E-F32F-5903-F96A-4175AE9E8C6D}"/>
              </a:ext>
            </a:extLst>
          </p:cNvPr>
          <p:cNvSpPr txBox="1"/>
          <p:nvPr/>
        </p:nvSpPr>
        <p:spPr>
          <a:xfrm>
            <a:off x="6359780" y="4891861"/>
            <a:ext cx="5258579" cy="338554"/>
          </a:xfrm>
          <a:prstGeom prst="rect">
            <a:avLst/>
          </a:prstGeom>
          <a:noFill/>
        </p:spPr>
        <p:txBody>
          <a:bodyPr wrap="square" rtlCol="0">
            <a:spAutoFit/>
          </a:bodyPr>
          <a:lstStyle/>
          <a:p>
            <a:pPr algn="just"/>
            <a:r>
              <a:rPr lang="fr-FR" sz="1600" dirty="0"/>
              <a:t>Etat suspendu de l’organisation du Mercosur depuis 2016</a:t>
            </a:r>
          </a:p>
        </p:txBody>
      </p:sp>
      <p:sp>
        <p:nvSpPr>
          <p:cNvPr id="73" name="Rectangle 72">
            <a:extLst>
              <a:ext uri="{FF2B5EF4-FFF2-40B4-BE49-F238E27FC236}">
                <a16:creationId xmlns:a16="http://schemas.microsoft.com/office/drawing/2014/main" id="{E2D1298B-501C-AFB1-0F32-96505FE5D91D}"/>
              </a:ext>
            </a:extLst>
          </p:cNvPr>
          <p:cNvSpPr/>
          <p:nvPr/>
        </p:nvSpPr>
        <p:spPr>
          <a:xfrm>
            <a:off x="6057877" y="4945638"/>
            <a:ext cx="273745" cy="230999"/>
          </a:xfrm>
          <a:prstGeom prst="rect">
            <a:avLst/>
          </a:prstGeom>
          <a:solidFill>
            <a:srgbClr val="FFFF00"/>
          </a:solidFill>
          <a:ln w="952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74" name="Éclair 73">
            <a:extLst>
              <a:ext uri="{FF2B5EF4-FFF2-40B4-BE49-F238E27FC236}">
                <a16:creationId xmlns:a16="http://schemas.microsoft.com/office/drawing/2014/main" id="{24898419-9811-F1F6-2958-02771284A78F}"/>
              </a:ext>
            </a:extLst>
          </p:cNvPr>
          <p:cNvSpPr/>
          <p:nvPr/>
        </p:nvSpPr>
        <p:spPr>
          <a:xfrm>
            <a:off x="6127835" y="5843772"/>
            <a:ext cx="204462" cy="338554"/>
          </a:xfrm>
          <a:prstGeom prst="lightningBolt">
            <a:avLst/>
          </a:prstGeom>
          <a:solidFill>
            <a:srgbClr val="FFFF00"/>
          </a:solidFill>
          <a:ln w="952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5" name="Groupe 74">
            <a:extLst>
              <a:ext uri="{FF2B5EF4-FFF2-40B4-BE49-F238E27FC236}">
                <a16:creationId xmlns:a16="http://schemas.microsoft.com/office/drawing/2014/main" id="{5E9B01BD-136E-8081-85C7-1084FDEF8AEF}"/>
              </a:ext>
            </a:extLst>
          </p:cNvPr>
          <p:cNvGrpSpPr/>
          <p:nvPr/>
        </p:nvGrpSpPr>
        <p:grpSpPr>
          <a:xfrm>
            <a:off x="6064816" y="5372262"/>
            <a:ext cx="280158" cy="234668"/>
            <a:chOff x="6074781" y="5480929"/>
            <a:chExt cx="280158" cy="234668"/>
          </a:xfrm>
        </p:grpSpPr>
        <p:sp>
          <p:nvSpPr>
            <p:cNvPr id="76" name="Rectangle 75">
              <a:extLst>
                <a:ext uri="{FF2B5EF4-FFF2-40B4-BE49-F238E27FC236}">
                  <a16:creationId xmlns:a16="http://schemas.microsoft.com/office/drawing/2014/main" id="{1117558A-2A92-FEFA-18C2-CF655A334A0C}"/>
                </a:ext>
              </a:extLst>
            </p:cNvPr>
            <p:cNvSpPr/>
            <p:nvPr/>
          </p:nvSpPr>
          <p:spPr>
            <a:xfrm>
              <a:off x="6074781" y="5480929"/>
              <a:ext cx="273745" cy="230999"/>
            </a:xfrm>
            <a:prstGeom prst="rect">
              <a:avLst/>
            </a:prstGeom>
            <a:noFill/>
            <a:ln w="127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cxnSp>
          <p:nvCxnSpPr>
            <p:cNvPr id="77" name="Connecteur droit 76">
              <a:extLst>
                <a:ext uri="{FF2B5EF4-FFF2-40B4-BE49-F238E27FC236}">
                  <a16:creationId xmlns:a16="http://schemas.microsoft.com/office/drawing/2014/main" id="{523911F1-9339-66BD-EBBA-560F23FB5F36}"/>
                </a:ext>
              </a:extLst>
            </p:cNvPr>
            <p:cNvCxnSpPr>
              <a:endCxn id="76" idx="0"/>
            </p:cNvCxnSpPr>
            <p:nvPr/>
          </p:nvCxnSpPr>
          <p:spPr>
            <a:xfrm flipV="1">
              <a:off x="6074781" y="5480929"/>
              <a:ext cx="97419" cy="816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Connecteur droit 77">
              <a:extLst>
                <a:ext uri="{FF2B5EF4-FFF2-40B4-BE49-F238E27FC236}">
                  <a16:creationId xmlns:a16="http://schemas.microsoft.com/office/drawing/2014/main" id="{BBBA0668-9CF0-4224-16C4-099E058F6B1B}"/>
                </a:ext>
              </a:extLst>
            </p:cNvPr>
            <p:cNvCxnSpPr>
              <a:cxnSpLocks/>
            </p:cNvCxnSpPr>
            <p:nvPr/>
          </p:nvCxnSpPr>
          <p:spPr>
            <a:xfrm flipV="1">
              <a:off x="6074781" y="5487525"/>
              <a:ext cx="165250" cy="13297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Connecteur droit 78">
              <a:extLst>
                <a:ext uri="{FF2B5EF4-FFF2-40B4-BE49-F238E27FC236}">
                  <a16:creationId xmlns:a16="http://schemas.microsoft.com/office/drawing/2014/main" id="{31010EFD-1E8E-3AC0-8E09-C682666B398D}"/>
                </a:ext>
              </a:extLst>
            </p:cNvPr>
            <p:cNvCxnSpPr>
              <a:cxnSpLocks/>
            </p:cNvCxnSpPr>
            <p:nvPr/>
          </p:nvCxnSpPr>
          <p:spPr>
            <a:xfrm flipV="1">
              <a:off x="6077242" y="5480929"/>
              <a:ext cx="248087" cy="20192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id="{9D0092E9-8111-A61D-9BAD-1CB44532C341}"/>
                </a:ext>
              </a:extLst>
            </p:cNvPr>
            <p:cNvCxnSpPr>
              <a:cxnSpLocks/>
            </p:cNvCxnSpPr>
            <p:nvPr/>
          </p:nvCxnSpPr>
          <p:spPr>
            <a:xfrm flipV="1">
              <a:off x="6135775" y="5521764"/>
              <a:ext cx="219164" cy="19164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Connecteur droit 80">
              <a:extLst>
                <a:ext uri="{FF2B5EF4-FFF2-40B4-BE49-F238E27FC236}">
                  <a16:creationId xmlns:a16="http://schemas.microsoft.com/office/drawing/2014/main" id="{60F383BD-7244-7393-0BB6-1A7C7E9CD705}"/>
                </a:ext>
              </a:extLst>
            </p:cNvPr>
            <p:cNvCxnSpPr>
              <a:cxnSpLocks/>
              <a:endCxn id="76" idx="3"/>
            </p:cNvCxnSpPr>
            <p:nvPr/>
          </p:nvCxnSpPr>
          <p:spPr>
            <a:xfrm flipV="1">
              <a:off x="6215747" y="5596429"/>
              <a:ext cx="132779" cy="11916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01126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668</TotalTime>
  <Words>3526</Words>
  <Application>Microsoft Office PowerPoint</Application>
  <PresentationFormat>Grand écran</PresentationFormat>
  <Paragraphs>465</Paragraphs>
  <Slides>26</Slides>
  <Notes>26</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26</vt:i4>
      </vt:variant>
    </vt:vector>
  </HeadingPairs>
  <TitlesOfParts>
    <vt:vector size="33" baseType="lpstr">
      <vt:lpstr>Calibri</vt:lpstr>
      <vt:lpstr>Century Gothic</vt:lpstr>
      <vt:lpstr>Mistral</vt:lpstr>
      <vt:lpstr>Times New Roman</vt:lpstr>
      <vt:lpstr>Tw Cen MT</vt:lpstr>
      <vt:lpstr>Wingdings</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DIAPORAMA - METROPOLISATION, LITTORALISATION</dc:title>
  <dc:creator>Sami RHARROUZ</dc:creator>
  <cp:lastModifiedBy>ELVA MUKJA</cp:lastModifiedBy>
  <cp:revision>603</cp:revision>
  <dcterms:created xsi:type="dcterms:W3CDTF">2020-02-18T17:59:52Z</dcterms:created>
  <dcterms:modified xsi:type="dcterms:W3CDTF">2024-03-26T17:17:45Z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2020-02-14T00:00:00Z</vt:filetime>
  </property>
  <property fmtid="{D5CDD505-2E9C-101B-9397-08002B2CF9AE}" pid="3" name="Creator">
    <vt:lpwstr>PowerPoint</vt:lpwstr>
  </property>
  <property fmtid="{D5CDD505-2E9C-101B-9397-08002B2CF9AE}" pid="4" name="LastSaved">
    <vt:filetime>2020-02-18T00:00:00Z</vt:filetime>
  </property>
</Properties>
</file>